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86" r:id="rId2"/>
    <p:sldMasterId id="2147483698" r:id="rId3"/>
  </p:sldMasterIdLst>
  <p:notesMasterIdLst>
    <p:notesMasterId r:id="rId77"/>
  </p:notesMasterIdLst>
  <p:sldIdLst>
    <p:sldId id="337" r:id="rId4"/>
    <p:sldId id="338" r:id="rId5"/>
    <p:sldId id="339" r:id="rId6"/>
    <p:sldId id="340" r:id="rId7"/>
    <p:sldId id="341" r:id="rId8"/>
    <p:sldId id="268" r:id="rId9"/>
    <p:sldId id="342" r:id="rId10"/>
    <p:sldId id="270" r:id="rId11"/>
    <p:sldId id="343" r:id="rId12"/>
    <p:sldId id="344" r:id="rId13"/>
    <p:sldId id="256" r:id="rId14"/>
    <p:sldId id="257" r:id="rId15"/>
    <p:sldId id="258" r:id="rId16"/>
    <p:sldId id="311" r:id="rId17"/>
    <p:sldId id="314" r:id="rId18"/>
    <p:sldId id="313" r:id="rId19"/>
    <p:sldId id="421" r:id="rId20"/>
    <p:sldId id="319" r:id="rId21"/>
    <p:sldId id="375" r:id="rId22"/>
    <p:sldId id="377" r:id="rId23"/>
    <p:sldId id="260" r:id="rId24"/>
    <p:sldId id="317" r:id="rId25"/>
    <p:sldId id="346" r:id="rId26"/>
    <p:sldId id="369" r:id="rId27"/>
    <p:sldId id="347" r:id="rId28"/>
    <p:sldId id="349" r:id="rId29"/>
    <p:sldId id="348" r:id="rId30"/>
    <p:sldId id="315" r:id="rId31"/>
    <p:sldId id="350" r:id="rId32"/>
    <p:sldId id="411" r:id="rId33"/>
    <p:sldId id="351" r:id="rId34"/>
    <p:sldId id="353" r:id="rId35"/>
    <p:sldId id="379" r:id="rId36"/>
    <p:sldId id="410" r:id="rId37"/>
    <p:sldId id="414" r:id="rId38"/>
    <p:sldId id="412" r:id="rId39"/>
    <p:sldId id="413" r:id="rId40"/>
    <p:sldId id="355" r:id="rId41"/>
    <p:sldId id="356" r:id="rId42"/>
    <p:sldId id="417" r:id="rId43"/>
    <p:sldId id="418" r:id="rId44"/>
    <p:sldId id="419" r:id="rId45"/>
    <p:sldId id="420" r:id="rId46"/>
    <p:sldId id="380" r:id="rId47"/>
    <p:sldId id="316" r:id="rId48"/>
    <p:sldId id="359" r:id="rId49"/>
    <p:sldId id="360" r:id="rId50"/>
    <p:sldId id="363" r:id="rId51"/>
    <p:sldId id="364" r:id="rId52"/>
    <p:sldId id="365" r:id="rId53"/>
    <p:sldId id="366" r:id="rId54"/>
    <p:sldId id="367" r:id="rId55"/>
    <p:sldId id="368" r:id="rId56"/>
    <p:sldId id="278" r:id="rId57"/>
    <p:sldId id="323" r:id="rId58"/>
    <p:sldId id="370" r:id="rId59"/>
    <p:sldId id="362" r:id="rId60"/>
    <p:sldId id="374" r:id="rId61"/>
    <p:sldId id="326" r:id="rId62"/>
    <p:sldId id="372" r:id="rId63"/>
    <p:sldId id="280" r:id="rId64"/>
    <p:sldId id="261" r:id="rId65"/>
    <p:sldId id="312" r:id="rId66"/>
    <p:sldId id="329" r:id="rId67"/>
    <p:sldId id="330" r:id="rId68"/>
    <p:sldId id="331" r:id="rId69"/>
    <p:sldId id="332" r:id="rId70"/>
    <p:sldId id="333" r:id="rId71"/>
    <p:sldId id="334" r:id="rId72"/>
    <p:sldId id="335" r:id="rId73"/>
    <p:sldId id="318" r:id="rId74"/>
    <p:sldId id="269" r:id="rId75"/>
    <p:sldId id="336" r:id="rId76"/>
  </p:sldIdLst>
  <p:sldSz cx="9144000" cy="5143500" type="screen16x9"/>
  <p:notesSz cx="6858000" cy="9144000"/>
  <p:embeddedFontLst>
    <p:embeddedFont>
      <p:font typeface="Anaheim" panose="020B0604020202020204" charset="0"/>
      <p:regular r:id="rId78"/>
    </p:embeddedFont>
    <p:embeddedFont>
      <p:font typeface="Bebas Neue" panose="020B0606020202050201" pitchFamily="34" charset="0"/>
      <p:regular r:id="rId79"/>
    </p:embeddedFont>
    <p:embeddedFont>
      <p:font typeface="Britannic Bold" panose="020B0903060703020204" pitchFamily="34" charset="0"/>
      <p:regular r:id="rId80"/>
    </p:embeddedFon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Cambria" panose="02040503050406030204" pitchFamily="18" charset="0"/>
      <p:regular r:id="rId87"/>
      <p:bold r:id="rId88"/>
      <p:italic r:id="rId89"/>
      <p:boldItalic r:id="rId90"/>
    </p:embeddedFont>
    <p:embeddedFont>
      <p:font typeface="Cambria Math" panose="02040503050406030204" pitchFamily="18" charset="0"/>
      <p:regular r:id="rId91"/>
    </p:embeddedFont>
    <p:embeddedFont>
      <p:font typeface="Chelsea Market" panose="020B0604020202020204" charset="0"/>
      <p:regular r:id="rId92"/>
    </p:embeddedFont>
    <p:embeddedFont>
      <p:font typeface="Consolas" panose="020B0609020204030204" pitchFamily="49" charset="0"/>
      <p:regular r:id="rId93"/>
      <p:bold r:id="rId94"/>
      <p:italic r:id="rId95"/>
      <p:boldItalic r:id="rId96"/>
    </p:embeddedFont>
    <p:embeddedFont>
      <p:font typeface="Fira Sans Black" panose="020B0A03050000020004" pitchFamily="34" charset="0"/>
      <p:bold r:id="rId97"/>
      <p:boldItalic r:id="rId98"/>
    </p:embeddedFont>
    <p:embeddedFont>
      <p:font typeface="Nunito Light" pitchFamily="2" charset="0"/>
      <p:regular r:id="rId99"/>
      <p:italic r:id="rId100"/>
    </p:embeddedFont>
    <p:embeddedFont>
      <p:font typeface="Roboto" panose="02000000000000000000" pitchFamily="2" charset="0"/>
      <p:regular r:id="rId101"/>
      <p:bold r:id="rId102"/>
      <p:italic r:id="rId103"/>
      <p:boldItalic r:id="rId104"/>
    </p:embeddedFont>
    <p:embeddedFont>
      <p:font typeface="Roboto Condensed" panose="02000000000000000000" pitchFamily="2" charset="0"/>
      <p:regular r:id="rId105"/>
      <p:bold r:id="rId106"/>
      <p:italic r:id="rId107"/>
      <p:boldItalic r:id="rId108"/>
    </p:embeddedFont>
    <p:embeddedFont>
      <p:font typeface="Roboto Light" panose="02000000000000000000" pitchFamily="2" charset="0"/>
      <p:regular r:id="rId109"/>
      <p:italic r:id="rId110"/>
    </p:embeddedFont>
    <p:embeddedFont>
      <p:font typeface="Tahoma" panose="020B0604030504040204" pitchFamily="34" charset="0"/>
      <p:regular r:id="rId111"/>
      <p:bold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655296-2EFE-44A2-8EEF-EB358E8C64A3}">
  <a:tblStyle styleId="{0C655296-2EFE-44A2-8EEF-EB358E8C64A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27" d="100"/>
          <a:sy n="27" d="100"/>
        </p:scale>
        <p:origin x="9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font" Target="fonts/font35.fntdata"/><Relationship Id="rId16" Type="http://schemas.openxmlformats.org/officeDocument/2006/relationships/slide" Target="slides/slide13.xml"/><Relationship Id="rId107" Type="http://schemas.openxmlformats.org/officeDocument/2006/relationships/font" Target="fonts/font30.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2.fntdata"/><Relationship Id="rId102" Type="http://schemas.openxmlformats.org/officeDocument/2006/relationships/font" Target="fonts/font25.fntdata"/><Relationship Id="rId5" Type="http://schemas.openxmlformats.org/officeDocument/2006/relationships/slide" Target="slides/slide2.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presProps" Target="presProps.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26.fntdata"/><Relationship Id="rId108" Type="http://schemas.openxmlformats.org/officeDocument/2006/relationships/font" Target="fonts/font31.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29.fntdata"/><Relationship Id="rId114"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32.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20.fntdata"/><Relationship Id="rId104" Type="http://schemas.openxmlformats.org/officeDocument/2006/relationships/font" Target="fonts/font2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0.fntdata"/><Relationship Id="rId110" Type="http://schemas.openxmlformats.org/officeDocument/2006/relationships/font" Target="fonts/font33.fntdata"/><Relationship Id="rId115"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font" Target="fonts/font2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font" Target="fonts/font6.fntdata"/><Relationship Id="rId88" Type="http://schemas.openxmlformats.org/officeDocument/2006/relationships/font" Target="fonts/font11.fntdata"/><Relationship Id="rId111"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dfce0528d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dfce0528d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dfce0528d3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dfce0528d3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dfce0528d3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dfce0528d3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1f9e3dca2cd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1f9e3dca2cd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1f9f4c4a90d_2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1f9f4c4a90d_2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dfce0528d3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dfce0528d3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4050025" y="1191300"/>
            <a:ext cx="4380900" cy="2760900"/>
          </a:xfrm>
          <a:prstGeom prst="rect">
            <a:avLst/>
          </a:prstGeom>
          <a:noFill/>
        </p:spPr>
        <p:txBody>
          <a:bodyPr spcFirstLastPara="1" wrap="square" lIns="91425" tIns="91425" rIns="91425" bIns="91425" anchor="t" anchorCtr="0">
            <a:noAutofit/>
          </a:bodyPr>
          <a:lstStyle>
            <a:lvl1pPr lvl="0">
              <a:spcBef>
                <a:spcPts val="0"/>
              </a:spcBef>
              <a:spcAft>
                <a:spcPts val="0"/>
              </a:spcAft>
              <a:buClr>
                <a:srgbClr val="191919"/>
              </a:buClr>
              <a:buSzPts val="5500"/>
              <a:buNone/>
              <a:defRPr sz="5500"/>
            </a:lvl1pPr>
            <a:lvl2pPr lvl="1" algn="ctr">
              <a:spcBef>
                <a:spcPts val="0"/>
              </a:spcBef>
              <a:spcAft>
                <a:spcPts val="0"/>
              </a:spcAft>
              <a:buClr>
                <a:srgbClr val="191919"/>
              </a:buClr>
              <a:buSzPts val="5500"/>
              <a:buNone/>
              <a:defRPr sz="5500">
                <a:solidFill>
                  <a:srgbClr val="191919"/>
                </a:solidFill>
              </a:defRPr>
            </a:lvl2pPr>
            <a:lvl3pPr lvl="2" algn="ctr">
              <a:spcBef>
                <a:spcPts val="0"/>
              </a:spcBef>
              <a:spcAft>
                <a:spcPts val="0"/>
              </a:spcAft>
              <a:buClr>
                <a:srgbClr val="191919"/>
              </a:buClr>
              <a:buSzPts val="5500"/>
              <a:buNone/>
              <a:defRPr sz="5500">
                <a:solidFill>
                  <a:srgbClr val="191919"/>
                </a:solidFill>
              </a:defRPr>
            </a:lvl3pPr>
            <a:lvl4pPr lvl="3" algn="ctr">
              <a:spcBef>
                <a:spcPts val="0"/>
              </a:spcBef>
              <a:spcAft>
                <a:spcPts val="0"/>
              </a:spcAft>
              <a:buClr>
                <a:srgbClr val="191919"/>
              </a:buClr>
              <a:buSzPts val="5500"/>
              <a:buNone/>
              <a:defRPr sz="5500">
                <a:solidFill>
                  <a:srgbClr val="191919"/>
                </a:solidFill>
              </a:defRPr>
            </a:lvl4pPr>
            <a:lvl5pPr lvl="4" algn="ctr">
              <a:spcBef>
                <a:spcPts val="0"/>
              </a:spcBef>
              <a:spcAft>
                <a:spcPts val="0"/>
              </a:spcAft>
              <a:buClr>
                <a:srgbClr val="191919"/>
              </a:buClr>
              <a:buSzPts val="5500"/>
              <a:buNone/>
              <a:defRPr sz="5500">
                <a:solidFill>
                  <a:srgbClr val="191919"/>
                </a:solidFill>
              </a:defRPr>
            </a:lvl5pPr>
            <a:lvl6pPr lvl="5" algn="ctr">
              <a:spcBef>
                <a:spcPts val="0"/>
              </a:spcBef>
              <a:spcAft>
                <a:spcPts val="0"/>
              </a:spcAft>
              <a:buClr>
                <a:srgbClr val="191919"/>
              </a:buClr>
              <a:buSzPts val="5500"/>
              <a:buNone/>
              <a:defRPr sz="5500">
                <a:solidFill>
                  <a:srgbClr val="191919"/>
                </a:solidFill>
              </a:defRPr>
            </a:lvl6pPr>
            <a:lvl7pPr lvl="6" algn="ctr">
              <a:spcBef>
                <a:spcPts val="0"/>
              </a:spcBef>
              <a:spcAft>
                <a:spcPts val="0"/>
              </a:spcAft>
              <a:buClr>
                <a:srgbClr val="191919"/>
              </a:buClr>
              <a:buSzPts val="5500"/>
              <a:buNone/>
              <a:defRPr sz="5500">
                <a:solidFill>
                  <a:srgbClr val="191919"/>
                </a:solidFill>
              </a:defRPr>
            </a:lvl7pPr>
            <a:lvl8pPr lvl="7" algn="ctr">
              <a:spcBef>
                <a:spcPts val="0"/>
              </a:spcBef>
              <a:spcAft>
                <a:spcPts val="0"/>
              </a:spcAft>
              <a:buClr>
                <a:srgbClr val="191919"/>
              </a:buClr>
              <a:buSzPts val="5500"/>
              <a:buNone/>
              <a:defRPr sz="5500">
                <a:solidFill>
                  <a:srgbClr val="191919"/>
                </a:solidFill>
              </a:defRPr>
            </a:lvl8pPr>
            <a:lvl9pPr lvl="8" algn="ctr">
              <a:spcBef>
                <a:spcPts val="0"/>
              </a:spcBef>
              <a:spcAft>
                <a:spcPts val="0"/>
              </a:spcAft>
              <a:buClr>
                <a:srgbClr val="191919"/>
              </a:buClr>
              <a:buSzPts val="5500"/>
              <a:buNone/>
              <a:defRPr sz="5500">
                <a:solidFill>
                  <a:srgbClr val="191919"/>
                </a:solidFill>
              </a:defRPr>
            </a:lvl9pPr>
          </a:lstStyle>
          <a:p>
            <a:endParaRPr/>
          </a:p>
        </p:txBody>
      </p:sp>
      <p:sp>
        <p:nvSpPr>
          <p:cNvPr id="11" name="Google Shape;11;p2"/>
          <p:cNvSpPr/>
          <p:nvPr/>
        </p:nvSpPr>
        <p:spPr>
          <a:xfrm rot="4037996">
            <a:off x="-704548" y="-1171153"/>
            <a:ext cx="1942908" cy="2789774"/>
          </a:xfrm>
          <a:custGeom>
            <a:avLst/>
            <a:gdLst/>
            <a:ahLst/>
            <a:cxnLst/>
            <a:rect l="l" t="t" r="r" b="b"/>
            <a:pathLst>
              <a:path w="26990" h="38755" extrusionOk="0">
                <a:moveTo>
                  <a:pt x="13557" y="0"/>
                </a:moveTo>
                <a:cubicBezTo>
                  <a:pt x="10304" y="0"/>
                  <a:pt x="7362" y="4251"/>
                  <a:pt x="5737" y="6477"/>
                </a:cubicBezTo>
                <a:cubicBezTo>
                  <a:pt x="2789" y="10529"/>
                  <a:pt x="1" y="15259"/>
                  <a:pt x="126" y="20443"/>
                </a:cubicBezTo>
                <a:cubicBezTo>
                  <a:pt x="232" y="24807"/>
                  <a:pt x="2245" y="29056"/>
                  <a:pt x="5256" y="32183"/>
                </a:cubicBezTo>
                <a:cubicBezTo>
                  <a:pt x="8117" y="35164"/>
                  <a:pt x="13806" y="38754"/>
                  <a:pt x="18639" y="38754"/>
                </a:cubicBezTo>
                <a:cubicBezTo>
                  <a:pt x="20939" y="38754"/>
                  <a:pt x="23044" y="37941"/>
                  <a:pt x="24558" y="35861"/>
                </a:cubicBezTo>
                <a:cubicBezTo>
                  <a:pt x="26232" y="33554"/>
                  <a:pt x="26989" y="30508"/>
                  <a:pt x="26384" y="27702"/>
                </a:cubicBezTo>
                <a:cubicBezTo>
                  <a:pt x="25725" y="24647"/>
                  <a:pt x="23382" y="22278"/>
                  <a:pt x="22162" y="19454"/>
                </a:cubicBezTo>
                <a:cubicBezTo>
                  <a:pt x="20514" y="15597"/>
                  <a:pt x="20959" y="11251"/>
                  <a:pt x="19899" y="7278"/>
                </a:cubicBezTo>
                <a:cubicBezTo>
                  <a:pt x="19721" y="6583"/>
                  <a:pt x="19490" y="5906"/>
                  <a:pt x="19196" y="5247"/>
                </a:cubicBezTo>
                <a:cubicBezTo>
                  <a:pt x="18287" y="3172"/>
                  <a:pt x="16488" y="384"/>
                  <a:pt x="14074" y="37"/>
                </a:cubicBezTo>
                <a:cubicBezTo>
                  <a:pt x="13901" y="12"/>
                  <a:pt x="13729" y="0"/>
                  <a:pt x="13557"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7210420" y="-923266"/>
            <a:ext cx="2375925" cy="2294021"/>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7199857">
            <a:off x="7820331" y="3558135"/>
            <a:ext cx="1942880" cy="2789751"/>
          </a:xfrm>
          <a:custGeom>
            <a:avLst/>
            <a:gdLst/>
            <a:ahLst/>
            <a:cxnLst/>
            <a:rect l="l" t="t" r="r" b="b"/>
            <a:pathLst>
              <a:path w="26990" h="38755" extrusionOk="0">
                <a:moveTo>
                  <a:pt x="13557" y="0"/>
                </a:moveTo>
                <a:cubicBezTo>
                  <a:pt x="10304" y="0"/>
                  <a:pt x="7362" y="4251"/>
                  <a:pt x="5737" y="6477"/>
                </a:cubicBezTo>
                <a:cubicBezTo>
                  <a:pt x="2789" y="10529"/>
                  <a:pt x="1" y="15259"/>
                  <a:pt x="126" y="20443"/>
                </a:cubicBezTo>
                <a:cubicBezTo>
                  <a:pt x="232" y="24807"/>
                  <a:pt x="2245" y="29056"/>
                  <a:pt x="5256" y="32183"/>
                </a:cubicBezTo>
                <a:cubicBezTo>
                  <a:pt x="8117" y="35164"/>
                  <a:pt x="13806" y="38754"/>
                  <a:pt x="18639" y="38754"/>
                </a:cubicBezTo>
                <a:cubicBezTo>
                  <a:pt x="20939" y="38754"/>
                  <a:pt x="23044" y="37941"/>
                  <a:pt x="24558" y="35861"/>
                </a:cubicBezTo>
                <a:cubicBezTo>
                  <a:pt x="26232" y="33554"/>
                  <a:pt x="26989" y="30508"/>
                  <a:pt x="26384" y="27702"/>
                </a:cubicBezTo>
                <a:cubicBezTo>
                  <a:pt x="25725" y="24647"/>
                  <a:pt x="23382" y="22278"/>
                  <a:pt x="22162" y="19454"/>
                </a:cubicBezTo>
                <a:cubicBezTo>
                  <a:pt x="20514" y="15597"/>
                  <a:pt x="20959" y="11251"/>
                  <a:pt x="19899" y="7278"/>
                </a:cubicBezTo>
                <a:cubicBezTo>
                  <a:pt x="19721" y="6583"/>
                  <a:pt x="19490" y="5906"/>
                  <a:pt x="19196" y="5247"/>
                </a:cubicBezTo>
                <a:cubicBezTo>
                  <a:pt x="18287" y="3172"/>
                  <a:pt x="16488" y="384"/>
                  <a:pt x="14074" y="37"/>
                </a:cubicBezTo>
                <a:cubicBezTo>
                  <a:pt x="13901" y="12"/>
                  <a:pt x="13729" y="0"/>
                  <a:pt x="13557"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10">
    <p:spTree>
      <p:nvGrpSpPr>
        <p:cNvPr id="1" name="Shape 70"/>
        <p:cNvGrpSpPr/>
        <p:nvPr/>
      </p:nvGrpSpPr>
      <p:grpSpPr>
        <a:xfrm>
          <a:off x="0" y="0"/>
          <a:ext cx="0" cy="0"/>
          <a:chOff x="0" y="0"/>
          <a:chExt cx="0" cy="0"/>
        </a:xfrm>
      </p:grpSpPr>
      <p:sp>
        <p:nvSpPr>
          <p:cNvPr id="71" name="Google Shape;71;p14"/>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txBox="1">
            <a:spLocks noGrp="1"/>
          </p:cNvSpPr>
          <p:nvPr>
            <p:ph type="title"/>
          </p:nvPr>
        </p:nvSpPr>
        <p:spPr>
          <a:xfrm>
            <a:off x="2284050" y="2856750"/>
            <a:ext cx="4575900" cy="92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3" name="Google Shape;73;p14"/>
          <p:cNvSpPr txBox="1">
            <a:spLocks noGrp="1"/>
          </p:cNvSpPr>
          <p:nvPr>
            <p:ph type="title" idx="2" hasCustomPrompt="1"/>
          </p:nvPr>
        </p:nvSpPr>
        <p:spPr>
          <a:xfrm>
            <a:off x="3872400" y="1593900"/>
            <a:ext cx="13992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4" name="Google Shape;74;p14"/>
          <p:cNvSpPr/>
          <p:nvPr/>
        </p:nvSpPr>
        <p:spPr>
          <a:xfrm rot="-5768426" flipH="1">
            <a:off x="-474799" y="-736888"/>
            <a:ext cx="2376048" cy="2294139"/>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rot="10490489" flipH="1">
            <a:off x="-523988" y="3257471"/>
            <a:ext cx="2375983" cy="2294077"/>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CUSTOM_10_1">
    <p:spTree>
      <p:nvGrpSpPr>
        <p:cNvPr id="1" name="Shape 76"/>
        <p:cNvGrpSpPr/>
        <p:nvPr/>
      </p:nvGrpSpPr>
      <p:grpSpPr>
        <a:xfrm>
          <a:off x="0" y="0"/>
          <a:ext cx="0" cy="0"/>
          <a:chOff x="0" y="0"/>
          <a:chExt cx="0" cy="0"/>
        </a:xfrm>
      </p:grpSpPr>
      <p:sp>
        <p:nvSpPr>
          <p:cNvPr id="77" name="Google Shape;77;p15"/>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txBox="1">
            <a:spLocks noGrp="1"/>
          </p:cNvSpPr>
          <p:nvPr>
            <p:ph type="title"/>
          </p:nvPr>
        </p:nvSpPr>
        <p:spPr>
          <a:xfrm>
            <a:off x="3010500" y="1632525"/>
            <a:ext cx="3123000" cy="1878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15"/>
          <p:cNvSpPr txBox="1">
            <a:spLocks noGrp="1"/>
          </p:cNvSpPr>
          <p:nvPr>
            <p:ph type="title" idx="2" hasCustomPrompt="1"/>
          </p:nvPr>
        </p:nvSpPr>
        <p:spPr>
          <a:xfrm>
            <a:off x="1369463" y="2150900"/>
            <a:ext cx="13992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0" name="Google Shape;80;p15"/>
          <p:cNvSpPr/>
          <p:nvPr/>
        </p:nvSpPr>
        <p:spPr>
          <a:xfrm rot="1384535">
            <a:off x="-449154" y="-679720"/>
            <a:ext cx="2376071" cy="2294162"/>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rot="-1673625">
            <a:off x="-730646" y="3366569"/>
            <a:ext cx="1942904" cy="2789735"/>
          </a:xfrm>
          <a:custGeom>
            <a:avLst/>
            <a:gdLst/>
            <a:ahLst/>
            <a:cxnLst/>
            <a:rect l="l" t="t" r="r" b="b"/>
            <a:pathLst>
              <a:path w="26990" h="38755" extrusionOk="0">
                <a:moveTo>
                  <a:pt x="13557" y="0"/>
                </a:moveTo>
                <a:cubicBezTo>
                  <a:pt x="10304" y="0"/>
                  <a:pt x="7362" y="4251"/>
                  <a:pt x="5737" y="6477"/>
                </a:cubicBezTo>
                <a:cubicBezTo>
                  <a:pt x="2789" y="10529"/>
                  <a:pt x="1" y="15259"/>
                  <a:pt x="126" y="20443"/>
                </a:cubicBezTo>
                <a:cubicBezTo>
                  <a:pt x="232" y="24807"/>
                  <a:pt x="2245" y="29056"/>
                  <a:pt x="5256" y="32183"/>
                </a:cubicBezTo>
                <a:cubicBezTo>
                  <a:pt x="8117" y="35164"/>
                  <a:pt x="13806" y="38754"/>
                  <a:pt x="18639" y="38754"/>
                </a:cubicBezTo>
                <a:cubicBezTo>
                  <a:pt x="20939" y="38754"/>
                  <a:pt x="23044" y="37941"/>
                  <a:pt x="24558" y="35861"/>
                </a:cubicBezTo>
                <a:cubicBezTo>
                  <a:pt x="26232" y="33554"/>
                  <a:pt x="26989" y="30508"/>
                  <a:pt x="26384" y="27702"/>
                </a:cubicBezTo>
                <a:cubicBezTo>
                  <a:pt x="25725" y="24647"/>
                  <a:pt x="23382" y="22278"/>
                  <a:pt x="22162" y="19454"/>
                </a:cubicBezTo>
                <a:cubicBezTo>
                  <a:pt x="20514" y="15597"/>
                  <a:pt x="20959" y="11251"/>
                  <a:pt x="19899" y="7278"/>
                </a:cubicBezTo>
                <a:cubicBezTo>
                  <a:pt x="19721" y="6583"/>
                  <a:pt x="19490" y="5906"/>
                  <a:pt x="19196" y="5247"/>
                </a:cubicBezTo>
                <a:cubicBezTo>
                  <a:pt x="18287" y="3172"/>
                  <a:pt x="16488" y="384"/>
                  <a:pt x="14074" y="37"/>
                </a:cubicBezTo>
                <a:cubicBezTo>
                  <a:pt x="13901" y="12"/>
                  <a:pt x="13729" y="0"/>
                  <a:pt x="13557"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4_2">
    <p:spTree>
      <p:nvGrpSpPr>
        <p:cNvPr id="1" name="Shape 86"/>
        <p:cNvGrpSpPr/>
        <p:nvPr/>
      </p:nvGrpSpPr>
      <p:grpSpPr>
        <a:xfrm>
          <a:off x="0" y="0"/>
          <a:ext cx="0" cy="0"/>
          <a:chOff x="0" y="0"/>
          <a:chExt cx="0" cy="0"/>
        </a:xfrm>
      </p:grpSpPr>
      <p:sp>
        <p:nvSpPr>
          <p:cNvPr id="87" name="Google Shape;87;p17"/>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716550" y="1156363"/>
            <a:ext cx="7710900" cy="10536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Font typeface="Roboto Light"/>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00"/>
              </a:spcBef>
              <a:spcAft>
                <a:spcPts val="0"/>
              </a:spcAft>
              <a:buClr>
                <a:srgbClr val="E76A28"/>
              </a:buClr>
              <a:buSzPts val="1400"/>
              <a:buFont typeface="Nunito Light"/>
              <a:buChar char="■"/>
              <a:defRPr/>
            </a:lvl3pPr>
            <a:lvl4pPr lvl="3" algn="ctr" rtl="0">
              <a:lnSpc>
                <a:spcPct val="100000"/>
              </a:lnSpc>
              <a:spcBef>
                <a:spcPts val="1600"/>
              </a:spcBef>
              <a:spcAft>
                <a:spcPts val="0"/>
              </a:spcAft>
              <a:buClr>
                <a:srgbClr val="E76A28"/>
              </a:buClr>
              <a:buSzPts val="14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400"/>
              <a:buFont typeface="Nunito Light"/>
              <a:buChar char="●"/>
              <a:defRPr/>
            </a:lvl7pPr>
            <a:lvl8pPr lvl="7" algn="ctr" rtl="0">
              <a:lnSpc>
                <a:spcPct val="100000"/>
              </a:lnSpc>
              <a:spcBef>
                <a:spcPts val="1600"/>
              </a:spcBef>
              <a:spcAft>
                <a:spcPts val="0"/>
              </a:spcAft>
              <a:buClr>
                <a:srgbClr val="999999"/>
              </a:buClr>
              <a:buSzPts val="14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8"/>
        <p:cNvGrpSpPr/>
        <p:nvPr/>
      </p:nvGrpSpPr>
      <p:grpSpPr>
        <a:xfrm>
          <a:off x="0" y="0"/>
          <a:ext cx="0" cy="0"/>
          <a:chOff x="0" y="0"/>
          <a:chExt cx="0" cy="0"/>
        </a:xfrm>
      </p:grpSpPr>
      <p:sp>
        <p:nvSpPr>
          <p:cNvPr id="119" name="Google Shape;119;p22"/>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2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4244124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73F1-802B-37CF-29C1-5576B99C02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79DB-4893-67D2-F688-0E8224D016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575C0-2F7F-3866-A781-91D1B7546D9D}"/>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5" name="Footer Placeholder 4">
            <a:extLst>
              <a:ext uri="{FF2B5EF4-FFF2-40B4-BE49-F238E27FC236}">
                <a16:creationId xmlns:a16="http://schemas.microsoft.com/office/drawing/2014/main" id="{6BF29A9C-6A36-6672-BF4B-076C789C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657C-FCCC-0388-5484-78CB66AF97E3}"/>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542422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136-2A9A-FDD3-0F52-F8424FE8E712}"/>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A124471-8F37-CBCA-5A45-F959286A0C1A}"/>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243471-F477-EAE2-5EA4-EC370C5D8DF8}"/>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5" name="Footer Placeholder 4">
            <a:extLst>
              <a:ext uri="{FF2B5EF4-FFF2-40B4-BE49-F238E27FC236}">
                <a16:creationId xmlns:a16="http://schemas.microsoft.com/office/drawing/2014/main" id="{6CEF7823-EC28-B1D6-D8C9-B5490D7EB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E404-BBA2-91E2-7D94-A0F5897F13B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03037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2C7D-3D29-E66C-135D-635F79704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624460-21BE-3FBF-7C5B-543B4CCF328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FCD4C5-856D-2924-37BC-8EC7E1CE4A5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ECB553-FEA3-B8DD-E335-7461842728A4}"/>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6" name="Footer Placeholder 5">
            <a:extLst>
              <a:ext uri="{FF2B5EF4-FFF2-40B4-BE49-F238E27FC236}">
                <a16:creationId xmlns:a16="http://schemas.microsoft.com/office/drawing/2014/main" id="{F768988D-436F-99DE-22C4-4211334D8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A6988-C7A2-5AE4-E3BF-03961AC44E8C}"/>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51854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65F1D-F3CE-D3F6-942E-AF889FD4B2C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75A4B-7477-C997-1D26-C509B8E26958}"/>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8CC74-52E8-CED8-047D-967FFE303F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F5C6C6-182D-19BF-E385-1CC7DE4DBB30}"/>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D95C1E-DEF8-878C-F821-9D7B71F427C7}"/>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583B46-073A-C190-1DF8-E13B2782B766}"/>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8" name="Footer Placeholder 7">
            <a:extLst>
              <a:ext uri="{FF2B5EF4-FFF2-40B4-BE49-F238E27FC236}">
                <a16:creationId xmlns:a16="http://schemas.microsoft.com/office/drawing/2014/main" id="{3ADBC166-6AB6-BA6F-7808-743028FFC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52C871-329A-5747-7123-C4F5D5554D0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61886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516200" y="2878375"/>
            <a:ext cx="4254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516200" y="1746425"/>
            <a:ext cx="1527900" cy="653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p:nvPr/>
        </p:nvSpPr>
        <p:spPr>
          <a:xfrm rot="-624290" flipH="1">
            <a:off x="7102529" y="-778505"/>
            <a:ext cx="2877261" cy="2778155"/>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5457249" flipH="1">
            <a:off x="7102583" y="3600348"/>
            <a:ext cx="2877168" cy="2778148"/>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5ADF-75B4-21A5-5C8E-15605563D6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31C630-0641-9717-56B4-593933B1FBC0}"/>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4" name="Footer Placeholder 3">
            <a:extLst>
              <a:ext uri="{FF2B5EF4-FFF2-40B4-BE49-F238E27FC236}">
                <a16:creationId xmlns:a16="http://schemas.microsoft.com/office/drawing/2014/main" id="{9F95A946-D3A9-678E-8F96-7F4D4E3792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CC540-14EE-01FD-E798-25DA6D04E40D}"/>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905268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499FBE-11F5-89D3-1273-4136462D4251}"/>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3" name="Footer Placeholder 2">
            <a:extLst>
              <a:ext uri="{FF2B5EF4-FFF2-40B4-BE49-F238E27FC236}">
                <a16:creationId xmlns:a16="http://schemas.microsoft.com/office/drawing/2014/main" id="{4A74D577-7082-2A42-868E-1AC25C614A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C407F-2080-9CCB-611C-F3B0D8B13D2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236035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4BFA-80F1-F06E-2BDB-3DF53517B39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0C54873-C479-69B4-3C54-79734ABBF8FF}"/>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984B76-5470-3C7F-05F1-BE3639FFF9BE}"/>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65D3FB6-E65A-5547-A249-AEA5B2F34EA0}"/>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6" name="Footer Placeholder 5">
            <a:extLst>
              <a:ext uri="{FF2B5EF4-FFF2-40B4-BE49-F238E27FC236}">
                <a16:creationId xmlns:a16="http://schemas.microsoft.com/office/drawing/2014/main" id="{FFF85EE6-2D6F-A570-41B8-1B0CBF057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03D48-0C4B-5CC2-3713-93C10592D721}"/>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049194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69FAC-54E5-86F3-13C3-70175860EF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71ECE5-E737-44A6-D37F-2D1B3833B6C4}"/>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0DEA46-2B45-320F-4254-C1E35A970CA9}"/>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51F83E-0232-0509-E6F9-A5F6CBB362B0}"/>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6" name="Footer Placeholder 5">
            <a:extLst>
              <a:ext uri="{FF2B5EF4-FFF2-40B4-BE49-F238E27FC236}">
                <a16:creationId xmlns:a16="http://schemas.microsoft.com/office/drawing/2014/main" id="{43A21F87-7778-CB6C-CF93-4A05D1383C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3755C-0C90-A72E-67D3-D645F09E5969}"/>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875496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D1F9-7FE5-4F45-3859-86F2123DC0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9E0C-6FD3-3A6D-4B95-F690298EE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ADC9-27B8-0919-BCE3-7EF734AA9C28}"/>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5" name="Footer Placeholder 4">
            <a:extLst>
              <a:ext uri="{FF2B5EF4-FFF2-40B4-BE49-F238E27FC236}">
                <a16:creationId xmlns:a16="http://schemas.microsoft.com/office/drawing/2014/main" id="{64FF6EB8-3F17-7E70-5D41-A3C6D8F27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023B-BA16-B984-767D-6BEA4CD2C7BE}"/>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1136705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D6164-F541-FDBB-A79B-115F8D8E3C17}"/>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D1DE1-69B7-F6A1-51E9-D0FB2C20899C}"/>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57AF0-9240-8C1C-4BF3-D44DFB5DDFBF}"/>
              </a:ext>
            </a:extLst>
          </p:cNvPr>
          <p:cNvSpPr>
            <a:spLocks noGrp="1"/>
          </p:cNvSpPr>
          <p:nvPr>
            <p:ph type="dt" sz="half" idx="10"/>
          </p:nvPr>
        </p:nvSpPr>
        <p:spPr/>
        <p:txBody>
          <a:bodyPr/>
          <a:lstStyle/>
          <a:p>
            <a:fld id="{E2D468EB-1359-4290-94E7-46E11D00530A}" type="datetimeFigureOut">
              <a:rPr lang="en-US" smtClean="0"/>
              <a:t>3/10/2023</a:t>
            </a:fld>
            <a:endParaRPr lang="en-US"/>
          </a:p>
        </p:txBody>
      </p:sp>
      <p:sp>
        <p:nvSpPr>
          <p:cNvPr id="5" name="Footer Placeholder 4">
            <a:extLst>
              <a:ext uri="{FF2B5EF4-FFF2-40B4-BE49-F238E27FC236}">
                <a16:creationId xmlns:a16="http://schemas.microsoft.com/office/drawing/2014/main" id="{0E743644-022C-7007-530C-D843F9E6F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B1746-95C8-6C98-5486-1B74A1A15106}"/>
              </a:ext>
            </a:extLst>
          </p:cNvPr>
          <p:cNvSpPr>
            <a:spLocks noGrp="1"/>
          </p:cNvSpPr>
          <p:nvPr>
            <p:ph type="sldNum" sz="quarter" idx="12"/>
          </p:nvPr>
        </p:nvSpPr>
        <p:spPr/>
        <p:txBody>
          <a:bodyPr/>
          <a:lstStyle/>
          <a:p>
            <a:fld id="{C4BBFD33-D819-4736-AA9A-D3CBF8396B8D}" type="slidenum">
              <a:rPr lang="en-US" smtClean="0"/>
              <a:t>‹#›</a:t>
            </a:fld>
            <a:endParaRPr lang="en-US"/>
          </a:p>
        </p:txBody>
      </p:sp>
    </p:spTree>
    <p:extLst>
      <p:ext uri="{BB962C8B-B14F-4D97-AF65-F5344CB8AC3E}">
        <p14:creationId xmlns:p14="http://schemas.microsoft.com/office/powerpoint/2010/main" val="3338808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51930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57848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101"/>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2501666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79713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5"/>
          <p:cNvSpPr txBox="1">
            <a:spLocks noGrp="1"/>
          </p:cNvSpPr>
          <p:nvPr>
            <p:ph type="subTitle" idx="1"/>
          </p:nvPr>
        </p:nvSpPr>
        <p:spPr>
          <a:xfrm>
            <a:off x="5055279" y="2947526"/>
            <a:ext cx="2505600" cy="91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2"/>
          </p:nvPr>
        </p:nvSpPr>
        <p:spPr>
          <a:xfrm>
            <a:off x="1583300" y="2947526"/>
            <a:ext cx="2505600" cy="91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 name="Google Shape;30;p5"/>
          <p:cNvSpPr txBox="1">
            <a:spLocks noGrp="1"/>
          </p:cNvSpPr>
          <p:nvPr>
            <p:ph type="subTitle" idx="3"/>
          </p:nvPr>
        </p:nvSpPr>
        <p:spPr>
          <a:xfrm>
            <a:off x="5055275" y="263950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helsea Market"/>
              <a:buNone/>
              <a:defRPr sz="2400">
                <a:solidFill>
                  <a:schemeClr val="dk1"/>
                </a:solidFill>
                <a:latin typeface="Chelsea Market"/>
                <a:ea typeface="Chelsea Market"/>
                <a:cs typeface="Chelsea Market"/>
                <a:sym typeface="Chelsea Market"/>
              </a:defRPr>
            </a:lvl1pPr>
            <a:lvl2pPr lvl="1"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2pPr>
            <a:lvl3pPr lvl="2"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3pPr>
            <a:lvl4pPr lvl="3"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4pPr>
            <a:lvl5pPr lvl="4"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5pPr>
            <a:lvl6pPr lvl="5"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6pPr>
            <a:lvl7pPr lvl="6"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7pPr>
            <a:lvl8pPr lvl="7"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8pPr>
            <a:lvl9pPr lvl="8"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9pPr>
          </a:lstStyle>
          <a:p>
            <a:endParaRPr/>
          </a:p>
        </p:txBody>
      </p:sp>
      <p:sp>
        <p:nvSpPr>
          <p:cNvPr id="31" name="Google Shape;31;p5"/>
          <p:cNvSpPr txBox="1">
            <a:spLocks noGrp="1"/>
          </p:cNvSpPr>
          <p:nvPr>
            <p:ph type="subTitle" idx="4"/>
          </p:nvPr>
        </p:nvSpPr>
        <p:spPr>
          <a:xfrm>
            <a:off x="1583300" y="263950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helsea Market"/>
              <a:buNone/>
              <a:defRPr sz="2400">
                <a:solidFill>
                  <a:schemeClr val="dk1"/>
                </a:solidFill>
                <a:latin typeface="Chelsea Market"/>
                <a:ea typeface="Chelsea Market"/>
                <a:cs typeface="Chelsea Market"/>
                <a:sym typeface="Chelsea Market"/>
              </a:defRPr>
            </a:lvl1pPr>
            <a:lvl2pPr lvl="1"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2pPr>
            <a:lvl3pPr lvl="2"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3pPr>
            <a:lvl4pPr lvl="3"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4pPr>
            <a:lvl5pPr lvl="4"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5pPr>
            <a:lvl6pPr lvl="5"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6pPr>
            <a:lvl7pPr lvl="6"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7pPr>
            <a:lvl8pPr lvl="7"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8pPr>
            <a:lvl9pPr lvl="8" algn="ctr" rtl="0">
              <a:lnSpc>
                <a:spcPct val="100000"/>
              </a:lnSpc>
              <a:spcBef>
                <a:spcPts val="0"/>
              </a:spcBef>
              <a:spcAft>
                <a:spcPts val="0"/>
              </a:spcAft>
              <a:buSzPts val="2400"/>
              <a:buFont typeface="Chelsea Market"/>
              <a:buNone/>
              <a:defRPr sz="2400">
                <a:latin typeface="Chelsea Market"/>
                <a:ea typeface="Chelsea Market"/>
                <a:cs typeface="Chelsea Market"/>
                <a:sym typeface="Chelsea Market"/>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472359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78927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897458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639893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610266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1730005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extLst>
      <p:ext uri="{BB962C8B-B14F-4D97-AF65-F5344CB8AC3E}">
        <p14:creationId xmlns:p14="http://schemas.microsoft.com/office/powerpoint/2010/main" val="33693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7"/>
          <p:cNvSpPr txBox="1">
            <a:spLocks noGrp="1"/>
          </p:cNvSpPr>
          <p:nvPr>
            <p:ph type="subTitle" idx="1"/>
          </p:nvPr>
        </p:nvSpPr>
        <p:spPr>
          <a:xfrm>
            <a:off x="4287550" y="1464625"/>
            <a:ext cx="4143300" cy="27372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00000"/>
              </a:lnSpc>
              <a:spcBef>
                <a:spcPts val="0"/>
              </a:spcBef>
              <a:spcAft>
                <a:spcPts val="0"/>
              </a:spcAft>
              <a:buClr>
                <a:srgbClr val="E76A28"/>
              </a:buClr>
              <a:buSzPts val="1400"/>
              <a:buFont typeface="Nunito Light"/>
              <a:buChar char="○"/>
              <a:defRPr/>
            </a:lvl2pPr>
            <a:lvl3pPr lvl="2" algn="ctr" rtl="0">
              <a:lnSpc>
                <a:spcPct val="100000"/>
              </a:lnSpc>
              <a:spcBef>
                <a:spcPts val="1600"/>
              </a:spcBef>
              <a:spcAft>
                <a:spcPts val="0"/>
              </a:spcAft>
              <a:buClr>
                <a:srgbClr val="E76A28"/>
              </a:buClr>
              <a:buSzPts val="1400"/>
              <a:buFont typeface="Nunito Light"/>
              <a:buChar char="■"/>
              <a:defRPr/>
            </a:lvl3pPr>
            <a:lvl4pPr lvl="3" algn="ctr" rtl="0">
              <a:lnSpc>
                <a:spcPct val="100000"/>
              </a:lnSpc>
              <a:spcBef>
                <a:spcPts val="1600"/>
              </a:spcBef>
              <a:spcAft>
                <a:spcPts val="0"/>
              </a:spcAft>
              <a:buClr>
                <a:srgbClr val="E76A28"/>
              </a:buClr>
              <a:buSzPts val="14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400"/>
              <a:buFont typeface="Nunito Light"/>
              <a:buChar char="●"/>
              <a:defRPr/>
            </a:lvl7pPr>
            <a:lvl8pPr lvl="7" algn="ctr" rtl="0">
              <a:lnSpc>
                <a:spcPct val="100000"/>
              </a:lnSpc>
              <a:spcBef>
                <a:spcPts val="1600"/>
              </a:spcBef>
              <a:spcAft>
                <a:spcPts val="0"/>
              </a:spcAft>
              <a:buClr>
                <a:srgbClr val="999999"/>
              </a:buClr>
              <a:buSzPts val="14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2405850" y="1806150"/>
            <a:ext cx="4332300" cy="15312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4800"/>
              <a:buNone/>
              <a:defRPr sz="3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 name="Google Shape;44;p8"/>
          <p:cNvSpPr/>
          <p:nvPr/>
        </p:nvSpPr>
        <p:spPr>
          <a:xfrm rot="-8955494" flipH="1">
            <a:off x="-462109" y="-1394583"/>
            <a:ext cx="2204156" cy="3164771"/>
          </a:xfrm>
          <a:custGeom>
            <a:avLst/>
            <a:gdLst/>
            <a:ahLst/>
            <a:cxnLst/>
            <a:rect l="l" t="t" r="r" b="b"/>
            <a:pathLst>
              <a:path w="26990" h="38755" extrusionOk="0">
                <a:moveTo>
                  <a:pt x="13557" y="0"/>
                </a:moveTo>
                <a:cubicBezTo>
                  <a:pt x="10304" y="0"/>
                  <a:pt x="7362" y="4251"/>
                  <a:pt x="5737" y="6477"/>
                </a:cubicBezTo>
                <a:cubicBezTo>
                  <a:pt x="2789" y="10529"/>
                  <a:pt x="1" y="15259"/>
                  <a:pt x="126" y="20443"/>
                </a:cubicBezTo>
                <a:cubicBezTo>
                  <a:pt x="232" y="24807"/>
                  <a:pt x="2245" y="29056"/>
                  <a:pt x="5256" y="32183"/>
                </a:cubicBezTo>
                <a:cubicBezTo>
                  <a:pt x="8117" y="35164"/>
                  <a:pt x="13806" y="38754"/>
                  <a:pt x="18639" y="38754"/>
                </a:cubicBezTo>
                <a:cubicBezTo>
                  <a:pt x="20939" y="38754"/>
                  <a:pt x="23044" y="37941"/>
                  <a:pt x="24558" y="35861"/>
                </a:cubicBezTo>
                <a:cubicBezTo>
                  <a:pt x="26232" y="33554"/>
                  <a:pt x="26989" y="30508"/>
                  <a:pt x="26384" y="27702"/>
                </a:cubicBezTo>
                <a:cubicBezTo>
                  <a:pt x="25725" y="24647"/>
                  <a:pt x="23382" y="22278"/>
                  <a:pt x="22162" y="19454"/>
                </a:cubicBezTo>
                <a:cubicBezTo>
                  <a:pt x="20514" y="15597"/>
                  <a:pt x="20959" y="11251"/>
                  <a:pt x="19899" y="7278"/>
                </a:cubicBezTo>
                <a:cubicBezTo>
                  <a:pt x="19721" y="6583"/>
                  <a:pt x="19490" y="5906"/>
                  <a:pt x="19196" y="5247"/>
                </a:cubicBezTo>
                <a:cubicBezTo>
                  <a:pt x="18287" y="3172"/>
                  <a:pt x="16488" y="384"/>
                  <a:pt x="14074" y="37"/>
                </a:cubicBezTo>
                <a:cubicBezTo>
                  <a:pt x="13901" y="12"/>
                  <a:pt x="13729" y="0"/>
                  <a:pt x="13557"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p:nvPr/>
        </p:nvSpPr>
        <p:spPr>
          <a:xfrm rot="-3466782" flipH="1">
            <a:off x="7260371" y="-1861272"/>
            <a:ext cx="2204172" cy="3164790"/>
          </a:xfrm>
          <a:custGeom>
            <a:avLst/>
            <a:gdLst/>
            <a:ahLst/>
            <a:cxnLst/>
            <a:rect l="l" t="t" r="r" b="b"/>
            <a:pathLst>
              <a:path w="26990" h="38755" extrusionOk="0">
                <a:moveTo>
                  <a:pt x="13557" y="0"/>
                </a:moveTo>
                <a:cubicBezTo>
                  <a:pt x="10304" y="0"/>
                  <a:pt x="7362" y="4251"/>
                  <a:pt x="5737" y="6477"/>
                </a:cubicBezTo>
                <a:cubicBezTo>
                  <a:pt x="2789" y="10529"/>
                  <a:pt x="1" y="15259"/>
                  <a:pt x="126" y="20443"/>
                </a:cubicBezTo>
                <a:cubicBezTo>
                  <a:pt x="232" y="24807"/>
                  <a:pt x="2245" y="29056"/>
                  <a:pt x="5256" y="32183"/>
                </a:cubicBezTo>
                <a:cubicBezTo>
                  <a:pt x="8117" y="35164"/>
                  <a:pt x="13806" y="38754"/>
                  <a:pt x="18639" y="38754"/>
                </a:cubicBezTo>
                <a:cubicBezTo>
                  <a:pt x="20939" y="38754"/>
                  <a:pt x="23044" y="37941"/>
                  <a:pt x="24558" y="35861"/>
                </a:cubicBezTo>
                <a:cubicBezTo>
                  <a:pt x="26232" y="33554"/>
                  <a:pt x="26989" y="30508"/>
                  <a:pt x="26384" y="27702"/>
                </a:cubicBezTo>
                <a:cubicBezTo>
                  <a:pt x="25725" y="24647"/>
                  <a:pt x="23382" y="22278"/>
                  <a:pt x="22162" y="19454"/>
                </a:cubicBezTo>
                <a:cubicBezTo>
                  <a:pt x="20514" y="15597"/>
                  <a:pt x="20959" y="11251"/>
                  <a:pt x="19899" y="7278"/>
                </a:cubicBezTo>
                <a:cubicBezTo>
                  <a:pt x="19721" y="6583"/>
                  <a:pt x="19490" y="5906"/>
                  <a:pt x="19196" y="5247"/>
                </a:cubicBezTo>
                <a:cubicBezTo>
                  <a:pt x="18287" y="3172"/>
                  <a:pt x="16488" y="384"/>
                  <a:pt x="14074" y="37"/>
                </a:cubicBezTo>
                <a:cubicBezTo>
                  <a:pt x="13901" y="12"/>
                  <a:pt x="13729" y="0"/>
                  <a:pt x="13557"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8"/>
          <p:cNvSpPr/>
          <p:nvPr/>
        </p:nvSpPr>
        <p:spPr>
          <a:xfrm rot="-9986626">
            <a:off x="7006997" y="3104392"/>
            <a:ext cx="2710891" cy="2617440"/>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720000" y="4014450"/>
            <a:ext cx="7704000" cy="572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1284000" y="1566200"/>
            <a:ext cx="6576000" cy="1513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1284000" y="308020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9"/>
        <p:cNvGrpSpPr/>
        <p:nvPr/>
      </p:nvGrpSpPr>
      <p:grpSpPr>
        <a:xfrm>
          <a:off x="0" y="0"/>
          <a:ext cx="0" cy="0"/>
          <a:chOff x="0" y="0"/>
          <a:chExt cx="0" cy="0"/>
        </a:xfrm>
      </p:grpSpPr>
      <p:sp>
        <p:nvSpPr>
          <p:cNvPr id="60" name="Google Shape;60;p13"/>
          <p:cNvSpPr/>
          <p:nvPr/>
        </p:nvSpPr>
        <p:spPr>
          <a:xfrm>
            <a:off x="253475" y="248100"/>
            <a:ext cx="8613000" cy="4639200"/>
          </a:xfrm>
          <a:prstGeom prst="roundRect">
            <a:avLst>
              <a:gd name="adj" fmla="val 570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rot="116">
            <a:off x="-464432" y="-984354"/>
            <a:ext cx="2481396" cy="2396019"/>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rot="5400000">
            <a:off x="7273459" y="-923266"/>
            <a:ext cx="2375925" cy="2294021"/>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13"/>
          <p:cNvSpPr txBox="1">
            <a:spLocks noGrp="1"/>
          </p:cNvSpPr>
          <p:nvPr>
            <p:ph type="title" idx="2" hasCustomPrompt="1"/>
          </p:nvPr>
        </p:nvSpPr>
        <p:spPr>
          <a:xfrm>
            <a:off x="1705263" y="1569650"/>
            <a:ext cx="774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title" idx="3" hasCustomPrompt="1"/>
          </p:nvPr>
        </p:nvSpPr>
        <p:spPr>
          <a:xfrm>
            <a:off x="1705263" y="2594825"/>
            <a:ext cx="774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6" name="Google Shape;66;p13"/>
          <p:cNvSpPr txBox="1">
            <a:spLocks noGrp="1"/>
          </p:cNvSpPr>
          <p:nvPr>
            <p:ph type="title" idx="4" hasCustomPrompt="1"/>
          </p:nvPr>
        </p:nvSpPr>
        <p:spPr>
          <a:xfrm>
            <a:off x="1705263" y="3620000"/>
            <a:ext cx="7749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a:spLocks noGrp="1"/>
          </p:cNvSpPr>
          <p:nvPr>
            <p:ph type="subTitle" idx="1"/>
          </p:nvPr>
        </p:nvSpPr>
        <p:spPr>
          <a:xfrm>
            <a:off x="2666600" y="1596200"/>
            <a:ext cx="2431500" cy="39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400">
                <a:solidFill>
                  <a:schemeClr val="dk1"/>
                </a:solidFill>
                <a:latin typeface="Chelsea Market"/>
                <a:ea typeface="Chelsea Market"/>
                <a:cs typeface="Chelsea Market"/>
                <a:sym typeface="Chelsea Marke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 name="Google Shape;68;p13"/>
          <p:cNvSpPr txBox="1">
            <a:spLocks noGrp="1"/>
          </p:cNvSpPr>
          <p:nvPr>
            <p:ph type="subTitle" idx="5"/>
          </p:nvPr>
        </p:nvSpPr>
        <p:spPr>
          <a:xfrm>
            <a:off x="2666591" y="2621375"/>
            <a:ext cx="2431500" cy="39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400">
                <a:solidFill>
                  <a:schemeClr val="dk1"/>
                </a:solidFill>
                <a:latin typeface="Chelsea Market"/>
                <a:ea typeface="Chelsea Market"/>
                <a:cs typeface="Chelsea Market"/>
                <a:sym typeface="Chelsea Marke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9" name="Google Shape;69;p13"/>
          <p:cNvSpPr txBox="1">
            <a:spLocks noGrp="1"/>
          </p:cNvSpPr>
          <p:nvPr>
            <p:ph type="subTitle" idx="6"/>
          </p:nvPr>
        </p:nvSpPr>
        <p:spPr>
          <a:xfrm>
            <a:off x="2666607" y="3646550"/>
            <a:ext cx="2431500" cy="39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400">
                <a:solidFill>
                  <a:schemeClr val="dk1"/>
                </a:solidFill>
                <a:latin typeface="Chelsea Market"/>
                <a:ea typeface="Chelsea Market"/>
                <a:cs typeface="Chelsea Market"/>
                <a:sym typeface="Chelsea Market"/>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3" r:id="rId12"/>
    <p:sldLayoutId id="2147483668" r:id="rId13"/>
    <p:sldLayoutId id="2147483669"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D468EB-1359-4290-94E7-46E11D00530A}" type="datetimeFigureOut">
              <a:rPr lang="en-US" smtClean="0"/>
              <a:t>3/10/2023</a:t>
            </a:fld>
            <a:endParaRPr lang="en-US"/>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BBFD33-D819-4736-AA9A-D3CBF8396B8D}" type="slidenum">
              <a:rPr lang="en-US" smtClean="0"/>
              <a:t>‹#›</a:t>
            </a:fld>
            <a:endParaRPr lang="en-US"/>
          </a:p>
        </p:txBody>
      </p:sp>
    </p:spTree>
    <p:extLst>
      <p:ext uri="{BB962C8B-B14F-4D97-AF65-F5344CB8AC3E}">
        <p14:creationId xmlns:p14="http://schemas.microsoft.com/office/powerpoint/2010/main" val="27650016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C7D0EBB-87F6-418F-B326-C8B29B7DC95F}" type="datetimeFigureOut">
              <a:rPr lang="en-US" smtClean="0"/>
              <a:t>3/10/2023</a:t>
            </a:fld>
            <a:endParaRPr lang="en-US"/>
          </a:p>
        </p:txBody>
      </p:sp>
      <p:sp>
        <p:nvSpPr>
          <p:cNvPr id="5" name="Footer Placeholder 4"/>
          <p:cNvSpPr>
            <a:spLocks noGrp="1"/>
          </p:cNvSpPr>
          <p:nvPr>
            <p:ph type="ftr" sz="quarter" idx="3"/>
          </p:nvPr>
        </p:nvSpPr>
        <p:spPr>
          <a:xfrm>
            <a:off x="3028950" y="4767266"/>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6"/>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50F03A-2A00-49DC-9191-58E1A901AF73}" type="slidenum">
              <a:rPr lang="en-US" smtClean="0"/>
              <a:t>‹#›</a:t>
            </a:fld>
            <a:endParaRPr lang="en-US"/>
          </a:p>
        </p:txBody>
      </p:sp>
    </p:spTree>
    <p:extLst>
      <p:ext uri="{BB962C8B-B14F-4D97-AF65-F5344CB8AC3E}">
        <p14:creationId xmlns:p14="http://schemas.microsoft.com/office/powerpoint/2010/main" val="197795253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xml"/><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1.png"/><Relationship Id="rId3" Type="http://schemas.microsoft.com/office/2007/relationships/media" Target="../media/media3.wav"/><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slide" Target="slide8.xml"/><Relationship Id="rId2" Type="http://schemas.microsoft.com/office/2007/relationships/media" Target="../media/media2.wav"/><Relationship Id="rId16" Type="http://schemas.openxmlformats.org/officeDocument/2006/relationships/image" Target="../media/image3.gif"/><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slideLayout" Target="../slideLayouts/slideLayout31.xml"/><Relationship Id="rId15" Type="http://schemas.openxmlformats.org/officeDocument/2006/relationships/image" Target="../media/image10.gif"/><Relationship Id="rId10" Type="http://schemas.openxmlformats.org/officeDocument/2006/relationships/slide" Target="slide6.xml"/><Relationship Id="rId19" Type="http://schemas.openxmlformats.org/officeDocument/2006/relationships/slide" Target="slide9.xml"/><Relationship Id="rId4" Type="http://schemas.openxmlformats.org/officeDocument/2006/relationships/audio" Target="../media/media3.wav"/><Relationship Id="rId9" Type="http://schemas.openxmlformats.org/officeDocument/2006/relationships/slide" Target="slide7.xml"/><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1.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1.xml"/><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2.png"/><Relationship Id="rId1" Type="http://schemas.openxmlformats.org/officeDocument/2006/relationships/slideLayout" Target="../slideLayouts/slideLayout10.xml"/><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3" Type="http://schemas.openxmlformats.org/officeDocument/2006/relationships/image" Target="../media/image107.svg"/><Relationship Id="rId18" Type="http://schemas.openxmlformats.org/officeDocument/2006/relationships/image" Target="../media/image112.png"/><Relationship Id="rId26" Type="http://schemas.openxmlformats.org/officeDocument/2006/relationships/image" Target="../media/image120.png"/><Relationship Id="rId39" Type="http://schemas.openxmlformats.org/officeDocument/2006/relationships/image" Target="../media/image132.gif"/><Relationship Id="rId21" Type="http://schemas.openxmlformats.org/officeDocument/2006/relationships/image" Target="../media/image115.svg"/><Relationship Id="rId34" Type="http://schemas.openxmlformats.org/officeDocument/2006/relationships/image" Target="../media/image127.pn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11.svg"/><Relationship Id="rId25" Type="http://schemas.openxmlformats.org/officeDocument/2006/relationships/image" Target="../media/image119.svg"/><Relationship Id="rId33" Type="http://schemas.openxmlformats.org/officeDocument/2006/relationships/image" Target="../media/image126.svg"/><Relationship Id="rId38" Type="http://schemas.openxmlformats.org/officeDocument/2006/relationships/image" Target="../media/image131.gif"/><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29" Type="http://schemas.openxmlformats.org/officeDocument/2006/relationships/image" Target="../media/image122.png"/><Relationship Id="rId1" Type="http://schemas.openxmlformats.org/officeDocument/2006/relationships/slideLayout" Target="../slideLayouts/slideLayout15.xml"/><Relationship Id="rId6" Type="http://schemas.openxmlformats.org/officeDocument/2006/relationships/image" Target="../media/image100.png"/><Relationship Id="rId11" Type="http://schemas.openxmlformats.org/officeDocument/2006/relationships/image" Target="../media/image105.svg"/><Relationship Id="rId24" Type="http://schemas.openxmlformats.org/officeDocument/2006/relationships/image" Target="../media/image118.png"/><Relationship Id="rId32" Type="http://schemas.openxmlformats.org/officeDocument/2006/relationships/image" Target="../media/image125.png"/><Relationship Id="rId37" Type="http://schemas.openxmlformats.org/officeDocument/2006/relationships/image" Target="../media/image130.svg"/><Relationship Id="rId5" Type="http://schemas.openxmlformats.org/officeDocument/2006/relationships/image" Target="../media/image99.svg"/><Relationship Id="rId15" Type="http://schemas.openxmlformats.org/officeDocument/2006/relationships/image" Target="../media/image109.svg"/><Relationship Id="rId23" Type="http://schemas.openxmlformats.org/officeDocument/2006/relationships/image" Target="../media/image117.svg"/><Relationship Id="rId28" Type="http://schemas.openxmlformats.org/officeDocument/2006/relationships/slide" Target="slide64.xml"/><Relationship Id="rId36" Type="http://schemas.openxmlformats.org/officeDocument/2006/relationships/image" Target="../media/image129.png"/><Relationship Id="rId10" Type="http://schemas.openxmlformats.org/officeDocument/2006/relationships/image" Target="../media/image104.png"/><Relationship Id="rId19" Type="http://schemas.openxmlformats.org/officeDocument/2006/relationships/image" Target="../media/image113.svg"/><Relationship Id="rId31" Type="http://schemas.openxmlformats.org/officeDocument/2006/relationships/image" Target="../media/image124.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8.png"/><Relationship Id="rId22" Type="http://schemas.openxmlformats.org/officeDocument/2006/relationships/image" Target="../media/image116.png"/><Relationship Id="rId27" Type="http://schemas.openxmlformats.org/officeDocument/2006/relationships/image" Target="../media/image121.svg"/><Relationship Id="rId30" Type="http://schemas.openxmlformats.org/officeDocument/2006/relationships/image" Target="../media/image123.png"/><Relationship Id="rId35" Type="http://schemas.openxmlformats.org/officeDocument/2006/relationships/image" Target="../media/image128.svg"/><Relationship Id="rId8" Type="http://schemas.openxmlformats.org/officeDocument/2006/relationships/image" Target="../media/image102.png"/><Relationship Id="rId3" Type="http://schemas.openxmlformats.org/officeDocument/2006/relationships/image" Target="../media/image97.svg"/></Relationships>
</file>

<file path=ppt/slides/_rels/slide6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37.png"/><Relationship Id="rId18" Type="http://schemas.openxmlformats.org/officeDocument/2006/relationships/image" Target="../media/image142.png"/><Relationship Id="rId26" Type="http://schemas.openxmlformats.org/officeDocument/2006/relationships/slide" Target="slide68.xml"/><Relationship Id="rId3" Type="http://schemas.openxmlformats.org/officeDocument/2006/relationships/image" Target="../media/image134.svg"/><Relationship Id="rId21" Type="http://schemas.openxmlformats.org/officeDocument/2006/relationships/image" Target="../media/image145.png"/><Relationship Id="rId7" Type="http://schemas.openxmlformats.org/officeDocument/2006/relationships/image" Target="../media/image97.svg"/><Relationship Id="rId12" Type="http://schemas.openxmlformats.org/officeDocument/2006/relationships/slide" Target="slide73.xml"/><Relationship Id="rId17" Type="http://schemas.openxmlformats.org/officeDocument/2006/relationships/image" Target="../media/image141.png"/><Relationship Id="rId25" Type="http://schemas.openxmlformats.org/officeDocument/2006/relationships/slide" Target="slide69.xml"/><Relationship Id="rId2" Type="http://schemas.openxmlformats.org/officeDocument/2006/relationships/image" Target="../media/image133.png"/><Relationship Id="rId16" Type="http://schemas.openxmlformats.org/officeDocument/2006/relationships/image" Target="../media/image140.png"/><Relationship Id="rId20" Type="http://schemas.openxmlformats.org/officeDocument/2006/relationships/image" Target="../media/image144.png"/><Relationship Id="rId29" Type="http://schemas.openxmlformats.org/officeDocument/2006/relationships/slide" Target="slide72.xml"/><Relationship Id="rId1" Type="http://schemas.openxmlformats.org/officeDocument/2006/relationships/slideLayout" Target="../slideLayouts/slideLayout15.xml"/><Relationship Id="rId6" Type="http://schemas.openxmlformats.org/officeDocument/2006/relationships/image" Target="../media/image96.png"/><Relationship Id="rId11" Type="http://schemas.openxmlformats.org/officeDocument/2006/relationships/image" Target="../media/image101.svg"/><Relationship Id="rId24" Type="http://schemas.openxmlformats.org/officeDocument/2006/relationships/slide" Target="slide66.xml"/><Relationship Id="rId5" Type="http://schemas.openxmlformats.org/officeDocument/2006/relationships/image" Target="../media/image136.png"/><Relationship Id="rId15" Type="http://schemas.openxmlformats.org/officeDocument/2006/relationships/image" Target="../media/image139.png"/><Relationship Id="rId23" Type="http://schemas.openxmlformats.org/officeDocument/2006/relationships/slide" Target="slide67.xml"/><Relationship Id="rId28" Type="http://schemas.openxmlformats.org/officeDocument/2006/relationships/slide" Target="slide71.xml"/><Relationship Id="rId10" Type="http://schemas.openxmlformats.org/officeDocument/2006/relationships/image" Target="../media/image100.png"/><Relationship Id="rId19" Type="http://schemas.openxmlformats.org/officeDocument/2006/relationships/image" Target="../media/image143.png"/><Relationship Id="rId4" Type="http://schemas.openxmlformats.org/officeDocument/2006/relationships/image" Target="../media/image135.png"/><Relationship Id="rId9" Type="http://schemas.openxmlformats.org/officeDocument/2006/relationships/image" Target="../media/image99.svg"/><Relationship Id="rId14" Type="http://schemas.openxmlformats.org/officeDocument/2006/relationships/image" Target="../media/image138.png"/><Relationship Id="rId22" Type="http://schemas.openxmlformats.org/officeDocument/2006/relationships/slide" Target="slide65.xml"/><Relationship Id="rId27" Type="http://schemas.openxmlformats.org/officeDocument/2006/relationships/slide" Target="slide70.xml"/></Relationships>
</file>

<file path=ppt/slides/_rels/slide6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6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6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6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6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7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7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slideLayout" Target="../slideLayouts/slideLayout15.xml"/><Relationship Id="rId7" Type="http://schemas.openxmlformats.org/officeDocument/2006/relationships/image" Target="../media/image14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64.xml"/><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4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jp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957;p54" descr="n185 Fb Thu Huong Pham">
            <a:extLst>
              <a:ext uri="{FF2B5EF4-FFF2-40B4-BE49-F238E27FC236}">
                <a16:creationId xmlns:a16="http://schemas.microsoft.com/office/drawing/2014/main" id="{4211018B-7634-5B6D-34F2-7A14E7F9BBF9}"/>
              </a:ext>
            </a:extLst>
          </p:cNvPr>
          <p:cNvGrpSpPr/>
          <p:nvPr/>
        </p:nvGrpSpPr>
        <p:grpSpPr>
          <a:xfrm rot="10800000" flipH="1">
            <a:off x="832676" y="3952200"/>
            <a:ext cx="546763" cy="569061"/>
            <a:chOff x="1455350" y="1464125"/>
            <a:chExt cx="220300" cy="229275"/>
          </a:xfrm>
        </p:grpSpPr>
        <p:sp>
          <p:nvSpPr>
            <p:cNvPr id="4" name="Google Shape;1958;p54">
              <a:extLst>
                <a:ext uri="{FF2B5EF4-FFF2-40B4-BE49-F238E27FC236}">
                  <a16:creationId xmlns:a16="http://schemas.microsoft.com/office/drawing/2014/main" id="{61C6F4CB-52A3-C6EE-6D36-38D8077BFE1A}"/>
                </a:ext>
              </a:extLst>
            </p:cNvPr>
            <p:cNvSpPr/>
            <p:nvPr/>
          </p:nvSpPr>
          <p:spPr>
            <a:xfrm>
              <a:off x="1533950" y="1550075"/>
              <a:ext cx="58825" cy="55725"/>
            </a:xfrm>
            <a:custGeom>
              <a:avLst/>
              <a:gdLst/>
              <a:ahLst/>
              <a:cxnLst/>
              <a:rect l="l" t="t" r="r" b="b"/>
              <a:pathLst>
                <a:path w="2353" h="2229" extrusionOk="0">
                  <a:moveTo>
                    <a:pt x="985" y="1"/>
                  </a:moveTo>
                  <a:cubicBezTo>
                    <a:pt x="413" y="1"/>
                    <a:pt x="27" y="566"/>
                    <a:pt x="1" y="1096"/>
                  </a:cubicBezTo>
                  <a:cubicBezTo>
                    <a:pt x="18" y="1738"/>
                    <a:pt x="384" y="2174"/>
                    <a:pt x="1034" y="2227"/>
                  </a:cubicBezTo>
                  <a:cubicBezTo>
                    <a:pt x="1043" y="2228"/>
                    <a:pt x="1052" y="2228"/>
                    <a:pt x="1061" y="2228"/>
                  </a:cubicBezTo>
                  <a:cubicBezTo>
                    <a:pt x="1265" y="2228"/>
                    <a:pt x="1461" y="2134"/>
                    <a:pt x="1640" y="2040"/>
                  </a:cubicBezTo>
                  <a:cubicBezTo>
                    <a:pt x="1934" y="1898"/>
                    <a:pt x="2103" y="1613"/>
                    <a:pt x="2156" y="1310"/>
                  </a:cubicBezTo>
                  <a:cubicBezTo>
                    <a:pt x="2352" y="553"/>
                    <a:pt x="1711" y="1"/>
                    <a:pt x="998" y="1"/>
                  </a:cubicBezTo>
                  <a:cubicBezTo>
                    <a:pt x="994" y="1"/>
                    <a:pt x="989" y="1"/>
                    <a:pt x="98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59;p54">
              <a:extLst>
                <a:ext uri="{FF2B5EF4-FFF2-40B4-BE49-F238E27FC236}">
                  <a16:creationId xmlns:a16="http://schemas.microsoft.com/office/drawing/2014/main" id="{79FF607B-B20E-58AA-EC4E-9C01210151DD}"/>
                </a:ext>
              </a:extLst>
            </p:cNvPr>
            <p:cNvSpPr/>
            <p:nvPr/>
          </p:nvSpPr>
          <p:spPr>
            <a:xfrm>
              <a:off x="1484750" y="1598175"/>
              <a:ext cx="68375" cy="67925"/>
            </a:xfrm>
            <a:custGeom>
              <a:avLst/>
              <a:gdLst/>
              <a:ahLst/>
              <a:cxnLst/>
              <a:rect l="l" t="t" r="r" b="b"/>
              <a:pathLst>
                <a:path w="2735" h="2717" extrusionOk="0">
                  <a:moveTo>
                    <a:pt x="2102" y="1"/>
                  </a:moveTo>
                  <a:cubicBezTo>
                    <a:pt x="1906" y="125"/>
                    <a:pt x="1693" y="223"/>
                    <a:pt x="1532" y="384"/>
                  </a:cubicBezTo>
                  <a:cubicBezTo>
                    <a:pt x="1060" y="838"/>
                    <a:pt x="0" y="1675"/>
                    <a:pt x="383" y="2406"/>
                  </a:cubicBezTo>
                  <a:cubicBezTo>
                    <a:pt x="446" y="2566"/>
                    <a:pt x="561" y="2700"/>
                    <a:pt x="731" y="2708"/>
                  </a:cubicBezTo>
                  <a:cubicBezTo>
                    <a:pt x="761" y="2714"/>
                    <a:pt x="792" y="2716"/>
                    <a:pt x="822" y="2716"/>
                  </a:cubicBezTo>
                  <a:cubicBezTo>
                    <a:pt x="1590" y="2716"/>
                    <a:pt x="2306" y="1046"/>
                    <a:pt x="2726" y="455"/>
                  </a:cubicBezTo>
                  <a:cubicBezTo>
                    <a:pt x="2726" y="455"/>
                    <a:pt x="2735" y="446"/>
                    <a:pt x="2735" y="437"/>
                  </a:cubicBezTo>
                  <a:cubicBezTo>
                    <a:pt x="2726" y="428"/>
                    <a:pt x="2735" y="419"/>
                    <a:pt x="2735" y="410"/>
                  </a:cubicBezTo>
                  <a:cubicBezTo>
                    <a:pt x="2467" y="339"/>
                    <a:pt x="2254" y="197"/>
                    <a:pt x="21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60;p54">
              <a:extLst>
                <a:ext uri="{FF2B5EF4-FFF2-40B4-BE49-F238E27FC236}">
                  <a16:creationId xmlns:a16="http://schemas.microsoft.com/office/drawing/2014/main" id="{8175C245-BBA3-B3CB-5573-1691BAF4BAEC}"/>
                </a:ext>
              </a:extLst>
            </p:cNvPr>
            <p:cNvSpPr/>
            <p:nvPr/>
          </p:nvSpPr>
          <p:spPr>
            <a:xfrm>
              <a:off x="1455350" y="1579700"/>
              <a:ext cx="79750" cy="41850"/>
            </a:xfrm>
            <a:custGeom>
              <a:avLst/>
              <a:gdLst/>
              <a:ahLst/>
              <a:cxnLst/>
              <a:rect l="l" t="t" r="r" b="b"/>
              <a:pathLst>
                <a:path w="3190" h="1674" extrusionOk="0">
                  <a:moveTo>
                    <a:pt x="2949" y="0"/>
                  </a:moveTo>
                  <a:cubicBezTo>
                    <a:pt x="2103" y="18"/>
                    <a:pt x="0" y="161"/>
                    <a:pt x="339" y="1319"/>
                  </a:cubicBezTo>
                  <a:cubicBezTo>
                    <a:pt x="445" y="1566"/>
                    <a:pt x="696" y="1674"/>
                    <a:pt x="952" y="1674"/>
                  </a:cubicBezTo>
                  <a:cubicBezTo>
                    <a:pt x="1082" y="1674"/>
                    <a:pt x="1213" y="1646"/>
                    <a:pt x="1328" y="1595"/>
                  </a:cubicBezTo>
                  <a:cubicBezTo>
                    <a:pt x="1809" y="1381"/>
                    <a:pt x="2290" y="1140"/>
                    <a:pt x="2744" y="882"/>
                  </a:cubicBezTo>
                  <a:cubicBezTo>
                    <a:pt x="2886" y="820"/>
                    <a:pt x="3047" y="686"/>
                    <a:pt x="3189" y="624"/>
                  </a:cubicBezTo>
                  <a:cubicBezTo>
                    <a:pt x="3082" y="446"/>
                    <a:pt x="3020" y="241"/>
                    <a:pt x="3011" y="18"/>
                  </a:cubicBezTo>
                  <a:cubicBezTo>
                    <a:pt x="2984" y="18"/>
                    <a:pt x="2967" y="9"/>
                    <a:pt x="294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61;p54">
              <a:extLst>
                <a:ext uri="{FF2B5EF4-FFF2-40B4-BE49-F238E27FC236}">
                  <a16:creationId xmlns:a16="http://schemas.microsoft.com/office/drawing/2014/main" id="{CF68CEF6-8A99-D320-02CB-396C2900D51C}"/>
                </a:ext>
              </a:extLst>
            </p:cNvPr>
            <p:cNvSpPr/>
            <p:nvPr/>
          </p:nvSpPr>
          <p:spPr>
            <a:xfrm>
              <a:off x="1462250" y="1528450"/>
              <a:ext cx="73500" cy="48150"/>
            </a:xfrm>
            <a:custGeom>
              <a:avLst/>
              <a:gdLst/>
              <a:ahLst/>
              <a:cxnLst/>
              <a:rect l="l" t="t" r="r" b="b"/>
              <a:pathLst>
                <a:path w="2940" h="1926" extrusionOk="0">
                  <a:moveTo>
                    <a:pt x="1031" y="0"/>
                  </a:moveTo>
                  <a:cubicBezTo>
                    <a:pt x="1011" y="0"/>
                    <a:pt x="991" y="1"/>
                    <a:pt x="971" y="2"/>
                  </a:cubicBezTo>
                  <a:cubicBezTo>
                    <a:pt x="179" y="28"/>
                    <a:pt x="1" y="928"/>
                    <a:pt x="686" y="1293"/>
                  </a:cubicBezTo>
                  <a:lnTo>
                    <a:pt x="695" y="1293"/>
                  </a:lnTo>
                  <a:cubicBezTo>
                    <a:pt x="1123" y="1569"/>
                    <a:pt x="1639" y="1667"/>
                    <a:pt x="2129" y="1783"/>
                  </a:cubicBezTo>
                  <a:cubicBezTo>
                    <a:pt x="2334" y="1837"/>
                    <a:pt x="2530" y="1872"/>
                    <a:pt x="2735" y="1926"/>
                  </a:cubicBezTo>
                  <a:cubicBezTo>
                    <a:pt x="2735" y="1872"/>
                    <a:pt x="2744" y="1828"/>
                    <a:pt x="2753" y="1774"/>
                  </a:cubicBezTo>
                  <a:cubicBezTo>
                    <a:pt x="2780" y="1605"/>
                    <a:pt x="2842" y="1427"/>
                    <a:pt x="2940" y="1275"/>
                  </a:cubicBezTo>
                  <a:cubicBezTo>
                    <a:pt x="2886" y="1240"/>
                    <a:pt x="2851" y="1160"/>
                    <a:pt x="2797" y="1124"/>
                  </a:cubicBezTo>
                  <a:cubicBezTo>
                    <a:pt x="2303" y="647"/>
                    <a:pt x="1774" y="0"/>
                    <a:pt x="103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62;p54">
              <a:extLst>
                <a:ext uri="{FF2B5EF4-FFF2-40B4-BE49-F238E27FC236}">
                  <a16:creationId xmlns:a16="http://schemas.microsoft.com/office/drawing/2014/main" id="{A6C62851-5C87-B12B-3E02-12553DFBA5BA}"/>
                </a:ext>
              </a:extLst>
            </p:cNvPr>
            <p:cNvSpPr/>
            <p:nvPr/>
          </p:nvSpPr>
          <p:spPr>
            <a:xfrm>
              <a:off x="1503000" y="1484850"/>
              <a:ext cx="47000" cy="72375"/>
            </a:xfrm>
            <a:custGeom>
              <a:avLst/>
              <a:gdLst/>
              <a:ahLst/>
              <a:cxnLst/>
              <a:rect l="l" t="t" r="r" b="b"/>
              <a:pathLst>
                <a:path w="1880" h="2895" extrusionOk="0">
                  <a:moveTo>
                    <a:pt x="694" y="0"/>
                  </a:moveTo>
                  <a:cubicBezTo>
                    <a:pt x="428" y="0"/>
                    <a:pt x="181" y="186"/>
                    <a:pt x="116" y="516"/>
                  </a:cubicBezTo>
                  <a:cubicBezTo>
                    <a:pt x="1" y="962"/>
                    <a:pt x="312" y="1363"/>
                    <a:pt x="508" y="1737"/>
                  </a:cubicBezTo>
                  <a:cubicBezTo>
                    <a:pt x="749" y="2164"/>
                    <a:pt x="1087" y="2512"/>
                    <a:pt x="1399" y="2895"/>
                  </a:cubicBezTo>
                  <a:cubicBezTo>
                    <a:pt x="1524" y="2734"/>
                    <a:pt x="1693" y="2601"/>
                    <a:pt x="1880" y="2530"/>
                  </a:cubicBezTo>
                  <a:cubicBezTo>
                    <a:pt x="1871" y="2503"/>
                    <a:pt x="1871" y="2476"/>
                    <a:pt x="1862" y="2458"/>
                  </a:cubicBezTo>
                  <a:cubicBezTo>
                    <a:pt x="1773" y="2102"/>
                    <a:pt x="1639" y="1470"/>
                    <a:pt x="1604" y="846"/>
                  </a:cubicBezTo>
                  <a:cubicBezTo>
                    <a:pt x="1595" y="837"/>
                    <a:pt x="1586" y="828"/>
                    <a:pt x="1586" y="810"/>
                  </a:cubicBezTo>
                  <a:cubicBezTo>
                    <a:pt x="1479" y="606"/>
                    <a:pt x="1354" y="401"/>
                    <a:pt x="1185" y="240"/>
                  </a:cubicBezTo>
                  <a:cubicBezTo>
                    <a:pt x="1042" y="77"/>
                    <a:pt x="864" y="0"/>
                    <a:pt x="69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63;p54">
              <a:extLst>
                <a:ext uri="{FF2B5EF4-FFF2-40B4-BE49-F238E27FC236}">
                  <a16:creationId xmlns:a16="http://schemas.microsoft.com/office/drawing/2014/main" id="{D9045BB5-44C8-F67A-C20A-33BB738CD1C2}"/>
                </a:ext>
              </a:extLst>
            </p:cNvPr>
            <p:cNvSpPr/>
            <p:nvPr/>
          </p:nvSpPr>
          <p:spPr>
            <a:xfrm>
              <a:off x="1538850" y="1467725"/>
              <a:ext cx="37650" cy="80375"/>
            </a:xfrm>
            <a:custGeom>
              <a:avLst/>
              <a:gdLst/>
              <a:ahLst/>
              <a:cxnLst/>
              <a:rect l="l" t="t" r="r" b="b"/>
              <a:pathLst>
                <a:path w="1506" h="3215" extrusionOk="0">
                  <a:moveTo>
                    <a:pt x="902" y="1"/>
                  </a:moveTo>
                  <a:cubicBezTo>
                    <a:pt x="865" y="1"/>
                    <a:pt x="826" y="6"/>
                    <a:pt x="784" y="17"/>
                  </a:cubicBezTo>
                  <a:cubicBezTo>
                    <a:pt x="1" y="213"/>
                    <a:pt x="384" y="2155"/>
                    <a:pt x="482" y="2751"/>
                  </a:cubicBezTo>
                  <a:cubicBezTo>
                    <a:pt x="517" y="2894"/>
                    <a:pt x="562" y="3027"/>
                    <a:pt x="589" y="3170"/>
                  </a:cubicBezTo>
                  <a:cubicBezTo>
                    <a:pt x="649" y="3159"/>
                    <a:pt x="713" y="3151"/>
                    <a:pt x="778" y="3151"/>
                  </a:cubicBezTo>
                  <a:cubicBezTo>
                    <a:pt x="819" y="3151"/>
                    <a:pt x="859" y="3154"/>
                    <a:pt x="900" y="3161"/>
                  </a:cubicBezTo>
                  <a:cubicBezTo>
                    <a:pt x="1016" y="3170"/>
                    <a:pt x="1123" y="3188"/>
                    <a:pt x="1221" y="3215"/>
                  </a:cubicBezTo>
                  <a:cubicBezTo>
                    <a:pt x="1221" y="3179"/>
                    <a:pt x="1230" y="3152"/>
                    <a:pt x="1230" y="3125"/>
                  </a:cubicBezTo>
                  <a:cubicBezTo>
                    <a:pt x="1239" y="2244"/>
                    <a:pt x="1506" y="1308"/>
                    <a:pt x="1346" y="435"/>
                  </a:cubicBezTo>
                  <a:cubicBezTo>
                    <a:pt x="1284" y="205"/>
                    <a:pt x="1136" y="1"/>
                    <a:pt x="9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64;p54">
              <a:extLst>
                <a:ext uri="{FF2B5EF4-FFF2-40B4-BE49-F238E27FC236}">
                  <a16:creationId xmlns:a16="http://schemas.microsoft.com/office/drawing/2014/main" id="{7E706A06-47E4-1276-4E91-EED87A259220}"/>
                </a:ext>
              </a:extLst>
            </p:cNvPr>
            <p:cNvSpPr/>
            <p:nvPr/>
          </p:nvSpPr>
          <p:spPr>
            <a:xfrm>
              <a:off x="1573600" y="1494350"/>
              <a:ext cx="49000" cy="63325"/>
            </a:xfrm>
            <a:custGeom>
              <a:avLst/>
              <a:gdLst/>
              <a:ahLst/>
              <a:cxnLst/>
              <a:rect l="l" t="t" r="r" b="b"/>
              <a:pathLst>
                <a:path w="1960" h="2533" extrusionOk="0">
                  <a:moveTo>
                    <a:pt x="1288" y="0"/>
                  </a:moveTo>
                  <a:cubicBezTo>
                    <a:pt x="1141" y="0"/>
                    <a:pt x="992" y="53"/>
                    <a:pt x="864" y="172"/>
                  </a:cubicBezTo>
                  <a:cubicBezTo>
                    <a:pt x="490" y="680"/>
                    <a:pt x="250" y="1339"/>
                    <a:pt x="54" y="1936"/>
                  </a:cubicBezTo>
                  <a:cubicBezTo>
                    <a:pt x="27" y="2025"/>
                    <a:pt x="18" y="2114"/>
                    <a:pt x="0" y="2203"/>
                  </a:cubicBezTo>
                  <a:cubicBezTo>
                    <a:pt x="205" y="2283"/>
                    <a:pt x="356" y="2399"/>
                    <a:pt x="481" y="2533"/>
                  </a:cubicBezTo>
                  <a:cubicBezTo>
                    <a:pt x="499" y="2524"/>
                    <a:pt x="526" y="2506"/>
                    <a:pt x="543" y="2497"/>
                  </a:cubicBezTo>
                  <a:cubicBezTo>
                    <a:pt x="1122" y="2185"/>
                    <a:pt x="1541" y="1606"/>
                    <a:pt x="1835" y="1027"/>
                  </a:cubicBezTo>
                  <a:cubicBezTo>
                    <a:pt x="1897" y="876"/>
                    <a:pt x="1960" y="724"/>
                    <a:pt x="1960" y="564"/>
                  </a:cubicBezTo>
                  <a:cubicBezTo>
                    <a:pt x="1888" y="228"/>
                    <a:pt x="1593" y="0"/>
                    <a:pt x="128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65;p54">
              <a:extLst>
                <a:ext uri="{FF2B5EF4-FFF2-40B4-BE49-F238E27FC236}">
                  <a16:creationId xmlns:a16="http://schemas.microsoft.com/office/drawing/2014/main" id="{2EDEC59B-3CC6-CBC7-3A1B-C41BBDC6EE1A}"/>
                </a:ext>
              </a:extLst>
            </p:cNvPr>
            <p:cNvSpPr/>
            <p:nvPr/>
          </p:nvSpPr>
          <p:spPr>
            <a:xfrm>
              <a:off x="1587625" y="1537050"/>
              <a:ext cx="72825" cy="35725"/>
            </a:xfrm>
            <a:custGeom>
              <a:avLst/>
              <a:gdLst/>
              <a:ahLst/>
              <a:cxnLst/>
              <a:rect l="l" t="t" r="r" b="b"/>
              <a:pathLst>
                <a:path w="2913" h="1429" extrusionOk="0">
                  <a:moveTo>
                    <a:pt x="2143" y="1"/>
                  </a:moveTo>
                  <a:cubicBezTo>
                    <a:pt x="2069" y="1"/>
                    <a:pt x="1998" y="8"/>
                    <a:pt x="1933" y="23"/>
                  </a:cubicBezTo>
                  <a:cubicBezTo>
                    <a:pt x="1408" y="174"/>
                    <a:pt x="918" y="450"/>
                    <a:pt x="437" y="700"/>
                  </a:cubicBezTo>
                  <a:cubicBezTo>
                    <a:pt x="303" y="762"/>
                    <a:pt x="152" y="905"/>
                    <a:pt x="0" y="949"/>
                  </a:cubicBezTo>
                  <a:cubicBezTo>
                    <a:pt x="89" y="1083"/>
                    <a:pt x="143" y="1234"/>
                    <a:pt x="170" y="1395"/>
                  </a:cubicBezTo>
                  <a:cubicBezTo>
                    <a:pt x="383" y="1403"/>
                    <a:pt x="597" y="1412"/>
                    <a:pt x="802" y="1421"/>
                  </a:cubicBezTo>
                  <a:cubicBezTo>
                    <a:pt x="899" y="1426"/>
                    <a:pt x="997" y="1429"/>
                    <a:pt x="1095" y="1429"/>
                  </a:cubicBezTo>
                  <a:cubicBezTo>
                    <a:pt x="1581" y="1429"/>
                    <a:pt x="2070" y="1362"/>
                    <a:pt x="2485" y="1110"/>
                  </a:cubicBezTo>
                  <a:cubicBezTo>
                    <a:pt x="2690" y="958"/>
                    <a:pt x="2913" y="780"/>
                    <a:pt x="2904" y="495"/>
                  </a:cubicBezTo>
                  <a:cubicBezTo>
                    <a:pt x="2853" y="153"/>
                    <a:pt x="2474" y="1"/>
                    <a:pt x="214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66;p54">
              <a:extLst>
                <a:ext uri="{FF2B5EF4-FFF2-40B4-BE49-F238E27FC236}">
                  <a16:creationId xmlns:a16="http://schemas.microsoft.com/office/drawing/2014/main" id="{8730A858-C967-281D-0BAF-35CC31931806}"/>
                </a:ext>
              </a:extLst>
            </p:cNvPr>
            <p:cNvSpPr/>
            <p:nvPr/>
          </p:nvSpPr>
          <p:spPr>
            <a:xfrm>
              <a:off x="1589175" y="1575475"/>
              <a:ext cx="85750" cy="38300"/>
            </a:xfrm>
            <a:custGeom>
              <a:avLst/>
              <a:gdLst/>
              <a:ahLst/>
              <a:cxnLst/>
              <a:rect l="l" t="t" r="r" b="b"/>
              <a:pathLst>
                <a:path w="3430" h="1532" extrusionOk="0">
                  <a:moveTo>
                    <a:pt x="125" y="0"/>
                  </a:moveTo>
                  <a:cubicBezTo>
                    <a:pt x="125" y="205"/>
                    <a:pt x="90" y="410"/>
                    <a:pt x="1" y="597"/>
                  </a:cubicBezTo>
                  <a:cubicBezTo>
                    <a:pt x="18" y="615"/>
                    <a:pt x="27" y="624"/>
                    <a:pt x="36" y="633"/>
                  </a:cubicBezTo>
                  <a:lnTo>
                    <a:pt x="45" y="641"/>
                  </a:lnTo>
                  <a:cubicBezTo>
                    <a:pt x="90" y="668"/>
                    <a:pt x="134" y="704"/>
                    <a:pt x="161" y="722"/>
                  </a:cubicBezTo>
                  <a:cubicBezTo>
                    <a:pt x="629" y="1037"/>
                    <a:pt x="1494" y="1531"/>
                    <a:pt x="2195" y="1531"/>
                  </a:cubicBezTo>
                  <a:cubicBezTo>
                    <a:pt x="2522" y="1531"/>
                    <a:pt x="2813" y="1424"/>
                    <a:pt x="3011" y="1140"/>
                  </a:cubicBezTo>
                  <a:cubicBezTo>
                    <a:pt x="3430" y="365"/>
                    <a:pt x="2210" y="232"/>
                    <a:pt x="1702" y="187"/>
                  </a:cubicBezTo>
                  <a:cubicBezTo>
                    <a:pt x="1176" y="89"/>
                    <a:pt x="651" y="36"/>
                    <a:pt x="12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67;p54">
              <a:extLst>
                <a:ext uri="{FF2B5EF4-FFF2-40B4-BE49-F238E27FC236}">
                  <a16:creationId xmlns:a16="http://schemas.microsoft.com/office/drawing/2014/main" id="{0C210D58-7B32-CF52-61E5-30182ECF85A9}"/>
                </a:ext>
              </a:extLst>
            </p:cNvPr>
            <p:cNvSpPr/>
            <p:nvPr/>
          </p:nvSpPr>
          <p:spPr>
            <a:xfrm>
              <a:off x="1578050" y="1594175"/>
              <a:ext cx="54875" cy="73625"/>
            </a:xfrm>
            <a:custGeom>
              <a:avLst/>
              <a:gdLst/>
              <a:ahLst/>
              <a:cxnLst/>
              <a:rect l="l" t="t" r="r" b="b"/>
              <a:pathLst>
                <a:path w="2195" h="2945" extrusionOk="0">
                  <a:moveTo>
                    <a:pt x="374" y="0"/>
                  </a:moveTo>
                  <a:cubicBezTo>
                    <a:pt x="276" y="152"/>
                    <a:pt x="152" y="285"/>
                    <a:pt x="0" y="383"/>
                  </a:cubicBezTo>
                  <a:cubicBezTo>
                    <a:pt x="9" y="401"/>
                    <a:pt x="9" y="419"/>
                    <a:pt x="18" y="437"/>
                  </a:cubicBezTo>
                  <a:cubicBezTo>
                    <a:pt x="152" y="864"/>
                    <a:pt x="285" y="1292"/>
                    <a:pt x="463" y="1702"/>
                  </a:cubicBezTo>
                  <a:cubicBezTo>
                    <a:pt x="668" y="2111"/>
                    <a:pt x="793" y="2619"/>
                    <a:pt x="1221" y="2851"/>
                  </a:cubicBezTo>
                  <a:cubicBezTo>
                    <a:pt x="1356" y="2916"/>
                    <a:pt x="1476" y="2945"/>
                    <a:pt x="1580" y="2945"/>
                  </a:cubicBezTo>
                  <a:cubicBezTo>
                    <a:pt x="2057" y="2945"/>
                    <a:pt x="2195" y="2336"/>
                    <a:pt x="1924" y="1853"/>
                  </a:cubicBezTo>
                  <a:cubicBezTo>
                    <a:pt x="1550" y="1149"/>
                    <a:pt x="953" y="606"/>
                    <a:pt x="410" y="27"/>
                  </a:cubicBezTo>
                  <a:cubicBezTo>
                    <a:pt x="410" y="18"/>
                    <a:pt x="401" y="18"/>
                    <a:pt x="392" y="18"/>
                  </a:cubicBezTo>
                  <a:cubicBezTo>
                    <a:pt x="383" y="9"/>
                    <a:pt x="383" y="0"/>
                    <a:pt x="37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68;p54">
              <a:extLst>
                <a:ext uri="{FF2B5EF4-FFF2-40B4-BE49-F238E27FC236}">
                  <a16:creationId xmlns:a16="http://schemas.microsoft.com/office/drawing/2014/main" id="{95918A30-D71C-DE8B-D029-21FBD7FB7F12}"/>
                </a:ext>
              </a:extLst>
            </p:cNvPr>
            <p:cNvSpPr/>
            <p:nvPr/>
          </p:nvSpPr>
          <p:spPr>
            <a:xfrm>
              <a:off x="1545525" y="1605750"/>
              <a:ext cx="48125" cy="84200"/>
            </a:xfrm>
            <a:custGeom>
              <a:avLst/>
              <a:gdLst/>
              <a:ahLst/>
              <a:cxnLst/>
              <a:rect l="l" t="t" r="r" b="b"/>
              <a:pathLst>
                <a:path w="1925" h="3368" extrusionOk="0">
                  <a:moveTo>
                    <a:pt x="1159" y="0"/>
                  </a:moveTo>
                  <a:cubicBezTo>
                    <a:pt x="1159" y="2"/>
                    <a:pt x="1160" y="3"/>
                    <a:pt x="1160" y="4"/>
                  </a:cubicBezTo>
                  <a:lnTo>
                    <a:pt x="1160" y="4"/>
                  </a:lnTo>
                  <a:cubicBezTo>
                    <a:pt x="1163" y="3"/>
                    <a:pt x="1165" y="2"/>
                    <a:pt x="1168" y="0"/>
                  </a:cubicBezTo>
                  <a:close/>
                  <a:moveTo>
                    <a:pt x="1160" y="4"/>
                  </a:moveTo>
                  <a:cubicBezTo>
                    <a:pt x="974" y="91"/>
                    <a:pt x="754" y="143"/>
                    <a:pt x="500" y="143"/>
                  </a:cubicBezTo>
                  <a:lnTo>
                    <a:pt x="473" y="134"/>
                  </a:lnTo>
                  <a:cubicBezTo>
                    <a:pt x="473" y="143"/>
                    <a:pt x="473" y="143"/>
                    <a:pt x="473" y="152"/>
                  </a:cubicBezTo>
                  <a:cubicBezTo>
                    <a:pt x="464" y="161"/>
                    <a:pt x="455" y="179"/>
                    <a:pt x="446" y="188"/>
                  </a:cubicBezTo>
                  <a:cubicBezTo>
                    <a:pt x="437" y="259"/>
                    <a:pt x="428" y="330"/>
                    <a:pt x="428" y="392"/>
                  </a:cubicBezTo>
                  <a:cubicBezTo>
                    <a:pt x="304" y="1301"/>
                    <a:pt x="1" y="2397"/>
                    <a:pt x="624" y="3180"/>
                  </a:cubicBezTo>
                  <a:cubicBezTo>
                    <a:pt x="725" y="3307"/>
                    <a:pt x="879" y="3367"/>
                    <a:pt x="1036" y="3367"/>
                  </a:cubicBezTo>
                  <a:cubicBezTo>
                    <a:pt x="1198" y="3367"/>
                    <a:pt x="1362" y="3303"/>
                    <a:pt x="1471" y="3180"/>
                  </a:cubicBezTo>
                  <a:cubicBezTo>
                    <a:pt x="1925" y="2548"/>
                    <a:pt x="1479" y="1390"/>
                    <a:pt x="1346" y="677"/>
                  </a:cubicBezTo>
                  <a:cubicBezTo>
                    <a:pt x="1302" y="447"/>
                    <a:pt x="1231" y="226"/>
                    <a:pt x="1160" y="4"/>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69;p54">
              <a:extLst>
                <a:ext uri="{FF2B5EF4-FFF2-40B4-BE49-F238E27FC236}">
                  <a16:creationId xmlns:a16="http://schemas.microsoft.com/office/drawing/2014/main" id="{0A6F8399-44AF-7025-2D5C-9C1DF55A677E}"/>
                </a:ext>
              </a:extLst>
            </p:cNvPr>
            <p:cNvSpPr/>
            <p:nvPr/>
          </p:nvSpPr>
          <p:spPr>
            <a:xfrm>
              <a:off x="1455350" y="1464125"/>
              <a:ext cx="220300" cy="229275"/>
            </a:xfrm>
            <a:custGeom>
              <a:avLst/>
              <a:gdLst/>
              <a:ahLst/>
              <a:cxnLst/>
              <a:rect l="l" t="t" r="r" b="b"/>
              <a:pathLst>
                <a:path w="8812" h="9171" extrusionOk="0">
                  <a:moveTo>
                    <a:pt x="4242" y="145"/>
                  </a:moveTo>
                  <a:cubicBezTo>
                    <a:pt x="4476" y="145"/>
                    <a:pt x="4624" y="349"/>
                    <a:pt x="4686" y="579"/>
                  </a:cubicBezTo>
                  <a:cubicBezTo>
                    <a:pt x="4846" y="1452"/>
                    <a:pt x="4579" y="2388"/>
                    <a:pt x="4570" y="3269"/>
                  </a:cubicBezTo>
                  <a:cubicBezTo>
                    <a:pt x="4570" y="3296"/>
                    <a:pt x="4561" y="3323"/>
                    <a:pt x="4561" y="3359"/>
                  </a:cubicBezTo>
                  <a:cubicBezTo>
                    <a:pt x="4463" y="3332"/>
                    <a:pt x="4356" y="3314"/>
                    <a:pt x="4240" y="3305"/>
                  </a:cubicBezTo>
                  <a:cubicBezTo>
                    <a:pt x="4199" y="3298"/>
                    <a:pt x="4159" y="3295"/>
                    <a:pt x="4118" y="3295"/>
                  </a:cubicBezTo>
                  <a:cubicBezTo>
                    <a:pt x="4053" y="3295"/>
                    <a:pt x="3989" y="3303"/>
                    <a:pt x="3929" y="3314"/>
                  </a:cubicBezTo>
                  <a:cubicBezTo>
                    <a:pt x="3902" y="3171"/>
                    <a:pt x="3857" y="3038"/>
                    <a:pt x="3831" y="2895"/>
                  </a:cubicBezTo>
                  <a:cubicBezTo>
                    <a:pt x="3724" y="2299"/>
                    <a:pt x="3341" y="348"/>
                    <a:pt x="4124" y="161"/>
                  </a:cubicBezTo>
                  <a:cubicBezTo>
                    <a:pt x="4166" y="150"/>
                    <a:pt x="4205" y="145"/>
                    <a:pt x="4242" y="145"/>
                  </a:cubicBezTo>
                  <a:close/>
                  <a:moveTo>
                    <a:pt x="2598" y="829"/>
                  </a:moveTo>
                  <a:cubicBezTo>
                    <a:pt x="2769" y="829"/>
                    <a:pt x="2948" y="905"/>
                    <a:pt x="3091" y="1069"/>
                  </a:cubicBezTo>
                  <a:cubicBezTo>
                    <a:pt x="3260" y="1230"/>
                    <a:pt x="3385" y="1435"/>
                    <a:pt x="3492" y="1639"/>
                  </a:cubicBezTo>
                  <a:cubicBezTo>
                    <a:pt x="3501" y="1657"/>
                    <a:pt x="3501" y="1666"/>
                    <a:pt x="3510" y="1675"/>
                  </a:cubicBezTo>
                  <a:cubicBezTo>
                    <a:pt x="3554" y="2290"/>
                    <a:pt x="3688" y="2931"/>
                    <a:pt x="3777" y="3278"/>
                  </a:cubicBezTo>
                  <a:cubicBezTo>
                    <a:pt x="3777" y="3305"/>
                    <a:pt x="3786" y="3332"/>
                    <a:pt x="3786" y="3359"/>
                  </a:cubicBezTo>
                  <a:cubicBezTo>
                    <a:pt x="3599" y="3430"/>
                    <a:pt x="3430" y="3563"/>
                    <a:pt x="3305" y="3724"/>
                  </a:cubicBezTo>
                  <a:cubicBezTo>
                    <a:pt x="3002" y="3341"/>
                    <a:pt x="2655" y="2993"/>
                    <a:pt x="2414" y="2566"/>
                  </a:cubicBezTo>
                  <a:cubicBezTo>
                    <a:pt x="2218" y="2192"/>
                    <a:pt x="1907" y="1791"/>
                    <a:pt x="2022" y="1337"/>
                  </a:cubicBezTo>
                  <a:cubicBezTo>
                    <a:pt x="2087" y="1012"/>
                    <a:pt x="2333" y="829"/>
                    <a:pt x="2598" y="829"/>
                  </a:cubicBezTo>
                  <a:close/>
                  <a:moveTo>
                    <a:pt x="6018" y="1209"/>
                  </a:moveTo>
                  <a:cubicBezTo>
                    <a:pt x="6323" y="1209"/>
                    <a:pt x="6618" y="1437"/>
                    <a:pt x="6690" y="1773"/>
                  </a:cubicBezTo>
                  <a:cubicBezTo>
                    <a:pt x="6690" y="1933"/>
                    <a:pt x="6627" y="2085"/>
                    <a:pt x="6574" y="2236"/>
                  </a:cubicBezTo>
                  <a:cubicBezTo>
                    <a:pt x="6280" y="2815"/>
                    <a:pt x="5852" y="3385"/>
                    <a:pt x="5273" y="3706"/>
                  </a:cubicBezTo>
                  <a:cubicBezTo>
                    <a:pt x="5256" y="3715"/>
                    <a:pt x="5229" y="3733"/>
                    <a:pt x="5211" y="3742"/>
                  </a:cubicBezTo>
                  <a:cubicBezTo>
                    <a:pt x="5095" y="3608"/>
                    <a:pt x="4935" y="3492"/>
                    <a:pt x="4730" y="3412"/>
                  </a:cubicBezTo>
                  <a:cubicBezTo>
                    <a:pt x="4748" y="3314"/>
                    <a:pt x="4757" y="3234"/>
                    <a:pt x="4784" y="3136"/>
                  </a:cubicBezTo>
                  <a:cubicBezTo>
                    <a:pt x="4980" y="2548"/>
                    <a:pt x="5220" y="1889"/>
                    <a:pt x="5594" y="1381"/>
                  </a:cubicBezTo>
                  <a:cubicBezTo>
                    <a:pt x="5722" y="1262"/>
                    <a:pt x="5871" y="1209"/>
                    <a:pt x="6018" y="1209"/>
                  </a:cubicBezTo>
                  <a:close/>
                  <a:moveTo>
                    <a:pt x="7437" y="2918"/>
                  </a:moveTo>
                  <a:cubicBezTo>
                    <a:pt x="7771" y="2918"/>
                    <a:pt x="8144" y="3070"/>
                    <a:pt x="8195" y="3412"/>
                  </a:cubicBezTo>
                  <a:cubicBezTo>
                    <a:pt x="8204" y="3697"/>
                    <a:pt x="7981" y="3875"/>
                    <a:pt x="7776" y="4027"/>
                  </a:cubicBezTo>
                  <a:cubicBezTo>
                    <a:pt x="7361" y="4279"/>
                    <a:pt x="6872" y="4346"/>
                    <a:pt x="6386" y="4346"/>
                  </a:cubicBezTo>
                  <a:cubicBezTo>
                    <a:pt x="6288" y="4346"/>
                    <a:pt x="6190" y="4343"/>
                    <a:pt x="6093" y="4338"/>
                  </a:cubicBezTo>
                  <a:cubicBezTo>
                    <a:pt x="5888" y="4338"/>
                    <a:pt x="5674" y="4320"/>
                    <a:pt x="5461" y="4312"/>
                  </a:cubicBezTo>
                  <a:cubicBezTo>
                    <a:pt x="5434" y="4151"/>
                    <a:pt x="5380" y="4000"/>
                    <a:pt x="5291" y="3857"/>
                  </a:cubicBezTo>
                  <a:cubicBezTo>
                    <a:pt x="5443" y="3822"/>
                    <a:pt x="5594" y="3679"/>
                    <a:pt x="5728" y="3617"/>
                  </a:cubicBezTo>
                  <a:cubicBezTo>
                    <a:pt x="6209" y="3367"/>
                    <a:pt x="6699" y="3091"/>
                    <a:pt x="7224" y="2940"/>
                  </a:cubicBezTo>
                  <a:cubicBezTo>
                    <a:pt x="7291" y="2925"/>
                    <a:pt x="7363" y="2918"/>
                    <a:pt x="7437" y="2918"/>
                  </a:cubicBezTo>
                  <a:close/>
                  <a:moveTo>
                    <a:pt x="1316" y="2573"/>
                  </a:moveTo>
                  <a:cubicBezTo>
                    <a:pt x="2059" y="2573"/>
                    <a:pt x="2579" y="3220"/>
                    <a:pt x="3073" y="3697"/>
                  </a:cubicBezTo>
                  <a:cubicBezTo>
                    <a:pt x="3127" y="3733"/>
                    <a:pt x="3162" y="3804"/>
                    <a:pt x="3216" y="3848"/>
                  </a:cubicBezTo>
                  <a:cubicBezTo>
                    <a:pt x="3118" y="4000"/>
                    <a:pt x="3056" y="4169"/>
                    <a:pt x="3029" y="4347"/>
                  </a:cubicBezTo>
                  <a:cubicBezTo>
                    <a:pt x="3020" y="4392"/>
                    <a:pt x="3011" y="4445"/>
                    <a:pt x="3011" y="4499"/>
                  </a:cubicBezTo>
                  <a:cubicBezTo>
                    <a:pt x="3002" y="4499"/>
                    <a:pt x="3002" y="4490"/>
                    <a:pt x="2993" y="4490"/>
                  </a:cubicBezTo>
                  <a:cubicBezTo>
                    <a:pt x="2797" y="4445"/>
                    <a:pt x="2601" y="4410"/>
                    <a:pt x="2405" y="4356"/>
                  </a:cubicBezTo>
                  <a:cubicBezTo>
                    <a:pt x="1915" y="4240"/>
                    <a:pt x="1399" y="4142"/>
                    <a:pt x="971" y="3866"/>
                  </a:cubicBezTo>
                  <a:cubicBezTo>
                    <a:pt x="277" y="3501"/>
                    <a:pt x="455" y="2601"/>
                    <a:pt x="1256" y="2575"/>
                  </a:cubicBezTo>
                  <a:cubicBezTo>
                    <a:pt x="1276" y="2574"/>
                    <a:pt x="1296" y="2573"/>
                    <a:pt x="1316" y="2573"/>
                  </a:cubicBezTo>
                  <a:close/>
                  <a:moveTo>
                    <a:pt x="4129" y="3439"/>
                  </a:moveTo>
                  <a:cubicBezTo>
                    <a:pt x="4133" y="3439"/>
                    <a:pt x="4138" y="3439"/>
                    <a:pt x="4142" y="3439"/>
                  </a:cubicBezTo>
                  <a:cubicBezTo>
                    <a:pt x="4855" y="3439"/>
                    <a:pt x="5496" y="3991"/>
                    <a:pt x="5300" y="4748"/>
                  </a:cubicBezTo>
                  <a:cubicBezTo>
                    <a:pt x="5247" y="5060"/>
                    <a:pt x="5078" y="5336"/>
                    <a:pt x="4784" y="5478"/>
                  </a:cubicBezTo>
                  <a:cubicBezTo>
                    <a:pt x="4605" y="5580"/>
                    <a:pt x="4419" y="5666"/>
                    <a:pt x="4209" y="5666"/>
                  </a:cubicBezTo>
                  <a:cubicBezTo>
                    <a:pt x="4198" y="5666"/>
                    <a:pt x="4188" y="5666"/>
                    <a:pt x="4178" y="5665"/>
                  </a:cubicBezTo>
                  <a:cubicBezTo>
                    <a:pt x="3528" y="5612"/>
                    <a:pt x="3162" y="5176"/>
                    <a:pt x="3145" y="4534"/>
                  </a:cubicBezTo>
                  <a:cubicBezTo>
                    <a:pt x="3171" y="4004"/>
                    <a:pt x="3557" y="3439"/>
                    <a:pt x="4129" y="3439"/>
                  </a:cubicBezTo>
                  <a:close/>
                  <a:moveTo>
                    <a:pt x="5478" y="4454"/>
                  </a:moveTo>
                  <a:cubicBezTo>
                    <a:pt x="6004" y="4481"/>
                    <a:pt x="6529" y="4543"/>
                    <a:pt x="7055" y="4632"/>
                  </a:cubicBezTo>
                  <a:cubicBezTo>
                    <a:pt x="7572" y="4686"/>
                    <a:pt x="8792" y="4810"/>
                    <a:pt x="8373" y="5594"/>
                  </a:cubicBezTo>
                  <a:cubicBezTo>
                    <a:pt x="8176" y="5876"/>
                    <a:pt x="7886" y="5983"/>
                    <a:pt x="7560" y="5983"/>
                  </a:cubicBezTo>
                  <a:cubicBezTo>
                    <a:pt x="6856" y="5983"/>
                    <a:pt x="5986" y="5483"/>
                    <a:pt x="5523" y="5167"/>
                  </a:cubicBezTo>
                  <a:cubicBezTo>
                    <a:pt x="5487" y="5158"/>
                    <a:pt x="5443" y="5122"/>
                    <a:pt x="5398" y="5095"/>
                  </a:cubicBezTo>
                  <a:cubicBezTo>
                    <a:pt x="5398" y="5095"/>
                    <a:pt x="5398" y="5087"/>
                    <a:pt x="5389" y="5087"/>
                  </a:cubicBezTo>
                  <a:cubicBezTo>
                    <a:pt x="5380" y="5078"/>
                    <a:pt x="5371" y="5060"/>
                    <a:pt x="5363" y="5051"/>
                  </a:cubicBezTo>
                  <a:cubicBezTo>
                    <a:pt x="5443" y="4864"/>
                    <a:pt x="5487" y="4659"/>
                    <a:pt x="5478" y="4454"/>
                  </a:cubicBezTo>
                  <a:close/>
                  <a:moveTo>
                    <a:pt x="2949" y="4623"/>
                  </a:moveTo>
                  <a:cubicBezTo>
                    <a:pt x="2967" y="4632"/>
                    <a:pt x="2993" y="4632"/>
                    <a:pt x="3011" y="4641"/>
                  </a:cubicBezTo>
                  <a:cubicBezTo>
                    <a:pt x="3020" y="4864"/>
                    <a:pt x="3082" y="5069"/>
                    <a:pt x="3189" y="5247"/>
                  </a:cubicBezTo>
                  <a:cubicBezTo>
                    <a:pt x="3047" y="5309"/>
                    <a:pt x="2886" y="5443"/>
                    <a:pt x="2744" y="5496"/>
                  </a:cubicBezTo>
                  <a:cubicBezTo>
                    <a:pt x="2281" y="5755"/>
                    <a:pt x="1818" y="6004"/>
                    <a:pt x="1328" y="6218"/>
                  </a:cubicBezTo>
                  <a:cubicBezTo>
                    <a:pt x="1214" y="6268"/>
                    <a:pt x="1085" y="6296"/>
                    <a:pt x="956" y="6296"/>
                  </a:cubicBezTo>
                  <a:cubicBezTo>
                    <a:pt x="703" y="6296"/>
                    <a:pt x="454" y="6187"/>
                    <a:pt x="348" y="5933"/>
                  </a:cubicBezTo>
                  <a:cubicBezTo>
                    <a:pt x="0" y="4784"/>
                    <a:pt x="2103" y="4641"/>
                    <a:pt x="2949" y="4623"/>
                  </a:cubicBezTo>
                  <a:close/>
                  <a:moveTo>
                    <a:pt x="3278" y="5363"/>
                  </a:moveTo>
                  <a:cubicBezTo>
                    <a:pt x="3430" y="5559"/>
                    <a:pt x="3643" y="5701"/>
                    <a:pt x="3911" y="5763"/>
                  </a:cubicBezTo>
                  <a:cubicBezTo>
                    <a:pt x="3911" y="5772"/>
                    <a:pt x="3911" y="5781"/>
                    <a:pt x="3911" y="5790"/>
                  </a:cubicBezTo>
                  <a:cubicBezTo>
                    <a:pt x="3911" y="5799"/>
                    <a:pt x="3911" y="5808"/>
                    <a:pt x="3911" y="5817"/>
                  </a:cubicBezTo>
                  <a:cubicBezTo>
                    <a:pt x="3482" y="6408"/>
                    <a:pt x="2774" y="8078"/>
                    <a:pt x="2007" y="8078"/>
                  </a:cubicBezTo>
                  <a:cubicBezTo>
                    <a:pt x="1977" y="8078"/>
                    <a:pt x="1946" y="8076"/>
                    <a:pt x="1915" y="8070"/>
                  </a:cubicBezTo>
                  <a:cubicBezTo>
                    <a:pt x="1737" y="8062"/>
                    <a:pt x="1622" y="7928"/>
                    <a:pt x="1559" y="7768"/>
                  </a:cubicBezTo>
                  <a:cubicBezTo>
                    <a:pt x="1185" y="7037"/>
                    <a:pt x="2245" y="6200"/>
                    <a:pt x="2708" y="5737"/>
                  </a:cubicBezTo>
                  <a:cubicBezTo>
                    <a:pt x="2869" y="5576"/>
                    <a:pt x="3091" y="5478"/>
                    <a:pt x="3278" y="5363"/>
                  </a:cubicBezTo>
                  <a:close/>
                  <a:moveTo>
                    <a:pt x="5282" y="5193"/>
                  </a:moveTo>
                  <a:cubicBezTo>
                    <a:pt x="5291" y="5202"/>
                    <a:pt x="5291" y="5211"/>
                    <a:pt x="5300" y="5211"/>
                  </a:cubicBezTo>
                  <a:cubicBezTo>
                    <a:pt x="5309" y="5220"/>
                    <a:pt x="5318" y="5220"/>
                    <a:pt x="5327" y="5229"/>
                  </a:cubicBezTo>
                  <a:cubicBezTo>
                    <a:pt x="5861" y="5808"/>
                    <a:pt x="6458" y="6342"/>
                    <a:pt x="6832" y="7055"/>
                  </a:cubicBezTo>
                  <a:cubicBezTo>
                    <a:pt x="7103" y="7531"/>
                    <a:pt x="6965" y="8146"/>
                    <a:pt x="6486" y="8146"/>
                  </a:cubicBezTo>
                  <a:cubicBezTo>
                    <a:pt x="6382" y="8146"/>
                    <a:pt x="6263" y="8117"/>
                    <a:pt x="6129" y="8053"/>
                  </a:cubicBezTo>
                  <a:cubicBezTo>
                    <a:pt x="5701" y="7821"/>
                    <a:pt x="5585" y="7313"/>
                    <a:pt x="5380" y="6904"/>
                  </a:cubicBezTo>
                  <a:cubicBezTo>
                    <a:pt x="5193" y="6494"/>
                    <a:pt x="5069" y="6066"/>
                    <a:pt x="4926" y="5639"/>
                  </a:cubicBezTo>
                  <a:cubicBezTo>
                    <a:pt x="4917" y="5621"/>
                    <a:pt x="4917" y="5603"/>
                    <a:pt x="4908" y="5585"/>
                  </a:cubicBezTo>
                  <a:cubicBezTo>
                    <a:pt x="5069" y="5478"/>
                    <a:pt x="5193" y="5345"/>
                    <a:pt x="5282" y="5193"/>
                  </a:cubicBezTo>
                  <a:close/>
                  <a:moveTo>
                    <a:pt x="4766" y="5657"/>
                  </a:moveTo>
                  <a:cubicBezTo>
                    <a:pt x="4837" y="5888"/>
                    <a:pt x="4908" y="6111"/>
                    <a:pt x="4953" y="6334"/>
                  </a:cubicBezTo>
                  <a:cubicBezTo>
                    <a:pt x="5086" y="7055"/>
                    <a:pt x="5532" y="8204"/>
                    <a:pt x="5069" y="8845"/>
                  </a:cubicBezTo>
                  <a:lnTo>
                    <a:pt x="5078" y="8845"/>
                  </a:lnTo>
                  <a:cubicBezTo>
                    <a:pt x="4969" y="8968"/>
                    <a:pt x="4807" y="9032"/>
                    <a:pt x="4646" y="9032"/>
                  </a:cubicBezTo>
                  <a:cubicBezTo>
                    <a:pt x="4491" y="9032"/>
                    <a:pt x="4336" y="8972"/>
                    <a:pt x="4231" y="8845"/>
                  </a:cubicBezTo>
                  <a:cubicBezTo>
                    <a:pt x="3608" y="8062"/>
                    <a:pt x="3911" y="6966"/>
                    <a:pt x="4035" y="6057"/>
                  </a:cubicBezTo>
                  <a:cubicBezTo>
                    <a:pt x="4035" y="5986"/>
                    <a:pt x="4053" y="5924"/>
                    <a:pt x="4053" y="5853"/>
                  </a:cubicBezTo>
                  <a:cubicBezTo>
                    <a:pt x="4062" y="5835"/>
                    <a:pt x="4071" y="5826"/>
                    <a:pt x="4080" y="5808"/>
                  </a:cubicBezTo>
                  <a:cubicBezTo>
                    <a:pt x="4080" y="5808"/>
                    <a:pt x="4080" y="5799"/>
                    <a:pt x="4080" y="5799"/>
                  </a:cubicBezTo>
                  <a:lnTo>
                    <a:pt x="4107" y="5799"/>
                  </a:lnTo>
                  <a:cubicBezTo>
                    <a:pt x="4365" y="5799"/>
                    <a:pt x="4588" y="5755"/>
                    <a:pt x="4766" y="5657"/>
                  </a:cubicBezTo>
                  <a:close/>
                  <a:moveTo>
                    <a:pt x="4233" y="1"/>
                  </a:moveTo>
                  <a:cubicBezTo>
                    <a:pt x="4099" y="1"/>
                    <a:pt x="3965" y="43"/>
                    <a:pt x="3857" y="125"/>
                  </a:cubicBezTo>
                  <a:cubicBezTo>
                    <a:pt x="3581" y="348"/>
                    <a:pt x="3501" y="829"/>
                    <a:pt x="3501" y="1363"/>
                  </a:cubicBezTo>
                  <a:cubicBezTo>
                    <a:pt x="3305" y="1034"/>
                    <a:pt x="3029" y="713"/>
                    <a:pt x="2637" y="677"/>
                  </a:cubicBezTo>
                  <a:cubicBezTo>
                    <a:pt x="2621" y="676"/>
                    <a:pt x="2605" y="676"/>
                    <a:pt x="2590" y="676"/>
                  </a:cubicBezTo>
                  <a:cubicBezTo>
                    <a:pt x="2092" y="676"/>
                    <a:pt x="1793" y="1217"/>
                    <a:pt x="1862" y="1675"/>
                  </a:cubicBezTo>
                  <a:cubicBezTo>
                    <a:pt x="1942" y="2129"/>
                    <a:pt x="2236" y="2530"/>
                    <a:pt x="2477" y="2922"/>
                  </a:cubicBezTo>
                  <a:cubicBezTo>
                    <a:pt x="2197" y="2633"/>
                    <a:pt x="1723" y="2424"/>
                    <a:pt x="1292" y="2424"/>
                  </a:cubicBezTo>
                  <a:cubicBezTo>
                    <a:pt x="914" y="2424"/>
                    <a:pt x="569" y="2585"/>
                    <a:pt x="419" y="2993"/>
                  </a:cubicBezTo>
                  <a:cubicBezTo>
                    <a:pt x="339" y="3323"/>
                    <a:pt x="455" y="3697"/>
                    <a:pt x="740" y="3884"/>
                  </a:cubicBezTo>
                  <a:cubicBezTo>
                    <a:pt x="1230" y="4240"/>
                    <a:pt x="1826" y="4383"/>
                    <a:pt x="2423" y="4508"/>
                  </a:cubicBezTo>
                  <a:lnTo>
                    <a:pt x="2361" y="4508"/>
                  </a:lnTo>
                  <a:cubicBezTo>
                    <a:pt x="1987" y="4543"/>
                    <a:pt x="1595" y="4570"/>
                    <a:pt x="1239" y="4695"/>
                  </a:cubicBezTo>
                  <a:cubicBezTo>
                    <a:pt x="793" y="4819"/>
                    <a:pt x="259" y="5069"/>
                    <a:pt x="161" y="5576"/>
                  </a:cubicBezTo>
                  <a:cubicBezTo>
                    <a:pt x="77" y="6043"/>
                    <a:pt x="478" y="6455"/>
                    <a:pt x="923" y="6455"/>
                  </a:cubicBezTo>
                  <a:cubicBezTo>
                    <a:pt x="954" y="6455"/>
                    <a:pt x="985" y="6453"/>
                    <a:pt x="1016" y="6449"/>
                  </a:cubicBezTo>
                  <a:cubicBezTo>
                    <a:pt x="1497" y="6387"/>
                    <a:pt x="1889" y="6093"/>
                    <a:pt x="2325" y="5906"/>
                  </a:cubicBezTo>
                  <a:lnTo>
                    <a:pt x="2325" y="5906"/>
                  </a:lnTo>
                  <a:cubicBezTo>
                    <a:pt x="1862" y="6378"/>
                    <a:pt x="1158" y="6984"/>
                    <a:pt x="1372" y="7723"/>
                  </a:cubicBezTo>
                  <a:cubicBezTo>
                    <a:pt x="1477" y="8003"/>
                    <a:pt x="1668" y="8231"/>
                    <a:pt x="1986" y="8231"/>
                  </a:cubicBezTo>
                  <a:cubicBezTo>
                    <a:pt x="1992" y="8231"/>
                    <a:pt x="1998" y="8231"/>
                    <a:pt x="2005" y="8231"/>
                  </a:cubicBezTo>
                  <a:cubicBezTo>
                    <a:pt x="2771" y="8222"/>
                    <a:pt x="3403" y="6930"/>
                    <a:pt x="3866" y="6138"/>
                  </a:cubicBezTo>
                  <a:lnTo>
                    <a:pt x="3866" y="6138"/>
                  </a:lnTo>
                  <a:cubicBezTo>
                    <a:pt x="3733" y="7162"/>
                    <a:pt x="3412" y="8551"/>
                    <a:pt x="4401" y="9139"/>
                  </a:cubicBezTo>
                  <a:cubicBezTo>
                    <a:pt x="4499" y="9160"/>
                    <a:pt x="4589" y="9170"/>
                    <a:pt x="4671" y="9170"/>
                  </a:cubicBezTo>
                  <a:cubicBezTo>
                    <a:pt x="5663" y="9170"/>
                    <a:pt x="5437" y="7709"/>
                    <a:pt x="5256" y="6993"/>
                  </a:cubicBezTo>
                  <a:lnTo>
                    <a:pt x="5256" y="6993"/>
                  </a:lnTo>
                  <a:cubicBezTo>
                    <a:pt x="5452" y="7385"/>
                    <a:pt x="5585" y="7857"/>
                    <a:pt x="5959" y="8124"/>
                  </a:cubicBezTo>
                  <a:cubicBezTo>
                    <a:pt x="6122" y="8237"/>
                    <a:pt x="6301" y="8294"/>
                    <a:pt x="6469" y="8294"/>
                  </a:cubicBezTo>
                  <a:cubicBezTo>
                    <a:pt x="6790" y="8294"/>
                    <a:pt x="7070" y="8088"/>
                    <a:pt x="7117" y="7678"/>
                  </a:cubicBezTo>
                  <a:cubicBezTo>
                    <a:pt x="7162" y="7198"/>
                    <a:pt x="6859" y="6761"/>
                    <a:pt x="6574" y="6396"/>
                  </a:cubicBezTo>
                  <a:cubicBezTo>
                    <a:pt x="6333" y="6093"/>
                    <a:pt x="6075" y="5808"/>
                    <a:pt x="5808" y="5532"/>
                  </a:cubicBezTo>
                  <a:lnTo>
                    <a:pt x="5808" y="5532"/>
                  </a:lnTo>
                  <a:cubicBezTo>
                    <a:pt x="6342" y="5835"/>
                    <a:pt x="6903" y="6093"/>
                    <a:pt x="7518" y="6129"/>
                  </a:cubicBezTo>
                  <a:cubicBezTo>
                    <a:pt x="7550" y="6132"/>
                    <a:pt x="7582" y="6134"/>
                    <a:pt x="7615" y="6134"/>
                  </a:cubicBezTo>
                  <a:cubicBezTo>
                    <a:pt x="8181" y="6134"/>
                    <a:pt x="8812" y="5632"/>
                    <a:pt x="8542" y="5042"/>
                  </a:cubicBezTo>
                  <a:lnTo>
                    <a:pt x="8533" y="5042"/>
                  </a:lnTo>
                  <a:cubicBezTo>
                    <a:pt x="8168" y="4534"/>
                    <a:pt x="7465" y="4561"/>
                    <a:pt x="6903" y="4472"/>
                  </a:cubicBezTo>
                  <a:cubicBezTo>
                    <a:pt x="7420" y="4374"/>
                    <a:pt x="7972" y="4205"/>
                    <a:pt x="8266" y="3742"/>
                  </a:cubicBezTo>
                  <a:cubicBezTo>
                    <a:pt x="8563" y="3209"/>
                    <a:pt x="7978" y="2770"/>
                    <a:pt x="7476" y="2770"/>
                  </a:cubicBezTo>
                  <a:cubicBezTo>
                    <a:pt x="7467" y="2770"/>
                    <a:pt x="7457" y="2770"/>
                    <a:pt x="7447" y="2771"/>
                  </a:cubicBezTo>
                  <a:cubicBezTo>
                    <a:pt x="6921" y="2788"/>
                    <a:pt x="6467" y="3100"/>
                    <a:pt x="6004" y="3305"/>
                  </a:cubicBezTo>
                  <a:cubicBezTo>
                    <a:pt x="6378" y="2851"/>
                    <a:pt x="6903" y="2281"/>
                    <a:pt x="6806" y="1657"/>
                  </a:cubicBezTo>
                  <a:cubicBezTo>
                    <a:pt x="6702" y="1320"/>
                    <a:pt x="6366" y="1058"/>
                    <a:pt x="6021" y="1058"/>
                  </a:cubicBezTo>
                  <a:cubicBezTo>
                    <a:pt x="5919" y="1058"/>
                    <a:pt x="5816" y="1081"/>
                    <a:pt x="5719" y="1132"/>
                  </a:cubicBezTo>
                  <a:cubicBezTo>
                    <a:pt x="5336" y="1301"/>
                    <a:pt x="5211" y="1746"/>
                    <a:pt x="5033" y="2085"/>
                  </a:cubicBezTo>
                  <a:cubicBezTo>
                    <a:pt x="4944" y="2316"/>
                    <a:pt x="4837" y="2539"/>
                    <a:pt x="4748" y="2771"/>
                  </a:cubicBezTo>
                  <a:cubicBezTo>
                    <a:pt x="4757" y="2699"/>
                    <a:pt x="4757" y="2628"/>
                    <a:pt x="4766" y="2557"/>
                  </a:cubicBezTo>
                  <a:cubicBezTo>
                    <a:pt x="4784" y="1809"/>
                    <a:pt x="5069" y="998"/>
                    <a:pt x="4721" y="286"/>
                  </a:cubicBezTo>
                  <a:cubicBezTo>
                    <a:pt x="4625" y="94"/>
                    <a:pt x="4431" y="1"/>
                    <a:pt x="42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970;p54" descr="n185 Fb Thu Huong Pham">
            <a:extLst>
              <a:ext uri="{FF2B5EF4-FFF2-40B4-BE49-F238E27FC236}">
                <a16:creationId xmlns:a16="http://schemas.microsoft.com/office/drawing/2014/main" id="{2C336F14-B0F1-CF98-82DB-A8846160707C}"/>
              </a:ext>
            </a:extLst>
          </p:cNvPr>
          <p:cNvGrpSpPr/>
          <p:nvPr/>
        </p:nvGrpSpPr>
        <p:grpSpPr>
          <a:xfrm>
            <a:off x="8067942" y="3759676"/>
            <a:ext cx="672746" cy="669682"/>
            <a:chOff x="1862055" y="1033668"/>
            <a:chExt cx="672746" cy="669682"/>
          </a:xfrm>
        </p:grpSpPr>
        <p:sp>
          <p:nvSpPr>
            <p:cNvPr id="17" name="Google Shape;1971;p54">
              <a:extLst>
                <a:ext uri="{FF2B5EF4-FFF2-40B4-BE49-F238E27FC236}">
                  <a16:creationId xmlns:a16="http://schemas.microsoft.com/office/drawing/2014/main" id="{F6538844-C143-21CB-67C2-9AD1B5CD9B6B}"/>
                </a:ext>
              </a:extLst>
            </p:cNvPr>
            <p:cNvSpPr/>
            <p:nvPr/>
          </p:nvSpPr>
          <p:spPr>
            <a:xfrm>
              <a:off x="1862055" y="1134293"/>
              <a:ext cx="388598" cy="569057"/>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72;p54">
              <a:extLst>
                <a:ext uri="{FF2B5EF4-FFF2-40B4-BE49-F238E27FC236}">
                  <a16:creationId xmlns:a16="http://schemas.microsoft.com/office/drawing/2014/main" id="{B4B849DD-F0C7-6660-ED83-3B551283DC0E}"/>
                </a:ext>
              </a:extLst>
            </p:cNvPr>
            <p:cNvSpPr/>
            <p:nvPr/>
          </p:nvSpPr>
          <p:spPr>
            <a:xfrm>
              <a:off x="2317602" y="1033668"/>
              <a:ext cx="217199" cy="318053"/>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73;p54" descr="n185 Fb Thu Huong Pham">
            <a:extLst>
              <a:ext uri="{FF2B5EF4-FFF2-40B4-BE49-F238E27FC236}">
                <a16:creationId xmlns:a16="http://schemas.microsoft.com/office/drawing/2014/main" id="{BB78122C-3EE2-31ED-97BB-35746B0FC868}"/>
              </a:ext>
            </a:extLst>
          </p:cNvPr>
          <p:cNvGrpSpPr/>
          <p:nvPr/>
        </p:nvGrpSpPr>
        <p:grpSpPr>
          <a:xfrm rot="9899988" flipH="1">
            <a:off x="7458549" y="64"/>
            <a:ext cx="817843" cy="1300551"/>
            <a:chOff x="3156850" y="2003375"/>
            <a:chExt cx="362025" cy="575700"/>
          </a:xfrm>
        </p:grpSpPr>
        <p:sp>
          <p:nvSpPr>
            <p:cNvPr id="20" name="Google Shape;1974;p54">
              <a:extLst>
                <a:ext uri="{FF2B5EF4-FFF2-40B4-BE49-F238E27FC236}">
                  <a16:creationId xmlns:a16="http://schemas.microsoft.com/office/drawing/2014/main" id="{818CE05F-6679-4A81-64D1-9A2948E065EC}"/>
                </a:ext>
              </a:extLst>
            </p:cNvPr>
            <p:cNvSpPr/>
            <p:nvPr/>
          </p:nvSpPr>
          <p:spPr>
            <a:xfrm>
              <a:off x="3295275" y="2497600"/>
              <a:ext cx="126375" cy="77825"/>
            </a:xfrm>
            <a:custGeom>
              <a:avLst/>
              <a:gdLst/>
              <a:ahLst/>
              <a:cxnLst/>
              <a:rect l="l" t="t" r="r" b="b"/>
              <a:pathLst>
                <a:path w="5055" h="3113" extrusionOk="0">
                  <a:moveTo>
                    <a:pt x="4095" y="0"/>
                  </a:moveTo>
                  <a:cubicBezTo>
                    <a:pt x="2727" y="0"/>
                    <a:pt x="880" y="469"/>
                    <a:pt x="423" y="1481"/>
                  </a:cubicBezTo>
                  <a:cubicBezTo>
                    <a:pt x="0" y="2451"/>
                    <a:pt x="875" y="3113"/>
                    <a:pt x="1760" y="3113"/>
                  </a:cubicBezTo>
                  <a:cubicBezTo>
                    <a:pt x="1825" y="3113"/>
                    <a:pt x="1890" y="3109"/>
                    <a:pt x="1955" y="3102"/>
                  </a:cubicBezTo>
                  <a:cubicBezTo>
                    <a:pt x="2864" y="3030"/>
                    <a:pt x="3478" y="2282"/>
                    <a:pt x="3968" y="1605"/>
                  </a:cubicBezTo>
                  <a:cubicBezTo>
                    <a:pt x="4325" y="1107"/>
                    <a:pt x="4743" y="626"/>
                    <a:pt x="5055" y="100"/>
                  </a:cubicBezTo>
                  <a:cubicBezTo>
                    <a:pt x="4793" y="34"/>
                    <a:pt x="4461" y="0"/>
                    <a:pt x="409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75;p54">
              <a:extLst>
                <a:ext uri="{FF2B5EF4-FFF2-40B4-BE49-F238E27FC236}">
                  <a16:creationId xmlns:a16="http://schemas.microsoft.com/office/drawing/2014/main" id="{8CA722AE-B3EA-339C-209D-EAACD3FB0F78}"/>
                </a:ext>
              </a:extLst>
            </p:cNvPr>
            <p:cNvSpPr/>
            <p:nvPr/>
          </p:nvSpPr>
          <p:spPr>
            <a:xfrm>
              <a:off x="3418975" y="2358000"/>
              <a:ext cx="97550" cy="138100"/>
            </a:xfrm>
            <a:custGeom>
              <a:avLst/>
              <a:gdLst/>
              <a:ahLst/>
              <a:cxnLst/>
              <a:rect l="l" t="t" r="r" b="b"/>
              <a:pathLst>
                <a:path w="3902" h="5524" extrusionOk="0">
                  <a:moveTo>
                    <a:pt x="2403" y="1"/>
                  </a:moveTo>
                  <a:cubicBezTo>
                    <a:pt x="1966" y="1"/>
                    <a:pt x="1553" y="280"/>
                    <a:pt x="1247" y="571"/>
                  </a:cubicBezTo>
                  <a:cubicBezTo>
                    <a:pt x="552" y="1186"/>
                    <a:pt x="223" y="2068"/>
                    <a:pt x="116" y="2958"/>
                  </a:cubicBezTo>
                  <a:cubicBezTo>
                    <a:pt x="9" y="3805"/>
                    <a:pt x="0" y="4686"/>
                    <a:pt x="258" y="5506"/>
                  </a:cubicBezTo>
                  <a:cubicBezTo>
                    <a:pt x="258" y="5506"/>
                    <a:pt x="267" y="5515"/>
                    <a:pt x="267" y="5524"/>
                  </a:cubicBezTo>
                  <a:cubicBezTo>
                    <a:pt x="1247" y="4873"/>
                    <a:pt x="2280" y="4250"/>
                    <a:pt x="3011" y="3306"/>
                  </a:cubicBezTo>
                  <a:cubicBezTo>
                    <a:pt x="3714" y="2451"/>
                    <a:pt x="3901" y="545"/>
                    <a:pt x="2699" y="46"/>
                  </a:cubicBezTo>
                  <a:cubicBezTo>
                    <a:pt x="2600" y="15"/>
                    <a:pt x="2501" y="1"/>
                    <a:pt x="240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76;p54">
              <a:extLst>
                <a:ext uri="{FF2B5EF4-FFF2-40B4-BE49-F238E27FC236}">
                  <a16:creationId xmlns:a16="http://schemas.microsoft.com/office/drawing/2014/main" id="{3FE38B83-BB46-079A-58EF-0815FDA6420A}"/>
                </a:ext>
              </a:extLst>
            </p:cNvPr>
            <p:cNvSpPr/>
            <p:nvPr/>
          </p:nvSpPr>
          <p:spPr>
            <a:xfrm>
              <a:off x="3239050" y="2377100"/>
              <a:ext cx="148775" cy="75350"/>
            </a:xfrm>
            <a:custGeom>
              <a:avLst/>
              <a:gdLst/>
              <a:ahLst/>
              <a:cxnLst/>
              <a:rect l="l" t="t" r="r" b="b"/>
              <a:pathLst>
                <a:path w="5951" h="3014" extrusionOk="0">
                  <a:moveTo>
                    <a:pt x="1676" y="1"/>
                  </a:moveTo>
                  <a:cubicBezTo>
                    <a:pt x="1530" y="1"/>
                    <a:pt x="1384" y="15"/>
                    <a:pt x="1238" y="48"/>
                  </a:cubicBezTo>
                  <a:cubicBezTo>
                    <a:pt x="944" y="83"/>
                    <a:pt x="668" y="172"/>
                    <a:pt x="463" y="395"/>
                  </a:cubicBezTo>
                  <a:cubicBezTo>
                    <a:pt x="0" y="841"/>
                    <a:pt x="27" y="1678"/>
                    <a:pt x="445" y="2150"/>
                  </a:cubicBezTo>
                  <a:cubicBezTo>
                    <a:pt x="1194" y="2934"/>
                    <a:pt x="2378" y="2943"/>
                    <a:pt x="3394" y="3005"/>
                  </a:cubicBezTo>
                  <a:cubicBezTo>
                    <a:pt x="3907" y="3005"/>
                    <a:pt x="4417" y="2995"/>
                    <a:pt x="4927" y="2995"/>
                  </a:cubicBezTo>
                  <a:cubicBezTo>
                    <a:pt x="5267" y="2995"/>
                    <a:pt x="5608" y="3000"/>
                    <a:pt x="5950" y="3014"/>
                  </a:cubicBezTo>
                  <a:cubicBezTo>
                    <a:pt x="4863" y="1963"/>
                    <a:pt x="3901" y="653"/>
                    <a:pt x="2432" y="119"/>
                  </a:cubicBezTo>
                  <a:cubicBezTo>
                    <a:pt x="2183" y="45"/>
                    <a:pt x="1930" y="1"/>
                    <a:pt x="167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77;p54">
              <a:extLst>
                <a:ext uri="{FF2B5EF4-FFF2-40B4-BE49-F238E27FC236}">
                  <a16:creationId xmlns:a16="http://schemas.microsoft.com/office/drawing/2014/main" id="{3BEAC5D5-B255-3977-FA68-376CC4EC45A4}"/>
                </a:ext>
              </a:extLst>
            </p:cNvPr>
            <p:cNvSpPr/>
            <p:nvPr/>
          </p:nvSpPr>
          <p:spPr>
            <a:xfrm>
              <a:off x="3345700" y="2240475"/>
              <a:ext cx="100000" cy="146300"/>
            </a:xfrm>
            <a:custGeom>
              <a:avLst/>
              <a:gdLst/>
              <a:ahLst/>
              <a:cxnLst/>
              <a:rect l="l" t="t" r="r" b="b"/>
              <a:pathLst>
                <a:path w="4000" h="5852" extrusionOk="0">
                  <a:moveTo>
                    <a:pt x="2343" y="0"/>
                  </a:moveTo>
                  <a:cubicBezTo>
                    <a:pt x="2061" y="0"/>
                    <a:pt x="1782" y="81"/>
                    <a:pt x="1559" y="249"/>
                  </a:cubicBezTo>
                  <a:cubicBezTo>
                    <a:pt x="63" y="1585"/>
                    <a:pt x="1" y="4016"/>
                    <a:pt x="401" y="5851"/>
                  </a:cubicBezTo>
                  <a:cubicBezTo>
                    <a:pt x="1355" y="5032"/>
                    <a:pt x="2397" y="4284"/>
                    <a:pt x="3136" y="3250"/>
                  </a:cubicBezTo>
                  <a:cubicBezTo>
                    <a:pt x="3715" y="2565"/>
                    <a:pt x="4000" y="1077"/>
                    <a:pt x="3323" y="382"/>
                  </a:cubicBezTo>
                  <a:cubicBezTo>
                    <a:pt x="3068" y="132"/>
                    <a:pt x="2703" y="0"/>
                    <a:pt x="234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78;p54">
              <a:extLst>
                <a:ext uri="{FF2B5EF4-FFF2-40B4-BE49-F238E27FC236}">
                  <a16:creationId xmlns:a16="http://schemas.microsoft.com/office/drawing/2014/main" id="{002DF5B4-861A-A240-D384-ADF77A81A7D5}"/>
                </a:ext>
              </a:extLst>
            </p:cNvPr>
            <p:cNvSpPr/>
            <p:nvPr/>
          </p:nvSpPr>
          <p:spPr>
            <a:xfrm>
              <a:off x="3171125" y="2249150"/>
              <a:ext cx="153450" cy="86925"/>
            </a:xfrm>
            <a:custGeom>
              <a:avLst/>
              <a:gdLst/>
              <a:ahLst/>
              <a:cxnLst/>
              <a:rect l="l" t="t" r="r" b="b"/>
              <a:pathLst>
                <a:path w="6138" h="3477" extrusionOk="0">
                  <a:moveTo>
                    <a:pt x="1831" y="0"/>
                  </a:moveTo>
                  <a:cubicBezTo>
                    <a:pt x="1554" y="0"/>
                    <a:pt x="1280" y="52"/>
                    <a:pt x="1025" y="178"/>
                  </a:cubicBezTo>
                  <a:cubicBezTo>
                    <a:pt x="232" y="525"/>
                    <a:pt x="0" y="1594"/>
                    <a:pt x="472" y="2280"/>
                  </a:cubicBezTo>
                  <a:cubicBezTo>
                    <a:pt x="829" y="2743"/>
                    <a:pt x="1381" y="2975"/>
                    <a:pt x="1915" y="3162"/>
                  </a:cubicBezTo>
                  <a:cubicBezTo>
                    <a:pt x="2596" y="3402"/>
                    <a:pt x="3305" y="3476"/>
                    <a:pt x="4019" y="3476"/>
                  </a:cubicBezTo>
                  <a:cubicBezTo>
                    <a:pt x="4575" y="3476"/>
                    <a:pt x="5133" y="3431"/>
                    <a:pt x="5683" y="3384"/>
                  </a:cubicBezTo>
                  <a:cubicBezTo>
                    <a:pt x="5763" y="3375"/>
                    <a:pt x="5844" y="3358"/>
                    <a:pt x="5924" y="3349"/>
                  </a:cubicBezTo>
                  <a:cubicBezTo>
                    <a:pt x="5995" y="3340"/>
                    <a:pt x="6066" y="3331"/>
                    <a:pt x="6137" y="3313"/>
                  </a:cubicBezTo>
                  <a:cubicBezTo>
                    <a:pt x="5202" y="2280"/>
                    <a:pt x="4392" y="1006"/>
                    <a:pt x="3136" y="311"/>
                  </a:cubicBezTo>
                  <a:cubicBezTo>
                    <a:pt x="2734" y="135"/>
                    <a:pt x="2278" y="0"/>
                    <a:pt x="183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79;p54">
              <a:extLst>
                <a:ext uri="{FF2B5EF4-FFF2-40B4-BE49-F238E27FC236}">
                  <a16:creationId xmlns:a16="http://schemas.microsoft.com/office/drawing/2014/main" id="{E4D94812-B3ED-388E-E5C0-4B1BE12BE68F}"/>
                </a:ext>
              </a:extLst>
            </p:cNvPr>
            <p:cNvSpPr/>
            <p:nvPr/>
          </p:nvSpPr>
          <p:spPr>
            <a:xfrm>
              <a:off x="3162900" y="2121475"/>
              <a:ext cx="125825" cy="105625"/>
            </a:xfrm>
            <a:custGeom>
              <a:avLst/>
              <a:gdLst/>
              <a:ahLst/>
              <a:cxnLst/>
              <a:rect l="l" t="t" r="r" b="b"/>
              <a:pathLst>
                <a:path w="5033" h="4225" extrusionOk="0">
                  <a:moveTo>
                    <a:pt x="1489" y="0"/>
                  </a:moveTo>
                  <a:cubicBezTo>
                    <a:pt x="580" y="0"/>
                    <a:pt x="1" y="1121"/>
                    <a:pt x="570" y="2060"/>
                  </a:cubicBezTo>
                  <a:cubicBezTo>
                    <a:pt x="962" y="2746"/>
                    <a:pt x="1648" y="3183"/>
                    <a:pt x="2351" y="3503"/>
                  </a:cubicBezTo>
                  <a:cubicBezTo>
                    <a:pt x="3180" y="3940"/>
                    <a:pt x="4115" y="4100"/>
                    <a:pt x="5032" y="4225"/>
                  </a:cubicBezTo>
                  <a:cubicBezTo>
                    <a:pt x="4676" y="3530"/>
                    <a:pt x="4284" y="2862"/>
                    <a:pt x="3901" y="2185"/>
                  </a:cubicBezTo>
                  <a:cubicBezTo>
                    <a:pt x="3474" y="1446"/>
                    <a:pt x="2975" y="680"/>
                    <a:pt x="2227" y="234"/>
                  </a:cubicBezTo>
                  <a:cubicBezTo>
                    <a:pt x="1969" y="71"/>
                    <a:pt x="1718" y="0"/>
                    <a:pt x="1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80;p54">
              <a:extLst>
                <a:ext uri="{FF2B5EF4-FFF2-40B4-BE49-F238E27FC236}">
                  <a16:creationId xmlns:a16="http://schemas.microsoft.com/office/drawing/2014/main" id="{7A8E1FBD-F54F-2BCA-2CFA-FE6E7281F3D1}"/>
                </a:ext>
              </a:extLst>
            </p:cNvPr>
            <p:cNvSpPr/>
            <p:nvPr/>
          </p:nvSpPr>
          <p:spPr>
            <a:xfrm>
              <a:off x="3298950" y="2124000"/>
              <a:ext cx="85975" cy="125375"/>
            </a:xfrm>
            <a:custGeom>
              <a:avLst/>
              <a:gdLst/>
              <a:ahLst/>
              <a:cxnLst/>
              <a:rect l="l" t="t" r="r" b="b"/>
              <a:pathLst>
                <a:path w="3439" h="5015" extrusionOk="0">
                  <a:moveTo>
                    <a:pt x="1954" y="0"/>
                  </a:moveTo>
                  <a:cubicBezTo>
                    <a:pt x="1763" y="0"/>
                    <a:pt x="1573" y="48"/>
                    <a:pt x="1407" y="151"/>
                  </a:cubicBezTo>
                  <a:cubicBezTo>
                    <a:pt x="107" y="1265"/>
                    <a:pt x="0" y="3420"/>
                    <a:pt x="125" y="5015"/>
                  </a:cubicBezTo>
                  <a:cubicBezTo>
                    <a:pt x="1051" y="4382"/>
                    <a:pt x="2040" y="3759"/>
                    <a:pt x="2654" y="2797"/>
                  </a:cubicBezTo>
                  <a:cubicBezTo>
                    <a:pt x="3100" y="2093"/>
                    <a:pt x="3438" y="988"/>
                    <a:pt x="2779" y="320"/>
                  </a:cubicBezTo>
                  <a:cubicBezTo>
                    <a:pt x="2561" y="119"/>
                    <a:pt x="2256" y="0"/>
                    <a:pt x="195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81;p54">
              <a:extLst>
                <a:ext uri="{FF2B5EF4-FFF2-40B4-BE49-F238E27FC236}">
                  <a16:creationId xmlns:a16="http://schemas.microsoft.com/office/drawing/2014/main" id="{B1A11826-0A53-BFEE-F0D8-7A5128373AC5}"/>
                </a:ext>
              </a:extLst>
            </p:cNvPr>
            <p:cNvSpPr/>
            <p:nvPr/>
          </p:nvSpPr>
          <p:spPr>
            <a:xfrm>
              <a:off x="3228875" y="2006875"/>
              <a:ext cx="70750" cy="123375"/>
            </a:xfrm>
            <a:custGeom>
              <a:avLst/>
              <a:gdLst/>
              <a:ahLst/>
              <a:cxnLst/>
              <a:rect l="l" t="t" r="r" b="b"/>
              <a:pathLst>
                <a:path w="2830" h="4935" extrusionOk="0">
                  <a:moveTo>
                    <a:pt x="1457" y="0"/>
                  </a:moveTo>
                  <a:cubicBezTo>
                    <a:pt x="713" y="0"/>
                    <a:pt x="1" y="841"/>
                    <a:pt x="309" y="2271"/>
                  </a:cubicBezTo>
                  <a:cubicBezTo>
                    <a:pt x="541" y="3269"/>
                    <a:pt x="1155" y="4106"/>
                    <a:pt x="1725" y="4934"/>
                  </a:cubicBezTo>
                  <a:cubicBezTo>
                    <a:pt x="1957" y="4533"/>
                    <a:pt x="2073" y="4070"/>
                    <a:pt x="2260" y="3652"/>
                  </a:cubicBezTo>
                  <a:cubicBezTo>
                    <a:pt x="2509" y="3064"/>
                    <a:pt x="2830" y="2476"/>
                    <a:pt x="2803" y="1826"/>
                  </a:cubicBezTo>
                  <a:cubicBezTo>
                    <a:pt x="2695" y="563"/>
                    <a:pt x="2065" y="0"/>
                    <a:pt x="1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82;p54">
              <a:extLst>
                <a:ext uri="{FF2B5EF4-FFF2-40B4-BE49-F238E27FC236}">
                  <a16:creationId xmlns:a16="http://schemas.microsoft.com/office/drawing/2014/main" id="{5C96AA44-AAD2-77DB-1BEA-6DBA6A3CB850}"/>
                </a:ext>
              </a:extLst>
            </p:cNvPr>
            <p:cNvSpPr/>
            <p:nvPr/>
          </p:nvSpPr>
          <p:spPr>
            <a:xfrm>
              <a:off x="3156850" y="2003375"/>
              <a:ext cx="362025" cy="575700"/>
            </a:xfrm>
            <a:custGeom>
              <a:avLst/>
              <a:gdLst/>
              <a:ahLst/>
              <a:cxnLst/>
              <a:rect l="l" t="t" r="r" b="b"/>
              <a:pathLst>
                <a:path w="14481" h="23028" extrusionOk="0">
                  <a:moveTo>
                    <a:pt x="4340" y="139"/>
                  </a:moveTo>
                  <a:cubicBezTo>
                    <a:pt x="4948" y="139"/>
                    <a:pt x="5576" y="699"/>
                    <a:pt x="5684" y="1957"/>
                  </a:cubicBezTo>
                  <a:lnTo>
                    <a:pt x="5684" y="1966"/>
                  </a:lnTo>
                  <a:cubicBezTo>
                    <a:pt x="5711" y="2616"/>
                    <a:pt x="5390" y="3204"/>
                    <a:pt x="5150" y="3792"/>
                  </a:cubicBezTo>
                  <a:cubicBezTo>
                    <a:pt x="4954" y="4210"/>
                    <a:pt x="4838" y="4664"/>
                    <a:pt x="4606" y="5065"/>
                  </a:cubicBezTo>
                  <a:cubicBezTo>
                    <a:pt x="4606" y="5065"/>
                    <a:pt x="4606" y="5074"/>
                    <a:pt x="4606" y="5074"/>
                  </a:cubicBezTo>
                  <a:cubicBezTo>
                    <a:pt x="4036" y="4246"/>
                    <a:pt x="3422" y="3409"/>
                    <a:pt x="3190" y="2411"/>
                  </a:cubicBezTo>
                  <a:cubicBezTo>
                    <a:pt x="2881" y="979"/>
                    <a:pt x="3595" y="139"/>
                    <a:pt x="4340" y="139"/>
                  </a:cubicBezTo>
                  <a:close/>
                  <a:moveTo>
                    <a:pt x="1731" y="4724"/>
                  </a:moveTo>
                  <a:cubicBezTo>
                    <a:pt x="1960" y="4724"/>
                    <a:pt x="2211" y="4795"/>
                    <a:pt x="2469" y="4958"/>
                  </a:cubicBezTo>
                  <a:cubicBezTo>
                    <a:pt x="3217" y="5404"/>
                    <a:pt x="3707" y="6170"/>
                    <a:pt x="4134" y="6909"/>
                  </a:cubicBezTo>
                  <a:cubicBezTo>
                    <a:pt x="4526" y="7586"/>
                    <a:pt x="4918" y="8254"/>
                    <a:pt x="5274" y="8949"/>
                  </a:cubicBezTo>
                  <a:cubicBezTo>
                    <a:pt x="4357" y="8824"/>
                    <a:pt x="3422" y="8664"/>
                    <a:pt x="2593" y="8227"/>
                  </a:cubicBezTo>
                  <a:cubicBezTo>
                    <a:pt x="1890" y="7907"/>
                    <a:pt x="1204" y="7470"/>
                    <a:pt x="812" y="6784"/>
                  </a:cubicBezTo>
                  <a:cubicBezTo>
                    <a:pt x="243" y="5845"/>
                    <a:pt x="822" y="4724"/>
                    <a:pt x="1731" y="4724"/>
                  </a:cubicBezTo>
                  <a:close/>
                  <a:moveTo>
                    <a:pt x="7634" y="4825"/>
                  </a:moveTo>
                  <a:cubicBezTo>
                    <a:pt x="7937" y="4825"/>
                    <a:pt x="8245" y="4944"/>
                    <a:pt x="8463" y="5145"/>
                  </a:cubicBezTo>
                  <a:cubicBezTo>
                    <a:pt x="9131" y="5813"/>
                    <a:pt x="8784" y="6918"/>
                    <a:pt x="8338" y="7622"/>
                  </a:cubicBezTo>
                  <a:cubicBezTo>
                    <a:pt x="7724" y="8575"/>
                    <a:pt x="6726" y="9207"/>
                    <a:pt x="5809" y="9840"/>
                  </a:cubicBezTo>
                  <a:cubicBezTo>
                    <a:pt x="5684" y="8245"/>
                    <a:pt x="5791" y="6090"/>
                    <a:pt x="7091" y="4976"/>
                  </a:cubicBezTo>
                  <a:cubicBezTo>
                    <a:pt x="7254" y="4873"/>
                    <a:pt x="7443" y="4825"/>
                    <a:pt x="7634" y="4825"/>
                  </a:cubicBezTo>
                  <a:close/>
                  <a:moveTo>
                    <a:pt x="2397" y="9827"/>
                  </a:moveTo>
                  <a:cubicBezTo>
                    <a:pt x="2843" y="9827"/>
                    <a:pt x="3299" y="9966"/>
                    <a:pt x="3707" y="10142"/>
                  </a:cubicBezTo>
                  <a:cubicBezTo>
                    <a:pt x="4963" y="10828"/>
                    <a:pt x="5764" y="12111"/>
                    <a:pt x="6708" y="13144"/>
                  </a:cubicBezTo>
                  <a:cubicBezTo>
                    <a:pt x="6637" y="13153"/>
                    <a:pt x="6566" y="13171"/>
                    <a:pt x="6495" y="13180"/>
                  </a:cubicBezTo>
                  <a:cubicBezTo>
                    <a:pt x="6415" y="13189"/>
                    <a:pt x="6334" y="13198"/>
                    <a:pt x="6245" y="13215"/>
                  </a:cubicBezTo>
                  <a:lnTo>
                    <a:pt x="6254" y="13215"/>
                  </a:lnTo>
                  <a:cubicBezTo>
                    <a:pt x="5704" y="13262"/>
                    <a:pt x="5146" y="13307"/>
                    <a:pt x="4590" y="13307"/>
                  </a:cubicBezTo>
                  <a:cubicBezTo>
                    <a:pt x="3876" y="13307"/>
                    <a:pt x="3167" y="13233"/>
                    <a:pt x="2486" y="12993"/>
                  </a:cubicBezTo>
                  <a:cubicBezTo>
                    <a:pt x="1952" y="12806"/>
                    <a:pt x="1400" y="12574"/>
                    <a:pt x="1043" y="12111"/>
                  </a:cubicBezTo>
                  <a:cubicBezTo>
                    <a:pt x="571" y="11425"/>
                    <a:pt x="803" y="10356"/>
                    <a:pt x="1596" y="10009"/>
                  </a:cubicBezTo>
                  <a:cubicBezTo>
                    <a:pt x="1850" y="9880"/>
                    <a:pt x="2122" y="9827"/>
                    <a:pt x="2397" y="9827"/>
                  </a:cubicBezTo>
                  <a:close/>
                  <a:moveTo>
                    <a:pt x="9902" y="9481"/>
                  </a:moveTo>
                  <a:cubicBezTo>
                    <a:pt x="10260" y="9481"/>
                    <a:pt x="10619" y="9613"/>
                    <a:pt x="10868" y="9866"/>
                  </a:cubicBezTo>
                  <a:cubicBezTo>
                    <a:pt x="11554" y="10561"/>
                    <a:pt x="11269" y="12049"/>
                    <a:pt x="10690" y="12734"/>
                  </a:cubicBezTo>
                  <a:cubicBezTo>
                    <a:pt x="9951" y="13768"/>
                    <a:pt x="8909" y="14516"/>
                    <a:pt x="7955" y="15335"/>
                  </a:cubicBezTo>
                  <a:cubicBezTo>
                    <a:pt x="7555" y="13500"/>
                    <a:pt x="7617" y="11069"/>
                    <a:pt x="9113" y="9733"/>
                  </a:cubicBezTo>
                  <a:cubicBezTo>
                    <a:pt x="9338" y="9563"/>
                    <a:pt x="9619" y="9481"/>
                    <a:pt x="9902" y="9481"/>
                  </a:cubicBezTo>
                  <a:close/>
                  <a:moveTo>
                    <a:pt x="4976" y="14943"/>
                  </a:moveTo>
                  <a:cubicBezTo>
                    <a:pt x="5226" y="14943"/>
                    <a:pt x="5475" y="14990"/>
                    <a:pt x="5720" y="15068"/>
                  </a:cubicBezTo>
                  <a:cubicBezTo>
                    <a:pt x="7189" y="15602"/>
                    <a:pt x="8151" y="16912"/>
                    <a:pt x="9238" y="17963"/>
                  </a:cubicBezTo>
                  <a:cubicBezTo>
                    <a:pt x="8896" y="17949"/>
                    <a:pt x="8555" y="17944"/>
                    <a:pt x="8215" y="17944"/>
                  </a:cubicBezTo>
                  <a:cubicBezTo>
                    <a:pt x="7705" y="17944"/>
                    <a:pt x="7195" y="17954"/>
                    <a:pt x="6682" y="17954"/>
                  </a:cubicBezTo>
                  <a:cubicBezTo>
                    <a:pt x="5666" y="17892"/>
                    <a:pt x="4482" y="17883"/>
                    <a:pt x="3733" y="17099"/>
                  </a:cubicBezTo>
                  <a:cubicBezTo>
                    <a:pt x="3315" y="16627"/>
                    <a:pt x="3288" y="15790"/>
                    <a:pt x="3751" y="15344"/>
                  </a:cubicBezTo>
                  <a:cubicBezTo>
                    <a:pt x="3956" y="15121"/>
                    <a:pt x="4232" y="15032"/>
                    <a:pt x="4526" y="14997"/>
                  </a:cubicBezTo>
                  <a:cubicBezTo>
                    <a:pt x="4676" y="14960"/>
                    <a:pt x="4826" y="14943"/>
                    <a:pt x="4976" y="14943"/>
                  </a:cubicBezTo>
                  <a:close/>
                  <a:moveTo>
                    <a:pt x="12888" y="14186"/>
                  </a:moveTo>
                  <a:cubicBezTo>
                    <a:pt x="12986" y="14186"/>
                    <a:pt x="13085" y="14200"/>
                    <a:pt x="13184" y="14231"/>
                  </a:cubicBezTo>
                  <a:cubicBezTo>
                    <a:pt x="14386" y="14730"/>
                    <a:pt x="14199" y="16636"/>
                    <a:pt x="13496" y="17491"/>
                  </a:cubicBezTo>
                  <a:cubicBezTo>
                    <a:pt x="12765" y="18426"/>
                    <a:pt x="11732" y="19050"/>
                    <a:pt x="10752" y="19709"/>
                  </a:cubicBezTo>
                  <a:cubicBezTo>
                    <a:pt x="10752" y="19700"/>
                    <a:pt x="10743" y="19691"/>
                    <a:pt x="10734" y="19682"/>
                  </a:cubicBezTo>
                  <a:cubicBezTo>
                    <a:pt x="10485" y="18862"/>
                    <a:pt x="10494" y="17981"/>
                    <a:pt x="10592" y="17143"/>
                  </a:cubicBezTo>
                  <a:cubicBezTo>
                    <a:pt x="10708" y="16244"/>
                    <a:pt x="11037" y="15371"/>
                    <a:pt x="11732" y="14756"/>
                  </a:cubicBezTo>
                  <a:cubicBezTo>
                    <a:pt x="12038" y="14465"/>
                    <a:pt x="12451" y="14186"/>
                    <a:pt x="12888" y="14186"/>
                  </a:cubicBezTo>
                  <a:close/>
                  <a:moveTo>
                    <a:pt x="9630" y="19769"/>
                  </a:moveTo>
                  <a:cubicBezTo>
                    <a:pt x="9997" y="19769"/>
                    <a:pt x="10330" y="19803"/>
                    <a:pt x="10592" y="19869"/>
                  </a:cubicBezTo>
                  <a:cubicBezTo>
                    <a:pt x="10280" y="20395"/>
                    <a:pt x="9862" y="20867"/>
                    <a:pt x="9505" y="21374"/>
                  </a:cubicBezTo>
                  <a:cubicBezTo>
                    <a:pt x="9015" y="22051"/>
                    <a:pt x="8401" y="22799"/>
                    <a:pt x="7501" y="22871"/>
                  </a:cubicBezTo>
                  <a:cubicBezTo>
                    <a:pt x="7436" y="22878"/>
                    <a:pt x="7370" y="22882"/>
                    <a:pt x="7304" y="22882"/>
                  </a:cubicBezTo>
                  <a:cubicBezTo>
                    <a:pt x="6412" y="22882"/>
                    <a:pt x="5537" y="22220"/>
                    <a:pt x="5960" y="21241"/>
                  </a:cubicBezTo>
                  <a:cubicBezTo>
                    <a:pt x="6417" y="20237"/>
                    <a:pt x="8263" y="19769"/>
                    <a:pt x="9630" y="19769"/>
                  </a:cubicBezTo>
                  <a:close/>
                  <a:moveTo>
                    <a:pt x="4353" y="1"/>
                  </a:moveTo>
                  <a:cubicBezTo>
                    <a:pt x="3507" y="1"/>
                    <a:pt x="2691" y="975"/>
                    <a:pt x="3057" y="2473"/>
                  </a:cubicBezTo>
                  <a:lnTo>
                    <a:pt x="3057" y="2464"/>
                  </a:lnTo>
                  <a:cubicBezTo>
                    <a:pt x="3288" y="3489"/>
                    <a:pt x="3938" y="4335"/>
                    <a:pt x="4499" y="5190"/>
                  </a:cubicBezTo>
                  <a:cubicBezTo>
                    <a:pt x="4687" y="6366"/>
                    <a:pt x="4980" y="7533"/>
                    <a:pt x="5310" y="8691"/>
                  </a:cubicBezTo>
                  <a:cubicBezTo>
                    <a:pt x="5061" y="8236"/>
                    <a:pt x="4802" y="7782"/>
                    <a:pt x="4553" y="7337"/>
                  </a:cubicBezTo>
                  <a:cubicBezTo>
                    <a:pt x="4010" y="6401"/>
                    <a:pt x="3475" y="5359"/>
                    <a:pt x="2495" y="4807"/>
                  </a:cubicBezTo>
                  <a:cubicBezTo>
                    <a:pt x="2219" y="4647"/>
                    <a:pt x="1955" y="4577"/>
                    <a:pt x="1714" y="4577"/>
                  </a:cubicBezTo>
                  <a:cubicBezTo>
                    <a:pt x="616" y="4577"/>
                    <a:pt x="1" y="6038"/>
                    <a:pt x="812" y="7060"/>
                  </a:cubicBezTo>
                  <a:cubicBezTo>
                    <a:pt x="1364" y="7844"/>
                    <a:pt x="2255" y="8263"/>
                    <a:pt x="3110" y="8610"/>
                  </a:cubicBezTo>
                  <a:cubicBezTo>
                    <a:pt x="3778" y="8878"/>
                    <a:pt x="4482" y="8976"/>
                    <a:pt x="5176" y="9082"/>
                  </a:cubicBezTo>
                  <a:cubicBezTo>
                    <a:pt x="5238" y="9082"/>
                    <a:pt x="5310" y="9109"/>
                    <a:pt x="5373" y="9109"/>
                  </a:cubicBezTo>
                  <a:cubicBezTo>
                    <a:pt x="5391" y="9109"/>
                    <a:pt x="5409" y="9106"/>
                    <a:pt x="5426" y="9100"/>
                  </a:cubicBezTo>
                  <a:cubicBezTo>
                    <a:pt x="5506" y="9367"/>
                    <a:pt x="5586" y="9626"/>
                    <a:pt x="5657" y="9884"/>
                  </a:cubicBezTo>
                  <a:cubicBezTo>
                    <a:pt x="5666" y="9911"/>
                    <a:pt x="5666" y="9946"/>
                    <a:pt x="5684" y="9964"/>
                  </a:cubicBezTo>
                  <a:cubicBezTo>
                    <a:pt x="5782" y="10276"/>
                    <a:pt x="5871" y="10588"/>
                    <a:pt x="5969" y="10899"/>
                  </a:cubicBezTo>
                  <a:cubicBezTo>
                    <a:pt x="6183" y="11576"/>
                    <a:pt x="6423" y="12244"/>
                    <a:pt x="6691" y="12904"/>
                  </a:cubicBezTo>
                  <a:cubicBezTo>
                    <a:pt x="6459" y="12619"/>
                    <a:pt x="6210" y="12342"/>
                    <a:pt x="5987" y="12057"/>
                  </a:cubicBezTo>
                  <a:cubicBezTo>
                    <a:pt x="5292" y="11274"/>
                    <a:pt x="4615" y="10383"/>
                    <a:pt x="3635" y="9946"/>
                  </a:cubicBezTo>
                  <a:cubicBezTo>
                    <a:pt x="3252" y="9795"/>
                    <a:pt x="2820" y="9684"/>
                    <a:pt x="2399" y="9684"/>
                  </a:cubicBezTo>
                  <a:cubicBezTo>
                    <a:pt x="2027" y="9684"/>
                    <a:pt x="1663" y="9770"/>
                    <a:pt x="1346" y="9991"/>
                  </a:cubicBezTo>
                  <a:cubicBezTo>
                    <a:pt x="634" y="10410"/>
                    <a:pt x="465" y="11443"/>
                    <a:pt x="883" y="12129"/>
                  </a:cubicBezTo>
                  <a:cubicBezTo>
                    <a:pt x="1275" y="12717"/>
                    <a:pt x="1988" y="12984"/>
                    <a:pt x="2638" y="13189"/>
                  </a:cubicBezTo>
                  <a:cubicBezTo>
                    <a:pt x="3294" y="13386"/>
                    <a:pt x="3971" y="13457"/>
                    <a:pt x="4652" y="13457"/>
                  </a:cubicBezTo>
                  <a:cubicBezTo>
                    <a:pt x="5385" y="13457"/>
                    <a:pt x="6122" y="13375"/>
                    <a:pt x="6842" y="13278"/>
                  </a:cubicBezTo>
                  <a:cubicBezTo>
                    <a:pt x="7074" y="13848"/>
                    <a:pt x="7323" y="14418"/>
                    <a:pt x="7572" y="14988"/>
                  </a:cubicBezTo>
                  <a:cubicBezTo>
                    <a:pt x="8053" y="15932"/>
                    <a:pt x="8615" y="16841"/>
                    <a:pt x="9194" y="17722"/>
                  </a:cubicBezTo>
                  <a:cubicBezTo>
                    <a:pt x="8169" y="16662"/>
                    <a:pt x="7189" y="15451"/>
                    <a:pt x="5764" y="14934"/>
                  </a:cubicBezTo>
                  <a:cubicBezTo>
                    <a:pt x="5512" y="14852"/>
                    <a:pt x="5249" y="14803"/>
                    <a:pt x="4984" y="14803"/>
                  </a:cubicBezTo>
                  <a:cubicBezTo>
                    <a:pt x="4820" y="14803"/>
                    <a:pt x="4654" y="14822"/>
                    <a:pt x="4491" y="14863"/>
                  </a:cubicBezTo>
                  <a:cubicBezTo>
                    <a:pt x="4152" y="14890"/>
                    <a:pt x="3831" y="15024"/>
                    <a:pt x="3600" y="15291"/>
                  </a:cubicBezTo>
                  <a:cubicBezTo>
                    <a:pt x="3128" y="15798"/>
                    <a:pt x="3172" y="16698"/>
                    <a:pt x="3627" y="17197"/>
                  </a:cubicBezTo>
                  <a:cubicBezTo>
                    <a:pt x="4402" y="17989"/>
                    <a:pt x="5714" y="18106"/>
                    <a:pt x="7011" y="18106"/>
                  </a:cubicBezTo>
                  <a:cubicBezTo>
                    <a:pt x="7556" y="18106"/>
                    <a:pt x="8098" y="18085"/>
                    <a:pt x="8596" y="18085"/>
                  </a:cubicBezTo>
                  <a:cubicBezTo>
                    <a:pt x="8887" y="18085"/>
                    <a:pt x="9163" y="18092"/>
                    <a:pt x="9416" y="18114"/>
                  </a:cubicBezTo>
                  <a:lnTo>
                    <a:pt x="9461" y="18114"/>
                  </a:lnTo>
                  <a:cubicBezTo>
                    <a:pt x="9496" y="18168"/>
                    <a:pt x="9532" y="18230"/>
                    <a:pt x="9577" y="18284"/>
                  </a:cubicBezTo>
                  <a:cubicBezTo>
                    <a:pt x="9888" y="18765"/>
                    <a:pt x="10227" y="19237"/>
                    <a:pt x="10574" y="19709"/>
                  </a:cubicBezTo>
                  <a:cubicBezTo>
                    <a:pt x="10405" y="19664"/>
                    <a:pt x="10182" y="19637"/>
                    <a:pt x="10120" y="19637"/>
                  </a:cubicBezTo>
                  <a:cubicBezTo>
                    <a:pt x="9974" y="19629"/>
                    <a:pt x="9828" y="19625"/>
                    <a:pt x="9682" y="19625"/>
                  </a:cubicBezTo>
                  <a:cubicBezTo>
                    <a:pt x="8719" y="19625"/>
                    <a:pt x="7751" y="19807"/>
                    <a:pt x="6878" y="20216"/>
                  </a:cubicBezTo>
                  <a:cubicBezTo>
                    <a:pt x="6014" y="20564"/>
                    <a:pt x="5292" y="21642"/>
                    <a:pt x="5978" y="22479"/>
                  </a:cubicBezTo>
                  <a:cubicBezTo>
                    <a:pt x="6319" y="22852"/>
                    <a:pt x="6809" y="23027"/>
                    <a:pt x="7306" y="23027"/>
                  </a:cubicBezTo>
                  <a:cubicBezTo>
                    <a:pt x="7770" y="23027"/>
                    <a:pt x="8240" y="22874"/>
                    <a:pt x="8597" y="22586"/>
                  </a:cubicBezTo>
                  <a:cubicBezTo>
                    <a:pt x="9389" y="21953"/>
                    <a:pt x="9888" y="21054"/>
                    <a:pt x="10512" y="20270"/>
                  </a:cubicBezTo>
                  <a:cubicBezTo>
                    <a:pt x="10592" y="20163"/>
                    <a:pt x="10681" y="20047"/>
                    <a:pt x="10726" y="19914"/>
                  </a:cubicBezTo>
                  <a:cubicBezTo>
                    <a:pt x="10957" y="20216"/>
                    <a:pt x="11189" y="20519"/>
                    <a:pt x="11420" y="20822"/>
                  </a:cubicBezTo>
                  <a:cubicBezTo>
                    <a:pt x="11794" y="21321"/>
                    <a:pt x="12204" y="21784"/>
                    <a:pt x="12667" y="22194"/>
                  </a:cubicBezTo>
                  <a:cubicBezTo>
                    <a:pt x="12680" y="22206"/>
                    <a:pt x="12698" y="22213"/>
                    <a:pt x="12716" y="22213"/>
                  </a:cubicBezTo>
                  <a:cubicBezTo>
                    <a:pt x="12738" y="22213"/>
                    <a:pt x="12760" y="22204"/>
                    <a:pt x="12774" y="22185"/>
                  </a:cubicBezTo>
                  <a:cubicBezTo>
                    <a:pt x="12801" y="22158"/>
                    <a:pt x="12792" y="22114"/>
                    <a:pt x="12765" y="22087"/>
                  </a:cubicBezTo>
                  <a:cubicBezTo>
                    <a:pt x="12498" y="21837"/>
                    <a:pt x="12222" y="21588"/>
                    <a:pt x="11990" y="21303"/>
                  </a:cubicBezTo>
                  <a:cubicBezTo>
                    <a:pt x="11598" y="20822"/>
                    <a:pt x="11215" y="20332"/>
                    <a:pt x="10850" y="19833"/>
                  </a:cubicBezTo>
                  <a:cubicBezTo>
                    <a:pt x="10984" y="19762"/>
                    <a:pt x="11144" y="19611"/>
                    <a:pt x="11224" y="19575"/>
                  </a:cubicBezTo>
                  <a:cubicBezTo>
                    <a:pt x="12151" y="18952"/>
                    <a:pt x="13122" y="18319"/>
                    <a:pt x="13754" y="17375"/>
                  </a:cubicBezTo>
                  <a:cubicBezTo>
                    <a:pt x="14480" y="16384"/>
                    <a:pt x="14387" y="14057"/>
                    <a:pt x="12861" y="14057"/>
                  </a:cubicBezTo>
                  <a:cubicBezTo>
                    <a:pt x="12796" y="14057"/>
                    <a:pt x="12729" y="14062"/>
                    <a:pt x="12658" y="14070"/>
                  </a:cubicBezTo>
                  <a:cubicBezTo>
                    <a:pt x="12177" y="14151"/>
                    <a:pt x="11794" y="14480"/>
                    <a:pt x="11465" y="14819"/>
                  </a:cubicBezTo>
                  <a:cubicBezTo>
                    <a:pt x="10824" y="15451"/>
                    <a:pt x="10556" y="16342"/>
                    <a:pt x="10449" y="17206"/>
                  </a:cubicBezTo>
                  <a:cubicBezTo>
                    <a:pt x="10351" y="17927"/>
                    <a:pt x="10369" y="18658"/>
                    <a:pt x="10503" y="19370"/>
                  </a:cubicBezTo>
                  <a:cubicBezTo>
                    <a:pt x="9594" y="18123"/>
                    <a:pt x="8757" y="16832"/>
                    <a:pt x="8000" y="15487"/>
                  </a:cubicBezTo>
                  <a:cubicBezTo>
                    <a:pt x="8071" y="15451"/>
                    <a:pt x="8142" y="15353"/>
                    <a:pt x="8205" y="15317"/>
                  </a:cubicBezTo>
                  <a:cubicBezTo>
                    <a:pt x="9185" y="14507"/>
                    <a:pt x="10209" y="13723"/>
                    <a:pt x="10930" y="12654"/>
                  </a:cubicBezTo>
                  <a:cubicBezTo>
                    <a:pt x="11403" y="11977"/>
                    <a:pt x="11563" y="10926"/>
                    <a:pt x="11251" y="10151"/>
                  </a:cubicBezTo>
                  <a:cubicBezTo>
                    <a:pt x="11008" y="9629"/>
                    <a:pt x="10448" y="9342"/>
                    <a:pt x="9891" y="9342"/>
                  </a:cubicBezTo>
                  <a:cubicBezTo>
                    <a:pt x="9755" y="9342"/>
                    <a:pt x="9619" y="9359"/>
                    <a:pt x="9487" y="9394"/>
                  </a:cubicBezTo>
                  <a:cubicBezTo>
                    <a:pt x="8909" y="9555"/>
                    <a:pt x="8552" y="10107"/>
                    <a:pt x="8249" y="10579"/>
                  </a:cubicBezTo>
                  <a:cubicBezTo>
                    <a:pt x="7608" y="11772"/>
                    <a:pt x="7528" y="13180"/>
                    <a:pt x="7662" y="14507"/>
                  </a:cubicBezTo>
                  <a:cubicBezTo>
                    <a:pt x="7670" y="14640"/>
                    <a:pt x="7688" y="14774"/>
                    <a:pt x="7715" y="14908"/>
                  </a:cubicBezTo>
                  <a:cubicBezTo>
                    <a:pt x="6949" y="13322"/>
                    <a:pt x="6343" y="11674"/>
                    <a:pt x="5836" y="10000"/>
                  </a:cubicBezTo>
                  <a:cubicBezTo>
                    <a:pt x="5844" y="9991"/>
                    <a:pt x="5862" y="9982"/>
                    <a:pt x="5871" y="9973"/>
                  </a:cubicBezTo>
                  <a:cubicBezTo>
                    <a:pt x="5934" y="9938"/>
                    <a:pt x="6005" y="9893"/>
                    <a:pt x="6067" y="9848"/>
                  </a:cubicBezTo>
                  <a:cubicBezTo>
                    <a:pt x="6851" y="9296"/>
                    <a:pt x="7679" y="8762"/>
                    <a:pt x="8267" y="7987"/>
                  </a:cubicBezTo>
                  <a:cubicBezTo>
                    <a:pt x="8312" y="7924"/>
                    <a:pt x="8356" y="7862"/>
                    <a:pt x="8401" y="7791"/>
                  </a:cubicBezTo>
                  <a:cubicBezTo>
                    <a:pt x="9042" y="6918"/>
                    <a:pt x="9381" y="5217"/>
                    <a:pt x="8098" y="4762"/>
                  </a:cubicBezTo>
                  <a:cubicBezTo>
                    <a:pt x="7939" y="4703"/>
                    <a:pt x="7789" y="4675"/>
                    <a:pt x="7648" y="4675"/>
                  </a:cubicBezTo>
                  <a:cubicBezTo>
                    <a:pt x="6824" y="4675"/>
                    <a:pt x="6298" y="5603"/>
                    <a:pt x="6031" y="6348"/>
                  </a:cubicBezTo>
                  <a:cubicBezTo>
                    <a:pt x="5666" y="7283"/>
                    <a:pt x="5595" y="8299"/>
                    <a:pt x="5631" y="9296"/>
                  </a:cubicBezTo>
                  <a:cubicBezTo>
                    <a:pt x="5248" y="7969"/>
                    <a:pt x="4918" y="6615"/>
                    <a:pt x="4633" y="5270"/>
                  </a:cubicBezTo>
                  <a:cubicBezTo>
                    <a:pt x="4980" y="4843"/>
                    <a:pt x="5070" y="4273"/>
                    <a:pt x="5310" y="3783"/>
                  </a:cubicBezTo>
                  <a:cubicBezTo>
                    <a:pt x="5595" y="3141"/>
                    <a:pt x="5925" y="2464"/>
                    <a:pt x="5809" y="1734"/>
                  </a:cubicBezTo>
                  <a:cubicBezTo>
                    <a:pt x="5606" y="520"/>
                    <a:pt x="4971" y="1"/>
                    <a:pt x="43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1983;p54" descr="n185 Fb Thu Huong Pham">
            <a:extLst>
              <a:ext uri="{FF2B5EF4-FFF2-40B4-BE49-F238E27FC236}">
                <a16:creationId xmlns:a16="http://schemas.microsoft.com/office/drawing/2014/main" id="{61AFBB88-8CC5-2775-746D-90E057CE542B}"/>
              </a:ext>
            </a:extLst>
          </p:cNvPr>
          <p:cNvSpPr/>
          <p:nvPr/>
        </p:nvSpPr>
        <p:spPr>
          <a:xfrm>
            <a:off x="7756" y="643419"/>
            <a:ext cx="1113861" cy="826699"/>
          </a:xfrm>
          <a:custGeom>
            <a:avLst/>
            <a:gdLst/>
            <a:ahLst/>
            <a:cxnLst/>
            <a:rect l="l" t="t" r="r" b="b"/>
            <a:pathLst>
              <a:path w="40600" h="30133" extrusionOk="0">
                <a:moveTo>
                  <a:pt x="19781" y="1"/>
                </a:moveTo>
                <a:cubicBezTo>
                  <a:pt x="19553" y="1"/>
                  <a:pt x="19325" y="4"/>
                  <a:pt x="19097" y="9"/>
                </a:cubicBezTo>
                <a:cubicBezTo>
                  <a:pt x="17049" y="62"/>
                  <a:pt x="14991" y="169"/>
                  <a:pt x="12969" y="499"/>
                </a:cubicBezTo>
                <a:cubicBezTo>
                  <a:pt x="10538" y="989"/>
                  <a:pt x="8106" y="1853"/>
                  <a:pt x="6182" y="3483"/>
                </a:cubicBezTo>
                <a:cubicBezTo>
                  <a:pt x="4819" y="4632"/>
                  <a:pt x="3813" y="6110"/>
                  <a:pt x="2842" y="7598"/>
                </a:cubicBezTo>
                <a:cubicBezTo>
                  <a:pt x="1417" y="9762"/>
                  <a:pt x="651" y="12292"/>
                  <a:pt x="250" y="14830"/>
                </a:cubicBezTo>
                <a:cubicBezTo>
                  <a:pt x="0" y="16674"/>
                  <a:pt x="134" y="18598"/>
                  <a:pt x="864" y="20317"/>
                </a:cubicBezTo>
                <a:cubicBezTo>
                  <a:pt x="953" y="20584"/>
                  <a:pt x="1069" y="20834"/>
                  <a:pt x="1203" y="21083"/>
                </a:cubicBezTo>
                <a:cubicBezTo>
                  <a:pt x="1408" y="21493"/>
                  <a:pt x="1666" y="21885"/>
                  <a:pt x="1933" y="22268"/>
                </a:cubicBezTo>
                <a:cubicBezTo>
                  <a:pt x="2352" y="22847"/>
                  <a:pt x="2779" y="23426"/>
                  <a:pt x="3341" y="23871"/>
                </a:cubicBezTo>
                <a:cubicBezTo>
                  <a:pt x="4151" y="24575"/>
                  <a:pt x="5104" y="25074"/>
                  <a:pt x="6075" y="25537"/>
                </a:cubicBezTo>
                <a:cubicBezTo>
                  <a:pt x="7367" y="26169"/>
                  <a:pt x="8765" y="26543"/>
                  <a:pt x="10172" y="26802"/>
                </a:cubicBezTo>
                <a:cubicBezTo>
                  <a:pt x="12053" y="27184"/>
                  <a:pt x="13975" y="27348"/>
                  <a:pt x="15895" y="27348"/>
                </a:cubicBezTo>
                <a:cubicBezTo>
                  <a:pt x="16658" y="27348"/>
                  <a:pt x="17420" y="27322"/>
                  <a:pt x="18180" y="27274"/>
                </a:cubicBezTo>
                <a:lnTo>
                  <a:pt x="18314" y="27274"/>
                </a:lnTo>
                <a:cubicBezTo>
                  <a:pt x="18319" y="27274"/>
                  <a:pt x="18325" y="27278"/>
                  <a:pt x="18334" y="27278"/>
                </a:cubicBezTo>
                <a:cubicBezTo>
                  <a:pt x="18338" y="27278"/>
                  <a:pt x="18343" y="27277"/>
                  <a:pt x="18349" y="27274"/>
                </a:cubicBezTo>
                <a:lnTo>
                  <a:pt x="18483" y="27274"/>
                </a:lnTo>
                <a:cubicBezTo>
                  <a:pt x="18492" y="27274"/>
                  <a:pt x="18501" y="27274"/>
                  <a:pt x="18509" y="27283"/>
                </a:cubicBezTo>
                <a:cubicBezTo>
                  <a:pt x="18518" y="27283"/>
                  <a:pt x="18518" y="27291"/>
                  <a:pt x="18518" y="27291"/>
                </a:cubicBezTo>
                <a:cubicBezTo>
                  <a:pt x="18527" y="27300"/>
                  <a:pt x="18527" y="27300"/>
                  <a:pt x="18536" y="27309"/>
                </a:cubicBezTo>
                <a:cubicBezTo>
                  <a:pt x="18536" y="27318"/>
                  <a:pt x="18545" y="27327"/>
                  <a:pt x="18545" y="27336"/>
                </a:cubicBezTo>
                <a:lnTo>
                  <a:pt x="18554" y="27345"/>
                </a:lnTo>
                <a:cubicBezTo>
                  <a:pt x="18554" y="27345"/>
                  <a:pt x="18554" y="27345"/>
                  <a:pt x="18554" y="27354"/>
                </a:cubicBezTo>
                <a:cubicBezTo>
                  <a:pt x="18554" y="27363"/>
                  <a:pt x="18563" y="27372"/>
                  <a:pt x="18563" y="27389"/>
                </a:cubicBezTo>
                <a:lnTo>
                  <a:pt x="18572" y="27389"/>
                </a:lnTo>
                <a:cubicBezTo>
                  <a:pt x="18572" y="27389"/>
                  <a:pt x="18572" y="27398"/>
                  <a:pt x="18572" y="27398"/>
                </a:cubicBezTo>
                <a:cubicBezTo>
                  <a:pt x="18572" y="27398"/>
                  <a:pt x="18581" y="27407"/>
                  <a:pt x="18581" y="27416"/>
                </a:cubicBezTo>
                <a:cubicBezTo>
                  <a:pt x="18590" y="27443"/>
                  <a:pt x="18607" y="27470"/>
                  <a:pt x="18625" y="27487"/>
                </a:cubicBezTo>
                <a:cubicBezTo>
                  <a:pt x="18839" y="27897"/>
                  <a:pt x="19035" y="28316"/>
                  <a:pt x="19249" y="28734"/>
                </a:cubicBezTo>
                <a:cubicBezTo>
                  <a:pt x="19463" y="29109"/>
                  <a:pt x="19676" y="29492"/>
                  <a:pt x="19872" y="29875"/>
                </a:cubicBezTo>
                <a:cubicBezTo>
                  <a:pt x="19908" y="29964"/>
                  <a:pt x="19952" y="30053"/>
                  <a:pt x="19997" y="30133"/>
                </a:cubicBezTo>
                <a:cubicBezTo>
                  <a:pt x="20050" y="29875"/>
                  <a:pt x="20104" y="29616"/>
                  <a:pt x="20184" y="29367"/>
                </a:cubicBezTo>
                <a:cubicBezTo>
                  <a:pt x="20371" y="28761"/>
                  <a:pt x="20585" y="28155"/>
                  <a:pt x="20745" y="27541"/>
                </a:cubicBezTo>
                <a:cubicBezTo>
                  <a:pt x="20745" y="27541"/>
                  <a:pt x="20745" y="27541"/>
                  <a:pt x="20745" y="27532"/>
                </a:cubicBezTo>
                <a:cubicBezTo>
                  <a:pt x="20763" y="27487"/>
                  <a:pt x="20772" y="27443"/>
                  <a:pt x="20790" y="27398"/>
                </a:cubicBezTo>
                <a:cubicBezTo>
                  <a:pt x="20790" y="27398"/>
                  <a:pt x="20790" y="27398"/>
                  <a:pt x="20790" y="27389"/>
                </a:cubicBezTo>
                <a:cubicBezTo>
                  <a:pt x="20790" y="27381"/>
                  <a:pt x="20799" y="27372"/>
                  <a:pt x="20799" y="27363"/>
                </a:cubicBezTo>
                <a:cubicBezTo>
                  <a:pt x="20816" y="27309"/>
                  <a:pt x="20825" y="27265"/>
                  <a:pt x="20843" y="27211"/>
                </a:cubicBezTo>
                <a:lnTo>
                  <a:pt x="20879" y="27211"/>
                </a:lnTo>
                <a:lnTo>
                  <a:pt x="20959" y="27220"/>
                </a:lnTo>
                <a:lnTo>
                  <a:pt x="20977" y="27220"/>
                </a:lnTo>
                <a:cubicBezTo>
                  <a:pt x="21182" y="27238"/>
                  <a:pt x="21389" y="27244"/>
                  <a:pt x="21597" y="27244"/>
                </a:cubicBezTo>
                <a:cubicBezTo>
                  <a:pt x="22029" y="27244"/>
                  <a:pt x="22465" y="27217"/>
                  <a:pt x="22892" y="27211"/>
                </a:cubicBezTo>
                <a:cubicBezTo>
                  <a:pt x="23756" y="27158"/>
                  <a:pt x="24611" y="27033"/>
                  <a:pt x="25475" y="27006"/>
                </a:cubicBezTo>
                <a:cubicBezTo>
                  <a:pt x="26606" y="26953"/>
                  <a:pt x="27746" y="26998"/>
                  <a:pt x="28877" y="26882"/>
                </a:cubicBezTo>
                <a:cubicBezTo>
                  <a:pt x="30196" y="26730"/>
                  <a:pt x="31523" y="26499"/>
                  <a:pt x="32797" y="26116"/>
                </a:cubicBezTo>
                <a:cubicBezTo>
                  <a:pt x="34498" y="25483"/>
                  <a:pt x="36092" y="24539"/>
                  <a:pt x="37428" y="23310"/>
                </a:cubicBezTo>
                <a:cubicBezTo>
                  <a:pt x="38212" y="22597"/>
                  <a:pt x="38827" y="21725"/>
                  <a:pt x="39254" y="20754"/>
                </a:cubicBezTo>
                <a:cubicBezTo>
                  <a:pt x="39780" y="19765"/>
                  <a:pt x="40074" y="18687"/>
                  <a:pt x="40305" y="17600"/>
                </a:cubicBezTo>
                <a:cubicBezTo>
                  <a:pt x="40599" y="16193"/>
                  <a:pt x="40359" y="14750"/>
                  <a:pt x="40163" y="13343"/>
                </a:cubicBezTo>
                <a:cubicBezTo>
                  <a:pt x="39967" y="11695"/>
                  <a:pt x="39637" y="10448"/>
                  <a:pt x="39049" y="9272"/>
                </a:cubicBezTo>
                <a:cubicBezTo>
                  <a:pt x="38586" y="8355"/>
                  <a:pt x="37963" y="7491"/>
                  <a:pt x="37125" y="6511"/>
                </a:cubicBezTo>
                <a:cubicBezTo>
                  <a:pt x="35112" y="4160"/>
                  <a:pt x="32271" y="2663"/>
                  <a:pt x="29394" y="1612"/>
                </a:cubicBezTo>
                <a:cubicBezTo>
                  <a:pt x="26313" y="538"/>
                  <a:pt x="23046" y="1"/>
                  <a:pt x="19781"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56;p38" descr="n185 Fb Thu Huong Pham">
            <a:extLst>
              <a:ext uri="{FF2B5EF4-FFF2-40B4-BE49-F238E27FC236}">
                <a16:creationId xmlns:a16="http://schemas.microsoft.com/office/drawing/2014/main" id="{142CDDF6-EAC2-540B-526F-482CE64B81DB}"/>
              </a:ext>
            </a:extLst>
          </p:cNvPr>
          <p:cNvSpPr/>
          <p:nvPr/>
        </p:nvSpPr>
        <p:spPr>
          <a:xfrm rot="19836631">
            <a:off x="-338869" y="3310342"/>
            <a:ext cx="1942871" cy="2789699"/>
          </a:xfrm>
          <a:custGeom>
            <a:avLst/>
            <a:gdLst/>
            <a:ahLst/>
            <a:cxnLst/>
            <a:rect l="l" t="t" r="r" b="b"/>
            <a:pathLst>
              <a:path w="26990" h="38755" extrusionOk="0">
                <a:moveTo>
                  <a:pt x="13557" y="0"/>
                </a:moveTo>
                <a:cubicBezTo>
                  <a:pt x="10304" y="0"/>
                  <a:pt x="7362" y="4251"/>
                  <a:pt x="5737" y="6477"/>
                </a:cubicBezTo>
                <a:cubicBezTo>
                  <a:pt x="2789" y="10529"/>
                  <a:pt x="1" y="15259"/>
                  <a:pt x="126" y="20443"/>
                </a:cubicBezTo>
                <a:cubicBezTo>
                  <a:pt x="232" y="24807"/>
                  <a:pt x="2245" y="29056"/>
                  <a:pt x="5256" y="32183"/>
                </a:cubicBezTo>
                <a:cubicBezTo>
                  <a:pt x="8117" y="35164"/>
                  <a:pt x="13806" y="38754"/>
                  <a:pt x="18639" y="38754"/>
                </a:cubicBezTo>
                <a:cubicBezTo>
                  <a:pt x="20939" y="38754"/>
                  <a:pt x="23044" y="37941"/>
                  <a:pt x="24558" y="35861"/>
                </a:cubicBezTo>
                <a:cubicBezTo>
                  <a:pt x="26232" y="33554"/>
                  <a:pt x="26989" y="30508"/>
                  <a:pt x="26384" y="27702"/>
                </a:cubicBezTo>
                <a:cubicBezTo>
                  <a:pt x="25725" y="24647"/>
                  <a:pt x="23382" y="22278"/>
                  <a:pt x="22162" y="19454"/>
                </a:cubicBezTo>
                <a:cubicBezTo>
                  <a:pt x="20514" y="15597"/>
                  <a:pt x="20959" y="11251"/>
                  <a:pt x="19899" y="7278"/>
                </a:cubicBezTo>
                <a:cubicBezTo>
                  <a:pt x="19721" y="6583"/>
                  <a:pt x="19490" y="5906"/>
                  <a:pt x="19196" y="5247"/>
                </a:cubicBezTo>
                <a:cubicBezTo>
                  <a:pt x="18287" y="3172"/>
                  <a:pt x="16488" y="384"/>
                  <a:pt x="14074" y="37"/>
                </a:cubicBezTo>
                <a:cubicBezTo>
                  <a:pt x="13901" y="12"/>
                  <a:pt x="13729" y="0"/>
                  <a:pt x="13557"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3;p54" descr="n185 Fb Thu Huong Pham">
            <a:extLst>
              <a:ext uri="{FF2B5EF4-FFF2-40B4-BE49-F238E27FC236}">
                <a16:creationId xmlns:a16="http://schemas.microsoft.com/office/drawing/2014/main" id="{BFDE42F7-8BAC-D505-853A-243A54E11792}"/>
              </a:ext>
            </a:extLst>
          </p:cNvPr>
          <p:cNvSpPr/>
          <p:nvPr/>
        </p:nvSpPr>
        <p:spPr>
          <a:xfrm>
            <a:off x="3110478" y="4124793"/>
            <a:ext cx="642900" cy="6429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4;p54" descr="n185 Fb Thu Huong Pham">
            <a:extLst>
              <a:ext uri="{FF2B5EF4-FFF2-40B4-BE49-F238E27FC236}">
                <a16:creationId xmlns:a16="http://schemas.microsoft.com/office/drawing/2014/main" id="{EBB70277-7B9F-9DAF-31F9-28E47BAC9D63}"/>
              </a:ext>
            </a:extLst>
          </p:cNvPr>
          <p:cNvSpPr/>
          <p:nvPr/>
        </p:nvSpPr>
        <p:spPr>
          <a:xfrm>
            <a:off x="3903578" y="4124793"/>
            <a:ext cx="642900" cy="6429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5;p54" descr="n185 Fb Thu Huong Pham">
            <a:extLst>
              <a:ext uri="{FF2B5EF4-FFF2-40B4-BE49-F238E27FC236}">
                <a16:creationId xmlns:a16="http://schemas.microsoft.com/office/drawing/2014/main" id="{9C302A6B-968E-BC8F-854B-F61976B7E16A}"/>
              </a:ext>
            </a:extLst>
          </p:cNvPr>
          <p:cNvSpPr/>
          <p:nvPr/>
        </p:nvSpPr>
        <p:spPr>
          <a:xfrm>
            <a:off x="4696678" y="4124793"/>
            <a:ext cx="642900" cy="642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6;p54" descr="n185 Fb Thu Huong Pham">
            <a:extLst>
              <a:ext uri="{FF2B5EF4-FFF2-40B4-BE49-F238E27FC236}">
                <a16:creationId xmlns:a16="http://schemas.microsoft.com/office/drawing/2014/main" id="{E10C3D86-7323-025F-79DC-9E62DB0FA68D}"/>
              </a:ext>
            </a:extLst>
          </p:cNvPr>
          <p:cNvSpPr/>
          <p:nvPr/>
        </p:nvSpPr>
        <p:spPr>
          <a:xfrm>
            <a:off x="5489778" y="4124793"/>
            <a:ext cx="642900" cy="6429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984;p54" descr="n185 Fb Thu Huong Pham">
            <a:extLst>
              <a:ext uri="{FF2B5EF4-FFF2-40B4-BE49-F238E27FC236}">
                <a16:creationId xmlns:a16="http://schemas.microsoft.com/office/drawing/2014/main" id="{16271AEF-F1B8-8D94-6AD1-B52EE2920C8F}"/>
              </a:ext>
            </a:extLst>
          </p:cNvPr>
          <p:cNvGrpSpPr/>
          <p:nvPr/>
        </p:nvGrpSpPr>
        <p:grpSpPr>
          <a:xfrm>
            <a:off x="3267099" y="4281418"/>
            <a:ext cx="329666" cy="329649"/>
            <a:chOff x="266768" y="1721375"/>
            <a:chExt cx="397907" cy="397887"/>
          </a:xfrm>
        </p:grpSpPr>
        <p:sp>
          <p:nvSpPr>
            <p:cNvPr id="37" name="Google Shape;1985;p54">
              <a:extLst>
                <a:ext uri="{FF2B5EF4-FFF2-40B4-BE49-F238E27FC236}">
                  <a16:creationId xmlns:a16="http://schemas.microsoft.com/office/drawing/2014/main" id="{399FD6D5-1FE2-06DA-F1A2-00287F5F6A13}"/>
                </a:ext>
              </a:extLst>
            </p:cNvPr>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86;p54">
              <a:extLst>
                <a:ext uri="{FF2B5EF4-FFF2-40B4-BE49-F238E27FC236}">
                  <a16:creationId xmlns:a16="http://schemas.microsoft.com/office/drawing/2014/main" id="{9C03DCAB-7629-0731-49AA-8A270BA3C668}"/>
                </a:ext>
              </a:extLst>
            </p:cNvPr>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987;p54" descr="n185 Fb Thu Huong Pham">
            <a:extLst>
              <a:ext uri="{FF2B5EF4-FFF2-40B4-BE49-F238E27FC236}">
                <a16:creationId xmlns:a16="http://schemas.microsoft.com/office/drawing/2014/main" id="{4CFD5F99-5382-DAB0-9C3A-4E360FCC0126}"/>
              </a:ext>
            </a:extLst>
          </p:cNvPr>
          <p:cNvGrpSpPr/>
          <p:nvPr/>
        </p:nvGrpSpPr>
        <p:grpSpPr>
          <a:xfrm>
            <a:off x="4853315" y="4281418"/>
            <a:ext cx="329649" cy="329649"/>
            <a:chOff x="1379798" y="1723250"/>
            <a:chExt cx="397887" cy="397887"/>
          </a:xfrm>
        </p:grpSpPr>
        <p:sp>
          <p:nvSpPr>
            <p:cNvPr id="40" name="Google Shape;1988;p54">
              <a:extLst>
                <a:ext uri="{FF2B5EF4-FFF2-40B4-BE49-F238E27FC236}">
                  <a16:creationId xmlns:a16="http://schemas.microsoft.com/office/drawing/2014/main" id="{76B906A2-918B-D683-442E-AB4285C85FC4}"/>
                </a:ext>
              </a:extLst>
            </p:cNvPr>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9;p54">
              <a:extLst>
                <a:ext uri="{FF2B5EF4-FFF2-40B4-BE49-F238E27FC236}">
                  <a16:creationId xmlns:a16="http://schemas.microsoft.com/office/drawing/2014/main" id="{9DE9DBF1-C555-13BB-520A-E4BA7B840724}"/>
                </a:ext>
              </a:extLst>
            </p:cNvPr>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90;p54">
              <a:extLst>
                <a:ext uri="{FF2B5EF4-FFF2-40B4-BE49-F238E27FC236}">
                  <a16:creationId xmlns:a16="http://schemas.microsoft.com/office/drawing/2014/main" id="{30552569-4F4D-F3D3-D76D-F612681A4A40}"/>
                </a:ext>
              </a:extLst>
            </p:cNvPr>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91;p54">
              <a:extLst>
                <a:ext uri="{FF2B5EF4-FFF2-40B4-BE49-F238E27FC236}">
                  <a16:creationId xmlns:a16="http://schemas.microsoft.com/office/drawing/2014/main" id="{E7063BE5-3452-F0CB-4B46-640693F3BF79}"/>
                </a:ext>
              </a:extLst>
            </p:cNvPr>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992;p54" descr="n185 Fb Thu Huong Pham">
            <a:extLst>
              <a:ext uri="{FF2B5EF4-FFF2-40B4-BE49-F238E27FC236}">
                <a16:creationId xmlns:a16="http://schemas.microsoft.com/office/drawing/2014/main" id="{DA05E176-B84B-AC5F-808C-A8A2362D1761}"/>
              </a:ext>
            </a:extLst>
          </p:cNvPr>
          <p:cNvGrpSpPr/>
          <p:nvPr/>
        </p:nvGrpSpPr>
        <p:grpSpPr>
          <a:xfrm>
            <a:off x="4060217" y="4281418"/>
            <a:ext cx="329632" cy="329649"/>
            <a:chOff x="864491" y="1723250"/>
            <a:chExt cx="397866" cy="397887"/>
          </a:xfrm>
        </p:grpSpPr>
        <p:sp>
          <p:nvSpPr>
            <p:cNvPr id="45" name="Google Shape;1993;p54">
              <a:extLst>
                <a:ext uri="{FF2B5EF4-FFF2-40B4-BE49-F238E27FC236}">
                  <a16:creationId xmlns:a16="http://schemas.microsoft.com/office/drawing/2014/main" id="{F69023AA-ABA5-A5C6-4C2D-1C2CB655820A}"/>
                </a:ext>
              </a:extLst>
            </p:cNvPr>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94;p54">
              <a:extLst>
                <a:ext uri="{FF2B5EF4-FFF2-40B4-BE49-F238E27FC236}">
                  <a16:creationId xmlns:a16="http://schemas.microsoft.com/office/drawing/2014/main" id="{4EFF4746-10E4-027E-56F4-68EC0EDB4C87}"/>
                </a:ext>
              </a:extLst>
            </p:cNvPr>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95;p54">
              <a:extLst>
                <a:ext uri="{FF2B5EF4-FFF2-40B4-BE49-F238E27FC236}">
                  <a16:creationId xmlns:a16="http://schemas.microsoft.com/office/drawing/2014/main" id="{97BD9DE6-3723-F89A-3CC7-B1D8C8C59E44}"/>
                </a:ext>
              </a:extLst>
            </p:cNvPr>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996;p54" descr="n185 Fb Thu Huong Pham">
            <a:extLst>
              <a:ext uri="{FF2B5EF4-FFF2-40B4-BE49-F238E27FC236}">
                <a16:creationId xmlns:a16="http://schemas.microsoft.com/office/drawing/2014/main" id="{7A04C359-0A60-F43A-3CED-6A43E7172819}"/>
              </a:ext>
            </a:extLst>
          </p:cNvPr>
          <p:cNvGrpSpPr/>
          <p:nvPr/>
        </p:nvGrpSpPr>
        <p:grpSpPr>
          <a:xfrm>
            <a:off x="5646407" y="4280815"/>
            <a:ext cx="330857" cy="330857"/>
            <a:chOff x="1190625" y="238125"/>
            <a:chExt cx="5235075" cy="5235075"/>
          </a:xfrm>
        </p:grpSpPr>
        <p:sp>
          <p:nvSpPr>
            <p:cNvPr id="49" name="Google Shape;1997;p54">
              <a:extLst>
                <a:ext uri="{FF2B5EF4-FFF2-40B4-BE49-F238E27FC236}">
                  <a16:creationId xmlns:a16="http://schemas.microsoft.com/office/drawing/2014/main" id="{5B2E7865-D345-4D7C-68B8-A51E1751041B}"/>
                </a:ext>
              </a:extLst>
            </p:cNvPr>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98;p54">
              <a:extLst>
                <a:ext uri="{FF2B5EF4-FFF2-40B4-BE49-F238E27FC236}">
                  <a16:creationId xmlns:a16="http://schemas.microsoft.com/office/drawing/2014/main" id="{1B53F269-7BE6-4717-B23C-4F2E83BA8DC6}"/>
                </a:ext>
              </a:extLst>
            </p:cNvPr>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1950;p54" descr="n185 Fb Thu Huong Pham">
            <a:extLst>
              <a:ext uri="{FF2B5EF4-FFF2-40B4-BE49-F238E27FC236}">
                <a16:creationId xmlns:a16="http://schemas.microsoft.com/office/drawing/2014/main" id="{B90AD58B-65A9-65ED-433F-AB3A0C96EE37}"/>
              </a:ext>
            </a:extLst>
          </p:cNvPr>
          <p:cNvSpPr txBox="1">
            <a:spLocks/>
          </p:cNvSpPr>
          <p:nvPr/>
        </p:nvSpPr>
        <p:spPr>
          <a:xfrm>
            <a:off x="1352846" y="2397954"/>
            <a:ext cx="6389087" cy="1058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500"/>
              <a:buFont typeface="Chelsea Market"/>
              <a:buNone/>
              <a:defRPr sz="55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9pPr>
          </a:lstStyle>
          <a:p>
            <a:pPr algn="ctr"/>
            <a:r>
              <a:rPr lang="en-US" sz="4500" dirty="0">
                <a:latin typeface="Roboto Condensed" panose="02000000000000000000" pitchFamily="2" charset="0"/>
                <a:ea typeface="Roboto Condensed" panose="02000000000000000000" pitchFamily="2" charset="0"/>
              </a:rPr>
              <a:t>CHÀO MỪNG THẦY CÔ VÀ CÁC EM ĐẾN VỚI BÀI HỌC NGÀY HÔM NAY</a:t>
            </a:r>
          </a:p>
        </p:txBody>
      </p:sp>
    </p:spTree>
    <p:extLst>
      <p:ext uri="{BB962C8B-B14F-4D97-AF65-F5344CB8AC3E}">
        <p14:creationId xmlns:p14="http://schemas.microsoft.com/office/powerpoint/2010/main" val="26955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anim calcmode="lin" valueType="num">
                                      <p:cBhvr>
                                        <p:cTn id="8" dur="2000" fill="hold"/>
                                        <p:tgtEl>
                                          <p:spTgt spid="51"/>
                                        </p:tgtEl>
                                        <p:attrNameLst>
                                          <p:attrName>ppt_w</p:attrName>
                                        </p:attrNameLst>
                                      </p:cBhvr>
                                      <p:tavLst>
                                        <p:tav tm="0" fmla="#ppt_w*sin(2.5*pi*$)">
                                          <p:val>
                                            <p:fltVal val="0"/>
                                          </p:val>
                                        </p:tav>
                                        <p:tav tm="100000">
                                          <p:val>
                                            <p:fltVal val="1"/>
                                          </p:val>
                                        </p:tav>
                                      </p:tavLst>
                                    </p:anim>
                                    <p:anim calcmode="lin" valueType="num">
                                      <p:cBhvr>
                                        <p:cTn id="9" dur="2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1;p30" descr="n185 Fb Thu Huong Pham">
            <a:extLst>
              <a:ext uri="{FF2B5EF4-FFF2-40B4-BE49-F238E27FC236}">
                <a16:creationId xmlns:a16="http://schemas.microsoft.com/office/drawing/2014/main" id="{7B7C7182-41D7-DAF6-775D-6124C523879B}"/>
              </a:ext>
            </a:extLst>
          </p:cNvPr>
          <p:cNvSpPr txBox="1">
            <a:spLocks/>
          </p:cNvSpPr>
          <p:nvPr/>
        </p:nvSpPr>
        <p:spPr>
          <a:xfrm>
            <a:off x="517617" y="3132886"/>
            <a:ext cx="8131084" cy="1445447"/>
          </a:xfrm>
          <a:prstGeom prst="rect">
            <a:avLst/>
          </a:prstGeom>
          <a:solidFill>
            <a:schemeClr val="accent6">
              <a:alpha val="63000"/>
            </a:schemeClr>
          </a:solidFill>
          <a:ln>
            <a:noFill/>
          </a:ln>
          <a:effectLst>
            <a:outerShdw blurRad="50800" dist="50800" dir="5400000" algn="ctr" rotWithShape="0">
              <a:srgbClr val="000000">
                <a:alpha val="79000"/>
              </a:srgbClr>
            </a:outerShdw>
            <a:softEdge rad="63500"/>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Chelsea Market"/>
              <a:buNone/>
              <a:defRPr sz="35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600" dirty="0">
                <a:solidFill>
                  <a:srgbClr val="0070C0"/>
                </a:solidFill>
                <a:latin typeface="Consolas" panose="020B0609020204030204" pitchFamily="49" charset="0"/>
              </a:rPr>
              <a:t>Vì các thiết bị như điện thoại thông minh, máy tính đều sử dụng sóng điện từ mà sóng điện từ có thể lan truyền trong không gian.</a:t>
            </a:r>
          </a:p>
        </p:txBody>
      </p:sp>
      <p:pic>
        <p:nvPicPr>
          <p:cNvPr id="2" name="Content Placeholder 4" descr="n185 Fb Thu Huong Pham">
            <a:extLst>
              <a:ext uri="{FF2B5EF4-FFF2-40B4-BE49-F238E27FC236}">
                <a16:creationId xmlns:a16="http://schemas.microsoft.com/office/drawing/2014/main" id="{1B7BD16D-F413-BDD0-1BF2-88C0E879E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969" y="297419"/>
            <a:ext cx="5040831" cy="2835467"/>
          </a:xfrm>
          <a:prstGeom prst="rect">
            <a:avLst/>
          </a:prstGeom>
          <a:ln>
            <a:noFill/>
          </a:ln>
          <a:effectLst>
            <a:softEdge rad="112500"/>
          </a:effectLst>
        </p:spPr>
      </p:pic>
    </p:spTree>
    <p:extLst>
      <p:ext uri="{BB962C8B-B14F-4D97-AF65-F5344CB8AC3E}">
        <p14:creationId xmlns:p14="http://schemas.microsoft.com/office/powerpoint/2010/main" val="93917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0"/>
        <p:cNvGrpSpPr/>
        <p:nvPr/>
      </p:nvGrpSpPr>
      <p:grpSpPr>
        <a:xfrm>
          <a:off x="0" y="0"/>
          <a:ext cx="0" cy="0"/>
          <a:chOff x="0" y="0"/>
          <a:chExt cx="0" cy="0"/>
        </a:xfrm>
      </p:grpSpPr>
      <p:sp>
        <p:nvSpPr>
          <p:cNvPr id="137" name="Google Shape;137;p27" descr="n185 Fb Thu Huong Pham"/>
          <p:cNvSpPr txBox="1">
            <a:spLocks noGrp="1"/>
          </p:cNvSpPr>
          <p:nvPr>
            <p:ph type="ctrTitle"/>
          </p:nvPr>
        </p:nvSpPr>
        <p:spPr>
          <a:xfrm>
            <a:off x="4936061" y="438481"/>
            <a:ext cx="3826281" cy="276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Condensed" panose="02000000000000000000" pitchFamily="2" charset="0"/>
                <a:ea typeface="Roboto Condensed" panose="02000000000000000000" pitchFamily="2" charset="0"/>
              </a:rPr>
              <a:t>BÀI 11</a:t>
            </a:r>
            <a:br>
              <a:rPr lang="en" sz="6500" b="1" dirty="0">
                <a:latin typeface="Roboto Condensed" panose="02000000000000000000" pitchFamily="2" charset="0"/>
                <a:ea typeface="Roboto Condensed" panose="02000000000000000000" pitchFamily="2" charset="0"/>
              </a:rPr>
            </a:br>
            <a:r>
              <a:rPr lang="en" sz="6500" b="1" dirty="0">
                <a:solidFill>
                  <a:srgbClr val="0066FF"/>
                </a:solidFill>
                <a:latin typeface="Roboto Condensed" panose="02000000000000000000" pitchFamily="2" charset="0"/>
                <a:ea typeface="Roboto Condensed" panose="02000000000000000000" pitchFamily="2" charset="0"/>
              </a:rPr>
              <a:t>SÓNG ĐIỆN TỪ</a:t>
            </a:r>
            <a:endParaRPr sz="6500" i="1" dirty="0">
              <a:solidFill>
                <a:srgbClr val="0066FF"/>
              </a:solidFill>
              <a:latin typeface="Roboto Condensed" panose="02000000000000000000" pitchFamily="2" charset="0"/>
              <a:ea typeface="Roboto Condensed" panose="02000000000000000000" pitchFamily="2" charset="0"/>
            </a:endParaRPr>
          </a:p>
        </p:txBody>
      </p:sp>
      <p:grpSp>
        <p:nvGrpSpPr>
          <p:cNvPr id="138" name="Google Shape;138;p27" descr="n185 Fb Thu Huong Pham"/>
          <p:cNvGrpSpPr/>
          <p:nvPr/>
        </p:nvGrpSpPr>
        <p:grpSpPr>
          <a:xfrm>
            <a:off x="437133" y="206386"/>
            <a:ext cx="672746" cy="669682"/>
            <a:chOff x="1862055" y="1033668"/>
            <a:chExt cx="672746" cy="669682"/>
          </a:xfrm>
        </p:grpSpPr>
        <p:sp>
          <p:nvSpPr>
            <p:cNvPr id="139" name="Google Shape;139;p27"/>
            <p:cNvSpPr/>
            <p:nvPr/>
          </p:nvSpPr>
          <p:spPr>
            <a:xfrm>
              <a:off x="1862055" y="1134293"/>
              <a:ext cx="388598" cy="569057"/>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7"/>
            <p:cNvSpPr/>
            <p:nvPr/>
          </p:nvSpPr>
          <p:spPr>
            <a:xfrm>
              <a:off x="2317602" y="1033668"/>
              <a:ext cx="217199" cy="318053"/>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27" descr="n185 Fb Thu Huong Pham"/>
          <p:cNvGrpSpPr/>
          <p:nvPr/>
        </p:nvGrpSpPr>
        <p:grpSpPr>
          <a:xfrm rot="9899988" flipH="1">
            <a:off x="8097474" y="64"/>
            <a:ext cx="817843" cy="1300551"/>
            <a:chOff x="3156850" y="2003375"/>
            <a:chExt cx="362025" cy="575700"/>
          </a:xfrm>
        </p:grpSpPr>
        <p:sp>
          <p:nvSpPr>
            <p:cNvPr id="177" name="Google Shape;177;p27"/>
            <p:cNvSpPr/>
            <p:nvPr/>
          </p:nvSpPr>
          <p:spPr>
            <a:xfrm>
              <a:off x="3295275" y="2497600"/>
              <a:ext cx="126375" cy="77825"/>
            </a:xfrm>
            <a:custGeom>
              <a:avLst/>
              <a:gdLst/>
              <a:ahLst/>
              <a:cxnLst/>
              <a:rect l="l" t="t" r="r" b="b"/>
              <a:pathLst>
                <a:path w="5055" h="3113" extrusionOk="0">
                  <a:moveTo>
                    <a:pt x="4095" y="0"/>
                  </a:moveTo>
                  <a:cubicBezTo>
                    <a:pt x="2727" y="0"/>
                    <a:pt x="880" y="469"/>
                    <a:pt x="423" y="1481"/>
                  </a:cubicBezTo>
                  <a:cubicBezTo>
                    <a:pt x="0" y="2451"/>
                    <a:pt x="875" y="3113"/>
                    <a:pt x="1760" y="3113"/>
                  </a:cubicBezTo>
                  <a:cubicBezTo>
                    <a:pt x="1825" y="3113"/>
                    <a:pt x="1890" y="3109"/>
                    <a:pt x="1955" y="3102"/>
                  </a:cubicBezTo>
                  <a:cubicBezTo>
                    <a:pt x="2864" y="3030"/>
                    <a:pt x="3478" y="2282"/>
                    <a:pt x="3968" y="1605"/>
                  </a:cubicBezTo>
                  <a:cubicBezTo>
                    <a:pt x="4325" y="1107"/>
                    <a:pt x="4743" y="626"/>
                    <a:pt x="5055" y="100"/>
                  </a:cubicBezTo>
                  <a:cubicBezTo>
                    <a:pt x="4793" y="34"/>
                    <a:pt x="4461" y="0"/>
                    <a:pt x="409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7"/>
            <p:cNvSpPr/>
            <p:nvPr/>
          </p:nvSpPr>
          <p:spPr>
            <a:xfrm>
              <a:off x="3418975" y="2358000"/>
              <a:ext cx="97550" cy="138100"/>
            </a:xfrm>
            <a:custGeom>
              <a:avLst/>
              <a:gdLst/>
              <a:ahLst/>
              <a:cxnLst/>
              <a:rect l="l" t="t" r="r" b="b"/>
              <a:pathLst>
                <a:path w="3902" h="5524" extrusionOk="0">
                  <a:moveTo>
                    <a:pt x="2403" y="1"/>
                  </a:moveTo>
                  <a:cubicBezTo>
                    <a:pt x="1966" y="1"/>
                    <a:pt x="1553" y="280"/>
                    <a:pt x="1247" y="571"/>
                  </a:cubicBezTo>
                  <a:cubicBezTo>
                    <a:pt x="552" y="1186"/>
                    <a:pt x="223" y="2068"/>
                    <a:pt x="116" y="2958"/>
                  </a:cubicBezTo>
                  <a:cubicBezTo>
                    <a:pt x="9" y="3805"/>
                    <a:pt x="0" y="4686"/>
                    <a:pt x="258" y="5506"/>
                  </a:cubicBezTo>
                  <a:cubicBezTo>
                    <a:pt x="258" y="5506"/>
                    <a:pt x="267" y="5515"/>
                    <a:pt x="267" y="5524"/>
                  </a:cubicBezTo>
                  <a:cubicBezTo>
                    <a:pt x="1247" y="4873"/>
                    <a:pt x="2280" y="4250"/>
                    <a:pt x="3011" y="3306"/>
                  </a:cubicBezTo>
                  <a:cubicBezTo>
                    <a:pt x="3714" y="2451"/>
                    <a:pt x="3901" y="545"/>
                    <a:pt x="2699" y="46"/>
                  </a:cubicBezTo>
                  <a:cubicBezTo>
                    <a:pt x="2600" y="15"/>
                    <a:pt x="2501" y="1"/>
                    <a:pt x="240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a:off x="3239050" y="2377100"/>
              <a:ext cx="148775" cy="75350"/>
            </a:xfrm>
            <a:custGeom>
              <a:avLst/>
              <a:gdLst/>
              <a:ahLst/>
              <a:cxnLst/>
              <a:rect l="l" t="t" r="r" b="b"/>
              <a:pathLst>
                <a:path w="5951" h="3014" extrusionOk="0">
                  <a:moveTo>
                    <a:pt x="1676" y="1"/>
                  </a:moveTo>
                  <a:cubicBezTo>
                    <a:pt x="1530" y="1"/>
                    <a:pt x="1384" y="15"/>
                    <a:pt x="1238" y="48"/>
                  </a:cubicBezTo>
                  <a:cubicBezTo>
                    <a:pt x="944" y="83"/>
                    <a:pt x="668" y="172"/>
                    <a:pt x="463" y="395"/>
                  </a:cubicBezTo>
                  <a:cubicBezTo>
                    <a:pt x="0" y="841"/>
                    <a:pt x="27" y="1678"/>
                    <a:pt x="445" y="2150"/>
                  </a:cubicBezTo>
                  <a:cubicBezTo>
                    <a:pt x="1194" y="2934"/>
                    <a:pt x="2378" y="2943"/>
                    <a:pt x="3394" y="3005"/>
                  </a:cubicBezTo>
                  <a:cubicBezTo>
                    <a:pt x="3907" y="3005"/>
                    <a:pt x="4417" y="2995"/>
                    <a:pt x="4927" y="2995"/>
                  </a:cubicBezTo>
                  <a:cubicBezTo>
                    <a:pt x="5267" y="2995"/>
                    <a:pt x="5608" y="3000"/>
                    <a:pt x="5950" y="3014"/>
                  </a:cubicBezTo>
                  <a:cubicBezTo>
                    <a:pt x="4863" y="1963"/>
                    <a:pt x="3901" y="653"/>
                    <a:pt x="2432" y="119"/>
                  </a:cubicBezTo>
                  <a:cubicBezTo>
                    <a:pt x="2183" y="45"/>
                    <a:pt x="1930" y="1"/>
                    <a:pt x="167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7"/>
            <p:cNvSpPr/>
            <p:nvPr/>
          </p:nvSpPr>
          <p:spPr>
            <a:xfrm>
              <a:off x="3345700" y="2240475"/>
              <a:ext cx="100000" cy="146300"/>
            </a:xfrm>
            <a:custGeom>
              <a:avLst/>
              <a:gdLst/>
              <a:ahLst/>
              <a:cxnLst/>
              <a:rect l="l" t="t" r="r" b="b"/>
              <a:pathLst>
                <a:path w="4000" h="5852" extrusionOk="0">
                  <a:moveTo>
                    <a:pt x="2343" y="0"/>
                  </a:moveTo>
                  <a:cubicBezTo>
                    <a:pt x="2061" y="0"/>
                    <a:pt x="1782" y="81"/>
                    <a:pt x="1559" y="249"/>
                  </a:cubicBezTo>
                  <a:cubicBezTo>
                    <a:pt x="63" y="1585"/>
                    <a:pt x="1" y="4016"/>
                    <a:pt x="401" y="5851"/>
                  </a:cubicBezTo>
                  <a:cubicBezTo>
                    <a:pt x="1355" y="5032"/>
                    <a:pt x="2397" y="4284"/>
                    <a:pt x="3136" y="3250"/>
                  </a:cubicBezTo>
                  <a:cubicBezTo>
                    <a:pt x="3715" y="2565"/>
                    <a:pt x="4000" y="1077"/>
                    <a:pt x="3323" y="382"/>
                  </a:cubicBezTo>
                  <a:cubicBezTo>
                    <a:pt x="3068" y="132"/>
                    <a:pt x="2703" y="0"/>
                    <a:pt x="234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p:nvPr/>
          </p:nvSpPr>
          <p:spPr>
            <a:xfrm>
              <a:off x="3171125" y="2249150"/>
              <a:ext cx="153450" cy="86925"/>
            </a:xfrm>
            <a:custGeom>
              <a:avLst/>
              <a:gdLst/>
              <a:ahLst/>
              <a:cxnLst/>
              <a:rect l="l" t="t" r="r" b="b"/>
              <a:pathLst>
                <a:path w="6138" h="3477" extrusionOk="0">
                  <a:moveTo>
                    <a:pt x="1831" y="0"/>
                  </a:moveTo>
                  <a:cubicBezTo>
                    <a:pt x="1554" y="0"/>
                    <a:pt x="1280" y="52"/>
                    <a:pt x="1025" y="178"/>
                  </a:cubicBezTo>
                  <a:cubicBezTo>
                    <a:pt x="232" y="525"/>
                    <a:pt x="0" y="1594"/>
                    <a:pt x="472" y="2280"/>
                  </a:cubicBezTo>
                  <a:cubicBezTo>
                    <a:pt x="829" y="2743"/>
                    <a:pt x="1381" y="2975"/>
                    <a:pt x="1915" y="3162"/>
                  </a:cubicBezTo>
                  <a:cubicBezTo>
                    <a:pt x="2596" y="3402"/>
                    <a:pt x="3305" y="3476"/>
                    <a:pt x="4019" y="3476"/>
                  </a:cubicBezTo>
                  <a:cubicBezTo>
                    <a:pt x="4575" y="3476"/>
                    <a:pt x="5133" y="3431"/>
                    <a:pt x="5683" y="3384"/>
                  </a:cubicBezTo>
                  <a:cubicBezTo>
                    <a:pt x="5763" y="3375"/>
                    <a:pt x="5844" y="3358"/>
                    <a:pt x="5924" y="3349"/>
                  </a:cubicBezTo>
                  <a:cubicBezTo>
                    <a:pt x="5995" y="3340"/>
                    <a:pt x="6066" y="3331"/>
                    <a:pt x="6137" y="3313"/>
                  </a:cubicBezTo>
                  <a:cubicBezTo>
                    <a:pt x="5202" y="2280"/>
                    <a:pt x="4392" y="1006"/>
                    <a:pt x="3136" y="311"/>
                  </a:cubicBezTo>
                  <a:cubicBezTo>
                    <a:pt x="2734" y="135"/>
                    <a:pt x="2278" y="0"/>
                    <a:pt x="183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7"/>
            <p:cNvSpPr/>
            <p:nvPr/>
          </p:nvSpPr>
          <p:spPr>
            <a:xfrm>
              <a:off x="3162900" y="2121475"/>
              <a:ext cx="125825" cy="105625"/>
            </a:xfrm>
            <a:custGeom>
              <a:avLst/>
              <a:gdLst/>
              <a:ahLst/>
              <a:cxnLst/>
              <a:rect l="l" t="t" r="r" b="b"/>
              <a:pathLst>
                <a:path w="5033" h="4225" extrusionOk="0">
                  <a:moveTo>
                    <a:pt x="1489" y="0"/>
                  </a:moveTo>
                  <a:cubicBezTo>
                    <a:pt x="580" y="0"/>
                    <a:pt x="1" y="1121"/>
                    <a:pt x="570" y="2060"/>
                  </a:cubicBezTo>
                  <a:cubicBezTo>
                    <a:pt x="962" y="2746"/>
                    <a:pt x="1648" y="3183"/>
                    <a:pt x="2351" y="3503"/>
                  </a:cubicBezTo>
                  <a:cubicBezTo>
                    <a:pt x="3180" y="3940"/>
                    <a:pt x="4115" y="4100"/>
                    <a:pt x="5032" y="4225"/>
                  </a:cubicBezTo>
                  <a:cubicBezTo>
                    <a:pt x="4676" y="3530"/>
                    <a:pt x="4284" y="2862"/>
                    <a:pt x="3901" y="2185"/>
                  </a:cubicBezTo>
                  <a:cubicBezTo>
                    <a:pt x="3474" y="1446"/>
                    <a:pt x="2975" y="680"/>
                    <a:pt x="2227" y="234"/>
                  </a:cubicBezTo>
                  <a:cubicBezTo>
                    <a:pt x="1969" y="71"/>
                    <a:pt x="1718" y="0"/>
                    <a:pt x="1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7"/>
            <p:cNvSpPr/>
            <p:nvPr/>
          </p:nvSpPr>
          <p:spPr>
            <a:xfrm>
              <a:off x="3298950" y="2124000"/>
              <a:ext cx="85975" cy="125375"/>
            </a:xfrm>
            <a:custGeom>
              <a:avLst/>
              <a:gdLst/>
              <a:ahLst/>
              <a:cxnLst/>
              <a:rect l="l" t="t" r="r" b="b"/>
              <a:pathLst>
                <a:path w="3439" h="5015" extrusionOk="0">
                  <a:moveTo>
                    <a:pt x="1954" y="0"/>
                  </a:moveTo>
                  <a:cubicBezTo>
                    <a:pt x="1763" y="0"/>
                    <a:pt x="1573" y="48"/>
                    <a:pt x="1407" y="151"/>
                  </a:cubicBezTo>
                  <a:cubicBezTo>
                    <a:pt x="107" y="1265"/>
                    <a:pt x="0" y="3420"/>
                    <a:pt x="125" y="5015"/>
                  </a:cubicBezTo>
                  <a:cubicBezTo>
                    <a:pt x="1051" y="4382"/>
                    <a:pt x="2040" y="3759"/>
                    <a:pt x="2654" y="2797"/>
                  </a:cubicBezTo>
                  <a:cubicBezTo>
                    <a:pt x="3100" y="2093"/>
                    <a:pt x="3438" y="988"/>
                    <a:pt x="2779" y="320"/>
                  </a:cubicBezTo>
                  <a:cubicBezTo>
                    <a:pt x="2561" y="119"/>
                    <a:pt x="2256" y="0"/>
                    <a:pt x="195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a:off x="3228875" y="2006875"/>
              <a:ext cx="70750" cy="123375"/>
            </a:xfrm>
            <a:custGeom>
              <a:avLst/>
              <a:gdLst/>
              <a:ahLst/>
              <a:cxnLst/>
              <a:rect l="l" t="t" r="r" b="b"/>
              <a:pathLst>
                <a:path w="2830" h="4935" extrusionOk="0">
                  <a:moveTo>
                    <a:pt x="1457" y="0"/>
                  </a:moveTo>
                  <a:cubicBezTo>
                    <a:pt x="713" y="0"/>
                    <a:pt x="1" y="841"/>
                    <a:pt x="309" y="2271"/>
                  </a:cubicBezTo>
                  <a:cubicBezTo>
                    <a:pt x="541" y="3269"/>
                    <a:pt x="1155" y="4106"/>
                    <a:pt x="1725" y="4934"/>
                  </a:cubicBezTo>
                  <a:cubicBezTo>
                    <a:pt x="1957" y="4533"/>
                    <a:pt x="2073" y="4070"/>
                    <a:pt x="2260" y="3652"/>
                  </a:cubicBezTo>
                  <a:cubicBezTo>
                    <a:pt x="2509" y="3064"/>
                    <a:pt x="2830" y="2476"/>
                    <a:pt x="2803" y="1826"/>
                  </a:cubicBezTo>
                  <a:cubicBezTo>
                    <a:pt x="2695" y="563"/>
                    <a:pt x="2065" y="0"/>
                    <a:pt x="1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3156850" y="2003375"/>
              <a:ext cx="362025" cy="575700"/>
            </a:xfrm>
            <a:custGeom>
              <a:avLst/>
              <a:gdLst/>
              <a:ahLst/>
              <a:cxnLst/>
              <a:rect l="l" t="t" r="r" b="b"/>
              <a:pathLst>
                <a:path w="14481" h="23028" extrusionOk="0">
                  <a:moveTo>
                    <a:pt x="4340" y="139"/>
                  </a:moveTo>
                  <a:cubicBezTo>
                    <a:pt x="4948" y="139"/>
                    <a:pt x="5576" y="699"/>
                    <a:pt x="5684" y="1957"/>
                  </a:cubicBezTo>
                  <a:lnTo>
                    <a:pt x="5684" y="1966"/>
                  </a:lnTo>
                  <a:cubicBezTo>
                    <a:pt x="5711" y="2616"/>
                    <a:pt x="5390" y="3204"/>
                    <a:pt x="5150" y="3792"/>
                  </a:cubicBezTo>
                  <a:cubicBezTo>
                    <a:pt x="4954" y="4210"/>
                    <a:pt x="4838" y="4664"/>
                    <a:pt x="4606" y="5065"/>
                  </a:cubicBezTo>
                  <a:cubicBezTo>
                    <a:pt x="4606" y="5065"/>
                    <a:pt x="4606" y="5074"/>
                    <a:pt x="4606" y="5074"/>
                  </a:cubicBezTo>
                  <a:cubicBezTo>
                    <a:pt x="4036" y="4246"/>
                    <a:pt x="3422" y="3409"/>
                    <a:pt x="3190" y="2411"/>
                  </a:cubicBezTo>
                  <a:cubicBezTo>
                    <a:pt x="2881" y="979"/>
                    <a:pt x="3595" y="139"/>
                    <a:pt x="4340" y="139"/>
                  </a:cubicBezTo>
                  <a:close/>
                  <a:moveTo>
                    <a:pt x="1731" y="4724"/>
                  </a:moveTo>
                  <a:cubicBezTo>
                    <a:pt x="1960" y="4724"/>
                    <a:pt x="2211" y="4795"/>
                    <a:pt x="2469" y="4958"/>
                  </a:cubicBezTo>
                  <a:cubicBezTo>
                    <a:pt x="3217" y="5404"/>
                    <a:pt x="3707" y="6170"/>
                    <a:pt x="4134" y="6909"/>
                  </a:cubicBezTo>
                  <a:cubicBezTo>
                    <a:pt x="4526" y="7586"/>
                    <a:pt x="4918" y="8254"/>
                    <a:pt x="5274" y="8949"/>
                  </a:cubicBezTo>
                  <a:cubicBezTo>
                    <a:pt x="4357" y="8824"/>
                    <a:pt x="3422" y="8664"/>
                    <a:pt x="2593" y="8227"/>
                  </a:cubicBezTo>
                  <a:cubicBezTo>
                    <a:pt x="1890" y="7907"/>
                    <a:pt x="1204" y="7470"/>
                    <a:pt x="812" y="6784"/>
                  </a:cubicBezTo>
                  <a:cubicBezTo>
                    <a:pt x="243" y="5845"/>
                    <a:pt x="822" y="4724"/>
                    <a:pt x="1731" y="4724"/>
                  </a:cubicBezTo>
                  <a:close/>
                  <a:moveTo>
                    <a:pt x="7634" y="4825"/>
                  </a:moveTo>
                  <a:cubicBezTo>
                    <a:pt x="7937" y="4825"/>
                    <a:pt x="8245" y="4944"/>
                    <a:pt x="8463" y="5145"/>
                  </a:cubicBezTo>
                  <a:cubicBezTo>
                    <a:pt x="9131" y="5813"/>
                    <a:pt x="8784" y="6918"/>
                    <a:pt x="8338" y="7622"/>
                  </a:cubicBezTo>
                  <a:cubicBezTo>
                    <a:pt x="7724" y="8575"/>
                    <a:pt x="6726" y="9207"/>
                    <a:pt x="5809" y="9840"/>
                  </a:cubicBezTo>
                  <a:cubicBezTo>
                    <a:pt x="5684" y="8245"/>
                    <a:pt x="5791" y="6090"/>
                    <a:pt x="7091" y="4976"/>
                  </a:cubicBezTo>
                  <a:cubicBezTo>
                    <a:pt x="7254" y="4873"/>
                    <a:pt x="7443" y="4825"/>
                    <a:pt x="7634" y="4825"/>
                  </a:cubicBezTo>
                  <a:close/>
                  <a:moveTo>
                    <a:pt x="2397" y="9827"/>
                  </a:moveTo>
                  <a:cubicBezTo>
                    <a:pt x="2843" y="9827"/>
                    <a:pt x="3299" y="9966"/>
                    <a:pt x="3707" y="10142"/>
                  </a:cubicBezTo>
                  <a:cubicBezTo>
                    <a:pt x="4963" y="10828"/>
                    <a:pt x="5764" y="12111"/>
                    <a:pt x="6708" y="13144"/>
                  </a:cubicBezTo>
                  <a:cubicBezTo>
                    <a:pt x="6637" y="13153"/>
                    <a:pt x="6566" y="13171"/>
                    <a:pt x="6495" y="13180"/>
                  </a:cubicBezTo>
                  <a:cubicBezTo>
                    <a:pt x="6415" y="13189"/>
                    <a:pt x="6334" y="13198"/>
                    <a:pt x="6245" y="13215"/>
                  </a:cubicBezTo>
                  <a:lnTo>
                    <a:pt x="6254" y="13215"/>
                  </a:lnTo>
                  <a:cubicBezTo>
                    <a:pt x="5704" y="13262"/>
                    <a:pt x="5146" y="13307"/>
                    <a:pt x="4590" y="13307"/>
                  </a:cubicBezTo>
                  <a:cubicBezTo>
                    <a:pt x="3876" y="13307"/>
                    <a:pt x="3167" y="13233"/>
                    <a:pt x="2486" y="12993"/>
                  </a:cubicBezTo>
                  <a:cubicBezTo>
                    <a:pt x="1952" y="12806"/>
                    <a:pt x="1400" y="12574"/>
                    <a:pt x="1043" y="12111"/>
                  </a:cubicBezTo>
                  <a:cubicBezTo>
                    <a:pt x="571" y="11425"/>
                    <a:pt x="803" y="10356"/>
                    <a:pt x="1596" y="10009"/>
                  </a:cubicBezTo>
                  <a:cubicBezTo>
                    <a:pt x="1850" y="9880"/>
                    <a:pt x="2122" y="9827"/>
                    <a:pt x="2397" y="9827"/>
                  </a:cubicBezTo>
                  <a:close/>
                  <a:moveTo>
                    <a:pt x="9902" y="9481"/>
                  </a:moveTo>
                  <a:cubicBezTo>
                    <a:pt x="10260" y="9481"/>
                    <a:pt x="10619" y="9613"/>
                    <a:pt x="10868" y="9866"/>
                  </a:cubicBezTo>
                  <a:cubicBezTo>
                    <a:pt x="11554" y="10561"/>
                    <a:pt x="11269" y="12049"/>
                    <a:pt x="10690" y="12734"/>
                  </a:cubicBezTo>
                  <a:cubicBezTo>
                    <a:pt x="9951" y="13768"/>
                    <a:pt x="8909" y="14516"/>
                    <a:pt x="7955" y="15335"/>
                  </a:cubicBezTo>
                  <a:cubicBezTo>
                    <a:pt x="7555" y="13500"/>
                    <a:pt x="7617" y="11069"/>
                    <a:pt x="9113" y="9733"/>
                  </a:cubicBezTo>
                  <a:cubicBezTo>
                    <a:pt x="9338" y="9563"/>
                    <a:pt x="9619" y="9481"/>
                    <a:pt x="9902" y="9481"/>
                  </a:cubicBezTo>
                  <a:close/>
                  <a:moveTo>
                    <a:pt x="4976" y="14943"/>
                  </a:moveTo>
                  <a:cubicBezTo>
                    <a:pt x="5226" y="14943"/>
                    <a:pt x="5475" y="14990"/>
                    <a:pt x="5720" y="15068"/>
                  </a:cubicBezTo>
                  <a:cubicBezTo>
                    <a:pt x="7189" y="15602"/>
                    <a:pt x="8151" y="16912"/>
                    <a:pt x="9238" y="17963"/>
                  </a:cubicBezTo>
                  <a:cubicBezTo>
                    <a:pt x="8896" y="17949"/>
                    <a:pt x="8555" y="17944"/>
                    <a:pt x="8215" y="17944"/>
                  </a:cubicBezTo>
                  <a:cubicBezTo>
                    <a:pt x="7705" y="17944"/>
                    <a:pt x="7195" y="17954"/>
                    <a:pt x="6682" y="17954"/>
                  </a:cubicBezTo>
                  <a:cubicBezTo>
                    <a:pt x="5666" y="17892"/>
                    <a:pt x="4482" y="17883"/>
                    <a:pt x="3733" y="17099"/>
                  </a:cubicBezTo>
                  <a:cubicBezTo>
                    <a:pt x="3315" y="16627"/>
                    <a:pt x="3288" y="15790"/>
                    <a:pt x="3751" y="15344"/>
                  </a:cubicBezTo>
                  <a:cubicBezTo>
                    <a:pt x="3956" y="15121"/>
                    <a:pt x="4232" y="15032"/>
                    <a:pt x="4526" y="14997"/>
                  </a:cubicBezTo>
                  <a:cubicBezTo>
                    <a:pt x="4676" y="14960"/>
                    <a:pt x="4826" y="14943"/>
                    <a:pt x="4976" y="14943"/>
                  </a:cubicBezTo>
                  <a:close/>
                  <a:moveTo>
                    <a:pt x="12888" y="14186"/>
                  </a:moveTo>
                  <a:cubicBezTo>
                    <a:pt x="12986" y="14186"/>
                    <a:pt x="13085" y="14200"/>
                    <a:pt x="13184" y="14231"/>
                  </a:cubicBezTo>
                  <a:cubicBezTo>
                    <a:pt x="14386" y="14730"/>
                    <a:pt x="14199" y="16636"/>
                    <a:pt x="13496" y="17491"/>
                  </a:cubicBezTo>
                  <a:cubicBezTo>
                    <a:pt x="12765" y="18426"/>
                    <a:pt x="11732" y="19050"/>
                    <a:pt x="10752" y="19709"/>
                  </a:cubicBezTo>
                  <a:cubicBezTo>
                    <a:pt x="10752" y="19700"/>
                    <a:pt x="10743" y="19691"/>
                    <a:pt x="10734" y="19682"/>
                  </a:cubicBezTo>
                  <a:cubicBezTo>
                    <a:pt x="10485" y="18862"/>
                    <a:pt x="10494" y="17981"/>
                    <a:pt x="10592" y="17143"/>
                  </a:cubicBezTo>
                  <a:cubicBezTo>
                    <a:pt x="10708" y="16244"/>
                    <a:pt x="11037" y="15371"/>
                    <a:pt x="11732" y="14756"/>
                  </a:cubicBezTo>
                  <a:cubicBezTo>
                    <a:pt x="12038" y="14465"/>
                    <a:pt x="12451" y="14186"/>
                    <a:pt x="12888" y="14186"/>
                  </a:cubicBezTo>
                  <a:close/>
                  <a:moveTo>
                    <a:pt x="9630" y="19769"/>
                  </a:moveTo>
                  <a:cubicBezTo>
                    <a:pt x="9997" y="19769"/>
                    <a:pt x="10330" y="19803"/>
                    <a:pt x="10592" y="19869"/>
                  </a:cubicBezTo>
                  <a:cubicBezTo>
                    <a:pt x="10280" y="20395"/>
                    <a:pt x="9862" y="20867"/>
                    <a:pt x="9505" y="21374"/>
                  </a:cubicBezTo>
                  <a:cubicBezTo>
                    <a:pt x="9015" y="22051"/>
                    <a:pt x="8401" y="22799"/>
                    <a:pt x="7501" y="22871"/>
                  </a:cubicBezTo>
                  <a:cubicBezTo>
                    <a:pt x="7436" y="22878"/>
                    <a:pt x="7370" y="22882"/>
                    <a:pt x="7304" y="22882"/>
                  </a:cubicBezTo>
                  <a:cubicBezTo>
                    <a:pt x="6412" y="22882"/>
                    <a:pt x="5537" y="22220"/>
                    <a:pt x="5960" y="21241"/>
                  </a:cubicBezTo>
                  <a:cubicBezTo>
                    <a:pt x="6417" y="20237"/>
                    <a:pt x="8263" y="19769"/>
                    <a:pt x="9630" y="19769"/>
                  </a:cubicBezTo>
                  <a:close/>
                  <a:moveTo>
                    <a:pt x="4353" y="1"/>
                  </a:moveTo>
                  <a:cubicBezTo>
                    <a:pt x="3507" y="1"/>
                    <a:pt x="2691" y="975"/>
                    <a:pt x="3057" y="2473"/>
                  </a:cubicBezTo>
                  <a:lnTo>
                    <a:pt x="3057" y="2464"/>
                  </a:lnTo>
                  <a:cubicBezTo>
                    <a:pt x="3288" y="3489"/>
                    <a:pt x="3938" y="4335"/>
                    <a:pt x="4499" y="5190"/>
                  </a:cubicBezTo>
                  <a:cubicBezTo>
                    <a:pt x="4687" y="6366"/>
                    <a:pt x="4980" y="7533"/>
                    <a:pt x="5310" y="8691"/>
                  </a:cubicBezTo>
                  <a:cubicBezTo>
                    <a:pt x="5061" y="8236"/>
                    <a:pt x="4802" y="7782"/>
                    <a:pt x="4553" y="7337"/>
                  </a:cubicBezTo>
                  <a:cubicBezTo>
                    <a:pt x="4010" y="6401"/>
                    <a:pt x="3475" y="5359"/>
                    <a:pt x="2495" y="4807"/>
                  </a:cubicBezTo>
                  <a:cubicBezTo>
                    <a:pt x="2219" y="4647"/>
                    <a:pt x="1955" y="4577"/>
                    <a:pt x="1714" y="4577"/>
                  </a:cubicBezTo>
                  <a:cubicBezTo>
                    <a:pt x="616" y="4577"/>
                    <a:pt x="1" y="6038"/>
                    <a:pt x="812" y="7060"/>
                  </a:cubicBezTo>
                  <a:cubicBezTo>
                    <a:pt x="1364" y="7844"/>
                    <a:pt x="2255" y="8263"/>
                    <a:pt x="3110" y="8610"/>
                  </a:cubicBezTo>
                  <a:cubicBezTo>
                    <a:pt x="3778" y="8878"/>
                    <a:pt x="4482" y="8976"/>
                    <a:pt x="5176" y="9082"/>
                  </a:cubicBezTo>
                  <a:cubicBezTo>
                    <a:pt x="5238" y="9082"/>
                    <a:pt x="5310" y="9109"/>
                    <a:pt x="5373" y="9109"/>
                  </a:cubicBezTo>
                  <a:cubicBezTo>
                    <a:pt x="5391" y="9109"/>
                    <a:pt x="5409" y="9106"/>
                    <a:pt x="5426" y="9100"/>
                  </a:cubicBezTo>
                  <a:cubicBezTo>
                    <a:pt x="5506" y="9367"/>
                    <a:pt x="5586" y="9626"/>
                    <a:pt x="5657" y="9884"/>
                  </a:cubicBezTo>
                  <a:cubicBezTo>
                    <a:pt x="5666" y="9911"/>
                    <a:pt x="5666" y="9946"/>
                    <a:pt x="5684" y="9964"/>
                  </a:cubicBezTo>
                  <a:cubicBezTo>
                    <a:pt x="5782" y="10276"/>
                    <a:pt x="5871" y="10588"/>
                    <a:pt x="5969" y="10899"/>
                  </a:cubicBezTo>
                  <a:cubicBezTo>
                    <a:pt x="6183" y="11576"/>
                    <a:pt x="6423" y="12244"/>
                    <a:pt x="6691" y="12904"/>
                  </a:cubicBezTo>
                  <a:cubicBezTo>
                    <a:pt x="6459" y="12619"/>
                    <a:pt x="6210" y="12342"/>
                    <a:pt x="5987" y="12057"/>
                  </a:cubicBezTo>
                  <a:cubicBezTo>
                    <a:pt x="5292" y="11274"/>
                    <a:pt x="4615" y="10383"/>
                    <a:pt x="3635" y="9946"/>
                  </a:cubicBezTo>
                  <a:cubicBezTo>
                    <a:pt x="3252" y="9795"/>
                    <a:pt x="2820" y="9684"/>
                    <a:pt x="2399" y="9684"/>
                  </a:cubicBezTo>
                  <a:cubicBezTo>
                    <a:pt x="2027" y="9684"/>
                    <a:pt x="1663" y="9770"/>
                    <a:pt x="1346" y="9991"/>
                  </a:cubicBezTo>
                  <a:cubicBezTo>
                    <a:pt x="634" y="10410"/>
                    <a:pt x="465" y="11443"/>
                    <a:pt x="883" y="12129"/>
                  </a:cubicBezTo>
                  <a:cubicBezTo>
                    <a:pt x="1275" y="12717"/>
                    <a:pt x="1988" y="12984"/>
                    <a:pt x="2638" y="13189"/>
                  </a:cubicBezTo>
                  <a:cubicBezTo>
                    <a:pt x="3294" y="13386"/>
                    <a:pt x="3971" y="13457"/>
                    <a:pt x="4652" y="13457"/>
                  </a:cubicBezTo>
                  <a:cubicBezTo>
                    <a:pt x="5385" y="13457"/>
                    <a:pt x="6122" y="13375"/>
                    <a:pt x="6842" y="13278"/>
                  </a:cubicBezTo>
                  <a:cubicBezTo>
                    <a:pt x="7074" y="13848"/>
                    <a:pt x="7323" y="14418"/>
                    <a:pt x="7572" y="14988"/>
                  </a:cubicBezTo>
                  <a:cubicBezTo>
                    <a:pt x="8053" y="15932"/>
                    <a:pt x="8615" y="16841"/>
                    <a:pt x="9194" y="17722"/>
                  </a:cubicBezTo>
                  <a:cubicBezTo>
                    <a:pt x="8169" y="16662"/>
                    <a:pt x="7189" y="15451"/>
                    <a:pt x="5764" y="14934"/>
                  </a:cubicBezTo>
                  <a:cubicBezTo>
                    <a:pt x="5512" y="14852"/>
                    <a:pt x="5249" y="14803"/>
                    <a:pt x="4984" y="14803"/>
                  </a:cubicBezTo>
                  <a:cubicBezTo>
                    <a:pt x="4820" y="14803"/>
                    <a:pt x="4654" y="14822"/>
                    <a:pt x="4491" y="14863"/>
                  </a:cubicBezTo>
                  <a:cubicBezTo>
                    <a:pt x="4152" y="14890"/>
                    <a:pt x="3831" y="15024"/>
                    <a:pt x="3600" y="15291"/>
                  </a:cubicBezTo>
                  <a:cubicBezTo>
                    <a:pt x="3128" y="15798"/>
                    <a:pt x="3172" y="16698"/>
                    <a:pt x="3627" y="17197"/>
                  </a:cubicBezTo>
                  <a:cubicBezTo>
                    <a:pt x="4402" y="17989"/>
                    <a:pt x="5714" y="18106"/>
                    <a:pt x="7011" y="18106"/>
                  </a:cubicBezTo>
                  <a:cubicBezTo>
                    <a:pt x="7556" y="18106"/>
                    <a:pt x="8098" y="18085"/>
                    <a:pt x="8596" y="18085"/>
                  </a:cubicBezTo>
                  <a:cubicBezTo>
                    <a:pt x="8887" y="18085"/>
                    <a:pt x="9163" y="18092"/>
                    <a:pt x="9416" y="18114"/>
                  </a:cubicBezTo>
                  <a:lnTo>
                    <a:pt x="9461" y="18114"/>
                  </a:lnTo>
                  <a:cubicBezTo>
                    <a:pt x="9496" y="18168"/>
                    <a:pt x="9532" y="18230"/>
                    <a:pt x="9577" y="18284"/>
                  </a:cubicBezTo>
                  <a:cubicBezTo>
                    <a:pt x="9888" y="18765"/>
                    <a:pt x="10227" y="19237"/>
                    <a:pt x="10574" y="19709"/>
                  </a:cubicBezTo>
                  <a:cubicBezTo>
                    <a:pt x="10405" y="19664"/>
                    <a:pt x="10182" y="19637"/>
                    <a:pt x="10120" y="19637"/>
                  </a:cubicBezTo>
                  <a:cubicBezTo>
                    <a:pt x="9974" y="19629"/>
                    <a:pt x="9828" y="19625"/>
                    <a:pt x="9682" y="19625"/>
                  </a:cubicBezTo>
                  <a:cubicBezTo>
                    <a:pt x="8719" y="19625"/>
                    <a:pt x="7751" y="19807"/>
                    <a:pt x="6878" y="20216"/>
                  </a:cubicBezTo>
                  <a:cubicBezTo>
                    <a:pt x="6014" y="20564"/>
                    <a:pt x="5292" y="21642"/>
                    <a:pt x="5978" y="22479"/>
                  </a:cubicBezTo>
                  <a:cubicBezTo>
                    <a:pt x="6319" y="22852"/>
                    <a:pt x="6809" y="23027"/>
                    <a:pt x="7306" y="23027"/>
                  </a:cubicBezTo>
                  <a:cubicBezTo>
                    <a:pt x="7770" y="23027"/>
                    <a:pt x="8240" y="22874"/>
                    <a:pt x="8597" y="22586"/>
                  </a:cubicBezTo>
                  <a:cubicBezTo>
                    <a:pt x="9389" y="21953"/>
                    <a:pt x="9888" y="21054"/>
                    <a:pt x="10512" y="20270"/>
                  </a:cubicBezTo>
                  <a:cubicBezTo>
                    <a:pt x="10592" y="20163"/>
                    <a:pt x="10681" y="20047"/>
                    <a:pt x="10726" y="19914"/>
                  </a:cubicBezTo>
                  <a:cubicBezTo>
                    <a:pt x="10957" y="20216"/>
                    <a:pt x="11189" y="20519"/>
                    <a:pt x="11420" y="20822"/>
                  </a:cubicBezTo>
                  <a:cubicBezTo>
                    <a:pt x="11794" y="21321"/>
                    <a:pt x="12204" y="21784"/>
                    <a:pt x="12667" y="22194"/>
                  </a:cubicBezTo>
                  <a:cubicBezTo>
                    <a:pt x="12680" y="22206"/>
                    <a:pt x="12698" y="22213"/>
                    <a:pt x="12716" y="22213"/>
                  </a:cubicBezTo>
                  <a:cubicBezTo>
                    <a:pt x="12738" y="22213"/>
                    <a:pt x="12760" y="22204"/>
                    <a:pt x="12774" y="22185"/>
                  </a:cubicBezTo>
                  <a:cubicBezTo>
                    <a:pt x="12801" y="22158"/>
                    <a:pt x="12792" y="22114"/>
                    <a:pt x="12765" y="22087"/>
                  </a:cubicBezTo>
                  <a:cubicBezTo>
                    <a:pt x="12498" y="21837"/>
                    <a:pt x="12222" y="21588"/>
                    <a:pt x="11990" y="21303"/>
                  </a:cubicBezTo>
                  <a:cubicBezTo>
                    <a:pt x="11598" y="20822"/>
                    <a:pt x="11215" y="20332"/>
                    <a:pt x="10850" y="19833"/>
                  </a:cubicBezTo>
                  <a:cubicBezTo>
                    <a:pt x="10984" y="19762"/>
                    <a:pt x="11144" y="19611"/>
                    <a:pt x="11224" y="19575"/>
                  </a:cubicBezTo>
                  <a:cubicBezTo>
                    <a:pt x="12151" y="18952"/>
                    <a:pt x="13122" y="18319"/>
                    <a:pt x="13754" y="17375"/>
                  </a:cubicBezTo>
                  <a:cubicBezTo>
                    <a:pt x="14480" y="16384"/>
                    <a:pt x="14387" y="14057"/>
                    <a:pt x="12861" y="14057"/>
                  </a:cubicBezTo>
                  <a:cubicBezTo>
                    <a:pt x="12796" y="14057"/>
                    <a:pt x="12729" y="14062"/>
                    <a:pt x="12658" y="14070"/>
                  </a:cubicBezTo>
                  <a:cubicBezTo>
                    <a:pt x="12177" y="14151"/>
                    <a:pt x="11794" y="14480"/>
                    <a:pt x="11465" y="14819"/>
                  </a:cubicBezTo>
                  <a:cubicBezTo>
                    <a:pt x="10824" y="15451"/>
                    <a:pt x="10556" y="16342"/>
                    <a:pt x="10449" y="17206"/>
                  </a:cubicBezTo>
                  <a:cubicBezTo>
                    <a:pt x="10351" y="17927"/>
                    <a:pt x="10369" y="18658"/>
                    <a:pt x="10503" y="19370"/>
                  </a:cubicBezTo>
                  <a:cubicBezTo>
                    <a:pt x="9594" y="18123"/>
                    <a:pt x="8757" y="16832"/>
                    <a:pt x="8000" y="15487"/>
                  </a:cubicBezTo>
                  <a:cubicBezTo>
                    <a:pt x="8071" y="15451"/>
                    <a:pt x="8142" y="15353"/>
                    <a:pt x="8205" y="15317"/>
                  </a:cubicBezTo>
                  <a:cubicBezTo>
                    <a:pt x="9185" y="14507"/>
                    <a:pt x="10209" y="13723"/>
                    <a:pt x="10930" y="12654"/>
                  </a:cubicBezTo>
                  <a:cubicBezTo>
                    <a:pt x="11403" y="11977"/>
                    <a:pt x="11563" y="10926"/>
                    <a:pt x="11251" y="10151"/>
                  </a:cubicBezTo>
                  <a:cubicBezTo>
                    <a:pt x="11008" y="9629"/>
                    <a:pt x="10448" y="9342"/>
                    <a:pt x="9891" y="9342"/>
                  </a:cubicBezTo>
                  <a:cubicBezTo>
                    <a:pt x="9755" y="9342"/>
                    <a:pt x="9619" y="9359"/>
                    <a:pt x="9487" y="9394"/>
                  </a:cubicBezTo>
                  <a:cubicBezTo>
                    <a:pt x="8909" y="9555"/>
                    <a:pt x="8552" y="10107"/>
                    <a:pt x="8249" y="10579"/>
                  </a:cubicBezTo>
                  <a:cubicBezTo>
                    <a:pt x="7608" y="11772"/>
                    <a:pt x="7528" y="13180"/>
                    <a:pt x="7662" y="14507"/>
                  </a:cubicBezTo>
                  <a:cubicBezTo>
                    <a:pt x="7670" y="14640"/>
                    <a:pt x="7688" y="14774"/>
                    <a:pt x="7715" y="14908"/>
                  </a:cubicBezTo>
                  <a:cubicBezTo>
                    <a:pt x="6949" y="13322"/>
                    <a:pt x="6343" y="11674"/>
                    <a:pt x="5836" y="10000"/>
                  </a:cubicBezTo>
                  <a:cubicBezTo>
                    <a:pt x="5844" y="9991"/>
                    <a:pt x="5862" y="9982"/>
                    <a:pt x="5871" y="9973"/>
                  </a:cubicBezTo>
                  <a:cubicBezTo>
                    <a:pt x="5934" y="9938"/>
                    <a:pt x="6005" y="9893"/>
                    <a:pt x="6067" y="9848"/>
                  </a:cubicBezTo>
                  <a:cubicBezTo>
                    <a:pt x="6851" y="9296"/>
                    <a:pt x="7679" y="8762"/>
                    <a:pt x="8267" y="7987"/>
                  </a:cubicBezTo>
                  <a:cubicBezTo>
                    <a:pt x="8312" y="7924"/>
                    <a:pt x="8356" y="7862"/>
                    <a:pt x="8401" y="7791"/>
                  </a:cubicBezTo>
                  <a:cubicBezTo>
                    <a:pt x="9042" y="6918"/>
                    <a:pt x="9381" y="5217"/>
                    <a:pt x="8098" y="4762"/>
                  </a:cubicBezTo>
                  <a:cubicBezTo>
                    <a:pt x="7939" y="4703"/>
                    <a:pt x="7789" y="4675"/>
                    <a:pt x="7648" y="4675"/>
                  </a:cubicBezTo>
                  <a:cubicBezTo>
                    <a:pt x="6824" y="4675"/>
                    <a:pt x="6298" y="5603"/>
                    <a:pt x="6031" y="6348"/>
                  </a:cubicBezTo>
                  <a:cubicBezTo>
                    <a:pt x="5666" y="7283"/>
                    <a:pt x="5595" y="8299"/>
                    <a:pt x="5631" y="9296"/>
                  </a:cubicBezTo>
                  <a:cubicBezTo>
                    <a:pt x="5248" y="7969"/>
                    <a:pt x="4918" y="6615"/>
                    <a:pt x="4633" y="5270"/>
                  </a:cubicBezTo>
                  <a:cubicBezTo>
                    <a:pt x="4980" y="4843"/>
                    <a:pt x="5070" y="4273"/>
                    <a:pt x="5310" y="3783"/>
                  </a:cubicBezTo>
                  <a:cubicBezTo>
                    <a:pt x="5595" y="3141"/>
                    <a:pt x="5925" y="2464"/>
                    <a:pt x="5809" y="1734"/>
                  </a:cubicBezTo>
                  <a:cubicBezTo>
                    <a:pt x="5606" y="520"/>
                    <a:pt x="4971" y="1"/>
                    <a:pt x="43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27" descr="n185 Fb Thu Huong Pham"/>
          <p:cNvGrpSpPr/>
          <p:nvPr/>
        </p:nvGrpSpPr>
        <p:grpSpPr>
          <a:xfrm rot="10800000" flipH="1">
            <a:off x="7978723" y="4005008"/>
            <a:ext cx="659161" cy="653689"/>
            <a:chOff x="1512625" y="2087850"/>
            <a:chExt cx="265000" cy="262800"/>
          </a:xfrm>
        </p:grpSpPr>
        <p:sp>
          <p:nvSpPr>
            <p:cNvPr id="187" name="Google Shape;187;p27"/>
            <p:cNvSpPr/>
            <p:nvPr/>
          </p:nvSpPr>
          <p:spPr>
            <a:xfrm>
              <a:off x="1644225" y="2126600"/>
              <a:ext cx="128950" cy="108925"/>
            </a:xfrm>
            <a:custGeom>
              <a:avLst/>
              <a:gdLst/>
              <a:ahLst/>
              <a:cxnLst/>
              <a:rect l="l" t="t" r="r" b="b"/>
              <a:pathLst>
                <a:path w="5158" h="4357" extrusionOk="0">
                  <a:moveTo>
                    <a:pt x="4596" y="1"/>
                  </a:moveTo>
                  <a:cubicBezTo>
                    <a:pt x="4587" y="27"/>
                    <a:pt x="4587" y="45"/>
                    <a:pt x="4587" y="63"/>
                  </a:cubicBezTo>
                  <a:cubicBezTo>
                    <a:pt x="4436" y="1364"/>
                    <a:pt x="3536" y="2593"/>
                    <a:pt x="2352" y="3154"/>
                  </a:cubicBezTo>
                  <a:cubicBezTo>
                    <a:pt x="1894" y="3372"/>
                    <a:pt x="1394" y="3474"/>
                    <a:pt x="892" y="3474"/>
                  </a:cubicBezTo>
                  <a:cubicBezTo>
                    <a:pt x="593" y="3474"/>
                    <a:pt x="293" y="3438"/>
                    <a:pt x="0" y="3368"/>
                  </a:cubicBezTo>
                  <a:lnTo>
                    <a:pt x="0" y="3368"/>
                  </a:lnTo>
                  <a:cubicBezTo>
                    <a:pt x="169" y="3564"/>
                    <a:pt x="365" y="3733"/>
                    <a:pt x="588" y="3858"/>
                  </a:cubicBezTo>
                  <a:cubicBezTo>
                    <a:pt x="597" y="3866"/>
                    <a:pt x="606" y="3866"/>
                    <a:pt x="615" y="3875"/>
                  </a:cubicBezTo>
                  <a:cubicBezTo>
                    <a:pt x="668" y="3902"/>
                    <a:pt x="713" y="3929"/>
                    <a:pt x="766" y="3956"/>
                  </a:cubicBezTo>
                  <a:lnTo>
                    <a:pt x="820" y="3991"/>
                  </a:lnTo>
                  <a:lnTo>
                    <a:pt x="829" y="3991"/>
                  </a:lnTo>
                  <a:cubicBezTo>
                    <a:pt x="829" y="3991"/>
                    <a:pt x="837" y="3991"/>
                    <a:pt x="837" y="4000"/>
                  </a:cubicBezTo>
                  <a:lnTo>
                    <a:pt x="846" y="4000"/>
                  </a:lnTo>
                  <a:cubicBezTo>
                    <a:pt x="918" y="4045"/>
                    <a:pt x="998" y="4080"/>
                    <a:pt x="1078" y="4116"/>
                  </a:cubicBezTo>
                  <a:cubicBezTo>
                    <a:pt x="1131" y="4143"/>
                    <a:pt x="1194" y="4169"/>
                    <a:pt x="1247" y="4196"/>
                  </a:cubicBezTo>
                  <a:cubicBezTo>
                    <a:pt x="1283" y="4205"/>
                    <a:pt x="1318" y="4223"/>
                    <a:pt x="1354" y="4232"/>
                  </a:cubicBezTo>
                  <a:cubicBezTo>
                    <a:pt x="1363" y="4241"/>
                    <a:pt x="1372" y="4241"/>
                    <a:pt x="1381" y="4249"/>
                  </a:cubicBezTo>
                  <a:cubicBezTo>
                    <a:pt x="1648" y="4321"/>
                    <a:pt x="1933" y="4356"/>
                    <a:pt x="2209" y="4356"/>
                  </a:cubicBezTo>
                  <a:cubicBezTo>
                    <a:pt x="2699" y="4356"/>
                    <a:pt x="3171" y="4241"/>
                    <a:pt x="3590" y="3991"/>
                  </a:cubicBezTo>
                  <a:cubicBezTo>
                    <a:pt x="4311" y="3501"/>
                    <a:pt x="4935" y="2789"/>
                    <a:pt x="5033" y="1889"/>
                  </a:cubicBezTo>
                  <a:cubicBezTo>
                    <a:pt x="5157" y="1221"/>
                    <a:pt x="4970" y="553"/>
                    <a:pt x="459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1623275" y="2117700"/>
              <a:ext cx="79975" cy="92225"/>
            </a:xfrm>
            <a:custGeom>
              <a:avLst/>
              <a:gdLst/>
              <a:ahLst/>
              <a:cxnLst/>
              <a:rect l="l" t="t" r="r" b="b"/>
              <a:pathLst>
                <a:path w="3199" h="3689" extrusionOk="0">
                  <a:moveTo>
                    <a:pt x="981" y="0"/>
                  </a:moveTo>
                  <a:lnTo>
                    <a:pt x="981" y="0"/>
                  </a:lnTo>
                  <a:cubicBezTo>
                    <a:pt x="330" y="588"/>
                    <a:pt x="1" y="1426"/>
                    <a:pt x="161" y="2316"/>
                  </a:cubicBezTo>
                  <a:cubicBezTo>
                    <a:pt x="259" y="2735"/>
                    <a:pt x="437" y="3171"/>
                    <a:pt x="696" y="3528"/>
                  </a:cubicBezTo>
                  <a:cubicBezTo>
                    <a:pt x="1063" y="3628"/>
                    <a:pt x="1446" y="3689"/>
                    <a:pt x="1822" y="3689"/>
                  </a:cubicBezTo>
                  <a:cubicBezTo>
                    <a:pt x="1847" y="3689"/>
                    <a:pt x="1873" y="3689"/>
                    <a:pt x="1898" y="3688"/>
                  </a:cubicBezTo>
                  <a:cubicBezTo>
                    <a:pt x="2352" y="3670"/>
                    <a:pt x="2798" y="3546"/>
                    <a:pt x="3199" y="3341"/>
                  </a:cubicBezTo>
                  <a:cubicBezTo>
                    <a:pt x="2762" y="3261"/>
                    <a:pt x="2379" y="2975"/>
                    <a:pt x="2032" y="2699"/>
                  </a:cubicBezTo>
                  <a:cubicBezTo>
                    <a:pt x="1266" y="2049"/>
                    <a:pt x="865" y="980"/>
                    <a:pt x="98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a:off x="1656900" y="2133475"/>
              <a:ext cx="55925" cy="56625"/>
            </a:xfrm>
            <a:custGeom>
              <a:avLst/>
              <a:gdLst/>
              <a:ahLst/>
              <a:cxnLst/>
              <a:rect l="l" t="t" r="r" b="b"/>
              <a:pathLst>
                <a:path w="2237" h="2265" extrusionOk="0">
                  <a:moveTo>
                    <a:pt x="1905" y="0"/>
                  </a:moveTo>
                  <a:cubicBezTo>
                    <a:pt x="1190" y="0"/>
                    <a:pt x="474" y="275"/>
                    <a:pt x="19" y="830"/>
                  </a:cubicBezTo>
                  <a:cubicBezTo>
                    <a:pt x="10" y="848"/>
                    <a:pt x="10" y="866"/>
                    <a:pt x="1" y="875"/>
                  </a:cubicBezTo>
                  <a:cubicBezTo>
                    <a:pt x="241" y="1445"/>
                    <a:pt x="651" y="1944"/>
                    <a:pt x="1177" y="2264"/>
                  </a:cubicBezTo>
                  <a:cubicBezTo>
                    <a:pt x="1177" y="2229"/>
                    <a:pt x="1168" y="2193"/>
                    <a:pt x="1168" y="2157"/>
                  </a:cubicBezTo>
                  <a:cubicBezTo>
                    <a:pt x="1141" y="1463"/>
                    <a:pt x="1479" y="804"/>
                    <a:pt x="1943" y="305"/>
                  </a:cubicBezTo>
                  <a:cubicBezTo>
                    <a:pt x="1987" y="251"/>
                    <a:pt x="2112" y="118"/>
                    <a:pt x="2237" y="20"/>
                  </a:cubicBezTo>
                  <a:cubicBezTo>
                    <a:pt x="2127" y="7"/>
                    <a:pt x="2016" y="0"/>
                    <a:pt x="190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a:off x="1687200" y="2134850"/>
              <a:ext cx="62150" cy="63700"/>
            </a:xfrm>
            <a:custGeom>
              <a:avLst/>
              <a:gdLst/>
              <a:ahLst/>
              <a:cxnLst/>
              <a:rect l="l" t="t" r="r" b="b"/>
              <a:pathLst>
                <a:path w="2486" h="2548" extrusionOk="0">
                  <a:moveTo>
                    <a:pt x="1265" y="0"/>
                  </a:moveTo>
                  <a:cubicBezTo>
                    <a:pt x="1256" y="9"/>
                    <a:pt x="1238" y="18"/>
                    <a:pt x="1229" y="18"/>
                  </a:cubicBezTo>
                  <a:cubicBezTo>
                    <a:pt x="508" y="472"/>
                    <a:pt x="0" y="1425"/>
                    <a:pt x="98" y="2281"/>
                  </a:cubicBezTo>
                  <a:cubicBezTo>
                    <a:pt x="107" y="2281"/>
                    <a:pt x="107" y="2289"/>
                    <a:pt x="107" y="2298"/>
                  </a:cubicBezTo>
                  <a:cubicBezTo>
                    <a:pt x="312" y="2405"/>
                    <a:pt x="535" y="2494"/>
                    <a:pt x="757" y="2539"/>
                  </a:cubicBezTo>
                  <a:cubicBezTo>
                    <a:pt x="784" y="2539"/>
                    <a:pt x="811" y="2548"/>
                    <a:pt x="837" y="2548"/>
                  </a:cubicBezTo>
                  <a:cubicBezTo>
                    <a:pt x="1577" y="2120"/>
                    <a:pt x="2165" y="1417"/>
                    <a:pt x="2485" y="624"/>
                  </a:cubicBezTo>
                  <a:lnTo>
                    <a:pt x="2476" y="615"/>
                  </a:lnTo>
                  <a:cubicBezTo>
                    <a:pt x="2147" y="303"/>
                    <a:pt x="1719" y="98"/>
                    <a:pt x="126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7"/>
            <p:cNvSpPr/>
            <p:nvPr/>
          </p:nvSpPr>
          <p:spPr>
            <a:xfrm>
              <a:off x="1650450" y="2094925"/>
              <a:ext cx="105350" cy="56425"/>
            </a:xfrm>
            <a:custGeom>
              <a:avLst/>
              <a:gdLst/>
              <a:ahLst/>
              <a:cxnLst/>
              <a:rect l="l" t="t" r="r" b="b"/>
              <a:pathLst>
                <a:path w="4214" h="2257" extrusionOk="0">
                  <a:moveTo>
                    <a:pt x="1950" y="0"/>
                  </a:moveTo>
                  <a:cubicBezTo>
                    <a:pt x="1255" y="0"/>
                    <a:pt x="639" y="256"/>
                    <a:pt x="107" y="724"/>
                  </a:cubicBezTo>
                  <a:cubicBezTo>
                    <a:pt x="99" y="733"/>
                    <a:pt x="90" y="742"/>
                    <a:pt x="81" y="751"/>
                  </a:cubicBezTo>
                  <a:cubicBezTo>
                    <a:pt x="81" y="751"/>
                    <a:pt x="81" y="751"/>
                    <a:pt x="81" y="760"/>
                  </a:cubicBezTo>
                  <a:cubicBezTo>
                    <a:pt x="63" y="787"/>
                    <a:pt x="45" y="805"/>
                    <a:pt x="36" y="831"/>
                  </a:cubicBezTo>
                  <a:cubicBezTo>
                    <a:pt x="1" y="1116"/>
                    <a:pt x="18" y="1410"/>
                    <a:pt x="54" y="1686"/>
                  </a:cubicBezTo>
                  <a:cubicBezTo>
                    <a:pt x="81" y="1882"/>
                    <a:pt x="134" y="2069"/>
                    <a:pt x="196" y="2256"/>
                  </a:cubicBezTo>
                  <a:cubicBezTo>
                    <a:pt x="196" y="2256"/>
                    <a:pt x="205" y="2248"/>
                    <a:pt x="205" y="2248"/>
                  </a:cubicBezTo>
                  <a:cubicBezTo>
                    <a:pt x="687" y="1637"/>
                    <a:pt x="1508" y="1400"/>
                    <a:pt x="2269" y="1400"/>
                  </a:cubicBezTo>
                  <a:cubicBezTo>
                    <a:pt x="2297" y="1400"/>
                    <a:pt x="2324" y="1401"/>
                    <a:pt x="2352" y="1401"/>
                  </a:cubicBezTo>
                  <a:cubicBezTo>
                    <a:pt x="2958" y="1437"/>
                    <a:pt x="3563" y="1660"/>
                    <a:pt x="4018" y="2078"/>
                  </a:cubicBezTo>
                  <a:cubicBezTo>
                    <a:pt x="4098" y="1838"/>
                    <a:pt x="4160" y="1588"/>
                    <a:pt x="4196" y="1339"/>
                  </a:cubicBezTo>
                  <a:cubicBezTo>
                    <a:pt x="4196" y="1268"/>
                    <a:pt x="4214" y="1188"/>
                    <a:pt x="4196" y="1116"/>
                  </a:cubicBezTo>
                  <a:cubicBezTo>
                    <a:pt x="4196" y="1107"/>
                    <a:pt x="4205" y="1099"/>
                    <a:pt x="4205" y="1090"/>
                  </a:cubicBezTo>
                  <a:cubicBezTo>
                    <a:pt x="3715" y="475"/>
                    <a:pt x="2984" y="47"/>
                    <a:pt x="2210" y="12"/>
                  </a:cubicBezTo>
                  <a:cubicBezTo>
                    <a:pt x="2122" y="4"/>
                    <a:pt x="2036" y="0"/>
                    <a:pt x="195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a:off x="1614375" y="2212550"/>
              <a:ext cx="65275" cy="67500"/>
            </a:xfrm>
            <a:custGeom>
              <a:avLst/>
              <a:gdLst/>
              <a:ahLst/>
              <a:cxnLst/>
              <a:rect l="l" t="t" r="r" b="b"/>
              <a:pathLst>
                <a:path w="2611" h="2700" extrusionOk="0">
                  <a:moveTo>
                    <a:pt x="1069" y="1"/>
                  </a:moveTo>
                  <a:cubicBezTo>
                    <a:pt x="259" y="731"/>
                    <a:pt x="1" y="1684"/>
                    <a:pt x="277" y="2691"/>
                  </a:cubicBezTo>
                  <a:cubicBezTo>
                    <a:pt x="277" y="2700"/>
                    <a:pt x="277" y="2700"/>
                    <a:pt x="286" y="2700"/>
                  </a:cubicBezTo>
                  <a:cubicBezTo>
                    <a:pt x="954" y="2388"/>
                    <a:pt x="1639" y="2112"/>
                    <a:pt x="2308" y="1809"/>
                  </a:cubicBezTo>
                  <a:lnTo>
                    <a:pt x="2316" y="1809"/>
                  </a:lnTo>
                  <a:cubicBezTo>
                    <a:pt x="2414" y="1524"/>
                    <a:pt x="2512" y="1248"/>
                    <a:pt x="2610" y="972"/>
                  </a:cubicBezTo>
                  <a:cubicBezTo>
                    <a:pt x="2575" y="963"/>
                    <a:pt x="2548" y="954"/>
                    <a:pt x="2512" y="945"/>
                  </a:cubicBezTo>
                  <a:cubicBezTo>
                    <a:pt x="2441" y="927"/>
                    <a:pt x="2370" y="901"/>
                    <a:pt x="2308" y="874"/>
                  </a:cubicBezTo>
                  <a:cubicBezTo>
                    <a:pt x="2049" y="820"/>
                    <a:pt x="1559" y="491"/>
                    <a:pt x="1470" y="402"/>
                  </a:cubicBezTo>
                  <a:cubicBezTo>
                    <a:pt x="1470" y="393"/>
                    <a:pt x="1461" y="393"/>
                    <a:pt x="1461" y="393"/>
                  </a:cubicBezTo>
                  <a:cubicBezTo>
                    <a:pt x="1319" y="277"/>
                    <a:pt x="1185" y="143"/>
                    <a:pt x="106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7"/>
            <p:cNvSpPr/>
            <p:nvPr/>
          </p:nvSpPr>
          <p:spPr>
            <a:xfrm>
              <a:off x="1668925" y="2237500"/>
              <a:ext cx="56825" cy="74850"/>
            </a:xfrm>
            <a:custGeom>
              <a:avLst/>
              <a:gdLst/>
              <a:ahLst/>
              <a:cxnLst/>
              <a:rect l="l" t="t" r="r" b="b"/>
              <a:pathLst>
                <a:path w="2273" h="2994" extrusionOk="0">
                  <a:moveTo>
                    <a:pt x="562" y="1"/>
                  </a:moveTo>
                  <a:cubicBezTo>
                    <a:pt x="553" y="45"/>
                    <a:pt x="535" y="81"/>
                    <a:pt x="526" y="116"/>
                  </a:cubicBezTo>
                  <a:cubicBezTo>
                    <a:pt x="357" y="624"/>
                    <a:pt x="179" y="1114"/>
                    <a:pt x="1" y="1613"/>
                  </a:cubicBezTo>
                  <a:cubicBezTo>
                    <a:pt x="250" y="2076"/>
                    <a:pt x="482" y="2548"/>
                    <a:pt x="749" y="2993"/>
                  </a:cubicBezTo>
                  <a:lnTo>
                    <a:pt x="758" y="2993"/>
                  </a:lnTo>
                  <a:cubicBezTo>
                    <a:pt x="1462" y="2281"/>
                    <a:pt x="2272" y="1408"/>
                    <a:pt x="1996" y="366"/>
                  </a:cubicBezTo>
                  <a:cubicBezTo>
                    <a:pt x="1960" y="232"/>
                    <a:pt x="1951" y="107"/>
                    <a:pt x="1862" y="18"/>
                  </a:cubicBezTo>
                  <a:cubicBezTo>
                    <a:pt x="1854" y="9"/>
                    <a:pt x="1854" y="9"/>
                    <a:pt x="1854" y="9"/>
                  </a:cubicBezTo>
                  <a:cubicBezTo>
                    <a:pt x="1650" y="52"/>
                    <a:pt x="1445" y="72"/>
                    <a:pt x="1240" y="72"/>
                  </a:cubicBezTo>
                  <a:cubicBezTo>
                    <a:pt x="1013" y="72"/>
                    <a:pt x="786" y="47"/>
                    <a:pt x="56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7"/>
            <p:cNvSpPr/>
            <p:nvPr/>
          </p:nvSpPr>
          <p:spPr>
            <a:xfrm>
              <a:off x="1622175" y="2262450"/>
              <a:ext cx="48350" cy="77950"/>
            </a:xfrm>
            <a:custGeom>
              <a:avLst/>
              <a:gdLst/>
              <a:ahLst/>
              <a:cxnLst/>
              <a:rect l="l" t="t" r="r" b="b"/>
              <a:pathLst>
                <a:path w="1934" h="3118" extrusionOk="0">
                  <a:moveTo>
                    <a:pt x="1933" y="0"/>
                  </a:moveTo>
                  <a:lnTo>
                    <a:pt x="1933" y="0"/>
                  </a:lnTo>
                  <a:cubicBezTo>
                    <a:pt x="1301" y="285"/>
                    <a:pt x="659" y="543"/>
                    <a:pt x="27" y="820"/>
                  </a:cubicBezTo>
                  <a:cubicBezTo>
                    <a:pt x="18" y="820"/>
                    <a:pt x="9" y="829"/>
                    <a:pt x="0" y="829"/>
                  </a:cubicBezTo>
                  <a:cubicBezTo>
                    <a:pt x="9" y="864"/>
                    <a:pt x="18" y="891"/>
                    <a:pt x="27" y="918"/>
                  </a:cubicBezTo>
                  <a:cubicBezTo>
                    <a:pt x="321" y="1639"/>
                    <a:pt x="811" y="2325"/>
                    <a:pt x="864" y="3118"/>
                  </a:cubicBezTo>
                  <a:cubicBezTo>
                    <a:pt x="1221" y="2084"/>
                    <a:pt x="1577" y="1042"/>
                    <a:pt x="193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7"/>
            <p:cNvSpPr/>
            <p:nvPr/>
          </p:nvSpPr>
          <p:spPr>
            <a:xfrm>
              <a:off x="1646900" y="2281825"/>
              <a:ext cx="38325" cy="60575"/>
            </a:xfrm>
            <a:custGeom>
              <a:avLst/>
              <a:gdLst/>
              <a:ahLst/>
              <a:cxnLst/>
              <a:rect l="l" t="t" r="r" b="b"/>
              <a:pathLst>
                <a:path w="1533" h="2423" extrusionOk="0">
                  <a:moveTo>
                    <a:pt x="828" y="0"/>
                  </a:moveTo>
                  <a:cubicBezTo>
                    <a:pt x="686" y="383"/>
                    <a:pt x="552" y="775"/>
                    <a:pt x="436" y="1176"/>
                  </a:cubicBezTo>
                  <a:cubicBezTo>
                    <a:pt x="294" y="1594"/>
                    <a:pt x="143" y="2004"/>
                    <a:pt x="0" y="2423"/>
                  </a:cubicBezTo>
                  <a:cubicBezTo>
                    <a:pt x="187" y="2236"/>
                    <a:pt x="445" y="2120"/>
                    <a:pt x="668" y="1986"/>
                  </a:cubicBezTo>
                  <a:cubicBezTo>
                    <a:pt x="953" y="1817"/>
                    <a:pt x="1211" y="1594"/>
                    <a:pt x="1470" y="1390"/>
                  </a:cubicBezTo>
                  <a:lnTo>
                    <a:pt x="1532" y="1327"/>
                  </a:lnTo>
                  <a:cubicBezTo>
                    <a:pt x="1274" y="891"/>
                    <a:pt x="1033" y="445"/>
                    <a:pt x="82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7"/>
            <p:cNvSpPr/>
            <p:nvPr/>
          </p:nvSpPr>
          <p:spPr>
            <a:xfrm>
              <a:off x="1569175" y="2140625"/>
              <a:ext cx="56150" cy="38450"/>
            </a:xfrm>
            <a:custGeom>
              <a:avLst/>
              <a:gdLst/>
              <a:ahLst/>
              <a:cxnLst/>
              <a:rect l="l" t="t" r="r" b="b"/>
              <a:pathLst>
                <a:path w="2246" h="1538" extrusionOk="0">
                  <a:moveTo>
                    <a:pt x="1479" y="1"/>
                  </a:moveTo>
                  <a:cubicBezTo>
                    <a:pt x="1470" y="10"/>
                    <a:pt x="1461" y="10"/>
                    <a:pt x="1452" y="10"/>
                  </a:cubicBezTo>
                  <a:cubicBezTo>
                    <a:pt x="953" y="455"/>
                    <a:pt x="535" y="972"/>
                    <a:pt x="0" y="1373"/>
                  </a:cubicBezTo>
                  <a:cubicBezTo>
                    <a:pt x="262" y="1484"/>
                    <a:pt x="539" y="1538"/>
                    <a:pt x="841" y="1538"/>
                  </a:cubicBezTo>
                  <a:cubicBezTo>
                    <a:pt x="1168" y="1538"/>
                    <a:pt x="1522" y="1475"/>
                    <a:pt x="1915" y="1355"/>
                  </a:cubicBezTo>
                  <a:cubicBezTo>
                    <a:pt x="1996" y="1328"/>
                    <a:pt x="2085" y="1301"/>
                    <a:pt x="2165" y="1266"/>
                  </a:cubicBezTo>
                  <a:cubicBezTo>
                    <a:pt x="2165" y="1266"/>
                    <a:pt x="2174" y="1266"/>
                    <a:pt x="2174" y="1257"/>
                  </a:cubicBezTo>
                  <a:cubicBezTo>
                    <a:pt x="2129" y="909"/>
                    <a:pt x="2156" y="562"/>
                    <a:pt x="2245" y="224"/>
                  </a:cubicBezTo>
                  <a:cubicBezTo>
                    <a:pt x="1987" y="152"/>
                    <a:pt x="1728" y="81"/>
                    <a:pt x="1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7"/>
            <p:cNvSpPr/>
            <p:nvPr/>
          </p:nvSpPr>
          <p:spPr>
            <a:xfrm>
              <a:off x="1562500" y="2091275"/>
              <a:ext cx="84425" cy="51600"/>
            </a:xfrm>
            <a:custGeom>
              <a:avLst/>
              <a:gdLst/>
              <a:ahLst/>
              <a:cxnLst/>
              <a:rect l="l" t="t" r="r" b="b"/>
              <a:pathLst>
                <a:path w="3377" h="2064" extrusionOk="0">
                  <a:moveTo>
                    <a:pt x="1272" y="0"/>
                  </a:moveTo>
                  <a:cubicBezTo>
                    <a:pt x="791" y="0"/>
                    <a:pt x="381" y="87"/>
                    <a:pt x="0" y="238"/>
                  </a:cubicBezTo>
                  <a:cubicBezTo>
                    <a:pt x="267" y="719"/>
                    <a:pt x="624" y="1164"/>
                    <a:pt x="953" y="1601"/>
                  </a:cubicBezTo>
                  <a:cubicBezTo>
                    <a:pt x="1488" y="1743"/>
                    <a:pt x="2013" y="1913"/>
                    <a:pt x="2548" y="2064"/>
                  </a:cubicBezTo>
                  <a:cubicBezTo>
                    <a:pt x="2672" y="1672"/>
                    <a:pt x="2904" y="1316"/>
                    <a:pt x="3251" y="1013"/>
                  </a:cubicBezTo>
                  <a:cubicBezTo>
                    <a:pt x="3296" y="977"/>
                    <a:pt x="3331" y="933"/>
                    <a:pt x="3376" y="897"/>
                  </a:cubicBezTo>
                  <a:cubicBezTo>
                    <a:pt x="2895" y="452"/>
                    <a:pt x="2307" y="60"/>
                    <a:pt x="1630" y="15"/>
                  </a:cubicBezTo>
                  <a:cubicBezTo>
                    <a:pt x="1506" y="5"/>
                    <a:pt x="1387" y="0"/>
                    <a:pt x="127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a:off x="1520625" y="2123500"/>
              <a:ext cx="81750" cy="49900"/>
            </a:xfrm>
            <a:custGeom>
              <a:avLst/>
              <a:gdLst/>
              <a:ahLst/>
              <a:cxnLst/>
              <a:rect l="l" t="t" r="r" b="b"/>
              <a:pathLst>
                <a:path w="3270" h="1996" extrusionOk="0">
                  <a:moveTo>
                    <a:pt x="1" y="0"/>
                  </a:moveTo>
                  <a:cubicBezTo>
                    <a:pt x="304" y="258"/>
                    <a:pt x="464" y="686"/>
                    <a:pt x="695" y="1007"/>
                  </a:cubicBezTo>
                  <a:cubicBezTo>
                    <a:pt x="1052" y="1470"/>
                    <a:pt x="1408" y="1799"/>
                    <a:pt x="1800" y="1995"/>
                  </a:cubicBezTo>
                  <a:cubicBezTo>
                    <a:pt x="1800" y="1986"/>
                    <a:pt x="1809" y="1977"/>
                    <a:pt x="1818" y="1977"/>
                  </a:cubicBezTo>
                  <a:cubicBezTo>
                    <a:pt x="2343" y="1586"/>
                    <a:pt x="2762" y="1060"/>
                    <a:pt x="3270" y="641"/>
                  </a:cubicBezTo>
                  <a:cubicBezTo>
                    <a:pt x="3038" y="579"/>
                    <a:pt x="2806" y="508"/>
                    <a:pt x="2566" y="445"/>
                  </a:cubicBezTo>
                  <a:lnTo>
                    <a:pt x="2557" y="437"/>
                  </a:lnTo>
                  <a:cubicBezTo>
                    <a:pt x="1898" y="258"/>
                    <a:pt x="1221" y="107"/>
                    <a:pt x="535" y="36"/>
                  </a:cubicBezTo>
                  <a:cubicBezTo>
                    <a:pt x="357" y="18"/>
                    <a:pt x="179" y="18"/>
                    <a:pt x="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7"/>
            <p:cNvSpPr/>
            <p:nvPr/>
          </p:nvSpPr>
          <p:spPr>
            <a:xfrm>
              <a:off x="1521525" y="2098325"/>
              <a:ext cx="59025" cy="31425"/>
            </a:xfrm>
            <a:custGeom>
              <a:avLst/>
              <a:gdLst/>
              <a:ahLst/>
              <a:cxnLst/>
              <a:rect l="l" t="t" r="r" b="b"/>
              <a:pathLst>
                <a:path w="2361" h="1257" extrusionOk="0">
                  <a:moveTo>
                    <a:pt x="1506" y="1"/>
                  </a:moveTo>
                  <a:cubicBezTo>
                    <a:pt x="1051" y="197"/>
                    <a:pt x="624" y="482"/>
                    <a:pt x="125" y="802"/>
                  </a:cubicBezTo>
                  <a:cubicBezTo>
                    <a:pt x="80" y="829"/>
                    <a:pt x="36" y="856"/>
                    <a:pt x="0" y="891"/>
                  </a:cubicBezTo>
                  <a:cubicBezTo>
                    <a:pt x="802" y="900"/>
                    <a:pt x="1586" y="1061"/>
                    <a:pt x="2361" y="1256"/>
                  </a:cubicBezTo>
                  <a:cubicBezTo>
                    <a:pt x="2058" y="856"/>
                    <a:pt x="1791" y="428"/>
                    <a:pt x="150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7"/>
            <p:cNvSpPr/>
            <p:nvPr/>
          </p:nvSpPr>
          <p:spPr>
            <a:xfrm>
              <a:off x="1512625" y="2087850"/>
              <a:ext cx="265000" cy="262800"/>
            </a:xfrm>
            <a:custGeom>
              <a:avLst/>
              <a:gdLst/>
              <a:ahLst/>
              <a:cxnLst/>
              <a:rect l="l" t="t" r="r" b="b"/>
              <a:pathLst>
                <a:path w="10600" h="10512" extrusionOk="0">
                  <a:moveTo>
                    <a:pt x="1862" y="428"/>
                  </a:moveTo>
                  <a:cubicBezTo>
                    <a:pt x="2138" y="847"/>
                    <a:pt x="2414" y="1275"/>
                    <a:pt x="2717" y="1675"/>
                  </a:cubicBezTo>
                  <a:cubicBezTo>
                    <a:pt x="1942" y="1480"/>
                    <a:pt x="1158" y="1319"/>
                    <a:pt x="347" y="1310"/>
                  </a:cubicBezTo>
                  <a:lnTo>
                    <a:pt x="472" y="1221"/>
                  </a:lnTo>
                  <a:cubicBezTo>
                    <a:pt x="971" y="901"/>
                    <a:pt x="1407" y="616"/>
                    <a:pt x="1862" y="428"/>
                  </a:cubicBezTo>
                  <a:close/>
                  <a:moveTo>
                    <a:pt x="3263" y="137"/>
                  </a:moveTo>
                  <a:cubicBezTo>
                    <a:pt x="3379" y="137"/>
                    <a:pt x="3500" y="142"/>
                    <a:pt x="3625" y="152"/>
                  </a:cubicBezTo>
                  <a:cubicBezTo>
                    <a:pt x="4302" y="197"/>
                    <a:pt x="4881" y="589"/>
                    <a:pt x="5371" y="1034"/>
                  </a:cubicBezTo>
                  <a:cubicBezTo>
                    <a:pt x="5326" y="1070"/>
                    <a:pt x="5282" y="1114"/>
                    <a:pt x="5246" y="1150"/>
                  </a:cubicBezTo>
                  <a:cubicBezTo>
                    <a:pt x="4899" y="1453"/>
                    <a:pt x="4667" y="1809"/>
                    <a:pt x="4543" y="2201"/>
                  </a:cubicBezTo>
                  <a:cubicBezTo>
                    <a:pt x="4008" y="2050"/>
                    <a:pt x="3474" y="1880"/>
                    <a:pt x="2939" y="1738"/>
                  </a:cubicBezTo>
                  <a:cubicBezTo>
                    <a:pt x="2610" y="1301"/>
                    <a:pt x="2262" y="856"/>
                    <a:pt x="1986" y="375"/>
                  </a:cubicBezTo>
                  <a:cubicBezTo>
                    <a:pt x="2374" y="224"/>
                    <a:pt x="2780" y="137"/>
                    <a:pt x="3263" y="137"/>
                  </a:cubicBezTo>
                  <a:close/>
                  <a:moveTo>
                    <a:pt x="7457" y="283"/>
                  </a:moveTo>
                  <a:cubicBezTo>
                    <a:pt x="7541" y="283"/>
                    <a:pt x="7627" y="287"/>
                    <a:pt x="7714" y="295"/>
                  </a:cubicBezTo>
                  <a:cubicBezTo>
                    <a:pt x="8497" y="330"/>
                    <a:pt x="9228" y="758"/>
                    <a:pt x="9718" y="1373"/>
                  </a:cubicBezTo>
                  <a:cubicBezTo>
                    <a:pt x="9709" y="1382"/>
                    <a:pt x="9709" y="1390"/>
                    <a:pt x="9709" y="1399"/>
                  </a:cubicBezTo>
                  <a:cubicBezTo>
                    <a:pt x="9727" y="1471"/>
                    <a:pt x="9709" y="1542"/>
                    <a:pt x="9700" y="1622"/>
                  </a:cubicBezTo>
                  <a:cubicBezTo>
                    <a:pt x="9673" y="1871"/>
                    <a:pt x="9611" y="2121"/>
                    <a:pt x="9522" y="2361"/>
                  </a:cubicBezTo>
                  <a:cubicBezTo>
                    <a:pt x="9067" y="1952"/>
                    <a:pt x="8471" y="1720"/>
                    <a:pt x="7865" y="1684"/>
                  </a:cubicBezTo>
                  <a:cubicBezTo>
                    <a:pt x="7837" y="1684"/>
                    <a:pt x="7810" y="1683"/>
                    <a:pt x="7782" y="1683"/>
                  </a:cubicBezTo>
                  <a:cubicBezTo>
                    <a:pt x="7021" y="1683"/>
                    <a:pt x="6199" y="1920"/>
                    <a:pt x="5709" y="2531"/>
                  </a:cubicBezTo>
                  <a:cubicBezTo>
                    <a:pt x="5709" y="2531"/>
                    <a:pt x="5709" y="2531"/>
                    <a:pt x="5709" y="2539"/>
                  </a:cubicBezTo>
                  <a:cubicBezTo>
                    <a:pt x="5638" y="2352"/>
                    <a:pt x="5594" y="2165"/>
                    <a:pt x="5567" y="1978"/>
                  </a:cubicBezTo>
                  <a:cubicBezTo>
                    <a:pt x="5531" y="1693"/>
                    <a:pt x="5505" y="1399"/>
                    <a:pt x="5549" y="1123"/>
                  </a:cubicBezTo>
                  <a:cubicBezTo>
                    <a:pt x="5558" y="1097"/>
                    <a:pt x="5576" y="1070"/>
                    <a:pt x="5585" y="1043"/>
                  </a:cubicBezTo>
                  <a:cubicBezTo>
                    <a:pt x="5594" y="1034"/>
                    <a:pt x="5594" y="1034"/>
                    <a:pt x="5594" y="1034"/>
                  </a:cubicBezTo>
                  <a:cubicBezTo>
                    <a:pt x="5603" y="1025"/>
                    <a:pt x="5612" y="1016"/>
                    <a:pt x="5620" y="1007"/>
                  </a:cubicBezTo>
                  <a:cubicBezTo>
                    <a:pt x="6152" y="539"/>
                    <a:pt x="6768" y="283"/>
                    <a:pt x="7457" y="283"/>
                  </a:cubicBezTo>
                  <a:close/>
                  <a:moveTo>
                    <a:pt x="312" y="1426"/>
                  </a:moveTo>
                  <a:cubicBezTo>
                    <a:pt x="490" y="1444"/>
                    <a:pt x="677" y="1444"/>
                    <a:pt x="855" y="1462"/>
                  </a:cubicBezTo>
                  <a:cubicBezTo>
                    <a:pt x="1790" y="1551"/>
                    <a:pt x="2690" y="1809"/>
                    <a:pt x="3590" y="2067"/>
                  </a:cubicBezTo>
                  <a:cubicBezTo>
                    <a:pt x="3082" y="2486"/>
                    <a:pt x="2663" y="3003"/>
                    <a:pt x="2138" y="3403"/>
                  </a:cubicBezTo>
                  <a:cubicBezTo>
                    <a:pt x="2129" y="3403"/>
                    <a:pt x="2129" y="3412"/>
                    <a:pt x="2120" y="3421"/>
                  </a:cubicBezTo>
                  <a:cubicBezTo>
                    <a:pt x="1728" y="3225"/>
                    <a:pt x="1372" y="2896"/>
                    <a:pt x="1015" y="2433"/>
                  </a:cubicBezTo>
                  <a:cubicBezTo>
                    <a:pt x="775" y="2112"/>
                    <a:pt x="624" y="1684"/>
                    <a:pt x="312" y="1426"/>
                  </a:cubicBezTo>
                  <a:close/>
                  <a:moveTo>
                    <a:pt x="3741" y="2112"/>
                  </a:moveTo>
                  <a:cubicBezTo>
                    <a:pt x="3990" y="2192"/>
                    <a:pt x="4249" y="2263"/>
                    <a:pt x="4507" y="2335"/>
                  </a:cubicBezTo>
                  <a:cubicBezTo>
                    <a:pt x="4418" y="2673"/>
                    <a:pt x="4391" y="3020"/>
                    <a:pt x="4436" y="3368"/>
                  </a:cubicBezTo>
                  <a:cubicBezTo>
                    <a:pt x="4436" y="3368"/>
                    <a:pt x="4427" y="3377"/>
                    <a:pt x="4427" y="3377"/>
                  </a:cubicBezTo>
                  <a:cubicBezTo>
                    <a:pt x="4347" y="3412"/>
                    <a:pt x="4258" y="3439"/>
                    <a:pt x="4177" y="3466"/>
                  </a:cubicBezTo>
                  <a:cubicBezTo>
                    <a:pt x="3788" y="3585"/>
                    <a:pt x="3436" y="3645"/>
                    <a:pt x="3112" y="3645"/>
                  </a:cubicBezTo>
                  <a:cubicBezTo>
                    <a:pt x="2807" y="3645"/>
                    <a:pt x="2526" y="3592"/>
                    <a:pt x="2262" y="3484"/>
                  </a:cubicBezTo>
                  <a:cubicBezTo>
                    <a:pt x="2788" y="3083"/>
                    <a:pt x="3215" y="2566"/>
                    <a:pt x="3714" y="2121"/>
                  </a:cubicBezTo>
                  <a:cubicBezTo>
                    <a:pt x="3723" y="2121"/>
                    <a:pt x="3732" y="2121"/>
                    <a:pt x="3741" y="2112"/>
                  </a:cubicBezTo>
                  <a:close/>
                  <a:moveTo>
                    <a:pt x="7690" y="1828"/>
                  </a:moveTo>
                  <a:cubicBezTo>
                    <a:pt x="7796" y="1828"/>
                    <a:pt x="7902" y="1833"/>
                    <a:pt x="8008" y="1845"/>
                  </a:cubicBezTo>
                  <a:cubicBezTo>
                    <a:pt x="7883" y="1943"/>
                    <a:pt x="7758" y="2076"/>
                    <a:pt x="7705" y="2130"/>
                  </a:cubicBezTo>
                  <a:lnTo>
                    <a:pt x="7714" y="2130"/>
                  </a:lnTo>
                  <a:cubicBezTo>
                    <a:pt x="7242" y="2620"/>
                    <a:pt x="6912" y="3288"/>
                    <a:pt x="6939" y="3982"/>
                  </a:cubicBezTo>
                  <a:cubicBezTo>
                    <a:pt x="6939" y="4018"/>
                    <a:pt x="6939" y="4054"/>
                    <a:pt x="6948" y="4089"/>
                  </a:cubicBezTo>
                  <a:cubicBezTo>
                    <a:pt x="6422" y="3769"/>
                    <a:pt x="6012" y="3261"/>
                    <a:pt x="5772" y="2691"/>
                  </a:cubicBezTo>
                  <a:cubicBezTo>
                    <a:pt x="5772" y="2682"/>
                    <a:pt x="5781" y="2673"/>
                    <a:pt x="5781" y="2655"/>
                  </a:cubicBezTo>
                  <a:cubicBezTo>
                    <a:pt x="6247" y="2096"/>
                    <a:pt x="6964" y="1828"/>
                    <a:pt x="7690" y="1828"/>
                  </a:cubicBezTo>
                  <a:close/>
                  <a:moveTo>
                    <a:pt x="8248" y="1889"/>
                  </a:moveTo>
                  <a:cubicBezTo>
                    <a:pt x="8702" y="1978"/>
                    <a:pt x="9130" y="2183"/>
                    <a:pt x="9459" y="2495"/>
                  </a:cubicBezTo>
                  <a:cubicBezTo>
                    <a:pt x="9468" y="2504"/>
                    <a:pt x="9468" y="2504"/>
                    <a:pt x="9468" y="2504"/>
                  </a:cubicBezTo>
                  <a:cubicBezTo>
                    <a:pt x="9148" y="3297"/>
                    <a:pt x="8560" y="4000"/>
                    <a:pt x="7820" y="4428"/>
                  </a:cubicBezTo>
                  <a:cubicBezTo>
                    <a:pt x="7794" y="4428"/>
                    <a:pt x="7767" y="4428"/>
                    <a:pt x="7740" y="4419"/>
                  </a:cubicBezTo>
                  <a:cubicBezTo>
                    <a:pt x="7509" y="4374"/>
                    <a:pt x="7295" y="4285"/>
                    <a:pt x="7090" y="4178"/>
                  </a:cubicBezTo>
                  <a:cubicBezTo>
                    <a:pt x="7090" y="4169"/>
                    <a:pt x="7081" y="4161"/>
                    <a:pt x="7081" y="4161"/>
                  </a:cubicBezTo>
                  <a:cubicBezTo>
                    <a:pt x="6992" y="3305"/>
                    <a:pt x="7491" y="2352"/>
                    <a:pt x="8203" y="1907"/>
                  </a:cubicBezTo>
                  <a:cubicBezTo>
                    <a:pt x="8221" y="1898"/>
                    <a:pt x="8239" y="1889"/>
                    <a:pt x="8248" y="1889"/>
                  </a:cubicBezTo>
                  <a:close/>
                  <a:moveTo>
                    <a:pt x="5407" y="1194"/>
                  </a:moveTo>
                  <a:cubicBezTo>
                    <a:pt x="5291" y="2183"/>
                    <a:pt x="5692" y="3243"/>
                    <a:pt x="6458" y="3893"/>
                  </a:cubicBezTo>
                  <a:cubicBezTo>
                    <a:pt x="6796" y="4169"/>
                    <a:pt x="7188" y="4455"/>
                    <a:pt x="7625" y="4535"/>
                  </a:cubicBezTo>
                  <a:cubicBezTo>
                    <a:pt x="7224" y="4740"/>
                    <a:pt x="6778" y="4864"/>
                    <a:pt x="6315" y="4882"/>
                  </a:cubicBezTo>
                  <a:cubicBezTo>
                    <a:pt x="6290" y="4883"/>
                    <a:pt x="6266" y="4883"/>
                    <a:pt x="6241" y="4883"/>
                  </a:cubicBezTo>
                  <a:cubicBezTo>
                    <a:pt x="5872" y="4883"/>
                    <a:pt x="5489" y="4822"/>
                    <a:pt x="5122" y="4722"/>
                  </a:cubicBezTo>
                  <a:cubicBezTo>
                    <a:pt x="4863" y="4357"/>
                    <a:pt x="4685" y="3929"/>
                    <a:pt x="4587" y="3510"/>
                  </a:cubicBezTo>
                  <a:cubicBezTo>
                    <a:pt x="4427" y="2620"/>
                    <a:pt x="4756" y="1782"/>
                    <a:pt x="5407" y="1194"/>
                  </a:cubicBezTo>
                  <a:close/>
                  <a:moveTo>
                    <a:pt x="9851" y="1551"/>
                  </a:moveTo>
                  <a:cubicBezTo>
                    <a:pt x="10225" y="2103"/>
                    <a:pt x="10412" y="2780"/>
                    <a:pt x="10288" y="3448"/>
                  </a:cubicBezTo>
                  <a:lnTo>
                    <a:pt x="10288" y="3439"/>
                  </a:lnTo>
                  <a:cubicBezTo>
                    <a:pt x="10190" y="4339"/>
                    <a:pt x="9575" y="5051"/>
                    <a:pt x="8854" y="5541"/>
                  </a:cubicBezTo>
                  <a:cubicBezTo>
                    <a:pt x="8435" y="5791"/>
                    <a:pt x="7954" y="5906"/>
                    <a:pt x="7473" y="5906"/>
                  </a:cubicBezTo>
                  <a:cubicBezTo>
                    <a:pt x="7188" y="5906"/>
                    <a:pt x="6903" y="5871"/>
                    <a:pt x="6636" y="5799"/>
                  </a:cubicBezTo>
                  <a:cubicBezTo>
                    <a:pt x="6627" y="5791"/>
                    <a:pt x="6618" y="5791"/>
                    <a:pt x="6609" y="5782"/>
                  </a:cubicBezTo>
                  <a:cubicBezTo>
                    <a:pt x="6582" y="5773"/>
                    <a:pt x="6547" y="5764"/>
                    <a:pt x="6511" y="5746"/>
                  </a:cubicBezTo>
                  <a:cubicBezTo>
                    <a:pt x="6449" y="5719"/>
                    <a:pt x="6395" y="5693"/>
                    <a:pt x="6333" y="5666"/>
                  </a:cubicBezTo>
                  <a:cubicBezTo>
                    <a:pt x="6262" y="5630"/>
                    <a:pt x="6182" y="5595"/>
                    <a:pt x="6101" y="5550"/>
                  </a:cubicBezTo>
                  <a:lnTo>
                    <a:pt x="6093" y="5550"/>
                  </a:lnTo>
                  <a:cubicBezTo>
                    <a:pt x="6093" y="5550"/>
                    <a:pt x="6093" y="5541"/>
                    <a:pt x="6084" y="5541"/>
                  </a:cubicBezTo>
                  <a:cubicBezTo>
                    <a:pt x="6057" y="5523"/>
                    <a:pt x="6039" y="5514"/>
                    <a:pt x="6012" y="5497"/>
                  </a:cubicBezTo>
                  <a:lnTo>
                    <a:pt x="6012" y="5497"/>
                  </a:lnTo>
                  <a:cubicBezTo>
                    <a:pt x="6012" y="5498"/>
                    <a:pt x="6013" y="5500"/>
                    <a:pt x="6013" y="5501"/>
                  </a:cubicBezTo>
                  <a:lnTo>
                    <a:pt x="6013" y="5501"/>
                  </a:lnTo>
                  <a:cubicBezTo>
                    <a:pt x="5970" y="5476"/>
                    <a:pt x="5921" y="5451"/>
                    <a:pt x="5879" y="5425"/>
                  </a:cubicBezTo>
                  <a:cubicBezTo>
                    <a:pt x="5870" y="5416"/>
                    <a:pt x="5861" y="5416"/>
                    <a:pt x="5852" y="5408"/>
                  </a:cubicBezTo>
                  <a:cubicBezTo>
                    <a:pt x="5629" y="5283"/>
                    <a:pt x="5433" y="5114"/>
                    <a:pt x="5264" y="4909"/>
                  </a:cubicBezTo>
                  <a:lnTo>
                    <a:pt x="5264" y="4909"/>
                  </a:lnTo>
                  <a:cubicBezTo>
                    <a:pt x="5559" y="4983"/>
                    <a:pt x="5862" y="5022"/>
                    <a:pt x="6165" y="5022"/>
                  </a:cubicBezTo>
                  <a:cubicBezTo>
                    <a:pt x="6660" y="5022"/>
                    <a:pt x="7154" y="4919"/>
                    <a:pt x="7607" y="4704"/>
                  </a:cubicBezTo>
                  <a:cubicBezTo>
                    <a:pt x="8791" y="4152"/>
                    <a:pt x="9691" y="2914"/>
                    <a:pt x="9851" y="1613"/>
                  </a:cubicBezTo>
                  <a:cubicBezTo>
                    <a:pt x="9851" y="1595"/>
                    <a:pt x="9851" y="1577"/>
                    <a:pt x="9851" y="1551"/>
                  </a:cubicBezTo>
                  <a:close/>
                  <a:moveTo>
                    <a:pt x="5139" y="4989"/>
                  </a:moveTo>
                  <a:cubicBezTo>
                    <a:pt x="5255" y="5131"/>
                    <a:pt x="5389" y="5265"/>
                    <a:pt x="5531" y="5381"/>
                  </a:cubicBezTo>
                  <a:cubicBezTo>
                    <a:pt x="5531" y="5381"/>
                    <a:pt x="5531" y="5381"/>
                    <a:pt x="5540" y="5390"/>
                  </a:cubicBezTo>
                  <a:cubicBezTo>
                    <a:pt x="5629" y="5488"/>
                    <a:pt x="6128" y="5817"/>
                    <a:pt x="6378" y="5862"/>
                  </a:cubicBezTo>
                  <a:cubicBezTo>
                    <a:pt x="6440" y="5889"/>
                    <a:pt x="6511" y="5915"/>
                    <a:pt x="6582" y="5933"/>
                  </a:cubicBezTo>
                  <a:cubicBezTo>
                    <a:pt x="6609" y="5942"/>
                    <a:pt x="6645" y="5951"/>
                    <a:pt x="6680" y="5951"/>
                  </a:cubicBezTo>
                  <a:cubicBezTo>
                    <a:pt x="6582" y="6236"/>
                    <a:pt x="6484" y="6512"/>
                    <a:pt x="6386" y="6797"/>
                  </a:cubicBezTo>
                  <a:lnTo>
                    <a:pt x="6378" y="6797"/>
                  </a:lnTo>
                  <a:cubicBezTo>
                    <a:pt x="5709" y="7109"/>
                    <a:pt x="5024" y="7385"/>
                    <a:pt x="4356" y="7688"/>
                  </a:cubicBezTo>
                  <a:lnTo>
                    <a:pt x="4347" y="7688"/>
                  </a:lnTo>
                  <a:cubicBezTo>
                    <a:pt x="4071" y="6672"/>
                    <a:pt x="4329" y="5719"/>
                    <a:pt x="5139" y="4989"/>
                  </a:cubicBezTo>
                  <a:close/>
                  <a:moveTo>
                    <a:pt x="8106" y="5987"/>
                  </a:moveTo>
                  <a:cubicBezTo>
                    <a:pt x="8106" y="5995"/>
                    <a:pt x="8106" y="5995"/>
                    <a:pt x="8106" y="5995"/>
                  </a:cubicBezTo>
                  <a:cubicBezTo>
                    <a:pt x="8203" y="6093"/>
                    <a:pt x="8203" y="6218"/>
                    <a:pt x="8248" y="6343"/>
                  </a:cubicBezTo>
                  <a:cubicBezTo>
                    <a:pt x="8524" y="7394"/>
                    <a:pt x="7705" y="8267"/>
                    <a:pt x="7001" y="8979"/>
                  </a:cubicBezTo>
                  <a:cubicBezTo>
                    <a:pt x="6734" y="8534"/>
                    <a:pt x="6493" y="8053"/>
                    <a:pt x="6244" y="7599"/>
                  </a:cubicBezTo>
                  <a:cubicBezTo>
                    <a:pt x="6422" y="7100"/>
                    <a:pt x="6609" y="6601"/>
                    <a:pt x="6778" y="6102"/>
                  </a:cubicBezTo>
                  <a:cubicBezTo>
                    <a:pt x="6778" y="6067"/>
                    <a:pt x="6796" y="6022"/>
                    <a:pt x="6814" y="5987"/>
                  </a:cubicBezTo>
                  <a:cubicBezTo>
                    <a:pt x="7034" y="6029"/>
                    <a:pt x="7261" y="6054"/>
                    <a:pt x="7489" y="6054"/>
                  </a:cubicBezTo>
                  <a:cubicBezTo>
                    <a:pt x="7695" y="6054"/>
                    <a:pt x="7902" y="6033"/>
                    <a:pt x="8106" y="5987"/>
                  </a:cubicBezTo>
                  <a:close/>
                  <a:moveTo>
                    <a:pt x="6315" y="6984"/>
                  </a:moveTo>
                  <a:cubicBezTo>
                    <a:pt x="5959" y="8026"/>
                    <a:pt x="5603" y="9068"/>
                    <a:pt x="5237" y="10102"/>
                  </a:cubicBezTo>
                  <a:cubicBezTo>
                    <a:pt x="5193" y="9309"/>
                    <a:pt x="4703" y="8623"/>
                    <a:pt x="4409" y="7902"/>
                  </a:cubicBezTo>
                  <a:cubicBezTo>
                    <a:pt x="4400" y="7875"/>
                    <a:pt x="4391" y="7839"/>
                    <a:pt x="4382" y="7813"/>
                  </a:cubicBezTo>
                  <a:cubicBezTo>
                    <a:pt x="4391" y="7813"/>
                    <a:pt x="4400" y="7804"/>
                    <a:pt x="4409" y="7804"/>
                  </a:cubicBezTo>
                  <a:cubicBezTo>
                    <a:pt x="5041" y="7527"/>
                    <a:pt x="5683" y="7269"/>
                    <a:pt x="6315" y="6984"/>
                  </a:cubicBezTo>
                  <a:close/>
                  <a:moveTo>
                    <a:pt x="6190" y="7759"/>
                  </a:moveTo>
                  <a:cubicBezTo>
                    <a:pt x="6404" y="8213"/>
                    <a:pt x="6636" y="8659"/>
                    <a:pt x="6903" y="9086"/>
                  </a:cubicBezTo>
                  <a:lnTo>
                    <a:pt x="6832" y="9149"/>
                  </a:lnTo>
                  <a:cubicBezTo>
                    <a:pt x="6582" y="9353"/>
                    <a:pt x="6324" y="9576"/>
                    <a:pt x="6039" y="9745"/>
                  </a:cubicBezTo>
                  <a:cubicBezTo>
                    <a:pt x="5816" y="9879"/>
                    <a:pt x="5558" y="10004"/>
                    <a:pt x="5362" y="10182"/>
                  </a:cubicBezTo>
                  <a:cubicBezTo>
                    <a:pt x="5514" y="9763"/>
                    <a:pt x="5665" y="9353"/>
                    <a:pt x="5807" y="8935"/>
                  </a:cubicBezTo>
                  <a:cubicBezTo>
                    <a:pt x="5923" y="8543"/>
                    <a:pt x="6057" y="8151"/>
                    <a:pt x="6190" y="7759"/>
                  </a:cubicBezTo>
                  <a:close/>
                  <a:moveTo>
                    <a:pt x="3358" y="1"/>
                  </a:moveTo>
                  <a:cubicBezTo>
                    <a:pt x="2904" y="1"/>
                    <a:pt x="2449" y="45"/>
                    <a:pt x="2022" y="197"/>
                  </a:cubicBezTo>
                  <a:cubicBezTo>
                    <a:pt x="1621" y="339"/>
                    <a:pt x="1274" y="589"/>
                    <a:pt x="900" y="803"/>
                  </a:cubicBezTo>
                  <a:cubicBezTo>
                    <a:pt x="704" y="927"/>
                    <a:pt x="508" y="1061"/>
                    <a:pt x="303" y="1194"/>
                  </a:cubicBezTo>
                  <a:cubicBezTo>
                    <a:pt x="285" y="1212"/>
                    <a:pt x="232" y="1239"/>
                    <a:pt x="187" y="1266"/>
                  </a:cubicBezTo>
                  <a:cubicBezTo>
                    <a:pt x="169" y="1275"/>
                    <a:pt x="160" y="1284"/>
                    <a:pt x="151" y="1292"/>
                  </a:cubicBezTo>
                  <a:cubicBezTo>
                    <a:pt x="134" y="1301"/>
                    <a:pt x="116" y="1319"/>
                    <a:pt x="107" y="1328"/>
                  </a:cubicBezTo>
                  <a:cubicBezTo>
                    <a:pt x="89" y="1337"/>
                    <a:pt x="80" y="1346"/>
                    <a:pt x="71" y="1355"/>
                  </a:cubicBezTo>
                  <a:cubicBezTo>
                    <a:pt x="45" y="1373"/>
                    <a:pt x="27" y="1382"/>
                    <a:pt x="0" y="1399"/>
                  </a:cubicBezTo>
                  <a:cubicBezTo>
                    <a:pt x="463" y="1577"/>
                    <a:pt x="606" y="2139"/>
                    <a:pt x="891" y="2504"/>
                  </a:cubicBezTo>
                  <a:cubicBezTo>
                    <a:pt x="1531" y="3380"/>
                    <a:pt x="2270" y="3793"/>
                    <a:pt x="3137" y="3793"/>
                  </a:cubicBezTo>
                  <a:cubicBezTo>
                    <a:pt x="3549" y="3793"/>
                    <a:pt x="3990" y="3700"/>
                    <a:pt x="4462" y="3519"/>
                  </a:cubicBezTo>
                  <a:cubicBezTo>
                    <a:pt x="4543" y="4009"/>
                    <a:pt x="4756" y="4481"/>
                    <a:pt x="5059" y="4882"/>
                  </a:cubicBezTo>
                  <a:cubicBezTo>
                    <a:pt x="4917" y="5016"/>
                    <a:pt x="4801" y="5158"/>
                    <a:pt x="4667" y="5292"/>
                  </a:cubicBezTo>
                  <a:cubicBezTo>
                    <a:pt x="4053" y="5969"/>
                    <a:pt x="3990" y="6975"/>
                    <a:pt x="4231" y="7821"/>
                  </a:cubicBezTo>
                  <a:cubicBezTo>
                    <a:pt x="4525" y="8614"/>
                    <a:pt x="5050" y="9336"/>
                    <a:pt x="5113" y="10191"/>
                  </a:cubicBezTo>
                  <a:cubicBezTo>
                    <a:pt x="5131" y="10271"/>
                    <a:pt x="5139" y="10360"/>
                    <a:pt x="5148" y="10449"/>
                  </a:cubicBezTo>
                  <a:lnTo>
                    <a:pt x="5148" y="10458"/>
                  </a:lnTo>
                  <a:lnTo>
                    <a:pt x="5157" y="10511"/>
                  </a:lnTo>
                  <a:cubicBezTo>
                    <a:pt x="5220" y="10458"/>
                    <a:pt x="5291" y="10404"/>
                    <a:pt x="5353" y="10360"/>
                  </a:cubicBezTo>
                  <a:cubicBezTo>
                    <a:pt x="5407" y="10315"/>
                    <a:pt x="5460" y="10280"/>
                    <a:pt x="5514" y="10244"/>
                  </a:cubicBezTo>
                  <a:cubicBezTo>
                    <a:pt x="5531" y="10226"/>
                    <a:pt x="5540" y="10217"/>
                    <a:pt x="5558" y="10209"/>
                  </a:cubicBezTo>
                  <a:cubicBezTo>
                    <a:pt x="5647" y="10146"/>
                    <a:pt x="5745" y="10093"/>
                    <a:pt x="5834" y="10030"/>
                  </a:cubicBezTo>
                  <a:cubicBezTo>
                    <a:pt x="6199" y="9843"/>
                    <a:pt x="6520" y="9594"/>
                    <a:pt x="6841" y="9336"/>
                  </a:cubicBezTo>
                  <a:cubicBezTo>
                    <a:pt x="7455" y="8774"/>
                    <a:pt x="8061" y="8124"/>
                    <a:pt x="8364" y="7340"/>
                  </a:cubicBezTo>
                  <a:cubicBezTo>
                    <a:pt x="8497" y="6940"/>
                    <a:pt x="8462" y="6503"/>
                    <a:pt x="8328" y="6102"/>
                  </a:cubicBezTo>
                  <a:cubicBezTo>
                    <a:pt x="8310" y="6058"/>
                    <a:pt x="8293" y="5995"/>
                    <a:pt x="8266" y="5951"/>
                  </a:cubicBezTo>
                  <a:cubicBezTo>
                    <a:pt x="8774" y="5808"/>
                    <a:pt x="9219" y="5506"/>
                    <a:pt x="9575" y="5123"/>
                  </a:cubicBezTo>
                  <a:cubicBezTo>
                    <a:pt x="9816" y="4882"/>
                    <a:pt x="10056" y="4633"/>
                    <a:pt x="10181" y="4312"/>
                  </a:cubicBezTo>
                  <a:cubicBezTo>
                    <a:pt x="10519" y="3573"/>
                    <a:pt x="10600" y="2700"/>
                    <a:pt x="10225" y="1961"/>
                  </a:cubicBezTo>
                  <a:cubicBezTo>
                    <a:pt x="9823" y="901"/>
                    <a:pt x="8697" y="143"/>
                    <a:pt x="7559" y="143"/>
                  </a:cubicBezTo>
                  <a:cubicBezTo>
                    <a:pt x="7539" y="143"/>
                    <a:pt x="7519" y="143"/>
                    <a:pt x="7500" y="143"/>
                  </a:cubicBezTo>
                  <a:lnTo>
                    <a:pt x="7366" y="143"/>
                  </a:lnTo>
                  <a:cubicBezTo>
                    <a:pt x="6654" y="143"/>
                    <a:pt x="6012" y="482"/>
                    <a:pt x="5478" y="936"/>
                  </a:cubicBezTo>
                  <a:cubicBezTo>
                    <a:pt x="5460" y="918"/>
                    <a:pt x="5442" y="909"/>
                    <a:pt x="5433" y="892"/>
                  </a:cubicBezTo>
                  <a:cubicBezTo>
                    <a:pt x="4899" y="411"/>
                    <a:pt x="4258" y="10"/>
                    <a:pt x="3518" y="10"/>
                  </a:cubicBezTo>
                  <a:cubicBezTo>
                    <a:pt x="3465" y="1"/>
                    <a:pt x="3411" y="1"/>
                    <a:pt x="335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n185 Fb Thu Huong Pham">
            <a:extLst>
              <a:ext uri="{FF2B5EF4-FFF2-40B4-BE49-F238E27FC236}">
                <a16:creationId xmlns:a16="http://schemas.microsoft.com/office/drawing/2014/main" id="{FA9CE52B-D13E-7AC1-085A-7A318A562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43" y="876068"/>
            <a:ext cx="4636146" cy="3546456"/>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文本框 13" descr="n185 Fb Thu Huong Pham">
            <a:extLst>
              <a:ext uri="{FF2B5EF4-FFF2-40B4-BE49-F238E27FC236}">
                <a16:creationId xmlns:a16="http://schemas.microsoft.com/office/drawing/2014/main" id="{B1014C7B-2379-389B-5E16-23E27330C528}"/>
              </a:ext>
            </a:extLst>
          </p:cNvPr>
          <p:cNvSpPr txBox="1"/>
          <p:nvPr/>
        </p:nvSpPr>
        <p:spPr>
          <a:xfrm>
            <a:off x="0" y="4313513"/>
            <a:ext cx="4152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Cô</a:t>
            </a:r>
            <a:r>
              <a:rPr kumimoji="0" lang="en-US" altLang="zh-CN" sz="2400" b="1" i="0" u="none" strike="noStrike" kern="1200" cap="none" spc="0" normalizeH="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Nhung Cute</a:t>
            </a:r>
            <a:endParaRPr kumimoji="0" lang="zh-CN" altLang="en-US" sz="2400" b="1"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方正静蕾简体" panose="02000000000000000000" pitchFamily="2" charset="-122"/>
              <a:cs typeface="+mn-cs"/>
            </a:endParaRPr>
          </a:p>
        </p:txBody>
      </p:sp>
      <p:sp>
        <p:nvSpPr>
          <p:cNvPr id="3" name="文本框 13" descr="n185 Fb Thu Huong Pham">
            <a:extLst>
              <a:ext uri="{FF2B5EF4-FFF2-40B4-BE49-F238E27FC236}">
                <a16:creationId xmlns:a16="http://schemas.microsoft.com/office/drawing/2014/main" id="{DC0FCADE-B815-0F5C-C8F6-3BF341010188}"/>
              </a:ext>
            </a:extLst>
          </p:cNvPr>
          <p:cNvSpPr txBox="1"/>
          <p:nvPr/>
        </p:nvSpPr>
        <p:spPr>
          <a:xfrm>
            <a:off x="4772752" y="4310957"/>
            <a:ext cx="41529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0972.46.48.52</a:t>
            </a:r>
            <a:endParaRPr kumimoji="0" lang="zh-CN" altLang="en-US" sz="2400" b="1"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方正静蕾简体" panose="02000000000000000000" pitchFamily="2" charset="-122"/>
              <a:cs typeface="+mn-cs"/>
            </a:endParaRPr>
          </a:p>
        </p:txBody>
      </p:sp>
      <p:sp>
        <p:nvSpPr>
          <p:cNvPr id="5" name="TextBox 4" descr="n185 Fb Thu Huong Pham">
            <a:extLst>
              <a:ext uri="{FF2B5EF4-FFF2-40B4-BE49-F238E27FC236}">
                <a16:creationId xmlns:a16="http://schemas.microsoft.com/office/drawing/2014/main" id="{B0598C2E-590C-335E-74DB-360572C5B24B}"/>
              </a:ext>
            </a:extLst>
          </p:cNvPr>
          <p:cNvSpPr txBox="1"/>
          <p:nvPr/>
        </p:nvSpPr>
        <p:spPr>
          <a:xfrm>
            <a:off x="5224764" y="3289695"/>
            <a:ext cx="5213557" cy="584775"/>
          </a:xfrm>
          <a:prstGeom prst="rect">
            <a:avLst/>
          </a:prstGeom>
          <a:noFill/>
        </p:spPr>
        <p:txBody>
          <a:bodyPr wrap="square" rtlCol="0">
            <a:spAutoFit/>
          </a:bodyPr>
          <a:lstStyle/>
          <a:p>
            <a:pPr algn="just"/>
            <a:r>
              <a:rPr lang="en-US" sz="3200" b="1">
                <a:solidFill>
                  <a:srgbClr val="FF675A"/>
                </a:solidFill>
                <a:latin typeface="Cambria" panose="02040503050406030204" pitchFamily="18" charset="0"/>
                <a:ea typeface="Cambria" panose="02040503050406030204" pitchFamily="18" charset="0"/>
              </a:rPr>
              <a:t>VẬT LÝ 11 KNTT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2000"/>
                                        <p:tgtEl>
                                          <p:spTgt spid="137"/>
                                        </p:tgtEl>
                                      </p:cBhvr>
                                    </p:animEffect>
                                    <p:anim calcmode="lin" valueType="num">
                                      <p:cBhvr>
                                        <p:cTn id="8" dur="2000" fill="hold"/>
                                        <p:tgtEl>
                                          <p:spTgt spid="137"/>
                                        </p:tgtEl>
                                        <p:attrNameLst>
                                          <p:attrName>ppt_w</p:attrName>
                                        </p:attrNameLst>
                                      </p:cBhvr>
                                      <p:tavLst>
                                        <p:tav tm="0" fmla="#ppt_w*sin(2.5*pi*$)">
                                          <p:val>
                                            <p:fltVal val="0"/>
                                          </p:val>
                                        </p:tav>
                                        <p:tav tm="100000">
                                          <p:val>
                                            <p:fltVal val="1"/>
                                          </p:val>
                                        </p:tav>
                                      </p:tavLst>
                                    </p:anim>
                                    <p:anim calcmode="lin" valueType="num">
                                      <p:cBhvr>
                                        <p:cTn id="9" dur="2000" fill="hold"/>
                                        <p:tgtEl>
                                          <p:spTgt spid="13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2500"/>
                            </p:stCondLst>
                            <p:childTnLst>
                              <p:par>
                                <p:cTn id="15" presetID="14" presetClass="entr" presetSubtype="1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descr="n185 Fb Thu Huong Pham"/>
          <p:cNvSpPr/>
          <p:nvPr/>
        </p:nvSpPr>
        <p:spPr>
          <a:xfrm>
            <a:off x="1704963" y="2430875"/>
            <a:ext cx="775500" cy="7755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06" name="Google Shape;206;p28" descr="n185 Fb Thu Huong Pham"/>
          <p:cNvSpPr/>
          <p:nvPr/>
        </p:nvSpPr>
        <p:spPr>
          <a:xfrm>
            <a:off x="1704963" y="3456050"/>
            <a:ext cx="775500" cy="7755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07" name="Google Shape;207;p28" descr="n185 Fb Thu Huong Pham"/>
          <p:cNvSpPr/>
          <p:nvPr/>
        </p:nvSpPr>
        <p:spPr>
          <a:xfrm>
            <a:off x="1704963" y="1405700"/>
            <a:ext cx="775500" cy="7755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08" name="Google Shape;208;p28" descr="n185 Fb Thu Huong Pham"/>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Roboto Condensed" panose="02000000000000000000" pitchFamily="2" charset="0"/>
                <a:ea typeface="Roboto Condensed" panose="02000000000000000000" pitchFamily="2" charset="0"/>
              </a:rPr>
              <a:t>NỘI DUNG TÌM HIỂU</a:t>
            </a:r>
            <a:endParaRPr dirty="0">
              <a:latin typeface="Roboto Condensed" panose="02000000000000000000" pitchFamily="2" charset="0"/>
              <a:ea typeface="Roboto Condensed" panose="02000000000000000000" pitchFamily="2" charset="0"/>
            </a:endParaRPr>
          </a:p>
        </p:txBody>
      </p:sp>
      <p:sp>
        <p:nvSpPr>
          <p:cNvPr id="209" name="Google Shape;209;p28" descr="n185 Fb Thu Huong Pham"/>
          <p:cNvSpPr txBox="1">
            <a:spLocks noGrp="1"/>
          </p:cNvSpPr>
          <p:nvPr>
            <p:ph type="title" idx="2"/>
          </p:nvPr>
        </p:nvSpPr>
        <p:spPr>
          <a:xfrm>
            <a:off x="1705263" y="1569650"/>
            <a:ext cx="7749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Roboto Condensed" panose="02000000000000000000" pitchFamily="2" charset="0"/>
                <a:ea typeface="Roboto Condensed" panose="02000000000000000000" pitchFamily="2" charset="0"/>
              </a:rPr>
              <a:t>01</a:t>
            </a:r>
            <a:endParaRPr dirty="0">
              <a:latin typeface="Roboto Condensed" panose="02000000000000000000" pitchFamily="2" charset="0"/>
              <a:ea typeface="Roboto Condensed" panose="02000000000000000000" pitchFamily="2" charset="0"/>
            </a:endParaRPr>
          </a:p>
        </p:txBody>
      </p:sp>
      <p:sp>
        <p:nvSpPr>
          <p:cNvPr id="210" name="Google Shape;210;p28" descr="n185 Fb Thu Huong Pham"/>
          <p:cNvSpPr txBox="1">
            <a:spLocks noGrp="1"/>
          </p:cNvSpPr>
          <p:nvPr>
            <p:ph type="title" idx="3"/>
          </p:nvPr>
        </p:nvSpPr>
        <p:spPr>
          <a:xfrm>
            <a:off x="1705263" y="2594825"/>
            <a:ext cx="7749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Roboto Condensed" panose="02000000000000000000" pitchFamily="2" charset="0"/>
                <a:ea typeface="Roboto Condensed" panose="02000000000000000000" pitchFamily="2" charset="0"/>
              </a:rPr>
              <a:t>02</a:t>
            </a:r>
            <a:endParaRPr dirty="0">
              <a:latin typeface="Roboto Condensed" panose="02000000000000000000" pitchFamily="2" charset="0"/>
              <a:ea typeface="Roboto Condensed" panose="02000000000000000000" pitchFamily="2" charset="0"/>
            </a:endParaRPr>
          </a:p>
        </p:txBody>
      </p:sp>
      <p:sp>
        <p:nvSpPr>
          <p:cNvPr id="211" name="Google Shape;211;p28" descr="n185 Fb Thu Huong Pham"/>
          <p:cNvSpPr txBox="1">
            <a:spLocks noGrp="1"/>
          </p:cNvSpPr>
          <p:nvPr>
            <p:ph type="title" idx="4"/>
          </p:nvPr>
        </p:nvSpPr>
        <p:spPr>
          <a:xfrm>
            <a:off x="1705263" y="3620000"/>
            <a:ext cx="7749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Roboto Condensed" panose="02000000000000000000" pitchFamily="2" charset="0"/>
                <a:ea typeface="Roboto Condensed" panose="02000000000000000000" pitchFamily="2" charset="0"/>
              </a:rPr>
              <a:t>03</a:t>
            </a:r>
            <a:endParaRPr dirty="0">
              <a:latin typeface="Roboto Condensed" panose="02000000000000000000" pitchFamily="2" charset="0"/>
              <a:ea typeface="Roboto Condensed" panose="02000000000000000000" pitchFamily="2" charset="0"/>
            </a:endParaRPr>
          </a:p>
        </p:txBody>
      </p:sp>
      <p:sp>
        <p:nvSpPr>
          <p:cNvPr id="212" name="Google Shape;212;p28" descr="n185 Fb Thu Huong Pham"/>
          <p:cNvSpPr txBox="1">
            <a:spLocks noGrp="1"/>
          </p:cNvSpPr>
          <p:nvPr>
            <p:ph type="subTitle" idx="1"/>
          </p:nvPr>
        </p:nvSpPr>
        <p:spPr>
          <a:xfrm>
            <a:off x="2600549" y="1643096"/>
            <a:ext cx="3592621" cy="39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Condensed" panose="02000000000000000000" pitchFamily="2" charset="0"/>
                <a:ea typeface="Roboto Condensed" panose="02000000000000000000" pitchFamily="2" charset="0"/>
              </a:rPr>
              <a:t>SÓNG ĐIỆN TỪ</a:t>
            </a:r>
            <a:endParaRPr dirty="0">
              <a:latin typeface="Roboto Condensed" panose="02000000000000000000" pitchFamily="2" charset="0"/>
              <a:ea typeface="Roboto Condensed" panose="02000000000000000000" pitchFamily="2" charset="0"/>
            </a:endParaRPr>
          </a:p>
        </p:txBody>
      </p:sp>
      <p:sp>
        <p:nvSpPr>
          <p:cNvPr id="213" name="Google Shape;213;p28" descr="n185 Fb Thu Huong Pham"/>
          <p:cNvSpPr txBox="1">
            <a:spLocks noGrp="1"/>
          </p:cNvSpPr>
          <p:nvPr>
            <p:ph type="subTitle" idx="5"/>
          </p:nvPr>
        </p:nvSpPr>
        <p:spPr>
          <a:xfrm>
            <a:off x="2666590" y="2621375"/>
            <a:ext cx="3072057" cy="39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Condensed" panose="02000000000000000000" pitchFamily="2" charset="0"/>
                <a:ea typeface="Roboto Condensed" panose="02000000000000000000" pitchFamily="2" charset="0"/>
              </a:rPr>
              <a:t>THANG SÓNG ĐIỆN TỪ</a:t>
            </a:r>
            <a:endParaRPr dirty="0">
              <a:latin typeface="Roboto Condensed" panose="02000000000000000000" pitchFamily="2" charset="0"/>
              <a:ea typeface="Roboto Condensed" panose="02000000000000000000" pitchFamily="2" charset="0"/>
            </a:endParaRPr>
          </a:p>
        </p:txBody>
      </p:sp>
      <p:sp>
        <p:nvSpPr>
          <p:cNvPr id="214" name="Google Shape;214;p28" descr="n185 Fb Thu Huong Pham"/>
          <p:cNvSpPr txBox="1">
            <a:spLocks noGrp="1"/>
          </p:cNvSpPr>
          <p:nvPr>
            <p:ph type="subTitle" idx="6"/>
          </p:nvPr>
        </p:nvSpPr>
        <p:spPr>
          <a:xfrm>
            <a:off x="2666607" y="3646550"/>
            <a:ext cx="2431500" cy="39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Roboto Condensed" panose="02000000000000000000" pitchFamily="2" charset="0"/>
                <a:ea typeface="Roboto Condensed" panose="02000000000000000000" pitchFamily="2" charset="0"/>
              </a:rPr>
              <a:t>ỨNG DỤNG</a:t>
            </a:r>
            <a:endParaRPr dirty="0">
              <a:latin typeface="Roboto Condensed" panose="02000000000000000000" pitchFamily="2" charset="0"/>
              <a:ea typeface="Roboto Condensed" panose="02000000000000000000" pitchFamily="2" charset="0"/>
            </a:endParaRPr>
          </a:p>
        </p:txBody>
      </p:sp>
      <p:sp>
        <p:nvSpPr>
          <p:cNvPr id="215" name="Google Shape;215;p28" descr="n185 Fb Thu Huong Pham"/>
          <p:cNvSpPr/>
          <p:nvPr/>
        </p:nvSpPr>
        <p:spPr>
          <a:xfrm>
            <a:off x="6518600" y="1740876"/>
            <a:ext cx="350023" cy="512578"/>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16" name="Google Shape;216;p28" descr="n185 Fb Thu Huong Pham"/>
          <p:cNvSpPr/>
          <p:nvPr/>
        </p:nvSpPr>
        <p:spPr>
          <a:xfrm>
            <a:off x="6938302" y="1569655"/>
            <a:ext cx="217199" cy="318053"/>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grpSp>
        <p:nvGrpSpPr>
          <p:cNvPr id="217" name="Google Shape;217;p28" descr="n185 Fb Thu Huong Pham"/>
          <p:cNvGrpSpPr/>
          <p:nvPr/>
        </p:nvGrpSpPr>
        <p:grpSpPr>
          <a:xfrm rot="9023695">
            <a:off x="-3365" y="-46242"/>
            <a:ext cx="751684" cy="1300584"/>
            <a:chOff x="2578575" y="3130525"/>
            <a:chExt cx="420075" cy="726825"/>
          </a:xfrm>
        </p:grpSpPr>
        <p:sp>
          <p:nvSpPr>
            <p:cNvPr id="218" name="Google Shape;218;p28"/>
            <p:cNvSpPr/>
            <p:nvPr/>
          </p:nvSpPr>
          <p:spPr>
            <a:xfrm>
              <a:off x="2578800" y="3540900"/>
              <a:ext cx="105350" cy="212675"/>
            </a:xfrm>
            <a:custGeom>
              <a:avLst/>
              <a:gdLst/>
              <a:ahLst/>
              <a:cxnLst/>
              <a:rect l="l" t="t" r="r" b="b"/>
              <a:pathLst>
                <a:path w="4214" h="8507" extrusionOk="0">
                  <a:moveTo>
                    <a:pt x="205" y="0"/>
                  </a:moveTo>
                  <a:lnTo>
                    <a:pt x="205" y="0"/>
                  </a:lnTo>
                  <a:cubicBezTo>
                    <a:pt x="0" y="1844"/>
                    <a:pt x="749" y="3634"/>
                    <a:pt x="1595" y="5238"/>
                  </a:cubicBezTo>
                  <a:lnTo>
                    <a:pt x="1586" y="5238"/>
                  </a:lnTo>
                  <a:cubicBezTo>
                    <a:pt x="2138" y="6315"/>
                    <a:pt x="2860" y="7295"/>
                    <a:pt x="3768" y="8106"/>
                  </a:cubicBezTo>
                  <a:cubicBezTo>
                    <a:pt x="3911" y="8248"/>
                    <a:pt x="4062" y="8382"/>
                    <a:pt x="4213" y="8506"/>
                  </a:cubicBezTo>
                  <a:cubicBezTo>
                    <a:pt x="2744" y="5736"/>
                    <a:pt x="1951" y="2628"/>
                    <a:pt x="20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19" name="Google Shape;219;p28"/>
            <p:cNvSpPr/>
            <p:nvPr/>
          </p:nvSpPr>
          <p:spPr>
            <a:xfrm>
              <a:off x="2639375" y="3438675"/>
              <a:ext cx="89750" cy="254325"/>
            </a:xfrm>
            <a:custGeom>
              <a:avLst/>
              <a:gdLst/>
              <a:ahLst/>
              <a:cxnLst/>
              <a:rect l="l" t="t" r="r" b="b"/>
              <a:pathLst>
                <a:path w="3590" h="10173" extrusionOk="0">
                  <a:moveTo>
                    <a:pt x="18" y="1"/>
                  </a:moveTo>
                  <a:lnTo>
                    <a:pt x="18" y="1"/>
                  </a:lnTo>
                  <a:cubicBezTo>
                    <a:pt x="0" y="1951"/>
                    <a:pt x="446" y="3884"/>
                    <a:pt x="1131" y="5701"/>
                  </a:cubicBezTo>
                  <a:cubicBezTo>
                    <a:pt x="1541" y="6815"/>
                    <a:pt x="1995" y="7919"/>
                    <a:pt x="2646" y="8908"/>
                  </a:cubicBezTo>
                  <a:cubicBezTo>
                    <a:pt x="2913" y="9327"/>
                    <a:pt x="3171" y="9763"/>
                    <a:pt x="3456" y="10173"/>
                  </a:cubicBezTo>
                  <a:cubicBezTo>
                    <a:pt x="3590" y="6904"/>
                    <a:pt x="1755" y="2726"/>
                    <a:pt x="1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0" name="Google Shape;220;p28"/>
            <p:cNvSpPr/>
            <p:nvPr/>
          </p:nvSpPr>
          <p:spPr>
            <a:xfrm>
              <a:off x="2717750" y="3354725"/>
              <a:ext cx="64600" cy="245200"/>
            </a:xfrm>
            <a:custGeom>
              <a:avLst/>
              <a:gdLst/>
              <a:ahLst/>
              <a:cxnLst/>
              <a:rect l="l" t="t" r="r" b="b"/>
              <a:pathLst>
                <a:path w="2584" h="9808" extrusionOk="0">
                  <a:moveTo>
                    <a:pt x="0" y="1"/>
                  </a:moveTo>
                  <a:cubicBezTo>
                    <a:pt x="0" y="900"/>
                    <a:pt x="81" y="1800"/>
                    <a:pt x="72" y="2700"/>
                  </a:cubicBezTo>
                  <a:cubicBezTo>
                    <a:pt x="214" y="4526"/>
                    <a:pt x="553" y="6369"/>
                    <a:pt x="1372" y="8008"/>
                  </a:cubicBezTo>
                  <a:cubicBezTo>
                    <a:pt x="1639" y="8507"/>
                    <a:pt x="1898" y="9006"/>
                    <a:pt x="2218" y="9469"/>
                  </a:cubicBezTo>
                  <a:cubicBezTo>
                    <a:pt x="2299" y="9576"/>
                    <a:pt x="2370" y="9692"/>
                    <a:pt x="2441" y="9808"/>
                  </a:cubicBezTo>
                  <a:cubicBezTo>
                    <a:pt x="2468" y="9763"/>
                    <a:pt x="2486" y="9710"/>
                    <a:pt x="2512" y="9656"/>
                  </a:cubicBezTo>
                  <a:cubicBezTo>
                    <a:pt x="2512" y="9656"/>
                    <a:pt x="2512" y="9647"/>
                    <a:pt x="2521" y="9638"/>
                  </a:cubicBezTo>
                  <a:cubicBezTo>
                    <a:pt x="2539" y="9594"/>
                    <a:pt x="2566" y="9549"/>
                    <a:pt x="2584" y="9496"/>
                  </a:cubicBezTo>
                  <a:cubicBezTo>
                    <a:pt x="2575" y="9487"/>
                    <a:pt x="2575" y="9469"/>
                    <a:pt x="2584" y="9451"/>
                  </a:cubicBezTo>
                  <a:cubicBezTo>
                    <a:pt x="2575" y="7750"/>
                    <a:pt x="2486" y="6022"/>
                    <a:pt x="2058" y="4365"/>
                  </a:cubicBezTo>
                  <a:cubicBezTo>
                    <a:pt x="1657" y="2806"/>
                    <a:pt x="1052" y="1248"/>
                    <a:pt x="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1" name="Google Shape;221;p28"/>
            <p:cNvSpPr/>
            <p:nvPr/>
          </p:nvSpPr>
          <p:spPr>
            <a:xfrm>
              <a:off x="2736225" y="3640100"/>
              <a:ext cx="226725" cy="56775"/>
            </a:xfrm>
            <a:custGeom>
              <a:avLst/>
              <a:gdLst/>
              <a:ahLst/>
              <a:cxnLst/>
              <a:rect l="l" t="t" r="r" b="b"/>
              <a:pathLst>
                <a:path w="9069" h="2271" extrusionOk="0">
                  <a:moveTo>
                    <a:pt x="8290" y="1"/>
                  </a:moveTo>
                  <a:cubicBezTo>
                    <a:pt x="6157" y="1"/>
                    <a:pt x="4043" y="478"/>
                    <a:pt x="2049" y="1225"/>
                  </a:cubicBezTo>
                  <a:cubicBezTo>
                    <a:pt x="1346" y="1465"/>
                    <a:pt x="633" y="1715"/>
                    <a:pt x="1" y="2116"/>
                  </a:cubicBezTo>
                  <a:lnTo>
                    <a:pt x="108" y="2125"/>
                  </a:lnTo>
                  <a:cubicBezTo>
                    <a:pt x="825" y="2169"/>
                    <a:pt x="1542" y="2271"/>
                    <a:pt x="2264" y="2271"/>
                  </a:cubicBezTo>
                  <a:cubicBezTo>
                    <a:pt x="2403" y="2271"/>
                    <a:pt x="2542" y="2267"/>
                    <a:pt x="2682" y="2258"/>
                  </a:cubicBezTo>
                  <a:cubicBezTo>
                    <a:pt x="4953" y="2062"/>
                    <a:pt x="7216" y="1376"/>
                    <a:pt x="9068" y="23"/>
                  </a:cubicBezTo>
                  <a:cubicBezTo>
                    <a:pt x="8809" y="8"/>
                    <a:pt x="8549" y="1"/>
                    <a:pt x="829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2" name="Google Shape;222;p28"/>
            <p:cNvSpPr/>
            <p:nvPr/>
          </p:nvSpPr>
          <p:spPr>
            <a:xfrm>
              <a:off x="2781225" y="3498575"/>
              <a:ext cx="208875" cy="105125"/>
            </a:xfrm>
            <a:custGeom>
              <a:avLst/>
              <a:gdLst/>
              <a:ahLst/>
              <a:cxnLst/>
              <a:rect l="l" t="t" r="r" b="b"/>
              <a:pathLst>
                <a:path w="8355" h="4205" extrusionOk="0">
                  <a:moveTo>
                    <a:pt x="8355" y="1"/>
                  </a:moveTo>
                  <a:lnTo>
                    <a:pt x="8355" y="1"/>
                  </a:lnTo>
                  <a:cubicBezTo>
                    <a:pt x="5594" y="223"/>
                    <a:pt x="3073" y="1586"/>
                    <a:pt x="873" y="3198"/>
                  </a:cubicBezTo>
                  <a:cubicBezTo>
                    <a:pt x="579" y="3421"/>
                    <a:pt x="330" y="3697"/>
                    <a:pt x="98" y="3982"/>
                  </a:cubicBezTo>
                  <a:cubicBezTo>
                    <a:pt x="62" y="4054"/>
                    <a:pt x="36" y="4125"/>
                    <a:pt x="0" y="4205"/>
                  </a:cubicBezTo>
                  <a:cubicBezTo>
                    <a:pt x="53" y="4196"/>
                    <a:pt x="107" y="4187"/>
                    <a:pt x="143" y="4169"/>
                  </a:cubicBezTo>
                  <a:cubicBezTo>
                    <a:pt x="944" y="3982"/>
                    <a:pt x="1764" y="3813"/>
                    <a:pt x="2530" y="3483"/>
                  </a:cubicBezTo>
                  <a:cubicBezTo>
                    <a:pt x="4676" y="2700"/>
                    <a:pt x="6627" y="1479"/>
                    <a:pt x="835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3" name="Google Shape;223;p28"/>
            <p:cNvSpPr/>
            <p:nvPr/>
          </p:nvSpPr>
          <p:spPr>
            <a:xfrm>
              <a:off x="2688800" y="3756675"/>
              <a:ext cx="192425" cy="96875"/>
            </a:xfrm>
            <a:custGeom>
              <a:avLst/>
              <a:gdLst/>
              <a:ahLst/>
              <a:cxnLst/>
              <a:rect l="l" t="t" r="r" b="b"/>
              <a:pathLst>
                <a:path w="7697" h="3875" extrusionOk="0">
                  <a:moveTo>
                    <a:pt x="36" y="0"/>
                  </a:moveTo>
                  <a:cubicBezTo>
                    <a:pt x="18" y="18"/>
                    <a:pt x="9" y="27"/>
                    <a:pt x="1" y="45"/>
                  </a:cubicBezTo>
                  <a:cubicBezTo>
                    <a:pt x="63" y="80"/>
                    <a:pt x="116" y="169"/>
                    <a:pt x="179" y="205"/>
                  </a:cubicBezTo>
                  <a:cubicBezTo>
                    <a:pt x="2343" y="1978"/>
                    <a:pt x="4891" y="3438"/>
                    <a:pt x="7696" y="3875"/>
                  </a:cubicBezTo>
                  <a:cubicBezTo>
                    <a:pt x="7438" y="3358"/>
                    <a:pt x="6921" y="3020"/>
                    <a:pt x="6503" y="2637"/>
                  </a:cubicBezTo>
                  <a:cubicBezTo>
                    <a:pt x="4837" y="1238"/>
                    <a:pt x="2735" y="374"/>
                    <a:pt x="597" y="45"/>
                  </a:cubicBezTo>
                  <a:cubicBezTo>
                    <a:pt x="410" y="27"/>
                    <a:pt x="223" y="0"/>
                    <a:pt x="3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4" name="Google Shape;224;p28"/>
            <p:cNvSpPr/>
            <p:nvPr/>
          </p:nvSpPr>
          <p:spPr>
            <a:xfrm>
              <a:off x="2819950" y="3350275"/>
              <a:ext cx="173050" cy="148775"/>
            </a:xfrm>
            <a:custGeom>
              <a:avLst/>
              <a:gdLst/>
              <a:ahLst/>
              <a:cxnLst/>
              <a:rect l="l" t="t" r="r" b="b"/>
              <a:pathLst>
                <a:path w="6922" h="5951" extrusionOk="0">
                  <a:moveTo>
                    <a:pt x="6922" y="1"/>
                  </a:moveTo>
                  <a:cubicBezTo>
                    <a:pt x="4962" y="651"/>
                    <a:pt x="3279" y="1942"/>
                    <a:pt x="1845" y="3412"/>
                  </a:cubicBezTo>
                  <a:cubicBezTo>
                    <a:pt x="1177" y="4062"/>
                    <a:pt x="562" y="4784"/>
                    <a:pt x="108" y="5594"/>
                  </a:cubicBezTo>
                  <a:cubicBezTo>
                    <a:pt x="72" y="5710"/>
                    <a:pt x="36" y="5826"/>
                    <a:pt x="1" y="5951"/>
                  </a:cubicBezTo>
                  <a:cubicBezTo>
                    <a:pt x="259" y="5799"/>
                    <a:pt x="526" y="5674"/>
                    <a:pt x="785" y="5523"/>
                  </a:cubicBezTo>
                  <a:cubicBezTo>
                    <a:pt x="1613" y="5078"/>
                    <a:pt x="2370" y="4499"/>
                    <a:pt x="3127" y="3955"/>
                  </a:cubicBezTo>
                  <a:cubicBezTo>
                    <a:pt x="4071" y="3278"/>
                    <a:pt x="4864" y="2414"/>
                    <a:pt x="5630" y="1550"/>
                  </a:cubicBezTo>
                  <a:cubicBezTo>
                    <a:pt x="6076" y="1043"/>
                    <a:pt x="6539" y="553"/>
                    <a:pt x="692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5" name="Google Shape;225;p28"/>
            <p:cNvSpPr/>
            <p:nvPr/>
          </p:nvSpPr>
          <p:spPr>
            <a:xfrm>
              <a:off x="2764500" y="3230475"/>
              <a:ext cx="73975" cy="213350"/>
            </a:xfrm>
            <a:custGeom>
              <a:avLst/>
              <a:gdLst/>
              <a:ahLst/>
              <a:cxnLst/>
              <a:rect l="l" t="t" r="r" b="b"/>
              <a:pathLst>
                <a:path w="2959" h="8534" extrusionOk="0">
                  <a:moveTo>
                    <a:pt x="313" y="1"/>
                  </a:moveTo>
                  <a:cubicBezTo>
                    <a:pt x="1" y="2218"/>
                    <a:pt x="803" y="4997"/>
                    <a:pt x="1747" y="7002"/>
                  </a:cubicBezTo>
                  <a:cubicBezTo>
                    <a:pt x="1996" y="7465"/>
                    <a:pt x="2263" y="7928"/>
                    <a:pt x="2566" y="8364"/>
                  </a:cubicBezTo>
                  <a:lnTo>
                    <a:pt x="2566" y="8355"/>
                  </a:lnTo>
                  <a:cubicBezTo>
                    <a:pt x="2602" y="8418"/>
                    <a:pt x="2655" y="8471"/>
                    <a:pt x="2700" y="8534"/>
                  </a:cubicBezTo>
                  <a:cubicBezTo>
                    <a:pt x="2771" y="8302"/>
                    <a:pt x="2833" y="8070"/>
                    <a:pt x="2896" y="7839"/>
                  </a:cubicBezTo>
                  <a:cubicBezTo>
                    <a:pt x="2914" y="7741"/>
                    <a:pt x="2940" y="7634"/>
                    <a:pt x="2958" y="7527"/>
                  </a:cubicBezTo>
                  <a:cubicBezTo>
                    <a:pt x="2905" y="7002"/>
                    <a:pt x="2753" y="6503"/>
                    <a:pt x="2629" y="5986"/>
                  </a:cubicBezTo>
                  <a:cubicBezTo>
                    <a:pt x="2112" y="3911"/>
                    <a:pt x="1373" y="1862"/>
                    <a:pt x="31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6" name="Google Shape;226;p28"/>
            <p:cNvSpPr/>
            <p:nvPr/>
          </p:nvSpPr>
          <p:spPr>
            <a:xfrm>
              <a:off x="2861150" y="3135400"/>
              <a:ext cx="41675" cy="165025"/>
            </a:xfrm>
            <a:custGeom>
              <a:avLst/>
              <a:gdLst/>
              <a:ahLst/>
              <a:cxnLst/>
              <a:rect l="l" t="t" r="r" b="b"/>
              <a:pathLst>
                <a:path w="1667" h="6601" extrusionOk="0">
                  <a:moveTo>
                    <a:pt x="1604" y="0"/>
                  </a:moveTo>
                  <a:lnTo>
                    <a:pt x="1604" y="0"/>
                  </a:lnTo>
                  <a:cubicBezTo>
                    <a:pt x="1123" y="739"/>
                    <a:pt x="838" y="1586"/>
                    <a:pt x="597" y="2423"/>
                  </a:cubicBezTo>
                  <a:cubicBezTo>
                    <a:pt x="214" y="3723"/>
                    <a:pt x="1" y="5068"/>
                    <a:pt x="143" y="6422"/>
                  </a:cubicBezTo>
                  <a:cubicBezTo>
                    <a:pt x="143" y="6476"/>
                    <a:pt x="152" y="6538"/>
                    <a:pt x="161" y="6600"/>
                  </a:cubicBezTo>
                  <a:cubicBezTo>
                    <a:pt x="660" y="5407"/>
                    <a:pt x="1007" y="4142"/>
                    <a:pt x="1310" y="2877"/>
                  </a:cubicBezTo>
                  <a:cubicBezTo>
                    <a:pt x="1488" y="1933"/>
                    <a:pt x="1666" y="962"/>
                    <a:pt x="160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7" name="Google Shape;227;p28"/>
            <p:cNvSpPr/>
            <p:nvPr/>
          </p:nvSpPr>
          <p:spPr>
            <a:xfrm>
              <a:off x="2856475" y="3250300"/>
              <a:ext cx="116275" cy="104450"/>
            </a:xfrm>
            <a:custGeom>
              <a:avLst/>
              <a:gdLst/>
              <a:ahLst/>
              <a:cxnLst/>
              <a:rect l="l" t="t" r="r" b="b"/>
              <a:pathLst>
                <a:path w="4651" h="4178" extrusionOk="0">
                  <a:moveTo>
                    <a:pt x="4650" y="0"/>
                  </a:moveTo>
                  <a:lnTo>
                    <a:pt x="4650" y="0"/>
                  </a:lnTo>
                  <a:cubicBezTo>
                    <a:pt x="3243" y="695"/>
                    <a:pt x="1987" y="1719"/>
                    <a:pt x="900" y="2842"/>
                  </a:cubicBezTo>
                  <a:cubicBezTo>
                    <a:pt x="588" y="3153"/>
                    <a:pt x="321" y="3501"/>
                    <a:pt x="72" y="3866"/>
                  </a:cubicBezTo>
                  <a:cubicBezTo>
                    <a:pt x="72" y="3866"/>
                    <a:pt x="72" y="3875"/>
                    <a:pt x="63" y="3875"/>
                  </a:cubicBezTo>
                  <a:cubicBezTo>
                    <a:pt x="45" y="3973"/>
                    <a:pt x="27" y="4080"/>
                    <a:pt x="1" y="4178"/>
                  </a:cubicBezTo>
                  <a:cubicBezTo>
                    <a:pt x="375" y="4000"/>
                    <a:pt x="722" y="3777"/>
                    <a:pt x="1069" y="3554"/>
                  </a:cubicBezTo>
                  <a:cubicBezTo>
                    <a:pt x="2468" y="2610"/>
                    <a:pt x="3644" y="1354"/>
                    <a:pt x="465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28" name="Google Shape;228;p28"/>
            <p:cNvSpPr/>
            <p:nvPr/>
          </p:nvSpPr>
          <p:spPr>
            <a:xfrm>
              <a:off x="2578575" y="3130525"/>
              <a:ext cx="420075" cy="726825"/>
            </a:xfrm>
            <a:custGeom>
              <a:avLst/>
              <a:gdLst/>
              <a:ahLst/>
              <a:cxnLst/>
              <a:rect l="l" t="t" r="r" b="b"/>
              <a:pathLst>
                <a:path w="16803" h="29073" extrusionOk="0">
                  <a:moveTo>
                    <a:pt x="12907" y="195"/>
                  </a:moveTo>
                  <a:lnTo>
                    <a:pt x="12907" y="195"/>
                  </a:lnTo>
                  <a:cubicBezTo>
                    <a:pt x="12969" y="1157"/>
                    <a:pt x="12782" y="2128"/>
                    <a:pt x="12604" y="3072"/>
                  </a:cubicBezTo>
                  <a:cubicBezTo>
                    <a:pt x="12310" y="4337"/>
                    <a:pt x="11963" y="5602"/>
                    <a:pt x="11464" y="6795"/>
                  </a:cubicBezTo>
                  <a:cubicBezTo>
                    <a:pt x="11455" y="6733"/>
                    <a:pt x="11446" y="6671"/>
                    <a:pt x="11446" y="6617"/>
                  </a:cubicBezTo>
                  <a:cubicBezTo>
                    <a:pt x="11304" y="5263"/>
                    <a:pt x="11517" y="3918"/>
                    <a:pt x="11900" y="2618"/>
                  </a:cubicBezTo>
                  <a:cubicBezTo>
                    <a:pt x="12141" y="1781"/>
                    <a:pt x="12426" y="934"/>
                    <a:pt x="12907" y="195"/>
                  </a:cubicBezTo>
                  <a:close/>
                  <a:moveTo>
                    <a:pt x="15766" y="4791"/>
                  </a:moveTo>
                  <a:lnTo>
                    <a:pt x="15766" y="4791"/>
                  </a:lnTo>
                  <a:cubicBezTo>
                    <a:pt x="14769" y="6145"/>
                    <a:pt x="13584" y="7401"/>
                    <a:pt x="12185" y="8345"/>
                  </a:cubicBezTo>
                  <a:cubicBezTo>
                    <a:pt x="11838" y="8568"/>
                    <a:pt x="11491" y="8791"/>
                    <a:pt x="11126" y="8969"/>
                  </a:cubicBezTo>
                  <a:cubicBezTo>
                    <a:pt x="11143" y="8862"/>
                    <a:pt x="11161" y="8764"/>
                    <a:pt x="11179" y="8666"/>
                  </a:cubicBezTo>
                  <a:cubicBezTo>
                    <a:pt x="11188" y="8657"/>
                    <a:pt x="11188" y="8657"/>
                    <a:pt x="11197" y="8657"/>
                  </a:cubicBezTo>
                  <a:lnTo>
                    <a:pt x="11188" y="8657"/>
                  </a:lnTo>
                  <a:cubicBezTo>
                    <a:pt x="11437" y="8292"/>
                    <a:pt x="11704" y="7944"/>
                    <a:pt x="12016" y="7633"/>
                  </a:cubicBezTo>
                  <a:cubicBezTo>
                    <a:pt x="13103" y="6510"/>
                    <a:pt x="14359" y="5486"/>
                    <a:pt x="15766" y="4791"/>
                  </a:cubicBezTo>
                  <a:close/>
                  <a:moveTo>
                    <a:pt x="7750" y="3999"/>
                  </a:moveTo>
                  <a:lnTo>
                    <a:pt x="7750" y="3999"/>
                  </a:lnTo>
                  <a:cubicBezTo>
                    <a:pt x="8810" y="5860"/>
                    <a:pt x="9549" y="7909"/>
                    <a:pt x="10066" y="9984"/>
                  </a:cubicBezTo>
                  <a:cubicBezTo>
                    <a:pt x="10190" y="10501"/>
                    <a:pt x="10342" y="11000"/>
                    <a:pt x="10395" y="11525"/>
                  </a:cubicBezTo>
                  <a:lnTo>
                    <a:pt x="10395" y="11534"/>
                  </a:lnTo>
                  <a:cubicBezTo>
                    <a:pt x="10368" y="11632"/>
                    <a:pt x="10351" y="11739"/>
                    <a:pt x="10333" y="11837"/>
                  </a:cubicBezTo>
                  <a:cubicBezTo>
                    <a:pt x="10270" y="12068"/>
                    <a:pt x="10199" y="12300"/>
                    <a:pt x="10137" y="12532"/>
                  </a:cubicBezTo>
                  <a:cubicBezTo>
                    <a:pt x="10092" y="12478"/>
                    <a:pt x="10039" y="12416"/>
                    <a:pt x="10003" y="12362"/>
                  </a:cubicBezTo>
                  <a:lnTo>
                    <a:pt x="10003" y="12353"/>
                  </a:lnTo>
                  <a:cubicBezTo>
                    <a:pt x="9700" y="11926"/>
                    <a:pt x="9433" y="11463"/>
                    <a:pt x="9184" y="11000"/>
                  </a:cubicBezTo>
                  <a:cubicBezTo>
                    <a:pt x="8240" y="8995"/>
                    <a:pt x="7438" y="6207"/>
                    <a:pt x="7750" y="3999"/>
                  </a:cubicBezTo>
                  <a:close/>
                  <a:moveTo>
                    <a:pt x="16577" y="8791"/>
                  </a:moveTo>
                  <a:lnTo>
                    <a:pt x="16577" y="8791"/>
                  </a:lnTo>
                  <a:cubicBezTo>
                    <a:pt x="16194" y="9343"/>
                    <a:pt x="15731" y="9833"/>
                    <a:pt x="15285" y="10340"/>
                  </a:cubicBezTo>
                  <a:cubicBezTo>
                    <a:pt x="14519" y="11204"/>
                    <a:pt x="13735" y="12068"/>
                    <a:pt x="12782" y="12745"/>
                  </a:cubicBezTo>
                  <a:cubicBezTo>
                    <a:pt x="12025" y="13289"/>
                    <a:pt x="11268" y="13859"/>
                    <a:pt x="10440" y="14313"/>
                  </a:cubicBezTo>
                  <a:cubicBezTo>
                    <a:pt x="10181" y="14464"/>
                    <a:pt x="9914" y="14589"/>
                    <a:pt x="9656" y="14741"/>
                  </a:cubicBezTo>
                  <a:lnTo>
                    <a:pt x="9763" y="14384"/>
                  </a:lnTo>
                  <a:cubicBezTo>
                    <a:pt x="10217" y="13574"/>
                    <a:pt x="10823" y="12852"/>
                    <a:pt x="11500" y="12193"/>
                  </a:cubicBezTo>
                  <a:cubicBezTo>
                    <a:pt x="12934" y="10732"/>
                    <a:pt x="14617" y="9441"/>
                    <a:pt x="16577" y="8791"/>
                  </a:cubicBezTo>
                  <a:close/>
                  <a:moveTo>
                    <a:pt x="5567" y="8969"/>
                  </a:moveTo>
                  <a:cubicBezTo>
                    <a:pt x="6619" y="10216"/>
                    <a:pt x="7224" y="11774"/>
                    <a:pt x="7625" y="13333"/>
                  </a:cubicBezTo>
                  <a:cubicBezTo>
                    <a:pt x="8053" y="14990"/>
                    <a:pt x="8142" y="16718"/>
                    <a:pt x="8151" y="18419"/>
                  </a:cubicBezTo>
                  <a:cubicBezTo>
                    <a:pt x="8142" y="18437"/>
                    <a:pt x="8142" y="18446"/>
                    <a:pt x="8151" y="18464"/>
                  </a:cubicBezTo>
                  <a:cubicBezTo>
                    <a:pt x="8106" y="18571"/>
                    <a:pt x="8053" y="18678"/>
                    <a:pt x="8008" y="18776"/>
                  </a:cubicBezTo>
                  <a:cubicBezTo>
                    <a:pt x="7937" y="18660"/>
                    <a:pt x="7866" y="18544"/>
                    <a:pt x="7785" y="18437"/>
                  </a:cubicBezTo>
                  <a:cubicBezTo>
                    <a:pt x="7465" y="17974"/>
                    <a:pt x="7206" y="17475"/>
                    <a:pt x="6939" y="16976"/>
                  </a:cubicBezTo>
                  <a:cubicBezTo>
                    <a:pt x="6120" y="15337"/>
                    <a:pt x="5781" y="13494"/>
                    <a:pt x="5639" y="11668"/>
                  </a:cubicBezTo>
                  <a:cubicBezTo>
                    <a:pt x="5639" y="10768"/>
                    <a:pt x="5559" y="9868"/>
                    <a:pt x="5567" y="8969"/>
                  </a:cubicBezTo>
                  <a:close/>
                  <a:moveTo>
                    <a:pt x="16470" y="14723"/>
                  </a:moveTo>
                  <a:cubicBezTo>
                    <a:pt x="14733" y="16201"/>
                    <a:pt x="12782" y="17422"/>
                    <a:pt x="10636" y="18205"/>
                  </a:cubicBezTo>
                  <a:cubicBezTo>
                    <a:pt x="9870" y="18535"/>
                    <a:pt x="9050" y="18704"/>
                    <a:pt x="8249" y="18891"/>
                  </a:cubicBezTo>
                  <a:cubicBezTo>
                    <a:pt x="8213" y="18909"/>
                    <a:pt x="8159" y="18909"/>
                    <a:pt x="8106" y="18927"/>
                  </a:cubicBezTo>
                  <a:cubicBezTo>
                    <a:pt x="8142" y="18847"/>
                    <a:pt x="8168" y="18776"/>
                    <a:pt x="8204" y="18704"/>
                  </a:cubicBezTo>
                  <a:cubicBezTo>
                    <a:pt x="8436" y="18419"/>
                    <a:pt x="8685" y="18143"/>
                    <a:pt x="8979" y="17920"/>
                  </a:cubicBezTo>
                  <a:cubicBezTo>
                    <a:pt x="11179" y="16308"/>
                    <a:pt x="13700" y="14945"/>
                    <a:pt x="16470" y="14723"/>
                  </a:cubicBezTo>
                  <a:close/>
                  <a:moveTo>
                    <a:pt x="2450" y="12327"/>
                  </a:moveTo>
                  <a:lnTo>
                    <a:pt x="2450" y="12327"/>
                  </a:lnTo>
                  <a:cubicBezTo>
                    <a:pt x="4187" y="15052"/>
                    <a:pt x="6022" y="19230"/>
                    <a:pt x="5888" y="22499"/>
                  </a:cubicBezTo>
                  <a:cubicBezTo>
                    <a:pt x="5603" y="22080"/>
                    <a:pt x="5345" y="21653"/>
                    <a:pt x="5078" y="21234"/>
                  </a:cubicBezTo>
                  <a:cubicBezTo>
                    <a:pt x="4427" y="20245"/>
                    <a:pt x="3973" y="19141"/>
                    <a:pt x="3563" y="18027"/>
                  </a:cubicBezTo>
                  <a:cubicBezTo>
                    <a:pt x="2878" y="16210"/>
                    <a:pt x="2423" y="14277"/>
                    <a:pt x="2450" y="12327"/>
                  </a:cubicBezTo>
                  <a:close/>
                  <a:moveTo>
                    <a:pt x="14596" y="20384"/>
                  </a:moveTo>
                  <a:cubicBezTo>
                    <a:pt x="14855" y="20384"/>
                    <a:pt x="15115" y="20391"/>
                    <a:pt x="15374" y="20406"/>
                  </a:cubicBezTo>
                  <a:cubicBezTo>
                    <a:pt x="13522" y="21759"/>
                    <a:pt x="11259" y="22445"/>
                    <a:pt x="8988" y="22641"/>
                  </a:cubicBezTo>
                  <a:cubicBezTo>
                    <a:pt x="8861" y="22648"/>
                    <a:pt x="8735" y="22651"/>
                    <a:pt x="8609" y="22651"/>
                  </a:cubicBezTo>
                  <a:cubicBezTo>
                    <a:pt x="7874" y="22651"/>
                    <a:pt x="7144" y="22552"/>
                    <a:pt x="6414" y="22499"/>
                  </a:cubicBezTo>
                  <a:lnTo>
                    <a:pt x="6307" y="22499"/>
                  </a:lnTo>
                  <a:cubicBezTo>
                    <a:pt x="6939" y="22098"/>
                    <a:pt x="7652" y="21848"/>
                    <a:pt x="8355" y="21608"/>
                  </a:cubicBezTo>
                  <a:cubicBezTo>
                    <a:pt x="10349" y="20861"/>
                    <a:pt x="12463" y="20384"/>
                    <a:pt x="14596" y="20384"/>
                  </a:cubicBezTo>
                  <a:close/>
                  <a:moveTo>
                    <a:pt x="214" y="16415"/>
                  </a:moveTo>
                  <a:lnTo>
                    <a:pt x="214" y="16415"/>
                  </a:lnTo>
                  <a:cubicBezTo>
                    <a:pt x="1960" y="19043"/>
                    <a:pt x="2753" y="22160"/>
                    <a:pt x="4222" y="24930"/>
                  </a:cubicBezTo>
                  <a:cubicBezTo>
                    <a:pt x="4071" y="24797"/>
                    <a:pt x="3920" y="24663"/>
                    <a:pt x="3777" y="24521"/>
                  </a:cubicBezTo>
                  <a:cubicBezTo>
                    <a:pt x="2869" y="23710"/>
                    <a:pt x="2147" y="22730"/>
                    <a:pt x="1595" y="21653"/>
                  </a:cubicBezTo>
                  <a:cubicBezTo>
                    <a:pt x="758" y="20049"/>
                    <a:pt x="9" y="18259"/>
                    <a:pt x="214" y="16415"/>
                  </a:cubicBezTo>
                  <a:close/>
                  <a:moveTo>
                    <a:pt x="4445" y="25046"/>
                  </a:moveTo>
                  <a:cubicBezTo>
                    <a:pt x="4632" y="25046"/>
                    <a:pt x="4819" y="25073"/>
                    <a:pt x="5006" y="25091"/>
                  </a:cubicBezTo>
                  <a:cubicBezTo>
                    <a:pt x="7144" y="25420"/>
                    <a:pt x="9237" y="26284"/>
                    <a:pt x="10912" y="27683"/>
                  </a:cubicBezTo>
                  <a:cubicBezTo>
                    <a:pt x="11330" y="28066"/>
                    <a:pt x="11838" y="28404"/>
                    <a:pt x="12105" y="28921"/>
                  </a:cubicBezTo>
                  <a:cubicBezTo>
                    <a:pt x="9300" y="28484"/>
                    <a:pt x="6752" y="27024"/>
                    <a:pt x="4579" y="25251"/>
                  </a:cubicBezTo>
                  <a:cubicBezTo>
                    <a:pt x="4525" y="25215"/>
                    <a:pt x="4472" y="25126"/>
                    <a:pt x="4410" y="25091"/>
                  </a:cubicBezTo>
                  <a:cubicBezTo>
                    <a:pt x="4418" y="25073"/>
                    <a:pt x="4427" y="25064"/>
                    <a:pt x="4445" y="25046"/>
                  </a:cubicBezTo>
                  <a:close/>
                  <a:moveTo>
                    <a:pt x="12939" y="1"/>
                  </a:moveTo>
                  <a:cubicBezTo>
                    <a:pt x="12906" y="1"/>
                    <a:pt x="12866" y="23"/>
                    <a:pt x="12818" y="70"/>
                  </a:cubicBezTo>
                  <a:cubicBezTo>
                    <a:pt x="12185" y="1024"/>
                    <a:pt x="11865" y="2146"/>
                    <a:pt x="11589" y="3241"/>
                  </a:cubicBezTo>
                  <a:cubicBezTo>
                    <a:pt x="11232" y="4515"/>
                    <a:pt x="11206" y="5842"/>
                    <a:pt x="11339" y="7143"/>
                  </a:cubicBezTo>
                  <a:cubicBezTo>
                    <a:pt x="11161" y="7811"/>
                    <a:pt x="11081" y="8506"/>
                    <a:pt x="10938" y="9182"/>
                  </a:cubicBezTo>
                  <a:cubicBezTo>
                    <a:pt x="10769" y="9833"/>
                    <a:pt x="10618" y="10483"/>
                    <a:pt x="10475" y="11142"/>
                  </a:cubicBezTo>
                  <a:cubicBezTo>
                    <a:pt x="10092" y="9200"/>
                    <a:pt x="9504" y="7285"/>
                    <a:pt x="8667" y="5495"/>
                  </a:cubicBezTo>
                  <a:cubicBezTo>
                    <a:pt x="8543" y="5305"/>
                    <a:pt x="7973" y="3792"/>
                    <a:pt x="7707" y="3792"/>
                  </a:cubicBezTo>
                  <a:cubicBezTo>
                    <a:pt x="7687" y="3792"/>
                    <a:pt x="7668" y="3801"/>
                    <a:pt x="7652" y="3820"/>
                  </a:cubicBezTo>
                  <a:cubicBezTo>
                    <a:pt x="7483" y="4373"/>
                    <a:pt x="7536" y="4987"/>
                    <a:pt x="7545" y="5557"/>
                  </a:cubicBezTo>
                  <a:cubicBezTo>
                    <a:pt x="7616" y="6519"/>
                    <a:pt x="7794" y="7463"/>
                    <a:pt x="8070" y="8381"/>
                  </a:cubicBezTo>
                  <a:cubicBezTo>
                    <a:pt x="8480" y="9922"/>
                    <a:pt x="9104" y="11409"/>
                    <a:pt x="10066" y="12683"/>
                  </a:cubicBezTo>
                  <a:cubicBezTo>
                    <a:pt x="10066" y="12692"/>
                    <a:pt x="10074" y="12710"/>
                    <a:pt x="10074" y="12719"/>
                  </a:cubicBezTo>
                  <a:cubicBezTo>
                    <a:pt x="10074" y="12728"/>
                    <a:pt x="10083" y="12728"/>
                    <a:pt x="10083" y="12728"/>
                  </a:cubicBezTo>
                  <a:cubicBezTo>
                    <a:pt x="9941" y="13253"/>
                    <a:pt x="9798" y="13770"/>
                    <a:pt x="9647" y="14286"/>
                  </a:cubicBezTo>
                  <a:lnTo>
                    <a:pt x="9647" y="14304"/>
                  </a:lnTo>
                  <a:cubicBezTo>
                    <a:pt x="9647" y="14304"/>
                    <a:pt x="9638" y="14313"/>
                    <a:pt x="9638" y="14313"/>
                  </a:cubicBezTo>
                  <a:cubicBezTo>
                    <a:pt x="9638" y="14331"/>
                    <a:pt x="9638" y="14340"/>
                    <a:pt x="9629" y="14358"/>
                  </a:cubicBezTo>
                  <a:cubicBezTo>
                    <a:pt x="9629" y="14375"/>
                    <a:pt x="9620" y="14393"/>
                    <a:pt x="9611" y="14411"/>
                  </a:cubicBezTo>
                  <a:cubicBezTo>
                    <a:pt x="9611" y="14420"/>
                    <a:pt x="9602" y="14438"/>
                    <a:pt x="9602" y="14447"/>
                  </a:cubicBezTo>
                  <a:cubicBezTo>
                    <a:pt x="9602" y="14456"/>
                    <a:pt x="9602" y="14464"/>
                    <a:pt x="9593" y="14473"/>
                  </a:cubicBezTo>
                  <a:cubicBezTo>
                    <a:pt x="9593" y="14482"/>
                    <a:pt x="9585" y="14500"/>
                    <a:pt x="9585" y="14509"/>
                  </a:cubicBezTo>
                  <a:cubicBezTo>
                    <a:pt x="9576" y="14518"/>
                    <a:pt x="9576" y="14527"/>
                    <a:pt x="9567" y="14536"/>
                  </a:cubicBezTo>
                  <a:cubicBezTo>
                    <a:pt x="9202" y="15747"/>
                    <a:pt x="8801" y="16941"/>
                    <a:pt x="8302" y="18107"/>
                  </a:cubicBezTo>
                  <a:lnTo>
                    <a:pt x="8302" y="18054"/>
                  </a:lnTo>
                  <a:cubicBezTo>
                    <a:pt x="8257" y="16237"/>
                    <a:pt x="8142" y="14411"/>
                    <a:pt x="7598" y="12665"/>
                  </a:cubicBezTo>
                  <a:cubicBezTo>
                    <a:pt x="7367" y="11944"/>
                    <a:pt x="7117" y="11231"/>
                    <a:pt x="6770" y="10554"/>
                  </a:cubicBezTo>
                  <a:cubicBezTo>
                    <a:pt x="6458" y="9966"/>
                    <a:pt x="6120" y="9387"/>
                    <a:pt x="5683" y="8880"/>
                  </a:cubicBezTo>
                  <a:cubicBezTo>
                    <a:pt x="5620" y="8799"/>
                    <a:pt x="5571" y="8768"/>
                    <a:pt x="5533" y="8768"/>
                  </a:cubicBezTo>
                  <a:cubicBezTo>
                    <a:pt x="5431" y="8768"/>
                    <a:pt x="5410" y="8993"/>
                    <a:pt x="5416" y="9129"/>
                  </a:cubicBezTo>
                  <a:cubicBezTo>
                    <a:pt x="5478" y="10207"/>
                    <a:pt x="5452" y="11276"/>
                    <a:pt x="5550" y="12345"/>
                  </a:cubicBezTo>
                  <a:cubicBezTo>
                    <a:pt x="5799" y="14794"/>
                    <a:pt x="6494" y="16905"/>
                    <a:pt x="7937" y="18927"/>
                  </a:cubicBezTo>
                  <a:cubicBezTo>
                    <a:pt x="7385" y="20129"/>
                    <a:pt x="6734" y="21278"/>
                    <a:pt x="6066" y="22410"/>
                  </a:cubicBezTo>
                  <a:cubicBezTo>
                    <a:pt x="6057" y="22427"/>
                    <a:pt x="6048" y="22436"/>
                    <a:pt x="6040" y="22454"/>
                  </a:cubicBezTo>
                  <a:cubicBezTo>
                    <a:pt x="6040" y="22436"/>
                    <a:pt x="6040" y="22427"/>
                    <a:pt x="6040" y="22410"/>
                  </a:cubicBezTo>
                  <a:cubicBezTo>
                    <a:pt x="6084" y="21795"/>
                    <a:pt x="6022" y="21180"/>
                    <a:pt x="5915" y="20566"/>
                  </a:cubicBezTo>
                  <a:cubicBezTo>
                    <a:pt x="5701" y="19159"/>
                    <a:pt x="5265" y="17796"/>
                    <a:pt x="4730" y="16477"/>
                  </a:cubicBezTo>
                  <a:cubicBezTo>
                    <a:pt x="4401" y="15587"/>
                    <a:pt x="3973" y="14732"/>
                    <a:pt x="3528" y="13885"/>
                  </a:cubicBezTo>
                  <a:cubicBezTo>
                    <a:pt x="3305" y="13476"/>
                    <a:pt x="3073" y="13057"/>
                    <a:pt x="2842" y="12638"/>
                  </a:cubicBezTo>
                  <a:cubicBezTo>
                    <a:pt x="2735" y="12478"/>
                    <a:pt x="2637" y="12282"/>
                    <a:pt x="2477" y="12157"/>
                  </a:cubicBezTo>
                  <a:cubicBezTo>
                    <a:pt x="2457" y="12147"/>
                    <a:pt x="2439" y="12142"/>
                    <a:pt x="2421" y="12142"/>
                  </a:cubicBezTo>
                  <a:cubicBezTo>
                    <a:pt x="2351" y="12142"/>
                    <a:pt x="2300" y="12220"/>
                    <a:pt x="2307" y="12291"/>
                  </a:cubicBezTo>
                  <a:cubicBezTo>
                    <a:pt x="2272" y="12834"/>
                    <a:pt x="2325" y="13387"/>
                    <a:pt x="2397" y="13921"/>
                  </a:cubicBezTo>
                  <a:cubicBezTo>
                    <a:pt x="2575" y="15507"/>
                    <a:pt x="3002" y="17039"/>
                    <a:pt x="3590" y="18508"/>
                  </a:cubicBezTo>
                  <a:cubicBezTo>
                    <a:pt x="4133" y="20005"/>
                    <a:pt x="4935" y="21385"/>
                    <a:pt x="5852" y="22686"/>
                  </a:cubicBezTo>
                  <a:cubicBezTo>
                    <a:pt x="5852" y="22695"/>
                    <a:pt x="5861" y="22704"/>
                    <a:pt x="5870" y="22712"/>
                  </a:cubicBezTo>
                  <a:cubicBezTo>
                    <a:pt x="5728" y="22926"/>
                    <a:pt x="5585" y="23149"/>
                    <a:pt x="5461" y="23372"/>
                  </a:cubicBezTo>
                  <a:cubicBezTo>
                    <a:pt x="5131" y="23906"/>
                    <a:pt x="4766" y="24414"/>
                    <a:pt x="4383" y="24904"/>
                  </a:cubicBezTo>
                  <a:cubicBezTo>
                    <a:pt x="4374" y="24895"/>
                    <a:pt x="4365" y="24886"/>
                    <a:pt x="4365" y="24877"/>
                  </a:cubicBezTo>
                  <a:cubicBezTo>
                    <a:pt x="3929" y="24084"/>
                    <a:pt x="3599" y="23247"/>
                    <a:pt x="3225" y="22427"/>
                  </a:cubicBezTo>
                  <a:cubicBezTo>
                    <a:pt x="2343" y="20343"/>
                    <a:pt x="1577" y="18161"/>
                    <a:pt x="294" y="16281"/>
                  </a:cubicBezTo>
                  <a:cubicBezTo>
                    <a:pt x="265" y="16240"/>
                    <a:pt x="204" y="16191"/>
                    <a:pt x="154" y="16191"/>
                  </a:cubicBezTo>
                  <a:cubicBezTo>
                    <a:pt x="128" y="16191"/>
                    <a:pt x="105" y="16204"/>
                    <a:pt x="90" y="16237"/>
                  </a:cubicBezTo>
                  <a:cubicBezTo>
                    <a:pt x="27" y="16745"/>
                    <a:pt x="1" y="17261"/>
                    <a:pt x="63" y="17760"/>
                  </a:cubicBezTo>
                  <a:cubicBezTo>
                    <a:pt x="277" y="19176"/>
                    <a:pt x="811" y="20521"/>
                    <a:pt x="1497" y="21768"/>
                  </a:cubicBezTo>
                  <a:cubicBezTo>
                    <a:pt x="2147" y="23069"/>
                    <a:pt x="3091" y="24173"/>
                    <a:pt x="4205" y="25100"/>
                  </a:cubicBezTo>
                  <a:cubicBezTo>
                    <a:pt x="4205" y="25100"/>
                    <a:pt x="4214" y="25108"/>
                    <a:pt x="4214" y="25108"/>
                  </a:cubicBezTo>
                  <a:cubicBezTo>
                    <a:pt x="3866" y="25545"/>
                    <a:pt x="3501" y="25981"/>
                    <a:pt x="3154" y="26418"/>
                  </a:cubicBezTo>
                  <a:cubicBezTo>
                    <a:pt x="2860" y="26774"/>
                    <a:pt x="2548" y="27122"/>
                    <a:pt x="2263" y="27478"/>
                  </a:cubicBezTo>
                  <a:cubicBezTo>
                    <a:pt x="2236" y="27513"/>
                    <a:pt x="2245" y="27558"/>
                    <a:pt x="2272" y="27585"/>
                  </a:cubicBezTo>
                  <a:cubicBezTo>
                    <a:pt x="2290" y="27594"/>
                    <a:pt x="2307" y="27603"/>
                    <a:pt x="2316" y="27603"/>
                  </a:cubicBezTo>
                  <a:cubicBezTo>
                    <a:pt x="2343" y="27603"/>
                    <a:pt x="2361" y="27594"/>
                    <a:pt x="2379" y="27576"/>
                  </a:cubicBezTo>
                  <a:cubicBezTo>
                    <a:pt x="2486" y="27442"/>
                    <a:pt x="2592" y="27309"/>
                    <a:pt x="2699" y="27175"/>
                  </a:cubicBezTo>
                  <a:cubicBezTo>
                    <a:pt x="3261" y="26534"/>
                    <a:pt x="3795" y="25875"/>
                    <a:pt x="4320" y="25206"/>
                  </a:cubicBezTo>
                  <a:cubicBezTo>
                    <a:pt x="4347" y="25224"/>
                    <a:pt x="4374" y="25251"/>
                    <a:pt x="4392" y="25269"/>
                  </a:cubicBezTo>
                  <a:cubicBezTo>
                    <a:pt x="6610" y="27122"/>
                    <a:pt x="9246" y="28636"/>
                    <a:pt x="12132" y="29072"/>
                  </a:cubicBezTo>
                  <a:cubicBezTo>
                    <a:pt x="12631" y="29001"/>
                    <a:pt x="11544" y="28021"/>
                    <a:pt x="11375" y="27888"/>
                  </a:cubicBezTo>
                  <a:cubicBezTo>
                    <a:pt x="10199" y="26836"/>
                    <a:pt x="8827" y="26017"/>
                    <a:pt x="7322" y="25527"/>
                  </a:cubicBezTo>
                  <a:cubicBezTo>
                    <a:pt x="6440" y="25233"/>
                    <a:pt x="5541" y="24948"/>
                    <a:pt x="4605" y="24904"/>
                  </a:cubicBezTo>
                  <a:lnTo>
                    <a:pt x="4561" y="24904"/>
                  </a:lnTo>
                  <a:cubicBezTo>
                    <a:pt x="4623" y="24832"/>
                    <a:pt x="4677" y="24752"/>
                    <a:pt x="4739" y="24681"/>
                  </a:cubicBezTo>
                  <a:cubicBezTo>
                    <a:pt x="4775" y="24636"/>
                    <a:pt x="5086" y="24227"/>
                    <a:pt x="5345" y="23844"/>
                  </a:cubicBezTo>
                  <a:cubicBezTo>
                    <a:pt x="5345" y="23844"/>
                    <a:pt x="5345" y="23844"/>
                    <a:pt x="5354" y="23835"/>
                  </a:cubicBezTo>
                  <a:cubicBezTo>
                    <a:pt x="5389" y="23764"/>
                    <a:pt x="5443" y="23692"/>
                    <a:pt x="5487" y="23612"/>
                  </a:cubicBezTo>
                  <a:cubicBezTo>
                    <a:pt x="5496" y="23594"/>
                    <a:pt x="5505" y="23576"/>
                    <a:pt x="5514" y="23559"/>
                  </a:cubicBezTo>
                  <a:cubicBezTo>
                    <a:pt x="5550" y="23514"/>
                    <a:pt x="5576" y="23461"/>
                    <a:pt x="5603" y="23416"/>
                  </a:cubicBezTo>
                  <a:lnTo>
                    <a:pt x="5603" y="23407"/>
                  </a:lnTo>
                  <a:cubicBezTo>
                    <a:pt x="5621" y="23398"/>
                    <a:pt x="5630" y="23381"/>
                    <a:pt x="5639" y="23363"/>
                  </a:cubicBezTo>
                  <a:cubicBezTo>
                    <a:pt x="5648" y="23354"/>
                    <a:pt x="5648" y="23345"/>
                    <a:pt x="5648" y="23336"/>
                  </a:cubicBezTo>
                  <a:cubicBezTo>
                    <a:pt x="5710" y="23229"/>
                    <a:pt x="5772" y="23131"/>
                    <a:pt x="5835" y="23033"/>
                  </a:cubicBezTo>
                  <a:cubicBezTo>
                    <a:pt x="5924" y="22900"/>
                    <a:pt x="6004" y="22775"/>
                    <a:pt x="6084" y="22641"/>
                  </a:cubicBezTo>
                  <a:cubicBezTo>
                    <a:pt x="6084" y="22641"/>
                    <a:pt x="6093" y="22641"/>
                    <a:pt x="6093" y="22632"/>
                  </a:cubicBezTo>
                  <a:cubicBezTo>
                    <a:pt x="6868" y="22659"/>
                    <a:pt x="7643" y="22784"/>
                    <a:pt x="8418" y="22802"/>
                  </a:cubicBezTo>
                  <a:cubicBezTo>
                    <a:pt x="8458" y="22802"/>
                    <a:pt x="8497" y="22803"/>
                    <a:pt x="8537" y="22803"/>
                  </a:cubicBezTo>
                  <a:cubicBezTo>
                    <a:pt x="9512" y="22803"/>
                    <a:pt x="10478" y="22597"/>
                    <a:pt x="11419" y="22374"/>
                  </a:cubicBezTo>
                  <a:cubicBezTo>
                    <a:pt x="12738" y="22089"/>
                    <a:pt x="13958" y="21483"/>
                    <a:pt x="15098" y="20780"/>
                  </a:cubicBezTo>
                  <a:cubicBezTo>
                    <a:pt x="15553" y="20491"/>
                    <a:pt x="15914" y="20245"/>
                    <a:pt x="15132" y="20245"/>
                  </a:cubicBezTo>
                  <a:cubicBezTo>
                    <a:pt x="15118" y="20245"/>
                    <a:pt x="15104" y="20245"/>
                    <a:pt x="15089" y="20245"/>
                  </a:cubicBezTo>
                  <a:cubicBezTo>
                    <a:pt x="14962" y="20242"/>
                    <a:pt x="14834" y="20241"/>
                    <a:pt x="14706" y="20241"/>
                  </a:cubicBezTo>
                  <a:cubicBezTo>
                    <a:pt x="13735" y="20241"/>
                    <a:pt x="12754" y="20329"/>
                    <a:pt x="11794" y="20495"/>
                  </a:cubicBezTo>
                  <a:cubicBezTo>
                    <a:pt x="10689" y="20664"/>
                    <a:pt x="9629" y="21011"/>
                    <a:pt x="8569" y="21376"/>
                  </a:cubicBezTo>
                  <a:cubicBezTo>
                    <a:pt x="7776" y="21644"/>
                    <a:pt x="6975" y="21920"/>
                    <a:pt x="6253" y="22356"/>
                  </a:cubicBezTo>
                  <a:cubicBezTo>
                    <a:pt x="6859" y="21385"/>
                    <a:pt x="7402" y="20388"/>
                    <a:pt x="7901" y="19363"/>
                  </a:cubicBezTo>
                  <a:cubicBezTo>
                    <a:pt x="7946" y="19265"/>
                    <a:pt x="7990" y="19176"/>
                    <a:pt x="8035" y="19087"/>
                  </a:cubicBezTo>
                  <a:cubicBezTo>
                    <a:pt x="8070" y="19087"/>
                    <a:pt x="8124" y="19078"/>
                    <a:pt x="8159" y="19069"/>
                  </a:cubicBezTo>
                  <a:cubicBezTo>
                    <a:pt x="8988" y="18856"/>
                    <a:pt x="9843" y="18704"/>
                    <a:pt x="10627" y="18366"/>
                  </a:cubicBezTo>
                  <a:cubicBezTo>
                    <a:pt x="12114" y="17805"/>
                    <a:pt x="13530" y="17101"/>
                    <a:pt x="14813" y="16184"/>
                  </a:cubicBezTo>
                  <a:cubicBezTo>
                    <a:pt x="15454" y="15729"/>
                    <a:pt x="16069" y="15257"/>
                    <a:pt x="16657" y="14749"/>
                  </a:cubicBezTo>
                  <a:cubicBezTo>
                    <a:pt x="16710" y="14705"/>
                    <a:pt x="16773" y="14634"/>
                    <a:pt x="16710" y="14580"/>
                  </a:cubicBezTo>
                  <a:lnTo>
                    <a:pt x="16710" y="14580"/>
                  </a:lnTo>
                  <a:cubicBezTo>
                    <a:pt x="14581" y="14643"/>
                    <a:pt x="12542" y="15507"/>
                    <a:pt x="10734" y="16584"/>
                  </a:cubicBezTo>
                  <a:cubicBezTo>
                    <a:pt x="9923" y="17101"/>
                    <a:pt x="9050" y="17573"/>
                    <a:pt x="8391" y="18277"/>
                  </a:cubicBezTo>
                  <a:cubicBezTo>
                    <a:pt x="8854" y="17181"/>
                    <a:pt x="9237" y="16068"/>
                    <a:pt x="9593" y="14937"/>
                  </a:cubicBezTo>
                  <a:cubicBezTo>
                    <a:pt x="9611" y="14928"/>
                    <a:pt x="9629" y="14919"/>
                    <a:pt x="9647" y="14910"/>
                  </a:cubicBezTo>
                  <a:cubicBezTo>
                    <a:pt x="10502" y="14473"/>
                    <a:pt x="11321" y="13983"/>
                    <a:pt x="12096" y="13422"/>
                  </a:cubicBezTo>
                  <a:cubicBezTo>
                    <a:pt x="13896" y="12255"/>
                    <a:pt x="15312" y="10617"/>
                    <a:pt x="16639" y="8951"/>
                  </a:cubicBezTo>
                  <a:cubicBezTo>
                    <a:pt x="16692" y="8871"/>
                    <a:pt x="16764" y="8791"/>
                    <a:pt x="16790" y="8701"/>
                  </a:cubicBezTo>
                  <a:cubicBezTo>
                    <a:pt x="16803" y="8634"/>
                    <a:pt x="16756" y="8604"/>
                    <a:pt x="16702" y="8604"/>
                  </a:cubicBezTo>
                  <a:cubicBezTo>
                    <a:pt x="16678" y="8604"/>
                    <a:pt x="16652" y="8610"/>
                    <a:pt x="16630" y="8621"/>
                  </a:cubicBezTo>
                  <a:cubicBezTo>
                    <a:pt x="16105" y="8791"/>
                    <a:pt x="15597" y="8995"/>
                    <a:pt x="15107" y="9254"/>
                  </a:cubicBezTo>
                  <a:cubicBezTo>
                    <a:pt x="14403" y="9601"/>
                    <a:pt x="13762" y="10055"/>
                    <a:pt x="13139" y="10527"/>
                  </a:cubicBezTo>
                  <a:cubicBezTo>
                    <a:pt x="12497" y="10991"/>
                    <a:pt x="11945" y="11552"/>
                    <a:pt x="11384" y="12104"/>
                  </a:cubicBezTo>
                  <a:cubicBezTo>
                    <a:pt x="10858" y="12638"/>
                    <a:pt x="10333" y="13200"/>
                    <a:pt x="9923" y="13832"/>
                  </a:cubicBezTo>
                  <a:cubicBezTo>
                    <a:pt x="10074" y="13324"/>
                    <a:pt x="10217" y="12817"/>
                    <a:pt x="10360" y="12309"/>
                  </a:cubicBezTo>
                  <a:cubicBezTo>
                    <a:pt x="10573" y="11534"/>
                    <a:pt x="10689" y="10750"/>
                    <a:pt x="10885" y="9984"/>
                  </a:cubicBezTo>
                  <a:cubicBezTo>
                    <a:pt x="10965" y="9699"/>
                    <a:pt x="11028" y="9423"/>
                    <a:pt x="11090" y="9138"/>
                  </a:cubicBezTo>
                  <a:lnTo>
                    <a:pt x="11099" y="9138"/>
                  </a:lnTo>
                  <a:cubicBezTo>
                    <a:pt x="11241" y="9085"/>
                    <a:pt x="11366" y="9004"/>
                    <a:pt x="11500" y="8933"/>
                  </a:cubicBezTo>
                  <a:cubicBezTo>
                    <a:pt x="13281" y="7927"/>
                    <a:pt x="14769" y="6439"/>
                    <a:pt x="15953" y="4782"/>
                  </a:cubicBezTo>
                  <a:cubicBezTo>
                    <a:pt x="16010" y="4658"/>
                    <a:pt x="15986" y="4606"/>
                    <a:pt x="15906" y="4606"/>
                  </a:cubicBezTo>
                  <a:cubicBezTo>
                    <a:pt x="15497" y="4606"/>
                    <a:pt x="13624" y="5962"/>
                    <a:pt x="13513" y="6074"/>
                  </a:cubicBezTo>
                  <a:cubicBezTo>
                    <a:pt x="12684" y="6742"/>
                    <a:pt x="11856" y="7463"/>
                    <a:pt x="11241" y="8345"/>
                  </a:cubicBezTo>
                  <a:cubicBezTo>
                    <a:pt x="11304" y="8016"/>
                    <a:pt x="11366" y="7677"/>
                    <a:pt x="11437" y="7348"/>
                  </a:cubicBezTo>
                  <a:cubicBezTo>
                    <a:pt x="11580" y="6795"/>
                    <a:pt x="11847" y="6270"/>
                    <a:pt x="12034" y="5726"/>
                  </a:cubicBezTo>
                  <a:cubicBezTo>
                    <a:pt x="12230" y="5067"/>
                    <a:pt x="12426" y="4399"/>
                    <a:pt x="12604" y="3731"/>
                  </a:cubicBezTo>
                  <a:cubicBezTo>
                    <a:pt x="12703" y="3541"/>
                    <a:pt x="13361" y="1"/>
                    <a:pt x="1293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grpSp>
      <p:grpSp>
        <p:nvGrpSpPr>
          <p:cNvPr id="229" name="Google Shape;229;p28" descr="n185 Fb Thu Huong Pham"/>
          <p:cNvGrpSpPr/>
          <p:nvPr/>
        </p:nvGrpSpPr>
        <p:grpSpPr>
          <a:xfrm flipH="1">
            <a:off x="6299200" y="2439638"/>
            <a:ext cx="2769798" cy="2773077"/>
            <a:chOff x="123675" y="2543509"/>
            <a:chExt cx="3197377" cy="2707086"/>
          </a:xfrm>
        </p:grpSpPr>
        <p:sp>
          <p:nvSpPr>
            <p:cNvPr id="230" name="Google Shape;230;p28"/>
            <p:cNvSpPr/>
            <p:nvPr/>
          </p:nvSpPr>
          <p:spPr>
            <a:xfrm>
              <a:off x="164258" y="3405180"/>
              <a:ext cx="521441" cy="1845414"/>
            </a:xfrm>
            <a:custGeom>
              <a:avLst/>
              <a:gdLst/>
              <a:ahLst/>
              <a:cxnLst/>
              <a:rect l="l" t="t" r="r" b="b"/>
              <a:pathLst>
                <a:path w="3315" h="11732" extrusionOk="0">
                  <a:moveTo>
                    <a:pt x="3314" y="1"/>
                  </a:moveTo>
                  <a:lnTo>
                    <a:pt x="669" y="509"/>
                  </a:lnTo>
                  <a:lnTo>
                    <a:pt x="785" y="8766"/>
                  </a:lnTo>
                  <a:cubicBezTo>
                    <a:pt x="785" y="8774"/>
                    <a:pt x="785" y="8783"/>
                    <a:pt x="785" y="8792"/>
                  </a:cubicBezTo>
                  <a:cubicBezTo>
                    <a:pt x="731" y="9300"/>
                    <a:pt x="606" y="10119"/>
                    <a:pt x="357" y="10716"/>
                  </a:cubicBezTo>
                  <a:cubicBezTo>
                    <a:pt x="357" y="10716"/>
                    <a:pt x="1" y="11366"/>
                    <a:pt x="206" y="11500"/>
                  </a:cubicBezTo>
                  <a:cubicBezTo>
                    <a:pt x="229" y="11517"/>
                    <a:pt x="253" y="11525"/>
                    <a:pt x="278" y="11525"/>
                  </a:cubicBezTo>
                  <a:cubicBezTo>
                    <a:pt x="330" y="11525"/>
                    <a:pt x="386" y="11492"/>
                    <a:pt x="446" y="11438"/>
                  </a:cubicBezTo>
                  <a:cubicBezTo>
                    <a:pt x="535" y="11358"/>
                    <a:pt x="606" y="11242"/>
                    <a:pt x="660" y="11170"/>
                  </a:cubicBezTo>
                  <a:lnTo>
                    <a:pt x="660" y="11170"/>
                  </a:lnTo>
                  <a:lnTo>
                    <a:pt x="544" y="11491"/>
                  </a:lnTo>
                  <a:cubicBezTo>
                    <a:pt x="526" y="11545"/>
                    <a:pt x="491" y="11634"/>
                    <a:pt x="482" y="11732"/>
                  </a:cubicBezTo>
                  <a:lnTo>
                    <a:pt x="1061" y="11732"/>
                  </a:lnTo>
                  <a:cubicBezTo>
                    <a:pt x="1150" y="11580"/>
                    <a:pt x="1212" y="11420"/>
                    <a:pt x="1212" y="11420"/>
                  </a:cubicBezTo>
                  <a:cubicBezTo>
                    <a:pt x="1212" y="11420"/>
                    <a:pt x="1862" y="10476"/>
                    <a:pt x="2040" y="7866"/>
                  </a:cubicBezTo>
                  <a:cubicBezTo>
                    <a:pt x="2112" y="6859"/>
                    <a:pt x="2361" y="5871"/>
                    <a:pt x="2521" y="4873"/>
                  </a:cubicBezTo>
                  <a:cubicBezTo>
                    <a:pt x="2691" y="3822"/>
                    <a:pt x="3252" y="411"/>
                    <a:pt x="3314" y="1"/>
                  </a:cubicBezTo>
                  <a:close/>
                </a:path>
              </a:pathLst>
            </a:custGeom>
            <a:solidFill>
              <a:srgbClr val="9F5B5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1" name="Google Shape;231;p28"/>
            <p:cNvSpPr/>
            <p:nvPr/>
          </p:nvSpPr>
          <p:spPr>
            <a:xfrm>
              <a:off x="1201001" y="3419180"/>
              <a:ext cx="646178" cy="798128"/>
            </a:xfrm>
            <a:custGeom>
              <a:avLst/>
              <a:gdLst/>
              <a:ahLst/>
              <a:cxnLst/>
              <a:rect l="l" t="t" r="r" b="b"/>
              <a:pathLst>
                <a:path w="4108" h="5074" extrusionOk="0">
                  <a:moveTo>
                    <a:pt x="2032" y="1"/>
                  </a:moveTo>
                  <a:lnTo>
                    <a:pt x="1" y="1292"/>
                  </a:lnTo>
                  <a:lnTo>
                    <a:pt x="2718" y="4918"/>
                  </a:lnTo>
                  <a:cubicBezTo>
                    <a:pt x="2798" y="5025"/>
                    <a:pt x="2927" y="5073"/>
                    <a:pt x="3062" y="5073"/>
                  </a:cubicBezTo>
                  <a:cubicBezTo>
                    <a:pt x="3286" y="5073"/>
                    <a:pt x="3527" y="4942"/>
                    <a:pt x="3599" y="4731"/>
                  </a:cubicBezTo>
                  <a:lnTo>
                    <a:pt x="4107" y="3012"/>
                  </a:lnTo>
                  <a:lnTo>
                    <a:pt x="3181" y="518"/>
                  </a:lnTo>
                  <a:lnTo>
                    <a:pt x="2032" y="1"/>
                  </a:lnTo>
                  <a:close/>
                </a:path>
              </a:pathLst>
            </a:custGeom>
            <a:solidFill>
              <a:srgbClr val="9F5B5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2" name="Google Shape;232;p28"/>
            <p:cNvSpPr/>
            <p:nvPr/>
          </p:nvSpPr>
          <p:spPr>
            <a:xfrm>
              <a:off x="123675" y="3231525"/>
              <a:ext cx="1631018" cy="2019071"/>
            </a:xfrm>
            <a:custGeom>
              <a:avLst/>
              <a:gdLst/>
              <a:ahLst/>
              <a:cxnLst/>
              <a:rect l="l" t="t" r="r" b="b"/>
              <a:pathLst>
                <a:path w="10369" h="12836" extrusionOk="0">
                  <a:moveTo>
                    <a:pt x="6876" y="0"/>
                  </a:moveTo>
                  <a:cubicBezTo>
                    <a:pt x="6867" y="0"/>
                    <a:pt x="6859" y="0"/>
                    <a:pt x="6850" y="0"/>
                  </a:cubicBezTo>
                  <a:cubicBezTo>
                    <a:pt x="7001" y="241"/>
                    <a:pt x="6921" y="562"/>
                    <a:pt x="6672" y="695"/>
                  </a:cubicBezTo>
                  <a:cubicBezTo>
                    <a:pt x="6387" y="847"/>
                    <a:pt x="6013" y="936"/>
                    <a:pt x="5603" y="936"/>
                  </a:cubicBezTo>
                  <a:cubicBezTo>
                    <a:pt x="4766" y="936"/>
                    <a:pt x="4089" y="562"/>
                    <a:pt x="4035" y="81"/>
                  </a:cubicBezTo>
                  <a:cubicBezTo>
                    <a:pt x="4025" y="80"/>
                    <a:pt x="4015" y="80"/>
                    <a:pt x="4005" y="80"/>
                  </a:cubicBezTo>
                  <a:cubicBezTo>
                    <a:pt x="2116" y="80"/>
                    <a:pt x="0" y="1737"/>
                    <a:pt x="0" y="1737"/>
                  </a:cubicBezTo>
                  <a:lnTo>
                    <a:pt x="2004" y="2904"/>
                  </a:lnTo>
                  <a:cubicBezTo>
                    <a:pt x="1987" y="2966"/>
                    <a:pt x="1782" y="8355"/>
                    <a:pt x="1613" y="12836"/>
                  </a:cubicBezTo>
                  <a:lnTo>
                    <a:pt x="9825" y="12836"/>
                  </a:lnTo>
                  <a:cubicBezTo>
                    <a:pt x="9611" y="8257"/>
                    <a:pt x="9326" y="2566"/>
                    <a:pt x="9264" y="2396"/>
                  </a:cubicBezTo>
                  <a:lnTo>
                    <a:pt x="10368" y="1657"/>
                  </a:lnTo>
                  <a:cubicBezTo>
                    <a:pt x="10368" y="1657"/>
                    <a:pt x="8518" y="0"/>
                    <a:pt x="6876" y="0"/>
                  </a:cubicBezTo>
                  <a:close/>
                </a:path>
              </a:pathLst>
            </a:custGeom>
            <a:solidFill>
              <a:schemeClr val="dk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3" name="Google Shape;233;p28"/>
            <p:cNvSpPr/>
            <p:nvPr/>
          </p:nvSpPr>
          <p:spPr>
            <a:xfrm>
              <a:off x="2823519" y="3876756"/>
              <a:ext cx="189229" cy="143141"/>
            </a:xfrm>
            <a:custGeom>
              <a:avLst/>
              <a:gdLst/>
              <a:ahLst/>
              <a:cxnLst/>
              <a:rect l="l" t="t" r="r" b="b"/>
              <a:pathLst>
                <a:path w="1203" h="910" extrusionOk="0">
                  <a:moveTo>
                    <a:pt x="824" y="0"/>
                  </a:moveTo>
                  <a:cubicBezTo>
                    <a:pt x="749" y="0"/>
                    <a:pt x="675" y="25"/>
                    <a:pt x="615" y="76"/>
                  </a:cubicBezTo>
                  <a:cubicBezTo>
                    <a:pt x="348" y="281"/>
                    <a:pt x="0" y="575"/>
                    <a:pt x="205" y="815"/>
                  </a:cubicBezTo>
                  <a:cubicBezTo>
                    <a:pt x="258" y="882"/>
                    <a:pt x="324" y="909"/>
                    <a:pt x="398" y="909"/>
                  </a:cubicBezTo>
                  <a:cubicBezTo>
                    <a:pt x="609" y="909"/>
                    <a:pt x="882" y="682"/>
                    <a:pt x="1087" y="503"/>
                  </a:cubicBezTo>
                  <a:cubicBezTo>
                    <a:pt x="1203" y="397"/>
                    <a:pt x="1203" y="218"/>
                    <a:pt x="1087" y="111"/>
                  </a:cubicBezTo>
                  <a:lnTo>
                    <a:pt x="1051" y="85"/>
                  </a:lnTo>
                  <a:cubicBezTo>
                    <a:pt x="987" y="29"/>
                    <a:pt x="905" y="0"/>
                    <a:pt x="824" y="0"/>
                  </a:cubicBezTo>
                  <a:close/>
                </a:path>
              </a:pathLst>
            </a:custGeom>
            <a:solidFill>
              <a:srgbClr val="9F5B52"/>
            </a:solidFill>
            <a:ln w="2900" cap="flat" cmpd="sng">
              <a:solidFill>
                <a:srgbClr val="181619"/>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4" name="Google Shape;234;p28"/>
            <p:cNvSpPr/>
            <p:nvPr/>
          </p:nvSpPr>
          <p:spPr>
            <a:xfrm>
              <a:off x="974179" y="2858889"/>
              <a:ext cx="56155" cy="117816"/>
            </a:xfrm>
            <a:custGeom>
              <a:avLst/>
              <a:gdLst/>
              <a:ahLst/>
              <a:cxnLst/>
              <a:rect l="l" t="t" r="r" b="b"/>
              <a:pathLst>
                <a:path w="357" h="749" extrusionOk="0">
                  <a:moveTo>
                    <a:pt x="53" y="0"/>
                  </a:moveTo>
                  <a:lnTo>
                    <a:pt x="0" y="748"/>
                  </a:lnTo>
                  <a:cubicBezTo>
                    <a:pt x="214" y="695"/>
                    <a:pt x="356" y="499"/>
                    <a:pt x="321" y="303"/>
                  </a:cubicBezTo>
                  <a:cubicBezTo>
                    <a:pt x="294" y="160"/>
                    <a:pt x="187" y="54"/>
                    <a:pt x="53" y="0"/>
                  </a:cubicBezTo>
                  <a:close/>
                </a:path>
              </a:pathLst>
            </a:custGeom>
            <a:solidFill>
              <a:srgbClr val="DA9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5" name="Google Shape;235;p28"/>
            <p:cNvSpPr/>
            <p:nvPr/>
          </p:nvSpPr>
          <p:spPr>
            <a:xfrm>
              <a:off x="626710" y="2651729"/>
              <a:ext cx="793094" cy="1017086"/>
            </a:xfrm>
            <a:custGeom>
              <a:avLst/>
              <a:gdLst/>
              <a:ahLst/>
              <a:cxnLst/>
              <a:rect l="l" t="t" r="r" b="b"/>
              <a:pathLst>
                <a:path w="5042" h="6466" extrusionOk="0">
                  <a:moveTo>
                    <a:pt x="3137" y="1"/>
                  </a:moveTo>
                  <a:cubicBezTo>
                    <a:pt x="2741" y="1"/>
                    <a:pt x="2374" y="202"/>
                    <a:pt x="2147" y="364"/>
                  </a:cubicBezTo>
                  <a:cubicBezTo>
                    <a:pt x="1995" y="462"/>
                    <a:pt x="1915" y="631"/>
                    <a:pt x="1924" y="800"/>
                  </a:cubicBezTo>
                  <a:cubicBezTo>
                    <a:pt x="1960" y="1371"/>
                    <a:pt x="2102" y="1709"/>
                    <a:pt x="2236" y="1914"/>
                  </a:cubicBezTo>
                  <a:lnTo>
                    <a:pt x="1666" y="3490"/>
                  </a:lnTo>
                  <a:cubicBezTo>
                    <a:pt x="410" y="3571"/>
                    <a:pt x="0" y="4158"/>
                    <a:pt x="0" y="4942"/>
                  </a:cubicBezTo>
                  <a:cubicBezTo>
                    <a:pt x="0" y="5788"/>
                    <a:pt x="1113" y="6465"/>
                    <a:pt x="2494" y="6465"/>
                  </a:cubicBezTo>
                  <a:cubicBezTo>
                    <a:pt x="3875" y="6465"/>
                    <a:pt x="4480" y="5913"/>
                    <a:pt x="4480" y="5076"/>
                  </a:cubicBezTo>
                  <a:cubicBezTo>
                    <a:pt x="4480" y="4408"/>
                    <a:pt x="3501" y="3535"/>
                    <a:pt x="3501" y="3535"/>
                  </a:cubicBezTo>
                  <a:lnTo>
                    <a:pt x="3287" y="2475"/>
                  </a:lnTo>
                  <a:lnTo>
                    <a:pt x="3438" y="2475"/>
                  </a:lnTo>
                  <a:cubicBezTo>
                    <a:pt x="5041" y="2457"/>
                    <a:pt x="4178" y="631"/>
                    <a:pt x="4044" y="462"/>
                  </a:cubicBezTo>
                  <a:cubicBezTo>
                    <a:pt x="3758" y="119"/>
                    <a:pt x="3439" y="1"/>
                    <a:pt x="3137" y="1"/>
                  </a:cubicBezTo>
                  <a:close/>
                </a:path>
              </a:pathLst>
            </a:custGeom>
            <a:solidFill>
              <a:srgbClr val="9F5B5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6" name="Google Shape;236;p28"/>
            <p:cNvSpPr/>
            <p:nvPr/>
          </p:nvSpPr>
          <p:spPr>
            <a:xfrm>
              <a:off x="1219248" y="2844890"/>
              <a:ext cx="18404" cy="28156"/>
            </a:xfrm>
            <a:custGeom>
              <a:avLst/>
              <a:gdLst/>
              <a:ahLst/>
              <a:cxnLst/>
              <a:rect l="l" t="t" r="r" b="b"/>
              <a:pathLst>
                <a:path w="117" h="179" extrusionOk="0">
                  <a:moveTo>
                    <a:pt x="54" y="0"/>
                  </a:moveTo>
                  <a:cubicBezTo>
                    <a:pt x="27" y="0"/>
                    <a:pt x="1" y="45"/>
                    <a:pt x="1" y="89"/>
                  </a:cubicBezTo>
                  <a:cubicBezTo>
                    <a:pt x="1" y="143"/>
                    <a:pt x="27" y="178"/>
                    <a:pt x="54" y="178"/>
                  </a:cubicBezTo>
                  <a:cubicBezTo>
                    <a:pt x="90" y="178"/>
                    <a:pt x="117" y="143"/>
                    <a:pt x="117" y="89"/>
                  </a:cubicBezTo>
                  <a:cubicBezTo>
                    <a:pt x="117" y="45"/>
                    <a:pt x="90" y="0"/>
                    <a:pt x="54" y="0"/>
                  </a:cubicBezTo>
                  <a:close/>
                </a:path>
              </a:pathLst>
            </a:custGeom>
            <a:solidFill>
              <a:srgbClr val="181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7" name="Google Shape;237;p28"/>
            <p:cNvSpPr/>
            <p:nvPr/>
          </p:nvSpPr>
          <p:spPr>
            <a:xfrm>
              <a:off x="1201001" y="2815318"/>
              <a:ext cx="43729" cy="24067"/>
            </a:xfrm>
            <a:custGeom>
              <a:avLst/>
              <a:gdLst/>
              <a:ahLst/>
              <a:cxnLst/>
              <a:rect l="l" t="t" r="r" b="b"/>
              <a:pathLst>
                <a:path w="278" h="153" fill="none" extrusionOk="0">
                  <a:moveTo>
                    <a:pt x="277" y="99"/>
                  </a:moveTo>
                  <a:cubicBezTo>
                    <a:pt x="277" y="99"/>
                    <a:pt x="90" y="1"/>
                    <a:pt x="1" y="152"/>
                  </a:cubicBezTo>
                </a:path>
              </a:pathLst>
            </a:custGeom>
            <a:noFill/>
            <a:ln w="19050" cap="rnd"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8" name="Google Shape;238;p28"/>
            <p:cNvSpPr/>
            <p:nvPr/>
          </p:nvSpPr>
          <p:spPr>
            <a:xfrm>
              <a:off x="1224910" y="2970884"/>
              <a:ext cx="67323" cy="29572"/>
            </a:xfrm>
            <a:custGeom>
              <a:avLst/>
              <a:gdLst/>
              <a:ahLst/>
              <a:cxnLst/>
              <a:rect l="l" t="t" r="r" b="b"/>
              <a:pathLst>
                <a:path w="428" h="188" fill="none" extrusionOk="0">
                  <a:moveTo>
                    <a:pt x="428" y="108"/>
                  </a:moveTo>
                  <a:cubicBezTo>
                    <a:pt x="428" y="108"/>
                    <a:pt x="170" y="188"/>
                    <a:pt x="0" y="1"/>
                  </a:cubicBezTo>
                </a:path>
              </a:pathLst>
            </a:custGeom>
            <a:noFill/>
            <a:ln w="19050" cap="rnd"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39" name="Google Shape;239;p28"/>
            <p:cNvSpPr/>
            <p:nvPr/>
          </p:nvSpPr>
          <p:spPr>
            <a:xfrm>
              <a:off x="1114173" y="2902303"/>
              <a:ext cx="52065" cy="46403"/>
            </a:xfrm>
            <a:custGeom>
              <a:avLst/>
              <a:gdLst/>
              <a:ahLst/>
              <a:cxnLst/>
              <a:rect l="l" t="t" r="r" b="b"/>
              <a:pathLst>
                <a:path w="331" h="295" extrusionOk="0">
                  <a:moveTo>
                    <a:pt x="170" y="0"/>
                  </a:moveTo>
                  <a:cubicBezTo>
                    <a:pt x="72" y="0"/>
                    <a:pt x="1" y="71"/>
                    <a:pt x="1" y="152"/>
                  </a:cubicBezTo>
                  <a:cubicBezTo>
                    <a:pt x="1" y="232"/>
                    <a:pt x="72" y="294"/>
                    <a:pt x="170" y="294"/>
                  </a:cubicBezTo>
                  <a:cubicBezTo>
                    <a:pt x="259" y="294"/>
                    <a:pt x="330" y="232"/>
                    <a:pt x="330" y="152"/>
                  </a:cubicBezTo>
                  <a:cubicBezTo>
                    <a:pt x="330" y="71"/>
                    <a:pt x="259"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0" name="Google Shape;240;p28"/>
            <p:cNvSpPr/>
            <p:nvPr/>
          </p:nvSpPr>
          <p:spPr>
            <a:xfrm>
              <a:off x="1304817" y="2848979"/>
              <a:ext cx="54740" cy="49234"/>
            </a:xfrm>
            <a:custGeom>
              <a:avLst/>
              <a:gdLst/>
              <a:ahLst/>
              <a:cxnLst/>
              <a:rect l="l" t="t" r="r" b="b"/>
              <a:pathLst>
                <a:path w="348" h="313" extrusionOk="0">
                  <a:moveTo>
                    <a:pt x="107" y="1"/>
                  </a:moveTo>
                  <a:cubicBezTo>
                    <a:pt x="62" y="1"/>
                    <a:pt x="36" y="1"/>
                    <a:pt x="0" y="19"/>
                  </a:cubicBezTo>
                  <a:lnTo>
                    <a:pt x="9" y="295"/>
                  </a:lnTo>
                  <a:cubicBezTo>
                    <a:pt x="36" y="304"/>
                    <a:pt x="71" y="312"/>
                    <a:pt x="107" y="312"/>
                  </a:cubicBezTo>
                  <a:cubicBezTo>
                    <a:pt x="241" y="312"/>
                    <a:pt x="347" y="241"/>
                    <a:pt x="347" y="152"/>
                  </a:cubicBezTo>
                  <a:cubicBezTo>
                    <a:pt x="347" y="72"/>
                    <a:pt x="241" y="1"/>
                    <a:pt x="107" y="1"/>
                  </a:cubicBezTo>
                  <a:close/>
                </a:path>
              </a:pathLst>
            </a:custGeom>
            <a:solidFill>
              <a:srgbClr val="9F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1" name="Google Shape;241;p28"/>
            <p:cNvSpPr/>
            <p:nvPr/>
          </p:nvSpPr>
          <p:spPr>
            <a:xfrm>
              <a:off x="1304817" y="2848979"/>
              <a:ext cx="54740" cy="49234"/>
            </a:xfrm>
            <a:custGeom>
              <a:avLst/>
              <a:gdLst/>
              <a:ahLst/>
              <a:cxnLst/>
              <a:rect l="l" t="t" r="r" b="b"/>
              <a:pathLst>
                <a:path w="348" h="313" fill="none" extrusionOk="0">
                  <a:moveTo>
                    <a:pt x="0" y="19"/>
                  </a:moveTo>
                  <a:cubicBezTo>
                    <a:pt x="36" y="1"/>
                    <a:pt x="62" y="1"/>
                    <a:pt x="107" y="1"/>
                  </a:cubicBezTo>
                  <a:cubicBezTo>
                    <a:pt x="241" y="1"/>
                    <a:pt x="347" y="72"/>
                    <a:pt x="347" y="152"/>
                  </a:cubicBezTo>
                  <a:cubicBezTo>
                    <a:pt x="347" y="241"/>
                    <a:pt x="241" y="312"/>
                    <a:pt x="107" y="312"/>
                  </a:cubicBezTo>
                  <a:cubicBezTo>
                    <a:pt x="71" y="312"/>
                    <a:pt x="36" y="304"/>
                    <a:pt x="9" y="295"/>
                  </a:cubicBez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2" name="Google Shape;242;p28"/>
            <p:cNvSpPr/>
            <p:nvPr/>
          </p:nvSpPr>
          <p:spPr>
            <a:xfrm>
              <a:off x="1702621" y="3815724"/>
              <a:ext cx="1345208" cy="465286"/>
            </a:xfrm>
            <a:custGeom>
              <a:avLst/>
              <a:gdLst/>
              <a:ahLst/>
              <a:cxnLst/>
              <a:rect l="l" t="t" r="r" b="b"/>
              <a:pathLst>
                <a:path w="8552" h="2958" extrusionOk="0">
                  <a:moveTo>
                    <a:pt x="767" y="1"/>
                  </a:moveTo>
                  <a:lnTo>
                    <a:pt x="1" y="2539"/>
                  </a:lnTo>
                  <a:lnTo>
                    <a:pt x="1" y="2539"/>
                  </a:lnTo>
                  <a:lnTo>
                    <a:pt x="5300" y="2406"/>
                  </a:lnTo>
                  <a:lnTo>
                    <a:pt x="8017" y="2958"/>
                  </a:lnTo>
                  <a:lnTo>
                    <a:pt x="8552" y="1604"/>
                  </a:lnTo>
                  <a:lnTo>
                    <a:pt x="7599" y="1435"/>
                  </a:lnTo>
                  <a:lnTo>
                    <a:pt x="7794" y="419"/>
                  </a:lnTo>
                  <a:lnTo>
                    <a:pt x="7794" y="419"/>
                  </a:lnTo>
                  <a:lnTo>
                    <a:pt x="7046" y="508"/>
                  </a:lnTo>
                  <a:cubicBezTo>
                    <a:pt x="6726" y="544"/>
                    <a:pt x="6414" y="633"/>
                    <a:pt x="6111" y="740"/>
                  </a:cubicBezTo>
                  <a:cubicBezTo>
                    <a:pt x="5970" y="787"/>
                    <a:pt x="5793" y="824"/>
                    <a:pt x="5581" y="824"/>
                  </a:cubicBezTo>
                  <a:cubicBezTo>
                    <a:pt x="5512" y="824"/>
                    <a:pt x="5439" y="820"/>
                    <a:pt x="5363" y="811"/>
                  </a:cubicBezTo>
                  <a:cubicBezTo>
                    <a:pt x="3929" y="393"/>
                    <a:pt x="2121" y="197"/>
                    <a:pt x="767" y="1"/>
                  </a:cubicBezTo>
                  <a:close/>
                </a:path>
              </a:pathLst>
            </a:custGeom>
            <a:solidFill>
              <a:srgbClr val="9F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3" name="Google Shape;243;p28"/>
            <p:cNvSpPr/>
            <p:nvPr/>
          </p:nvSpPr>
          <p:spPr>
            <a:xfrm>
              <a:off x="1702621" y="3815724"/>
              <a:ext cx="1345208" cy="465286"/>
            </a:xfrm>
            <a:custGeom>
              <a:avLst/>
              <a:gdLst/>
              <a:ahLst/>
              <a:cxnLst/>
              <a:rect l="l" t="t" r="r" b="b"/>
              <a:pathLst>
                <a:path w="8552" h="2958" fill="none" extrusionOk="0">
                  <a:moveTo>
                    <a:pt x="767" y="1"/>
                  </a:moveTo>
                  <a:cubicBezTo>
                    <a:pt x="2121" y="197"/>
                    <a:pt x="3929" y="393"/>
                    <a:pt x="5363" y="811"/>
                  </a:cubicBezTo>
                  <a:cubicBezTo>
                    <a:pt x="5675" y="847"/>
                    <a:pt x="5924" y="802"/>
                    <a:pt x="6111" y="740"/>
                  </a:cubicBezTo>
                  <a:cubicBezTo>
                    <a:pt x="6414" y="633"/>
                    <a:pt x="6726" y="544"/>
                    <a:pt x="7046" y="508"/>
                  </a:cubicBezTo>
                  <a:lnTo>
                    <a:pt x="7794" y="419"/>
                  </a:lnTo>
                  <a:lnTo>
                    <a:pt x="7599" y="1435"/>
                  </a:lnTo>
                  <a:lnTo>
                    <a:pt x="8552" y="1604"/>
                  </a:lnTo>
                  <a:lnTo>
                    <a:pt x="8017" y="2958"/>
                  </a:lnTo>
                  <a:lnTo>
                    <a:pt x="5300" y="2406"/>
                  </a:lnTo>
                  <a:lnTo>
                    <a:pt x="1" y="2539"/>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4" name="Google Shape;244;p28"/>
            <p:cNvSpPr/>
            <p:nvPr/>
          </p:nvSpPr>
          <p:spPr>
            <a:xfrm>
              <a:off x="2642785" y="4045535"/>
              <a:ext cx="95480" cy="42156"/>
            </a:xfrm>
            <a:custGeom>
              <a:avLst/>
              <a:gdLst/>
              <a:ahLst/>
              <a:cxnLst/>
              <a:rect l="l" t="t" r="r" b="b"/>
              <a:pathLst>
                <a:path w="607" h="268" fill="none" extrusionOk="0">
                  <a:moveTo>
                    <a:pt x="0" y="188"/>
                  </a:moveTo>
                  <a:cubicBezTo>
                    <a:pt x="0" y="188"/>
                    <a:pt x="366" y="268"/>
                    <a:pt x="606" y="0"/>
                  </a:cubicBez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5" name="Google Shape;245;p28"/>
            <p:cNvSpPr/>
            <p:nvPr/>
          </p:nvSpPr>
          <p:spPr>
            <a:xfrm>
              <a:off x="343576" y="2543509"/>
              <a:ext cx="972570" cy="2081518"/>
            </a:xfrm>
            <a:custGeom>
              <a:avLst/>
              <a:gdLst/>
              <a:ahLst/>
              <a:cxnLst/>
              <a:rect l="l" t="t" r="r" b="b"/>
              <a:pathLst>
                <a:path w="6183" h="13233" extrusionOk="0">
                  <a:moveTo>
                    <a:pt x="4106" y="0"/>
                  </a:moveTo>
                  <a:cubicBezTo>
                    <a:pt x="3975" y="0"/>
                    <a:pt x="3844" y="10"/>
                    <a:pt x="3715" y="28"/>
                  </a:cubicBezTo>
                  <a:cubicBezTo>
                    <a:pt x="3341" y="81"/>
                    <a:pt x="2967" y="224"/>
                    <a:pt x="2762" y="509"/>
                  </a:cubicBezTo>
                  <a:cubicBezTo>
                    <a:pt x="2504" y="865"/>
                    <a:pt x="2575" y="1364"/>
                    <a:pt x="2352" y="1747"/>
                  </a:cubicBezTo>
                  <a:cubicBezTo>
                    <a:pt x="2165" y="2076"/>
                    <a:pt x="1782" y="2272"/>
                    <a:pt x="1462" y="2513"/>
                  </a:cubicBezTo>
                  <a:cubicBezTo>
                    <a:pt x="1141" y="2753"/>
                    <a:pt x="847" y="3101"/>
                    <a:pt x="936" y="3475"/>
                  </a:cubicBezTo>
                  <a:cubicBezTo>
                    <a:pt x="1016" y="3831"/>
                    <a:pt x="1426" y="4045"/>
                    <a:pt x="1577" y="4383"/>
                  </a:cubicBezTo>
                  <a:cubicBezTo>
                    <a:pt x="1747" y="4748"/>
                    <a:pt x="1586" y="5167"/>
                    <a:pt x="1399" y="5523"/>
                  </a:cubicBezTo>
                  <a:cubicBezTo>
                    <a:pt x="1114" y="6031"/>
                    <a:pt x="758" y="6503"/>
                    <a:pt x="482" y="7011"/>
                  </a:cubicBezTo>
                  <a:cubicBezTo>
                    <a:pt x="206" y="7519"/>
                    <a:pt x="1" y="8089"/>
                    <a:pt x="72" y="8659"/>
                  </a:cubicBezTo>
                  <a:cubicBezTo>
                    <a:pt x="143" y="9220"/>
                    <a:pt x="526" y="9781"/>
                    <a:pt x="1114" y="9959"/>
                  </a:cubicBezTo>
                  <a:cubicBezTo>
                    <a:pt x="1275" y="10013"/>
                    <a:pt x="1462" y="10039"/>
                    <a:pt x="1568" y="10146"/>
                  </a:cubicBezTo>
                  <a:cubicBezTo>
                    <a:pt x="1782" y="10378"/>
                    <a:pt x="1568" y="10716"/>
                    <a:pt x="1364" y="10948"/>
                  </a:cubicBezTo>
                  <a:cubicBezTo>
                    <a:pt x="1150" y="11197"/>
                    <a:pt x="927" y="11456"/>
                    <a:pt x="802" y="11750"/>
                  </a:cubicBezTo>
                  <a:cubicBezTo>
                    <a:pt x="678" y="12052"/>
                    <a:pt x="651" y="12400"/>
                    <a:pt x="811" y="12685"/>
                  </a:cubicBezTo>
                  <a:cubicBezTo>
                    <a:pt x="1026" y="13061"/>
                    <a:pt x="1526" y="13232"/>
                    <a:pt x="2002" y="13232"/>
                  </a:cubicBezTo>
                  <a:cubicBezTo>
                    <a:pt x="2079" y="13232"/>
                    <a:pt x="2154" y="13228"/>
                    <a:pt x="2228" y="13219"/>
                  </a:cubicBezTo>
                  <a:cubicBezTo>
                    <a:pt x="2940" y="13130"/>
                    <a:pt x="3599" y="12747"/>
                    <a:pt x="3982" y="12195"/>
                  </a:cubicBezTo>
                  <a:cubicBezTo>
                    <a:pt x="4356" y="11643"/>
                    <a:pt x="4454" y="10930"/>
                    <a:pt x="4223" y="10307"/>
                  </a:cubicBezTo>
                  <a:cubicBezTo>
                    <a:pt x="4089" y="9941"/>
                    <a:pt x="3840" y="9576"/>
                    <a:pt x="3875" y="9184"/>
                  </a:cubicBezTo>
                  <a:cubicBezTo>
                    <a:pt x="3911" y="8694"/>
                    <a:pt x="4374" y="8320"/>
                    <a:pt x="4606" y="7875"/>
                  </a:cubicBezTo>
                  <a:cubicBezTo>
                    <a:pt x="4846" y="7403"/>
                    <a:pt x="4811" y="6824"/>
                    <a:pt x="4517" y="6387"/>
                  </a:cubicBezTo>
                  <a:cubicBezTo>
                    <a:pt x="4214" y="5924"/>
                    <a:pt x="3644" y="5559"/>
                    <a:pt x="3653" y="5025"/>
                  </a:cubicBezTo>
                  <a:cubicBezTo>
                    <a:pt x="3662" y="4642"/>
                    <a:pt x="3982" y="4312"/>
                    <a:pt x="4036" y="3929"/>
                  </a:cubicBezTo>
                  <a:cubicBezTo>
                    <a:pt x="4098" y="3439"/>
                    <a:pt x="3724" y="2940"/>
                    <a:pt x="3911" y="2477"/>
                  </a:cubicBezTo>
                  <a:cubicBezTo>
                    <a:pt x="4062" y="2112"/>
                    <a:pt x="4499" y="1934"/>
                    <a:pt x="4900" y="1800"/>
                  </a:cubicBezTo>
                  <a:cubicBezTo>
                    <a:pt x="5069" y="1738"/>
                    <a:pt x="5238" y="1676"/>
                    <a:pt x="5407" y="1613"/>
                  </a:cubicBezTo>
                  <a:cubicBezTo>
                    <a:pt x="5559" y="1560"/>
                    <a:pt x="5719" y="1515"/>
                    <a:pt x="5844" y="1435"/>
                  </a:cubicBezTo>
                  <a:cubicBezTo>
                    <a:pt x="6040" y="1319"/>
                    <a:pt x="6182" y="1114"/>
                    <a:pt x="6084" y="901"/>
                  </a:cubicBezTo>
                  <a:cubicBezTo>
                    <a:pt x="5995" y="678"/>
                    <a:pt x="5701" y="500"/>
                    <a:pt x="5488" y="375"/>
                  </a:cubicBezTo>
                  <a:cubicBezTo>
                    <a:pt x="5238" y="233"/>
                    <a:pt x="4971" y="126"/>
                    <a:pt x="4686" y="63"/>
                  </a:cubicBezTo>
                  <a:cubicBezTo>
                    <a:pt x="4495" y="21"/>
                    <a:pt x="4300" y="0"/>
                    <a:pt x="4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6" name="Google Shape;246;p28"/>
            <p:cNvSpPr/>
            <p:nvPr/>
          </p:nvSpPr>
          <p:spPr>
            <a:xfrm>
              <a:off x="941933" y="2882169"/>
              <a:ext cx="102401" cy="124737"/>
            </a:xfrm>
            <a:custGeom>
              <a:avLst/>
              <a:gdLst/>
              <a:ahLst/>
              <a:cxnLst/>
              <a:rect l="l" t="t" r="r" b="b"/>
              <a:pathLst>
                <a:path w="651" h="793" extrusionOk="0">
                  <a:moveTo>
                    <a:pt x="475" y="0"/>
                  </a:moveTo>
                  <a:cubicBezTo>
                    <a:pt x="454" y="0"/>
                    <a:pt x="432" y="1"/>
                    <a:pt x="410" y="4"/>
                  </a:cubicBezTo>
                  <a:cubicBezTo>
                    <a:pt x="169" y="39"/>
                    <a:pt x="0" y="244"/>
                    <a:pt x="45" y="458"/>
                  </a:cubicBezTo>
                  <a:cubicBezTo>
                    <a:pt x="85" y="658"/>
                    <a:pt x="268" y="793"/>
                    <a:pt x="485" y="793"/>
                  </a:cubicBezTo>
                  <a:cubicBezTo>
                    <a:pt x="510" y="793"/>
                    <a:pt x="536" y="791"/>
                    <a:pt x="561" y="787"/>
                  </a:cubicBezTo>
                  <a:cubicBezTo>
                    <a:pt x="570" y="787"/>
                    <a:pt x="588" y="778"/>
                    <a:pt x="606" y="778"/>
                  </a:cubicBezTo>
                  <a:lnTo>
                    <a:pt x="650" y="30"/>
                  </a:lnTo>
                  <a:cubicBezTo>
                    <a:pt x="597" y="10"/>
                    <a:pt x="538" y="0"/>
                    <a:pt x="475" y="0"/>
                  </a:cubicBezTo>
                  <a:close/>
                </a:path>
              </a:pathLst>
            </a:custGeom>
            <a:solidFill>
              <a:srgbClr val="9F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7" name="Google Shape;247;p28"/>
            <p:cNvSpPr/>
            <p:nvPr/>
          </p:nvSpPr>
          <p:spPr>
            <a:xfrm>
              <a:off x="905441" y="2877607"/>
              <a:ext cx="138894" cy="132444"/>
            </a:xfrm>
            <a:custGeom>
              <a:avLst/>
              <a:gdLst/>
              <a:ahLst/>
              <a:cxnLst/>
              <a:rect l="l" t="t" r="r" b="b"/>
              <a:pathLst>
                <a:path w="883" h="842" extrusionOk="0">
                  <a:moveTo>
                    <a:pt x="662" y="1"/>
                  </a:moveTo>
                  <a:cubicBezTo>
                    <a:pt x="281" y="1"/>
                    <a:pt x="1" y="511"/>
                    <a:pt x="428" y="781"/>
                  </a:cubicBezTo>
                  <a:cubicBezTo>
                    <a:pt x="499" y="821"/>
                    <a:pt x="582" y="842"/>
                    <a:pt x="663" y="842"/>
                  </a:cubicBezTo>
                  <a:cubicBezTo>
                    <a:pt x="724" y="842"/>
                    <a:pt x="784" y="830"/>
                    <a:pt x="838" y="807"/>
                  </a:cubicBezTo>
                  <a:lnTo>
                    <a:pt x="838" y="807"/>
                  </a:lnTo>
                  <a:cubicBezTo>
                    <a:pt x="824" y="808"/>
                    <a:pt x="811" y="809"/>
                    <a:pt x="797" y="809"/>
                  </a:cubicBezTo>
                  <a:cubicBezTo>
                    <a:pt x="678" y="809"/>
                    <a:pt x="561" y="774"/>
                    <a:pt x="473" y="709"/>
                  </a:cubicBezTo>
                  <a:cubicBezTo>
                    <a:pt x="143" y="436"/>
                    <a:pt x="424" y="45"/>
                    <a:pt x="770" y="45"/>
                  </a:cubicBezTo>
                  <a:cubicBezTo>
                    <a:pt x="807" y="45"/>
                    <a:pt x="845" y="50"/>
                    <a:pt x="882" y="59"/>
                  </a:cubicBezTo>
                  <a:cubicBezTo>
                    <a:pt x="808" y="18"/>
                    <a:pt x="733" y="1"/>
                    <a:pt x="662" y="1"/>
                  </a:cubicBezTo>
                  <a:close/>
                </a:path>
              </a:pathLst>
            </a:custGeom>
            <a:solidFill>
              <a:srgbClr val="181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8" name="Google Shape;248;p28"/>
            <p:cNvSpPr/>
            <p:nvPr/>
          </p:nvSpPr>
          <p:spPr>
            <a:xfrm>
              <a:off x="983932" y="2919134"/>
              <a:ext cx="25325" cy="50492"/>
            </a:xfrm>
            <a:custGeom>
              <a:avLst/>
              <a:gdLst/>
              <a:ahLst/>
              <a:cxnLst/>
              <a:rect l="l" t="t" r="r" b="b"/>
              <a:pathLst>
                <a:path w="161" h="321" fill="none" extrusionOk="0">
                  <a:moveTo>
                    <a:pt x="161" y="321"/>
                  </a:moveTo>
                  <a:cubicBezTo>
                    <a:pt x="72" y="321"/>
                    <a:pt x="0" y="249"/>
                    <a:pt x="0" y="160"/>
                  </a:cubicBezTo>
                  <a:cubicBezTo>
                    <a:pt x="0" y="71"/>
                    <a:pt x="72" y="0"/>
                    <a:pt x="161" y="0"/>
                  </a:cubicBezTo>
                </a:path>
              </a:pathLst>
            </a:custGeom>
            <a:noFill/>
            <a:ln w="19050" cap="rnd"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49" name="Google Shape;249;p28"/>
            <p:cNvSpPr/>
            <p:nvPr/>
          </p:nvSpPr>
          <p:spPr>
            <a:xfrm>
              <a:off x="2607707" y="3193616"/>
              <a:ext cx="713344" cy="1434868"/>
            </a:xfrm>
            <a:custGeom>
              <a:avLst/>
              <a:gdLst/>
              <a:ahLst/>
              <a:cxnLst/>
              <a:rect l="l" t="t" r="r" b="b"/>
              <a:pathLst>
                <a:path w="4535" h="9122" extrusionOk="0">
                  <a:moveTo>
                    <a:pt x="4205" y="1"/>
                  </a:moveTo>
                  <a:lnTo>
                    <a:pt x="1" y="8962"/>
                  </a:lnTo>
                  <a:lnTo>
                    <a:pt x="330" y="9122"/>
                  </a:lnTo>
                  <a:lnTo>
                    <a:pt x="4534" y="152"/>
                  </a:lnTo>
                  <a:lnTo>
                    <a:pt x="42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50" name="Google Shape;250;p28"/>
            <p:cNvSpPr/>
            <p:nvPr/>
          </p:nvSpPr>
          <p:spPr>
            <a:xfrm>
              <a:off x="2766105" y="4151081"/>
              <a:ext cx="221475" cy="128984"/>
            </a:xfrm>
            <a:custGeom>
              <a:avLst/>
              <a:gdLst/>
              <a:ahLst/>
              <a:cxnLst/>
              <a:rect l="l" t="t" r="r" b="b"/>
              <a:pathLst>
                <a:path w="1408" h="820" extrusionOk="0">
                  <a:moveTo>
                    <a:pt x="261" y="1"/>
                  </a:moveTo>
                  <a:cubicBezTo>
                    <a:pt x="168" y="1"/>
                    <a:pt x="80" y="59"/>
                    <a:pt x="45" y="149"/>
                  </a:cubicBezTo>
                  <a:cubicBezTo>
                    <a:pt x="0" y="265"/>
                    <a:pt x="54" y="398"/>
                    <a:pt x="169" y="443"/>
                  </a:cubicBezTo>
                  <a:lnTo>
                    <a:pt x="1123" y="808"/>
                  </a:lnTo>
                  <a:cubicBezTo>
                    <a:pt x="1144" y="816"/>
                    <a:pt x="1164" y="819"/>
                    <a:pt x="1185" y="819"/>
                  </a:cubicBezTo>
                  <a:cubicBezTo>
                    <a:pt x="1260" y="819"/>
                    <a:pt x="1326" y="771"/>
                    <a:pt x="1354" y="701"/>
                  </a:cubicBezTo>
                  <a:cubicBezTo>
                    <a:pt x="1408" y="559"/>
                    <a:pt x="1345" y="398"/>
                    <a:pt x="1203" y="345"/>
                  </a:cubicBezTo>
                  <a:lnTo>
                    <a:pt x="339" y="15"/>
                  </a:lnTo>
                  <a:cubicBezTo>
                    <a:pt x="313" y="5"/>
                    <a:pt x="287" y="1"/>
                    <a:pt x="261" y="1"/>
                  </a:cubicBezTo>
                  <a:close/>
                </a:path>
              </a:pathLst>
            </a:custGeom>
            <a:solidFill>
              <a:srgbClr val="9F5B5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51" name="Google Shape;251;p28"/>
            <p:cNvSpPr/>
            <p:nvPr/>
          </p:nvSpPr>
          <p:spPr>
            <a:xfrm>
              <a:off x="2736691" y="4075264"/>
              <a:ext cx="298551" cy="138265"/>
            </a:xfrm>
            <a:custGeom>
              <a:avLst/>
              <a:gdLst/>
              <a:ahLst/>
              <a:cxnLst/>
              <a:rect l="l" t="t" r="r" b="b"/>
              <a:pathLst>
                <a:path w="1898" h="879" extrusionOk="0">
                  <a:moveTo>
                    <a:pt x="326" y="0"/>
                  </a:moveTo>
                  <a:cubicBezTo>
                    <a:pt x="190" y="0"/>
                    <a:pt x="67" y="92"/>
                    <a:pt x="36" y="230"/>
                  </a:cubicBezTo>
                  <a:cubicBezTo>
                    <a:pt x="0" y="390"/>
                    <a:pt x="98" y="551"/>
                    <a:pt x="259" y="586"/>
                  </a:cubicBezTo>
                  <a:lnTo>
                    <a:pt x="1506" y="871"/>
                  </a:lnTo>
                  <a:cubicBezTo>
                    <a:pt x="1528" y="876"/>
                    <a:pt x="1550" y="879"/>
                    <a:pt x="1572" y="879"/>
                  </a:cubicBezTo>
                  <a:cubicBezTo>
                    <a:pt x="1708" y="879"/>
                    <a:pt x="1831" y="787"/>
                    <a:pt x="1862" y="649"/>
                  </a:cubicBezTo>
                  <a:cubicBezTo>
                    <a:pt x="1897" y="488"/>
                    <a:pt x="1799" y="328"/>
                    <a:pt x="1639" y="292"/>
                  </a:cubicBezTo>
                  <a:lnTo>
                    <a:pt x="392" y="7"/>
                  </a:lnTo>
                  <a:cubicBezTo>
                    <a:pt x="370" y="2"/>
                    <a:pt x="348" y="0"/>
                    <a:pt x="326" y="0"/>
                  </a:cubicBezTo>
                  <a:close/>
                </a:path>
              </a:pathLst>
            </a:custGeom>
            <a:solidFill>
              <a:srgbClr val="9F5B5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52" name="Google Shape;252;p28"/>
            <p:cNvSpPr/>
            <p:nvPr/>
          </p:nvSpPr>
          <p:spPr>
            <a:xfrm>
              <a:off x="2756196" y="3989852"/>
              <a:ext cx="298708" cy="139680"/>
            </a:xfrm>
            <a:custGeom>
              <a:avLst/>
              <a:gdLst/>
              <a:ahLst/>
              <a:cxnLst/>
              <a:rect l="l" t="t" r="r" b="b"/>
              <a:pathLst>
                <a:path w="1899" h="888" extrusionOk="0">
                  <a:moveTo>
                    <a:pt x="330" y="0"/>
                  </a:moveTo>
                  <a:cubicBezTo>
                    <a:pt x="193" y="0"/>
                    <a:pt x="68" y="99"/>
                    <a:pt x="37" y="239"/>
                  </a:cubicBezTo>
                  <a:lnTo>
                    <a:pt x="37" y="230"/>
                  </a:lnTo>
                  <a:lnTo>
                    <a:pt x="37" y="230"/>
                  </a:lnTo>
                  <a:cubicBezTo>
                    <a:pt x="1" y="390"/>
                    <a:pt x="99" y="550"/>
                    <a:pt x="259" y="586"/>
                  </a:cubicBezTo>
                  <a:lnTo>
                    <a:pt x="1515" y="880"/>
                  </a:lnTo>
                  <a:cubicBezTo>
                    <a:pt x="1536" y="885"/>
                    <a:pt x="1557" y="887"/>
                    <a:pt x="1578" y="887"/>
                  </a:cubicBezTo>
                  <a:cubicBezTo>
                    <a:pt x="1706" y="887"/>
                    <a:pt x="1823" y="797"/>
                    <a:pt x="1854" y="666"/>
                  </a:cubicBezTo>
                  <a:lnTo>
                    <a:pt x="1863" y="639"/>
                  </a:lnTo>
                  <a:cubicBezTo>
                    <a:pt x="1898" y="488"/>
                    <a:pt x="1800" y="337"/>
                    <a:pt x="1649" y="301"/>
                  </a:cubicBezTo>
                  <a:lnTo>
                    <a:pt x="393" y="7"/>
                  </a:lnTo>
                  <a:cubicBezTo>
                    <a:pt x="372" y="2"/>
                    <a:pt x="351" y="0"/>
                    <a:pt x="330" y="0"/>
                  </a:cubicBezTo>
                  <a:close/>
                </a:path>
              </a:pathLst>
            </a:custGeom>
            <a:solidFill>
              <a:srgbClr val="9F5B5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sp>
          <p:nvSpPr>
            <p:cNvPr id="253" name="Google Shape;253;p28"/>
            <p:cNvSpPr/>
            <p:nvPr/>
          </p:nvSpPr>
          <p:spPr>
            <a:xfrm>
              <a:off x="2780105" y="3910732"/>
              <a:ext cx="297135" cy="123793"/>
            </a:xfrm>
            <a:custGeom>
              <a:avLst/>
              <a:gdLst/>
              <a:ahLst/>
              <a:cxnLst/>
              <a:rect l="l" t="t" r="r" b="b"/>
              <a:pathLst>
                <a:path w="1889" h="787" extrusionOk="0">
                  <a:moveTo>
                    <a:pt x="324" y="1"/>
                  </a:moveTo>
                  <a:cubicBezTo>
                    <a:pt x="176" y="1"/>
                    <a:pt x="43" y="111"/>
                    <a:pt x="18" y="261"/>
                  </a:cubicBezTo>
                  <a:cubicBezTo>
                    <a:pt x="0" y="421"/>
                    <a:pt x="107" y="572"/>
                    <a:pt x="276" y="590"/>
                  </a:cubicBezTo>
                  <a:lnTo>
                    <a:pt x="1648" y="786"/>
                  </a:lnTo>
                  <a:cubicBezTo>
                    <a:pt x="1654" y="787"/>
                    <a:pt x="1659" y="787"/>
                    <a:pt x="1665" y="787"/>
                  </a:cubicBezTo>
                  <a:cubicBezTo>
                    <a:pt x="1757" y="787"/>
                    <a:pt x="1845" y="718"/>
                    <a:pt x="1853" y="626"/>
                  </a:cubicBezTo>
                  <a:cubicBezTo>
                    <a:pt x="1889" y="403"/>
                    <a:pt x="1728" y="198"/>
                    <a:pt x="1506" y="163"/>
                  </a:cubicBezTo>
                  <a:lnTo>
                    <a:pt x="357" y="2"/>
                  </a:lnTo>
                  <a:cubicBezTo>
                    <a:pt x="346" y="1"/>
                    <a:pt x="335" y="1"/>
                    <a:pt x="324" y="1"/>
                  </a:cubicBezTo>
                  <a:close/>
                </a:path>
              </a:pathLst>
            </a:custGeom>
            <a:solidFill>
              <a:srgbClr val="9F5B52"/>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Roboto Condensed" panose="02000000000000000000" pitchFamily="2" charset="0"/>
                <a:ea typeface="Roboto Condensed" panose="02000000000000000000"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7"/>
                                        </p:tgtEl>
                                        <p:attrNameLst>
                                          <p:attrName>style.visibility</p:attrName>
                                        </p:attrNameLst>
                                      </p:cBhvr>
                                      <p:to>
                                        <p:strVal val="visible"/>
                                      </p:to>
                                    </p:set>
                                    <p:anim calcmode="lin" valueType="num">
                                      <p:cBhvr additive="base">
                                        <p:cTn id="7" dur="500" fill="hold"/>
                                        <p:tgtEl>
                                          <p:spTgt spid="207"/>
                                        </p:tgtEl>
                                        <p:attrNameLst>
                                          <p:attrName>ppt_x</p:attrName>
                                        </p:attrNameLst>
                                      </p:cBhvr>
                                      <p:tavLst>
                                        <p:tav tm="0">
                                          <p:val>
                                            <p:strVal val="#ppt_x"/>
                                          </p:val>
                                        </p:tav>
                                        <p:tav tm="100000">
                                          <p:val>
                                            <p:strVal val="#ppt_x"/>
                                          </p:val>
                                        </p:tav>
                                      </p:tavLst>
                                    </p:anim>
                                    <p:anim calcmode="lin" valueType="num">
                                      <p:cBhvr additive="base">
                                        <p:cTn id="8" dur="500" fill="hold"/>
                                        <p:tgtEl>
                                          <p:spTgt spid="2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9"/>
                                        </p:tgtEl>
                                        <p:attrNameLst>
                                          <p:attrName>style.visibility</p:attrName>
                                        </p:attrNameLst>
                                      </p:cBhvr>
                                      <p:to>
                                        <p:strVal val="visible"/>
                                      </p:to>
                                    </p:set>
                                    <p:anim calcmode="lin" valueType="num">
                                      <p:cBhvr additive="base">
                                        <p:cTn id="11" dur="500" fill="hold"/>
                                        <p:tgtEl>
                                          <p:spTgt spid="209"/>
                                        </p:tgtEl>
                                        <p:attrNameLst>
                                          <p:attrName>ppt_x</p:attrName>
                                        </p:attrNameLst>
                                      </p:cBhvr>
                                      <p:tavLst>
                                        <p:tav tm="0">
                                          <p:val>
                                            <p:strVal val="#ppt_x"/>
                                          </p:val>
                                        </p:tav>
                                        <p:tav tm="100000">
                                          <p:val>
                                            <p:strVal val="#ppt_x"/>
                                          </p:val>
                                        </p:tav>
                                      </p:tavLst>
                                    </p:anim>
                                    <p:anim calcmode="lin" valueType="num">
                                      <p:cBhvr additive="base">
                                        <p:cTn id="12" dur="500" fill="hold"/>
                                        <p:tgtEl>
                                          <p:spTgt spid="20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2">
                                            <p:txEl>
                                              <p:pRg st="0" end="0"/>
                                            </p:txEl>
                                          </p:spTgt>
                                        </p:tgtEl>
                                        <p:attrNameLst>
                                          <p:attrName>style.visibility</p:attrName>
                                        </p:attrNameLst>
                                      </p:cBhvr>
                                      <p:to>
                                        <p:strVal val="visible"/>
                                      </p:to>
                                    </p:set>
                                    <p:anim calcmode="lin" valueType="num">
                                      <p:cBhvr additive="base">
                                        <p:cTn id="15" dur="500" fill="hold"/>
                                        <p:tgtEl>
                                          <p:spTgt spid="21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5"/>
                                        </p:tgtEl>
                                        <p:attrNameLst>
                                          <p:attrName>style.visibility</p:attrName>
                                        </p:attrNameLst>
                                      </p:cBhvr>
                                      <p:to>
                                        <p:strVal val="visible"/>
                                      </p:to>
                                    </p:set>
                                    <p:anim calcmode="lin" valueType="num">
                                      <p:cBhvr additive="base">
                                        <p:cTn id="21" dur="500" fill="hold"/>
                                        <p:tgtEl>
                                          <p:spTgt spid="205"/>
                                        </p:tgtEl>
                                        <p:attrNameLst>
                                          <p:attrName>ppt_x</p:attrName>
                                        </p:attrNameLst>
                                      </p:cBhvr>
                                      <p:tavLst>
                                        <p:tav tm="0">
                                          <p:val>
                                            <p:strVal val="#ppt_x"/>
                                          </p:val>
                                        </p:tav>
                                        <p:tav tm="100000">
                                          <p:val>
                                            <p:strVal val="#ppt_x"/>
                                          </p:val>
                                        </p:tav>
                                      </p:tavLst>
                                    </p:anim>
                                    <p:anim calcmode="lin" valueType="num">
                                      <p:cBhvr additive="base">
                                        <p:cTn id="22" dur="500" fill="hold"/>
                                        <p:tgtEl>
                                          <p:spTgt spid="20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0"/>
                                        </p:tgtEl>
                                        <p:attrNameLst>
                                          <p:attrName>style.visibility</p:attrName>
                                        </p:attrNameLst>
                                      </p:cBhvr>
                                      <p:to>
                                        <p:strVal val="visible"/>
                                      </p:to>
                                    </p:set>
                                    <p:anim calcmode="lin" valueType="num">
                                      <p:cBhvr additive="base">
                                        <p:cTn id="25" dur="500" fill="hold"/>
                                        <p:tgtEl>
                                          <p:spTgt spid="210"/>
                                        </p:tgtEl>
                                        <p:attrNameLst>
                                          <p:attrName>ppt_x</p:attrName>
                                        </p:attrNameLst>
                                      </p:cBhvr>
                                      <p:tavLst>
                                        <p:tav tm="0">
                                          <p:val>
                                            <p:strVal val="#ppt_x"/>
                                          </p:val>
                                        </p:tav>
                                        <p:tav tm="100000">
                                          <p:val>
                                            <p:strVal val="#ppt_x"/>
                                          </p:val>
                                        </p:tav>
                                      </p:tavLst>
                                    </p:anim>
                                    <p:anim calcmode="lin" valueType="num">
                                      <p:cBhvr additive="base">
                                        <p:cTn id="26" dur="500" fill="hold"/>
                                        <p:tgtEl>
                                          <p:spTgt spid="2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3">
                                            <p:txEl>
                                              <p:pRg st="0" end="0"/>
                                            </p:txEl>
                                          </p:spTgt>
                                        </p:tgtEl>
                                        <p:attrNameLst>
                                          <p:attrName>style.visibility</p:attrName>
                                        </p:attrNameLst>
                                      </p:cBhvr>
                                      <p:to>
                                        <p:strVal val="visible"/>
                                      </p:to>
                                    </p:set>
                                    <p:anim calcmode="lin" valueType="num">
                                      <p:cBhvr additive="base">
                                        <p:cTn id="29" dur="500" fill="hold"/>
                                        <p:tgtEl>
                                          <p:spTgt spid="2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6"/>
                                        </p:tgtEl>
                                        <p:attrNameLst>
                                          <p:attrName>style.visibility</p:attrName>
                                        </p:attrNameLst>
                                      </p:cBhvr>
                                      <p:to>
                                        <p:strVal val="visible"/>
                                      </p:to>
                                    </p:set>
                                    <p:anim calcmode="lin" valueType="num">
                                      <p:cBhvr additive="base">
                                        <p:cTn id="35" dur="500" fill="hold"/>
                                        <p:tgtEl>
                                          <p:spTgt spid="206"/>
                                        </p:tgtEl>
                                        <p:attrNameLst>
                                          <p:attrName>ppt_x</p:attrName>
                                        </p:attrNameLst>
                                      </p:cBhvr>
                                      <p:tavLst>
                                        <p:tav tm="0">
                                          <p:val>
                                            <p:strVal val="#ppt_x"/>
                                          </p:val>
                                        </p:tav>
                                        <p:tav tm="100000">
                                          <p:val>
                                            <p:strVal val="#ppt_x"/>
                                          </p:val>
                                        </p:tav>
                                      </p:tavLst>
                                    </p:anim>
                                    <p:anim calcmode="lin" valueType="num">
                                      <p:cBhvr additive="base">
                                        <p:cTn id="36" dur="500" fill="hold"/>
                                        <p:tgtEl>
                                          <p:spTgt spid="20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1"/>
                                        </p:tgtEl>
                                        <p:attrNameLst>
                                          <p:attrName>style.visibility</p:attrName>
                                        </p:attrNameLst>
                                      </p:cBhvr>
                                      <p:to>
                                        <p:strVal val="visible"/>
                                      </p:to>
                                    </p:set>
                                    <p:anim calcmode="lin" valueType="num">
                                      <p:cBhvr additive="base">
                                        <p:cTn id="39" dur="500" fill="hold"/>
                                        <p:tgtEl>
                                          <p:spTgt spid="211"/>
                                        </p:tgtEl>
                                        <p:attrNameLst>
                                          <p:attrName>ppt_x</p:attrName>
                                        </p:attrNameLst>
                                      </p:cBhvr>
                                      <p:tavLst>
                                        <p:tav tm="0">
                                          <p:val>
                                            <p:strVal val="#ppt_x"/>
                                          </p:val>
                                        </p:tav>
                                        <p:tav tm="100000">
                                          <p:val>
                                            <p:strVal val="#ppt_x"/>
                                          </p:val>
                                        </p:tav>
                                      </p:tavLst>
                                    </p:anim>
                                    <p:anim calcmode="lin" valueType="num">
                                      <p:cBhvr additive="base">
                                        <p:cTn id="40" dur="500" fill="hold"/>
                                        <p:tgtEl>
                                          <p:spTgt spid="2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4">
                                            <p:txEl>
                                              <p:pRg st="0" end="0"/>
                                            </p:txEl>
                                          </p:spTgt>
                                        </p:tgtEl>
                                        <p:attrNameLst>
                                          <p:attrName>style.visibility</p:attrName>
                                        </p:attrNameLst>
                                      </p:cBhvr>
                                      <p:to>
                                        <p:strVal val="visible"/>
                                      </p:to>
                                    </p:set>
                                    <p:anim calcmode="lin" valueType="num">
                                      <p:cBhvr additive="base">
                                        <p:cTn id="43" dur="500" fill="hold"/>
                                        <p:tgtEl>
                                          <p:spTgt spid="21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animBg="1"/>
      <p:bldP spid="206" grpId="0" animBg="1"/>
      <p:bldP spid="207" grpId="0" animBg="1"/>
      <p:bldP spid="209" grpId="0"/>
      <p:bldP spid="210" grpId="0"/>
      <p:bldP spid="211" grpId="0"/>
      <p:bldP spid="212" grpId="0" build="p"/>
      <p:bldP spid="213" grpId="0" build="p"/>
      <p:bldP spid="2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9" descr="n185 Fb Thu Huong Pham"/>
          <p:cNvSpPr/>
          <p:nvPr/>
        </p:nvSpPr>
        <p:spPr>
          <a:xfrm>
            <a:off x="4477862" y="1171252"/>
            <a:ext cx="1299900" cy="12999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descr="n185 Fb Thu Huong Pham"/>
          <p:cNvSpPr txBox="1">
            <a:spLocks noGrp="1"/>
          </p:cNvSpPr>
          <p:nvPr>
            <p:ph type="title"/>
          </p:nvPr>
        </p:nvSpPr>
        <p:spPr>
          <a:xfrm>
            <a:off x="4823181" y="2646763"/>
            <a:ext cx="3765133" cy="841800"/>
          </a:xfrm>
          <a:prstGeom prst="rect">
            <a:avLst/>
          </a:prstGeom>
        </p:spPr>
        <p:txBody>
          <a:bodyPr spcFirstLastPara="1" wrap="square" lIns="91425" tIns="91425" rIns="91425" bIns="91425" anchor="ctr" anchorCtr="0">
            <a:noAutofit/>
          </a:bodyPr>
          <a:lstStyle/>
          <a:p>
            <a:pPr lvl="0"/>
            <a:r>
              <a:rPr lang="en-US" dirty="0">
                <a:latin typeface="Roboto Condensed" panose="02000000000000000000" pitchFamily="2" charset="0"/>
                <a:ea typeface="Roboto Condensed" panose="02000000000000000000" pitchFamily="2" charset="0"/>
              </a:rPr>
              <a:t>SÓNG ĐIỆN TỪ</a:t>
            </a:r>
          </a:p>
        </p:txBody>
      </p:sp>
      <p:sp>
        <p:nvSpPr>
          <p:cNvPr id="260" name="Google Shape;260;p29" descr="n185 Fb Thu Huong Pham"/>
          <p:cNvSpPr txBox="1">
            <a:spLocks noGrp="1"/>
          </p:cNvSpPr>
          <p:nvPr>
            <p:ph type="title" idx="2"/>
          </p:nvPr>
        </p:nvSpPr>
        <p:spPr>
          <a:xfrm>
            <a:off x="4363854" y="1494352"/>
            <a:ext cx="1527900" cy="653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311" name="Google Shape;311;p29" descr="n185 Fb Thu Huong Pham"/>
          <p:cNvGrpSpPr/>
          <p:nvPr/>
        </p:nvGrpSpPr>
        <p:grpSpPr>
          <a:xfrm rot="-8234323">
            <a:off x="7427317" y="5059"/>
            <a:ext cx="817848" cy="1300559"/>
            <a:chOff x="3156850" y="2003375"/>
            <a:chExt cx="362025" cy="575700"/>
          </a:xfrm>
        </p:grpSpPr>
        <p:sp>
          <p:nvSpPr>
            <p:cNvPr id="312" name="Google Shape;312;p29"/>
            <p:cNvSpPr/>
            <p:nvPr/>
          </p:nvSpPr>
          <p:spPr>
            <a:xfrm>
              <a:off x="3295275" y="2497600"/>
              <a:ext cx="126375" cy="77825"/>
            </a:xfrm>
            <a:custGeom>
              <a:avLst/>
              <a:gdLst/>
              <a:ahLst/>
              <a:cxnLst/>
              <a:rect l="l" t="t" r="r" b="b"/>
              <a:pathLst>
                <a:path w="5055" h="3113" extrusionOk="0">
                  <a:moveTo>
                    <a:pt x="4095" y="0"/>
                  </a:moveTo>
                  <a:cubicBezTo>
                    <a:pt x="2727" y="0"/>
                    <a:pt x="880" y="469"/>
                    <a:pt x="423" y="1481"/>
                  </a:cubicBezTo>
                  <a:cubicBezTo>
                    <a:pt x="0" y="2451"/>
                    <a:pt x="875" y="3113"/>
                    <a:pt x="1760" y="3113"/>
                  </a:cubicBezTo>
                  <a:cubicBezTo>
                    <a:pt x="1825" y="3113"/>
                    <a:pt x="1890" y="3109"/>
                    <a:pt x="1955" y="3102"/>
                  </a:cubicBezTo>
                  <a:cubicBezTo>
                    <a:pt x="2864" y="3030"/>
                    <a:pt x="3478" y="2282"/>
                    <a:pt x="3968" y="1605"/>
                  </a:cubicBezTo>
                  <a:cubicBezTo>
                    <a:pt x="4325" y="1107"/>
                    <a:pt x="4743" y="626"/>
                    <a:pt x="5055" y="100"/>
                  </a:cubicBezTo>
                  <a:cubicBezTo>
                    <a:pt x="4793" y="34"/>
                    <a:pt x="4461" y="0"/>
                    <a:pt x="409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418975" y="2358000"/>
              <a:ext cx="97550" cy="138100"/>
            </a:xfrm>
            <a:custGeom>
              <a:avLst/>
              <a:gdLst/>
              <a:ahLst/>
              <a:cxnLst/>
              <a:rect l="l" t="t" r="r" b="b"/>
              <a:pathLst>
                <a:path w="3902" h="5524" extrusionOk="0">
                  <a:moveTo>
                    <a:pt x="2403" y="1"/>
                  </a:moveTo>
                  <a:cubicBezTo>
                    <a:pt x="1966" y="1"/>
                    <a:pt x="1553" y="280"/>
                    <a:pt x="1247" y="571"/>
                  </a:cubicBezTo>
                  <a:cubicBezTo>
                    <a:pt x="552" y="1186"/>
                    <a:pt x="223" y="2068"/>
                    <a:pt x="116" y="2958"/>
                  </a:cubicBezTo>
                  <a:cubicBezTo>
                    <a:pt x="9" y="3805"/>
                    <a:pt x="0" y="4686"/>
                    <a:pt x="258" y="5506"/>
                  </a:cubicBezTo>
                  <a:cubicBezTo>
                    <a:pt x="258" y="5506"/>
                    <a:pt x="267" y="5515"/>
                    <a:pt x="267" y="5524"/>
                  </a:cubicBezTo>
                  <a:cubicBezTo>
                    <a:pt x="1247" y="4873"/>
                    <a:pt x="2280" y="4250"/>
                    <a:pt x="3011" y="3306"/>
                  </a:cubicBezTo>
                  <a:cubicBezTo>
                    <a:pt x="3714" y="2451"/>
                    <a:pt x="3901" y="545"/>
                    <a:pt x="2699" y="46"/>
                  </a:cubicBezTo>
                  <a:cubicBezTo>
                    <a:pt x="2600" y="15"/>
                    <a:pt x="2501" y="1"/>
                    <a:pt x="240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239050" y="2377100"/>
              <a:ext cx="148775" cy="75350"/>
            </a:xfrm>
            <a:custGeom>
              <a:avLst/>
              <a:gdLst/>
              <a:ahLst/>
              <a:cxnLst/>
              <a:rect l="l" t="t" r="r" b="b"/>
              <a:pathLst>
                <a:path w="5951" h="3014" extrusionOk="0">
                  <a:moveTo>
                    <a:pt x="1676" y="1"/>
                  </a:moveTo>
                  <a:cubicBezTo>
                    <a:pt x="1530" y="1"/>
                    <a:pt x="1384" y="15"/>
                    <a:pt x="1238" y="48"/>
                  </a:cubicBezTo>
                  <a:cubicBezTo>
                    <a:pt x="944" y="83"/>
                    <a:pt x="668" y="172"/>
                    <a:pt x="463" y="395"/>
                  </a:cubicBezTo>
                  <a:cubicBezTo>
                    <a:pt x="0" y="841"/>
                    <a:pt x="27" y="1678"/>
                    <a:pt x="445" y="2150"/>
                  </a:cubicBezTo>
                  <a:cubicBezTo>
                    <a:pt x="1194" y="2934"/>
                    <a:pt x="2378" y="2943"/>
                    <a:pt x="3394" y="3005"/>
                  </a:cubicBezTo>
                  <a:cubicBezTo>
                    <a:pt x="3907" y="3005"/>
                    <a:pt x="4417" y="2995"/>
                    <a:pt x="4927" y="2995"/>
                  </a:cubicBezTo>
                  <a:cubicBezTo>
                    <a:pt x="5267" y="2995"/>
                    <a:pt x="5608" y="3000"/>
                    <a:pt x="5950" y="3014"/>
                  </a:cubicBezTo>
                  <a:cubicBezTo>
                    <a:pt x="4863" y="1963"/>
                    <a:pt x="3901" y="653"/>
                    <a:pt x="2432" y="119"/>
                  </a:cubicBezTo>
                  <a:cubicBezTo>
                    <a:pt x="2183" y="45"/>
                    <a:pt x="1930" y="1"/>
                    <a:pt x="167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345700" y="2240475"/>
              <a:ext cx="100000" cy="146300"/>
            </a:xfrm>
            <a:custGeom>
              <a:avLst/>
              <a:gdLst/>
              <a:ahLst/>
              <a:cxnLst/>
              <a:rect l="l" t="t" r="r" b="b"/>
              <a:pathLst>
                <a:path w="4000" h="5852" extrusionOk="0">
                  <a:moveTo>
                    <a:pt x="2343" y="0"/>
                  </a:moveTo>
                  <a:cubicBezTo>
                    <a:pt x="2061" y="0"/>
                    <a:pt x="1782" y="81"/>
                    <a:pt x="1559" y="249"/>
                  </a:cubicBezTo>
                  <a:cubicBezTo>
                    <a:pt x="63" y="1585"/>
                    <a:pt x="1" y="4016"/>
                    <a:pt x="401" y="5851"/>
                  </a:cubicBezTo>
                  <a:cubicBezTo>
                    <a:pt x="1355" y="5032"/>
                    <a:pt x="2397" y="4284"/>
                    <a:pt x="3136" y="3250"/>
                  </a:cubicBezTo>
                  <a:cubicBezTo>
                    <a:pt x="3715" y="2565"/>
                    <a:pt x="4000" y="1077"/>
                    <a:pt x="3323" y="382"/>
                  </a:cubicBezTo>
                  <a:cubicBezTo>
                    <a:pt x="3068" y="132"/>
                    <a:pt x="2703" y="0"/>
                    <a:pt x="234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171125" y="2249150"/>
              <a:ext cx="153450" cy="86925"/>
            </a:xfrm>
            <a:custGeom>
              <a:avLst/>
              <a:gdLst/>
              <a:ahLst/>
              <a:cxnLst/>
              <a:rect l="l" t="t" r="r" b="b"/>
              <a:pathLst>
                <a:path w="6138" h="3477" extrusionOk="0">
                  <a:moveTo>
                    <a:pt x="1831" y="0"/>
                  </a:moveTo>
                  <a:cubicBezTo>
                    <a:pt x="1554" y="0"/>
                    <a:pt x="1280" y="52"/>
                    <a:pt x="1025" y="178"/>
                  </a:cubicBezTo>
                  <a:cubicBezTo>
                    <a:pt x="232" y="525"/>
                    <a:pt x="0" y="1594"/>
                    <a:pt x="472" y="2280"/>
                  </a:cubicBezTo>
                  <a:cubicBezTo>
                    <a:pt x="829" y="2743"/>
                    <a:pt x="1381" y="2975"/>
                    <a:pt x="1915" y="3162"/>
                  </a:cubicBezTo>
                  <a:cubicBezTo>
                    <a:pt x="2596" y="3402"/>
                    <a:pt x="3305" y="3476"/>
                    <a:pt x="4019" y="3476"/>
                  </a:cubicBezTo>
                  <a:cubicBezTo>
                    <a:pt x="4575" y="3476"/>
                    <a:pt x="5133" y="3431"/>
                    <a:pt x="5683" y="3384"/>
                  </a:cubicBezTo>
                  <a:cubicBezTo>
                    <a:pt x="5763" y="3375"/>
                    <a:pt x="5844" y="3358"/>
                    <a:pt x="5924" y="3349"/>
                  </a:cubicBezTo>
                  <a:cubicBezTo>
                    <a:pt x="5995" y="3340"/>
                    <a:pt x="6066" y="3331"/>
                    <a:pt x="6137" y="3313"/>
                  </a:cubicBezTo>
                  <a:cubicBezTo>
                    <a:pt x="5202" y="2280"/>
                    <a:pt x="4392" y="1006"/>
                    <a:pt x="3136" y="311"/>
                  </a:cubicBezTo>
                  <a:cubicBezTo>
                    <a:pt x="2734" y="135"/>
                    <a:pt x="2278" y="0"/>
                    <a:pt x="183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162900" y="2121475"/>
              <a:ext cx="125825" cy="105625"/>
            </a:xfrm>
            <a:custGeom>
              <a:avLst/>
              <a:gdLst/>
              <a:ahLst/>
              <a:cxnLst/>
              <a:rect l="l" t="t" r="r" b="b"/>
              <a:pathLst>
                <a:path w="5033" h="4225" extrusionOk="0">
                  <a:moveTo>
                    <a:pt x="1489" y="0"/>
                  </a:moveTo>
                  <a:cubicBezTo>
                    <a:pt x="580" y="0"/>
                    <a:pt x="1" y="1121"/>
                    <a:pt x="570" y="2060"/>
                  </a:cubicBezTo>
                  <a:cubicBezTo>
                    <a:pt x="962" y="2746"/>
                    <a:pt x="1648" y="3183"/>
                    <a:pt x="2351" y="3503"/>
                  </a:cubicBezTo>
                  <a:cubicBezTo>
                    <a:pt x="3180" y="3940"/>
                    <a:pt x="4115" y="4100"/>
                    <a:pt x="5032" y="4225"/>
                  </a:cubicBezTo>
                  <a:cubicBezTo>
                    <a:pt x="4676" y="3530"/>
                    <a:pt x="4284" y="2862"/>
                    <a:pt x="3901" y="2185"/>
                  </a:cubicBezTo>
                  <a:cubicBezTo>
                    <a:pt x="3474" y="1446"/>
                    <a:pt x="2975" y="680"/>
                    <a:pt x="2227" y="234"/>
                  </a:cubicBezTo>
                  <a:cubicBezTo>
                    <a:pt x="1969" y="71"/>
                    <a:pt x="1718" y="0"/>
                    <a:pt x="1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298950" y="2124000"/>
              <a:ext cx="85975" cy="125375"/>
            </a:xfrm>
            <a:custGeom>
              <a:avLst/>
              <a:gdLst/>
              <a:ahLst/>
              <a:cxnLst/>
              <a:rect l="l" t="t" r="r" b="b"/>
              <a:pathLst>
                <a:path w="3439" h="5015" extrusionOk="0">
                  <a:moveTo>
                    <a:pt x="1954" y="0"/>
                  </a:moveTo>
                  <a:cubicBezTo>
                    <a:pt x="1763" y="0"/>
                    <a:pt x="1573" y="48"/>
                    <a:pt x="1407" y="151"/>
                  </a:cubicBezTo>
                  <a:cubicBezTo>
                    <a:pt x="107" y="1265"/>
                    <a:pt x="0" y="3420"/>
                    <a:pt x="125" y="5015"/>
                  </a:cubicBezTo>
                  <a:cubicBezTo>
                    <a:pt x="1051" y="4382"/>
                    <a:pt x="2040" y="3759"/>
                    <a:pt x="2654" y="2797"/>
                  </a:cubicBezTo>
                  <a:cubicBezTo>
                    <a:pt x="3100" y="2093"/>
                    <a:pt x="3438" y="988"/>
                    <a:pt x="2779" y="320"/>
                  </a:cubicBezTo>
                  <a:cubicBezTo>
                    <a:pt x="2561" y="119"/>
                    <a:pt x="2256" y="0"/>
                    <a:pt x="195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228875" y="2006875"/>
              <a:ext cx="70750" cy="123375"/>
            </a:xfrm>
            <a:custGeom>
              <a:avLst/>
              <a:gdLst/>
              <a:ahLst/>
              <a:cxnLst/>
              <a:rect l="l" t="t" r="r" b="b"/>
              <a:pathLst>
                <a:path w="2830" h="4935" extrusionOk="0">
                  <a:moveTo>
                    <a:pt x="1457" y="0"/>
                  </a:moveTo>
                  <a:cubicBezTo>
                    <a:pt x="713" y="0"/>
                    <a:pt x="1" y="841"/>
                    <a:pt x="309" y="2271"/>
                  </a:cubicBezTo>
                  <a:cubicBezTo>
                    <a:pt x="541" y="3269"/>
                    <a:pt x="1155" y="4106"/>
                    <a:pt x="1725" y="4934"/>
                  </a:cubicBezTo>
                  <a:cubicBezTo>
                    <a:pt x="1957" y="4533"/>
                    <a:pt x="2073" y="4070"/>
                    <a:pt x="2260" y="3652"/>
                  </a:cubicBezTo>
                  <a:cubicBezTo>
                    <a:pt x="2509" y="3064"/>
                    <a:pt x="2830" y="2476"/>
                    <a:pt x="2803" y="1826"/>
                  </a:cubicBezTo>
                  <a:cubicBezTo>
                    <a:pt x="2695" y="563"/>
                    <a:pt x="2065" y="0"/>
                    <a:pt x="1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156850" y="2003375"/>
              <a:ext cx="362025" cy="575700"/>
            </a:xfrm>
            <a:custGeom>
              <a:avLst/>
              <a:gdLst/>
              <a:ahLst/>
              <a:cxnLst/>
              <a:rect l="l" t="t" r="r" b="b"/>
              <a:pathLst>
                <a:path w="14481" h="23028" extrusionOk="0">
                  <a:moveTo>
                    <a:pt x="4340" y="139"/>
                  </a:moveTo>
                  <a:cubicBezTo>
                    <a:pt x="4948" y="139"/>
                    <a:pt x="5576" y="699"/>
                    <a:pt x="5684" y="1957"/>
                  </a:cubicBezTo>
                  <a:lnTo>
                    <a:pt x="5684" y="1966"/>
                  </a:lnTo>
                  <a:cubicBezTo>
                    <a:pt x="5711" y="2616"/>
                    <a:pt x="5390" y="3204"/>
                    <a:pt x="5150" y="3792"/>
                  </a:cubicBezTo>
                  <a:cubicBezTo>
                    <a:pt x="4954" y="4210"/>
                    <a:pt x="4838" y="4664"/>
                    <a:pt x="4606" y="5065"/>
                  </a:cubicBezTo>
                  <a:cubicBezTo>
                    <a:pt x="4606" y="5065"/>
                    <a:pt x="4606" y="5074"/>
                    <a:pt x="4606" y="5074"/>
                  </a:cubicBezTo>
                  <a:cubicBezTo>
                    <a:pt x="4036" y="4246"/>
                    <a:pt x="3422" y="3409"/>
                    <a:pt x="3190" y="2411"/>
                  </a:cubicBezTo>
                  <a:cubicBezTo>
                    <a:pt x="2881" y="979"/>
                    <a:pt x="3595" y="139"/>
                    <a:pt x="4340" y="139"/>
                  </a:cubicBezTo>
                  <a:close/>
                  <a:moveTo>
                    <a:pt x="1731" y="4724"/>
                  </a:moveTo>
                  <a:cubicBezTo>
                    <a:pt x="1960" y="4724"/>
                    <a:pt x="2211" y="4795"/>
                    <a:pt x="2469" y="4958"/>
                  </a:cubicBezTo>
                  <a:cubicBezTo>
                    <a:pt x="3217" y="5404"/>
                    <a:pt x="3707" y="6170"/>
                    <a:pt x="4134" y="6909"/>
                  </a:cubicBezTo>
                  <a:cubicBezTo>
                    <a:pt x="4526" y="7586"/>
                    <a:pt x="4918" y="8254"/>
                    <a:pt x="5274" y="8949"/>
                  </a:cubicBezTo>
                  <a:cubicBezTo>
                    <a:pt x="4357" y="8824"/>
                    <a:pt x="3422" y="8664"/>
                    <a:pt x="2593" y="8227"/>
                  </a:cubicBezTo>
                  <a:cubicBezTo>
                    <a:pt x="1890" y="7907"/>
                    <a:pt x="1204" y="7470"/>
                    <a:pt x="812" y="6784"/>
                  </a:cubicBezTo>
                  <a:cubicBezTo>
                    <a:pt x="243" y="5845"/>
                    <a:pt x="822" y="4724"/>
                    <a:pt x="1731" y="4724"/>
                  </a:cubicBezTo>
                  <a:close/>
                  <a:moveTo>
                    <a:pt x="7634" y="4825"/>
                  </a:moveTo>
                  <a:cubicBezTo>
                    <a:pt x="7937" y="4825"/>
                    <a:pt x="8245" y="4944"/>
                    <a:pt x="8463" y="5145"/>
                  </a:cubicBezTo>
                  <a:cubicBezTo>
                    <a:pt x="9131" y="5813"/>
                    <a:pt x="8784" y="6918"/>
                    <a:pt x="8338" y="7622"/>
                  </a:cubicBezTo>
                  <a:cubicBezTo>
                    <a:pt x="7724" y="8575"/>
                    <a:pt x="6726" y="9207"/>
                    <a:pt x="5809" y="9840"/>
                  </a:cubicBezTo>
                  <a:cubicBezTo>
                    <a:pt x="5684" y="8245"/>
                    <a:pt x="5791" y="6090"/>
                    <a:pt x="7091" y="4976"/>
                  </a:cubicBezTo>
                  <a:cubicBezTo>
                    <a:pt x="7254" y="4873"/>
                    <a:pt x="7443" y="4825"/>
                    <a:pt x="7634" y="4825"/>
                  </a:cubicBezTo>
                  <a:close/>
                  <a:moveTo>
                    <a:pt x="2397" y="9827"/>
                  </a:moveTo>
                  <a:cubicBezTo>
                    <a:pt x="2843" y="9827"/>
                    <a:pt x="3299" y="9966"/>
                    <a:pt x="3707" y="10142"/>
                  </a:cubicBezTo>
                  <a:cubicBezTo>
                    <a:pt x="4963" y="10828"/>
                    <a:pt x="5764" y="12111"/>
                    <a:pt x="6708" y="13144"/>
                  </a:cubicBezTo>
                  <a:cubicBezTo>
                    <a:pt x="6637" y="13153"/>
                    <a:pt x="6566" y="13171"/>
                    <a:pt x="6495" y="13180"/>
                  </a:cubicBezTo>
                  <a:cubicBezTo>
                    <a:pt x="6415" y="13189"/>
                    <a:pt x="6334" y="13198"/>
                    <a:pt x="6245" y="13215"/>
                  </a:cubicBezTo>
                  <a:lnTo>
                    <a:pt x="6254" y="13215"/>
                  </a:lnTo>
                  <a:cubicBezTo>
                    <a:pt x="5704" y="13262"/>
                    <a:pt x="5146" y="13307"/>
                    <a:pt x="4590" y="13307"/>
                  </a:cubicBezTo>
                  <a:cubicBezTo>
                    <a:pt x="3876" y="13307"/>
                    <a:pt x="3167" y="13233"/>
                    <a:pt x="2486" y="12993"/>
                  </a:cubicBezTo>
                  <a:cubicBezTo>
                    <a:pt x="1952" y="12806"/>
                    <a:pt x="1400" y="12574"/>
                    <a:pt x="1043" y="12111"/>
                  </a:cubicBezTo>
                  <a:cubicBezTo>
                    <a:pt x="571" y="11425"/>
                    <a:pt x="803" y="10356"/>
                    <a:pt x="1596" y="10009"/>
                  </a:cubicBezTo>
                  <a:cubicBezTo>
                    <a:pt x="1850" y="9880"/>
                    <a:pt x="2122" y="9827"/>
                    <a:pt x="2397" y="9827"/>
                  </a:cubicBezTo>
                  <a:close/>
                  <a:moveTo>
                    <a:pt x="9902" y="9481"/>
                  </a:moveTo>
                  <a:cubicBezTo>
                    <a:pt x="10260" y="9481"/>
                    <a:pt x="10619" y="9613"/>
                    <a:pt x="10868" y="9866"/>
                  </a:cubicBezTo>
                  <a:cubicBezTo>
                    <a:pt x="11554" y="10561"/>
                    <a:pt x="11269" y="12049"/>
                    <a:pt x="10690" y="12734"/>
                  </a:cubicBezTo>
                  <a:cubicBezTo>
                    <a:pt x="9951" y="13768"/>
                    <a:pt x="8909" y="14516"/>
                    <a:pt x="7955" y="15335"/>
                  </a:cubicBezTo>
                  <a:cubicBezTo>
                    <a:pt x="7555" y="13500"/>
                    <a:pt x="7617" y="11069"/>
                    <a:pt x="9113" y="9733"/>
                  </a:cubicBezTo>
                  <a:cubicBezTo>
                    <a:pt x="9338" y="9563"/>
                    <a:pt x="9619" y="9481"/>
                    <a:pt x="9902" y="9481"/>
                  </a:cubicBezTo>
                  <a:close/>
                  <a:moveTo>
                    <a:pt x="4976" y="14943"/>
                  </a:moveTo>
                  <a:cubicBezTo>
                    <a:pt x="5226" y="14943"/>
                    <a:pt x="5475" y="14990"/>
                    <a:pt x="5720" y="15068"/>
                  </a:cubicBezTo>
                  <a:cubicBezTo>
                    <a:pt x="7189" y="15602"/>
                    <a:pt x="8151" y="16912"/>
                    <a:pt x="9238" y="17963"/>
                  </a:cubicBezTo>
                  <a:cubicBezTo>
                    <a:pt x="8896" y="17949"/>
                    <a:pt x="8555" y="17944"/>
                    <a:pt x="8215" y="17944"/>
                  </a:cubicBezTo>
                  <a:cubicBezTo>
                    <a:pt x="7705" y="17944"/>
                    <a:pt x="7195" y="17954"/>
                    <a:pt x="6682" y="17954"/>
                  </a:cubicBezTo>
                  <a:cubicBezTo>
                    <a:pt x="5666" y="17892"/>
                    <a:pt x="4482" y="17883"/>
                    <a:pt x="3733" y="17099"/>
                  </a:cubicBezTo>
                  <a:cubicBezTo>
                    <a:pt x="3315" y="16627"/>
                    <a:pt x="3288" y="15790"/>
                    <a:pt x="3751" y="15344"/>
                  </a:cubicBezTo>
                  <a:cubicBezTo>
                    <a:pt x="3956" y="15121"/>
                    <a:pt x="4232" y="15032"/>
                    <a:pt x="4526" y="14997"/>
                  </a:cubicBezTo>
                  <a:cubicBezTo>
                    <a:pt x="4676" y="14960"/>
                    <a:pt x="4826" y="14943"/>
                    <a:pt x="4976" y="14943"/>
                  </a:cubicBezTo>
                  <a:close/>
                  <a:moveTo>
                    <a:pt x="12888" y="14186"/>
                  </a:moveTo>
                  <a:cubicBezTo>
                    <a:pt x="12986" y="14186"/>
                    <a:pt x="13085" y="14200"/>
                    <a:pt x="13184" y="14231"/>
                  </a:cubicBezTo>
                  <a:cubicBezTo>
                    <a:pt x="14386" y="14730"/>
                    <a:pt x="14199" y="16636"/>
                    <a:pt x="13496" y="17491"/>
                  </a:cubicBezTo>
                  <a:cubicBezTo>
                    <a:pt x="12765" y="18426"/>
                    <a:pt x="11732" y="19050"/>
                    <a:pt x="10752" y="19709"/>
                  </a:cubicBezTo>
                  <a:cubicBezTo>
                    <a:pt x="10752" y="19700"/>
                    <a:pt x="10743" y="19691"/>
                    <a:pt x="10734" y="19682"/>
                  </a:cubicBezTo>
                  <a:cubicBezTo>
                    <a:pt x="10485" y="18862"/>
                    <a:pt x="10494" y="17981"/>
                    <a:pt x="10592" y="17143"/>
                  </a:cubicBezTo>
                  <a:cubicBezTo>
                    <a:pt x="10708" y="16244"/>
                    <a:pt x="11037" y="15371"/>
                    <a:pt x="11732" y="14756"/>
                  </a:cubicBezTo>
                  <a:cubicBezTo>
                    <a:pt x="12038" y="14465"/>
                    <a:pt x="12451" y="14186"/>
                    <a:pt x="12888" y="14186"/>
                  </a:cubicBezTo>
                  <a:close/>
                  <a:moveTo>
                    <a:pt x="9630" y="19769"/>
                  </a:moveTo>
                  <a:cubicBezTo>
                    <a:pt x="9997" y="19769"/>
                    <a:pt x="10330" y="19803"/>
                    <a:pt x="10592" y="19869"/>
                  </a:cubicBezTo>
                  <a:cubicBezTo>
                    <a:pt x="10280" y="20395"/>
                    <a:pt x="9862" y="20867"/>
                    <a:pt x="9505" y="21374"/>
                  </a:cubicBezTo>
                  <a:cubicBezTo>
                    <a:pt x="9015" y="22051"/>
                    <a:pt x="8401" y="22799"/>
                    <a:pt x="7501" y="22871"/>
                  </a:cubicBezTo>
                  <a:cubicBezTo>
                    <a:pt x="7436" y="22878"/>
                    <a:pt x="7370" y="22882"/>
                    <a:pt x="7304" y="22882"/>
                  </a:cubicBezTo>
                  <a:cubicBezTo>
                    <a:pt x="6412" y="22882"/>
                    <a:pt x="5537" y="22220"/>
                    <a:pt x="5960" y="21241"/>
                  </a:cubicBezTo>
                  <a:cubicBezTo>
                    <a:pt x="6417" y="20237"/>
                    <a:pt x="8263" y="19769"/>
                    <a:pt x="9630" y="19769"/>
                  </a:cubicBezTo>
                  <a:close/>
                  <a:moveTo>
                    <a:pt x="4353" y="1"/>
                  </a:moveTo>
                  <a:cubicBezTo>
                    <a:pt x="3507" y="1"/>
                    <a:pt x="2691" y="975"/>
                    <a:pt x="3057" y="2473"/>
                  </a:cubicBezTo>
                  <a:lnTo>
                    <a:pt x="3057" y="2464"/>
                  </a:lnTo>
                  <a:cubicBezTo>
                    <a:pt x="3288" y="3489"/>
                    <a:pt x="3938" y="4335"/>
                    <a:pt x="4499" y="5190"/>
                  </a:cubicBezTo>
                  <a:cubicBezTo>
                    <a:pt x="4687" y="6366"/>
                    <a:pt x="4980" y="7533"/>
                    <a:pt x="5310" y="8691"/>
                  </a:cubicBezTo>
                  <a:cubicBezTo>
                    <a:pt x="5061" y="8236"/>
                    <a:pt x="4802" y="7782"/>
                    <a:pt x="4553" y="7337"/>
                  </a:cubicBezTo>
                  <a:cubicBezTo>
                    <a:pt x="4010" y="6401"/>
                    <a:pt x="3475" y="5359"/>
                    <a:pt x="2495" y="4807"/>
                  </a:cubicBezTo>
                  <a:cubicBezTo>
                    <a:pt x="2219" y="4647"/>
                    <a:pt x="1955" y="4577"/>
                    <a:pt x="1714" y="4577"/>
                  </a:cubicBezTo>
                  <a:cubicBezTo>
                    <a:pt x="616" y="4577"/>
                    <a:pt x="1" y="6038"/>
                    <a:pt x="812" y="7060"/>
                  </a:cubicBezTo>
                  <a:cubicBezTo>
                    <a:pt x="1364" y="7844"/>
                    <a:pt x="2255" y="8263"/>
                    <a:pt x="3110" y="8610"/>
                  </a:cubicBezTo>
                  <a:cubicBezTo>
                    <a:pt x="3778" y="8878"/>
                    <a:pt x="4482" y="8976"/>
                    <a:pt x="5176" y="9082"/>
                  </a:cubicBezTo>
                  <a:cubicBezTo>
                    <a:pt x="5238" y="9082"/>
                    <a:pt x="5310" y="9109"/>
                    <a:pt x="5373" y="9109"/>
                  </a:cubicBezTo>
                  <a:cubicBezTo>
                    <a:pt x="5391" y="9109"/>
                    <a:pt x="5409" y="9106"/>
                    <a:pt x="5426" y="9100"/>
                  </a:cubicBezTo>
                  <a:cubicBezTo>
                    <a:pt x="5506" y="9367"/>
                    <a:pt x="5586" y="9626"/>
                    <a:pt x="5657" y="9884"/>
                  </a:cubicBezTo>
                  <a:cubicBezTo>
                    <a:pt x="5666" y="9911"/>
                    <a:pt x="5666" y="9946"/>
                    <a:pt x="5684" y="9964"/>
                  </a:cubicBezTo>
                  <a:cubicBezTo>
                    <a:pt x="5782" y="10276"/>
                    <a:pt x="5871" y="10588"/>
                    <a:pt x="5969" y="10899"/>
                  </a:cubicBezTo>
                  <a:cubicBezTo>
                    <a:pt x="6183" y="11576"/>
                    <a:pt x="6423" y="12244"/>
                    <a:pt x="6691" y="12904"/>
                  </a:cubicBezTo>
                  <a:cubicBezTo>
                    <a:pt x="6459" y="12619"/>
                    <a:pt x="6210" y="12342"/>
                    <a:pt x="5987" y="12057"/>
                  </a:cubicBezTo>
                  <a:cubicBezTo>
                    <a:pt x="5292" y="11274"/>
                    <a:pt x="4615" y="10383"/>
                    <a:pt x="3635" y="9946"/>
                  </a:cubicBezTo>
                  <a:cubicBezTo>
                    <a:pt x="3252" y="9795"/>
                    <a:pt x="2820" y="9684"/>
                    <a:pt x="2399" y="9684"/>
                  </a:cubicBezTo>
                  <a:cubicBezTo>
                    <a:pt x="2027" y="9684"/>
                    <a:pt x="1663" y="9770"/>
                    <a:pt x="1346" y="9991"/>
                  </a:cubicBezTo>
                  <a:cubicBezTo>
                    <a:pt x="634" y="10410"/>
                    <a:pt x="465" y="11443"/>
                    <a:pt x="883" y="12129"/>
                  </a:cubicBezTo>
                  <a:cubicBezTo>
                    <a:pt x="1275" y="12717"/>
                    <a:pt x="1988" y="12984"/>
                    <a:pt x="2638" y="13189"/>
                  </a:cubicBezTo>
                  <a:cubicBezTo>
                    <a:pt x="3294" y="13386"/>
                    <a:pt x="3971" y="13457"/>
                    <a:pt x="4652" y="13457"/>
                  </a:cubicBezTo>
                  <a:cubicBezTo>
                    <a:pt x="5385" y="13457"/>
                    <a:pt x="6122" y="13375"/>
                    <a:pt x="6842" y="13278"/>
                  </a:cubicBezTo>
                  <a:cubicBezTo>
                    <a:pt x="7074" y="13848"/>
                    <a:pt x="7323" y="14418"/>
                    <a:pt x="7572" y="14988"/>
                  </a:cubicBezTo>
                  <a:cubicBezTo>
                    <a:pt x="8053" y="15932"/>
                    <a:pt x="8615" y="16841"/>
                    <a:pt x="9194" y="17722"/>
                  </a:cubicBezTo>
                  <a:cubicBezTo>
                    <a:pt x="8169" y="16662"/>
                    <a:pt x="7189" y="15451"/>
                    <a:pt x="5764" y="14934"/>
                  </a:cubicBezTo>
                  <a:cubicBezTo>
                    <a:pt x="5512" y="14852"/>
                    <a:pt x="5249" y="14803"/>
                    <a:pt x="4984" y="14803"/>
                  </a:cubicBezTo>
                  <a:cubicBezTo>
                    <a:pt x="4820" y="14803"/>
                    <a:pt x="4654" y="14822"/>
                    <a:pt x="4491" y="14863"/>
                  </a:cubicBezTo>
                  <a:cubicBezTo>
                    <a:pt x="4152" y="14890"/>
                    <a:pt x="3831" y="15024"/>
                    <a:pt x="3600" y="15291"/>
                  </a:cubicBezTo>
                  <a:cubicBezTo>
                    <a:pt x="3128" y="15798"/>
                    <a:pt x="3172" y="16698"/>
                    <a:pt x="3627" y="17197"/>
                  </a:cubicBezTo>
                  <a:cubicBezTo>
                    <a:pt x="4402" y="17989"/>
                    <a:pt x="5714" y="18106"/>
                    <a:pt x="7011" y="18106"/>
                  </a:cubicBezTo>
                  <a:cubicBezTo>
                    <a:pt x="7556" y="18106"/>
                    <a:pt x="8098" y="18085"/>
                    <a:pt x="8596" y="18085"/>
                  </a:cubicBezTo>
                  <a:cubicBezTo>
                    <a:pt x="8887" y="18085"/>
                    <a:pt x="9163" y="18092"/>
                    <a:pt x="9416" y="18114"/>
                  </a:cubicBezTo>
                  <a:lnTo>
                    <a:pt x="9461" y="18114"/>
                  </a:lnTo>
                  <a:cubicBezTo>
                    <a:pt x="9496" y="18168"/>
                    <a:pt x="9532" y="18230"/>
                    <a:pt x="9577" y="18284"/>
                  </a:cubicBezTo>
                  <a:cubicBezTo>
                    <a:pt x="9888" y="18765"/>
                    <a:pt x="10227" y="19237"/>
                    <a:pt x="10574" y="19709"/>
                  </a:cubicBezTo>
                  <a:cubicBezTo>
                    <a:pt x="10405" y="19664"/>
                    <a:pt x="10182" y="19637"/>
                    <a:pt x="10120" y="19637"/>
                  </a:cubicBezTo>
                  <a:cubicBezTo>
                    <a:pt x="9974" y="19629"/>
                    <a:pt x="9828" y="19625"/>
                    <a:pt x="9682" y="19625"/>
                  </a:cubicBezTo>
                  <a:cubicBezTo>
                    <a:pt x="8719" y="19625"/>
                    <a:pt x="7751" y="19807"/>
                    <a:pt x="6878" y="20216"/>
                  </a:cubicBezTo>
                  <a:cubicBezTo>
                    <a:pt x="6014" y="20564"/>
                    <a:pt x="5292" y="21642"/>
                    <a:pt x="5978" y="22479"/>
                  </a:cubicBezTo>
                  <a:cubicBezTo>
                    <a:pt x="6319" y="22852"/>
                    <a:pt x="6809" y="23027"/>
                    <a:pt x="7306" y="23027"/>
                  </a:cubicBezTo>
                  <a:cubicBezTo>
                    <a:pt x="7770" y="23027"/>
                    <a:pt x="8240" y="22874"/>
                    <a:pt x="8597" y="22586"/>
                  </a:cubicBezTo>
                  <a:cubicBezTo>
                    <a:pt x="9389" y="21953"/>
                    <a:pt x="9888" y="21054"/>
                    <a:pt x="10512" y="20270"/>
                  </a:cubicBezTo>
                  <a:cubicBezTo>
                    <a:pt x="10592" y="20163"/>
                    <a:pt x="10681" y="20047"/>
                    <a:pt x="10726" y="19914"/>
                  </a:cubicBezTo>
                  <a:cubicBezTo>
                    <a:pt x="10957" y="20216"/>
                    <a:pt x="11189" y="20519"/>
                    <a:pt x="11420" y="20822"/>
                  </a:cubicBezTo>
                  <a:cubicBezTo>
                    <a:pt x="11794" y="21321"/>
                    <a:pt x="12204" y="21784"/>
                    <a:pt x="12667" y="22194"/>
                  </a:cubicBezTo>
                  <a:cubicBezTo>
                    <a:pt x="12680" y="22206"/>
                    <a:pt x="12698" y="22213"/>
                    <a:pt x="12716" y="22213"/>
                  </a:cubicBezTo>
                  <a:cubicBezTo>
                    <a:pt x="12738" y="22213"/>
                    <a:pt x="12760" y="22204"/>
                    <a:pt x="12774" y="22185"/>
                  </a:cubicBezTo>
                  <a:cubicBezTo>
                    <a:pt x="12801" y="22158"/>
                    <a:pt x="12792" y="22114"/>
                    <a:pt x="12765" y="22087"/>
                  </a:cubicBezTo>
                  <a:cubicBezTo>
                    <a:pt x="12498" y="21837"/>
                    <a:pt x="12222" y="21588"/>
                    <a:pt x="11990" y="21303"/>
                  </a:cubicBezTo>
                  <a:cubicBezTo>
                    <a:pt x="11598" y="20822"/>
                    <a:pt x="11215" y="20332"/>
                    <a:pt x="10850" y="19833"/>
                  </a:cubicBezTo>
                  <a:cubicBezTo>
                    <a:pt x="10984" y="19762"/>
                    <a:pt x="11144" y="19611"/>
                    <a:pt x="11224" y="19575"/>
                  </a:cubicBezTo>
                  <a:cubicBezTo>
                    <a:pt x="12151" y="18952"/>
                    <a:pt x="13122" y="18319"/>
                    <a:pt x="13754" y="17375"/>
                  </a:cubicBezTo>
                  <a:cubicBezTo>
                    <a:pt x="14480" y="16384"/>
                    <a:pt x="14387" y="14057"/>
                    <a:pt x="12861" y="14057"/>
                  </a:cubicBezTo>
                  <a:cubicBezTo>
                    <a:pt x="12796" y="14057"/>
                    <a:pt x="12729" y="14062"/>
                    <a:pt x="12658" y="14070"/>
                  </a:cubicBezTo>
                  <a:cubicBezTo>
                    <a:pt x="12177" y="14151"/>
                    <a:pt x="11794" y="14480"/>
                    <a:pt x="11465" y="14819"/>
                  </a:cubicBezTo>
                  <a:cubicBezTo>
                    <a:pt x="10824" y="15451"/>
                    <a:pt x="10556" y="16342"/>
                    <a:pt x="10449" y="17206"/>
                  </a:cubicBezTo>
                  <a:cubicBezTo>
                    <a:pt x="10351" y="17927"/>
                    <a:pt x="10369" y="18658"/>
                    <a:pt x="10503" y="19370"/>
                  </a:cubicBezTo>
                  <a:cubicBezTo>
                    <a:pt x="9594" y="18123"/>
                    <a:pt x="8757" y="16832"/>
                    <a:pt x="8000" y="15487"/>
                  </a:cubicBezTo>
                  <a:cubicBezTo>
                    <a:pt x="8071" y="15451"/>
                    <a:pt x="8142" y="15353"/>
                    <a:pt x="8205" y="15317"/>
                  </a:cubicBezTo>
                  <a:cubicBezTo>
                    <a:pt x="9185" y="14507"/>
                    <a:pt x="10209" y="13723"/>
                    <a:pt x="10930" y="12654"/>
                  </a:cubicBezTo>
                  <a:cubicBezTo>
                    <a:pt x="11403" y="11977"/>
                    <a:pt x="11563" y="10926"/>
                    <a:pt x="11251" y="10151"/>
                  </a:cubicBezTo>
                  <a:cubicBezTo>
                    <a:pt x="11008" y="9629"/>
                    <a:pt x="10448" y="9342"/>
                    <a:pt x="9891" y="9342"/>
                  </a:cubicBezTo>
                  <a:cubicBezTo>
                    <a:pt x="9755" y="9342"/>
                    <a:pt x="9619" y="9359"/>
                    <a:pt x="9487" y="9394"/>
                  </a:cubicBezTo>
                  <a:cubicBezTo>
                    <a:pt x="8909" y="9555"/>
                    <a:pt x="8552" y="10107"/>
                    <a:pt x="8249" y="10579"/>
                  </a:cubicBezTo>
                  <a:cubicBezTo>
                    <a:pt x="7608" y="11772"/>
                    <a:pt x="7528" y="13180"/>
                    <a:pt x="7662" y="14507"/>
                  </a:cubicBezTo>
                  <a:cubicBezTo>
                    <a:pt x="7670" y="14640"/>
                    <a:pt x="7688" y="14774"/>
                    <a:pt x="7715" y="14908"/>
                  </a:cubicBezTo>
                  <a:cubicBezTo>
                    <a:pt x="6949" y="13322"/>
                    <a:pt x="6343" y="11674"/>
                    <a:pt x="5836" y="10000"/>
                  </a:cubicBezTo>
                  <a:cubicBezTo>
                    <a:pt x="5844" y="9991"/>
                    <a:pt x="5862" y="9982"/>
                    <a:pt x="5871" y="9973"/>
                  </a:cubicBezTo>
                  <a:cubicBezTo>
                    <a:pt x="5934" y="9938"/>
                    <a:pt x="6005" y="9893"/>
                    <a:pt x="6067" y="9848"/>
                  </a:cubicBezTo>
                  <a:cubicBezTo>
                    <a:pt x="6851" y="9296"/>
                    <a:pt x="7679" y="8762"/>
                    <a:pt x="8267" y="7987"/>
                  </a:cubicBezTo>
                  <a:cubicBezTo>
                    <a:pt x="8312" y="7924"/>
                    <a:pt x="8356" y="7862"/>
                    <a:pt x="8401" y="7791"/>
                  </a:cubicBezTo>
                  <a:cubicBezTo>
                    <a:pt x="9042" y="6918"/>
                    <a:pt x="9381" y="5217"/>
                    <a:pt x="8098" y="4762"/>
                  </a:cubicBezTo>
                  <a:cubicBezTo>
                    <a:pt x="7939" y="4703"/>
                    <a:pt x="7789" y="4675"/>
                    <a:pt x="7648" y="4675"/>
                  </a:cubicBezTo>
                  <a:cubicBezTo>
                    <a:pt x="6824" y="4675"/>
                    <a:pt x="6298" y="5603"/>
                    <a:pt x="6031" y="6348"/>
                  </a:cubicBezTo>
                  <a:cubicBezTo>
                    <a:pt x="5666" y="7283"/>
                    <a:pt x="5595" y="8299"/>
                    <a:pt x="5631" y="9296"/>
                  </a:cubicBezTo>
                  <a:cubicBezTo>
                    <a:pt x="5248" y="7969"/>
                    <a:pt x="4918" y="6615"/>
                    <a:pt x="4633" y="5270"/>
                  </a:cubicBezTo>
                  <a:cubicBezTo>
                    <a:pt x="4980" y="4843"/>
                    <a:pt x="5070" y="4273"/>
                    <a:pt x="5310" y="3783"/>
                  </a:cubicBezTo>
                  <a:cubicBezTo>
                    <a:pt x="5595" y="3141"/>
                    <a:pt x="5925" y="2464"/>
                    <a:pt x="5809" y="1734"/>
                  </a:cubicBezTo>
                  <a:cubicBezTo>
                    <a:pt x="5606" y="520"/>
                    <a:pt x="4971" y="1"/>
                    <a:pt x="43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9" descr="n185 Fb Thu Huong Pham"/>
          <p:cNvSpPr/>
          <p:nvPr/>
        </p:nvSpPr>
        <p:spPr>
          <a:xfrm>
            <a:off x="1898400" y="777748"/>
            <a:ext cx="1262700" cy="841800"/>
          </a:xfrm>
          <a:prstGeom prst="cloudCallout">
            <a:avLst>
              <a:gd name="adj1" fmla="val -56011"/>
              <a:gd name="adj2" fmla="val 64491"/>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 name="Google Shape;322;p29" descr="n185 Fb Thu Huong Pham"/>
          <p:cNvGrpSpPr/>
          <p:nvPr/>
        </p:nvGrpSpPr>
        <p:grpSpPr>
          <a:xfrm rot="10800000" flipH="1">
            <a:off x="7978723" y="4005008"/>
            <a:ext cx="659161" cy="653689"/>
            <a:chOff x="1512625" y="2087850"/>
            <a:chExt cx="265000" cy="262800"/>
          </a:xfrm>
        </p:grpSpPr>
        <p:sp>
          <p:nvSpPr>
            <p:cNvPr id="323" name="Google Shape;323;p29"/>
            <p:cNvSpPr/>
            <p:nvPr/>
          </p:nvSpPr>
          <p:spPr>
            <a:xfrm>
              <a:off x="1644225" y="2126600"/>
              <a:ext cx="128950" cy="108925"/>
            </a:xfrm>
            <a:custGeom>
              <a:avLst/>
              <a:gdLst/>
              <a:ahLst/>
              <a:cxnLst/>
              <a:rect l="l" t="t" r="r" b="b"/>
              <a:pathLst>
                <a:path w="5158" h="4357" extrusionOk="0">
                  <a:moveTo>
                    <a:pt x="4596" y="1"/>
                  </a:moveTo>
                  <a:cubicBezTo>
                    <a:pt x="4587" y="27"/>
                    <a:pt x="4587" y="45"/>
                    <a:pt x="4587" y="63"/>
                  </a:cubicBezTo>
                  <a:cubicBezTo>
                    <a:pt x="4436" y="1364"/>
                    <a:pt x="3536" y="2593"/>
                    <a:pt x="2352" y="3154"/>
                  </a:cubicBezTo>
                  <a:cubicBezTo>
                    <a:pt x="1894" y="3372"/>
                    <a:pt x="1394" y="3474"/>
                    <a:pt x="892" y="3474"/>
                  </a:cubicBezTo>
                  <a:cubicBezTo>
                    <a:pt x="593" y="3474"/>
                    <a:pt x="293" y="3438"/>
                    <a:pt x="0" y="3368"/>
                  </a:cubicBezTo>
                  <a:lnTo>
                    <a:pt x="0" y="3368"/>
                  </a:lnTo>
                  <a:cubicBezTo>
                    <a:pt x="169" y="3564"/>
                    <a:pt x="365" y="3733"/>
                    <a:pt x="588" y="3858"/>
                  </a:cubicBezTo>
                  <a:cubicBezTo>
                    <a:pt x="597" y="3866"/>
                    <a:pt x="606" y="3866"/>
                    <a:pt x="615" y="3875"/>
                  </a:cubicBezTo>
                  <a:cubicBezTo>
                    <a:pt x="668" y="3902"/>
                    <a:pt x="713" y="3929"/>
                    <a:pt x="766" y="3956"/>
                  </a:cubicBezTo>
                  <a:lnTo>
                    <a:pt x="820" y="3991"/>
                  </a:lnTo>
                  <a:lnTo>
                    <a:pt x="829" y="3991"/>
                  </a:lnTo>
                  <a:cubicBezTo>
                    <a:pt x="829" y="3991"/>
                    <a:pt x="837" y="3991"/>
                    <a:pt x="837" y="4000"/>
                  </a:cubicBezTo>
                  <a:lnTo>
                    <a:pt x="846" y="4000"/>
                  </a:lnTo>
                  <a:cubicBezTo>
                    <a:pt x="918" y="4045"/>
                    <a:pt x="998" y="4080"/>
                    <a:pt x="1078" y="4116"/>
                  </a:cubicBezTo>
                  <a:cubicBezTo>
                    <a:pt x="1131" y="4143"/>
                    <a:pt x="1194" y="4169"/>
                    <a:pt x="1247" y="4196"/>
                  </a:cubicBezTo>
                  <a:cubicBezTo>
                    <a:pt x="1283" y="4205"/>
                    <a:pt x="1318" y="4223"/>
                    <a:pt x="1354" y="4232"/>
                  </a:cubicBezTo>
                  <a:cubicBezTo>
                    <a:pt x="1363" y="4241"/>
                    <a:pt x="1372" y="4241"/>
                    <a:pt x="1381" y="4249"/>
                  </a:cubicBezTo>
                  <a:cubicBezTo>
                    <a:pt x="1648" y="4321"/>
                    <a:pt x="1933" y="4356"/>
                    <a:pt x="2209" y="4356"/>
                  </a:cubicBezTo>
                  <a:cubicBezTo>
                    <a:pt x="2699" y="4356"/>
                    <a:pt x="3171" y="4241"/>
                    <a:pt x="3590" y="3991"/>
                  </a:cubicBezTo>
                  <a:cubicBezTo>
                    <a:pt x="4311" y="3501"/>
                    <a:pt x="4935" y="2789"/>
                    <a:pt x="5033" y="1889"/>
                  </a:cubicBezTo>
                  <a:cubicBezTo>
                    <a:pt x="5157" y="1221"/>
                    <a:pt x="4970" y="553"/>
                    <a:pt x="459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1623275" y="2117700"/>
              <a:ext cx="79975" cy="92225"/>
            </a:xfrm>
            <a:custGeom>
              <a:avLst/>
              <a:gdLst/>
              <a:ahLst/>
              <a:cxnLst/>
              <a:rect l="l" t="t" r="r" b="b"/>
              <a:pathLst>
                <a:path w="3199" h="3689" extrusionOk="0">
                  <a:moveTo>
                    <a:pt x="981" y="0"/>
                  </a:moveTo>
                  <a:lnTo>
                    <a:pt x="981" y="0"/>
                  </a:lnTo>
                  <a:cubicBezTo>
                    <a:pt x="330" y="588"/>
                    <a:pt x="1" y="1426"/>
                    <a:pt x="161" y="2316"/>
                  </a:cubicBezTo>
                  <a:cubicBezTo>
                    <a:pt x="259" y="2735"/>
                    <a:pt x="437" y="3171"/>
                    <a:pt x="696" y="3528"/>
                  </a:cubicBezTo>
                  <a:cubicBezTo>
                    <a:pt x="1063" y="3628"/>
                    <a:pt x="1446" y="3689"/>
                    <a:pt x="1822" y="3689"/>
                  </a:cubicBezTo>
                  <a:cubicBezTo>
                    <a:pt x="1847" y="3689"/>
                    <a:pt x="1873" y="3689"/>
                    <a:pt x="1898" y="3688"/>
                  </a:cubicBezTo>
                  <a:cubicBezTo>
                    <a:pt x="2352" y="3670"/>
                    <a:pt x="2798" y="3546"/>
                    <a:pt x="3199" y="3341"/>
                  </a:cubicBezTo>
                  <a:cubicBezTo>
                    <a:pt x="2762" y="3261"/>
                    <a:pt x="2379" y="2975"/>
                    <a:pt x="2032" y="2699"/>
                  </a:cubicBezTo>
                  <a:cubicBezTo>
                    <a:pt x="1266" y="2049"/>
                    <a:pt x="865" y="980"/>
                    <a:pt x="98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1656900" y="2133475"/>
              <a:ext cx="55925" cy="56625"/>
            </a:xfrm>
            <a:custGeom>
              <a:avLst/>
              <a:gdLst/>
              <a:ahLst/>
              <a:cxnLst/>
              <a:rect l="l" t="t" r="r" b="b"/>
              <a:pathLst>
                <a:path w="2237" h="2265" extrusionOk="0">
                  <a:moveTo>
                    <a:pt x="1905" y="0"/>
                  </a:moveTo>
                  <a:cubicBezTo>
                    <a:pt x="1190" y="0"/>
                    <a:pt x="474" y="275"/>
                    <a:pt x="19" y="830"/>
                  </a:cubicBezTo>
                  <a:cubicBezTo>
                    <a:pt x="10" y="848"/>
                    <a:pt x="10" y="866"/>
                    <a:pt x="1" y="875"/>
                  </a:cubicBezTo>
                  <a:cubicBezTo>
                    <a:pt x="241" y="1445"/>
                    <a:pt x="651" y="1944"/>
                    <a:pt x="1177" y="2264"/>
                  </a:cubicBezTo>
                  <a:cubicBezTo>
                    <a:pt x="1177" y="2229"/>
                    <a:pt x="1168" y="2193"/>
                    <a:pt x="1168" y="2157"/>
                  </a:cubicBezTo>
                  <a:cubicBezTo>
                    <a:pt x="1141" y="1463"/>
                    <a:pt x="1479" y="804"/>
                    <a:pt x="1943" y="305"/>
                  </a:cubicBezTo>
                  <a:cubicBezTo>
                    <a:pt x="1987" y="251"/>
                    <a:pt x="2112" y="118"/>
                    <a:pt x="2237" y="20"/>
                  </a:cubicBezTo>
                  <a:cubicBezTo>
                    <a:pt x="2127" y="7"/>
                    <a:pt x="2016" y="0"/>
                    <a:pt x="190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1687200" y="2134850"/>
              <a:ext cx="62150" cy="63700"/>
            </a:xfrm>
            <a:custGeom>
              <a:avLst/>
              <a:gdLst/>
              <a:ahLst/>
              <a:cxnLst/>
              <a:rect l="l" t="t" r="r" b="b"/>
              <a:pathLst>
                <a:path w="2486" h="2548" extrusionOk="0">
                  <a:moveTo>
                    <a:pt x="1265" y="0"/>
                  </a:moveTo>
                  <a:cubicBezTo>
                    <a:pt x="1256" y="9"/>
                    <a:pt x="1238" y="18"/>
                    <a:pt x="1229" y="18"/>
                  </a:cubicBezTo>
                  <a:cubicBezTo>
                    <a:pt x="508" y="472"/>
                    <a:pt x="0" y="1425"/>
                    <a:pt x="98" y="2281"/>
                  </a:cubicBezTo>
                  <a:cubicBezTo>
                    <a:pt x="107" y="2281"/>
                    <a:pt x="107" y="2289"/>
                    <a:pt x="107" y="2298"/>
                  </a:cubicBezTo>
                  <a:cubicBezTo>
                    <a:pt x="312" y="2405"/>
                    <a:pt x="535" y="2494"/>
                    <a:pt x="757" y="2539"/>
                  </a:cubicBezTo>
                  <a:cubicBezTo>
                    <a:pt x="784" y="2539"/>
                    <a:pt x="811" y="2548"/>
                    <a:pt x="837" y="2548"/>
                  </a:cubicBezTo>
                  <a:cubicBezTo>
                    <a:pt x="1577" y="2120"/>
                    <a:pt x="2165" y="1417"/>
                    <a:pt x="2485" y="624"/>
                  </a:cubicBezTo>
                  <a:lnTo>
                    <a:pt x="2476" y="615"/>
                  </a:lnTo>
                  <a:cubicBezTo>
                    <a:pt x="2147" y="303"/>
                    <a:pt x="1719" y="98"/>
                    <a:pt x="1265"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1650450" y="2094925"/>
              <a:ext cx="105350" cy="56425"/>
            </a:xfrm>
            <a:custGeom>
              <a:avLst/>
              <a:gdLst/>
              <a:ahLst/>
              <a:cxnLst/>
              <a:rect l="l" t="t" r="r" b="b"/>
              <a:pathLst>
                <a:path w="4214" h="2257" extrusionOk="0">
                  <a:moveTo>
                    <a:pt x="1950" y="0"/>
                  </a:moveTo>
                  <a:cubicBezTo>
                    <a:pt x="1255" y="0"/>
                    <a:pt x="639" y="256"/>
                    <a:pt x="107" y="724"/>
                  </a:cubicBezTo>
                  <a:cubicBezTo>
                    <a:pt x="99" y="733"/>
                    <a:pt x="90" y="742"/>
                    <a:pt x="81" y="751"/>
                  </a:cubicBezTo>
                  <a:cubicBezTo>
                    <a:pt x="81" y="751"/>
                    <a:pt x="81" y="751"/>
                    <a:pt x="81" y="760"/>
                  </a:cubicBezTo>
                  <a:cubicBezTo>
                    <a:pt x="63" y="787"/>
                    <a:pt x="45" y="805"/>
                    <a:pt x="36" y="831"/>
                  </a:cubicBezTo>
                  <a:cubicBezTo>
                    <a:pt x="1" y="1116"/>
                    <a:pt x="18" y="1410"/>
                    <a:pt x="54" y="1686"/>
                  </a:cubicBezTo>
                  <a:cubicBezTo>
                    <a:pt x="81" y="1882"/>
                    <a:pt x="134" y="2069"/>
                    <a:pt x="196" y="2256"/>
                  </a:cubicBezTo>
                  <a:cubicBezTo>
                    <a:pt x="196" y="2256"/>
                    <a:pt x="205" y="2248"/>
                    <a:pt x="205" y="2248"/>
                  </a:cubicBezTo>
                  <a:cubicBezTo>
                    <a:pt x="687" y="1637"/>
                    <a:pt x="1508" y="1400"/>
                    <a:pt x="2269" y="1400"/>
                  </a:cubicBezTo>
                  <a:cubicBezTo>
                    <a:pt x="2297" y="1400"/>
                    <a:pt x="2324" y="1401"/>
                    <a:pt x="2352" y="1401"/>
                  </a:cubicBezTo>
                  <a:cubicBezTo>
                    <a:pt x="2958" y="1437"/>
                    <a:pt x="3563" y="1660"/>
                    <a:pt x="4018" y="2078"/>
                  </a:cubicBezTo>
                  <a:cubicBezTo>
                    <a:pt x="4098" y="1838"/>
                    <a:pt x="4160" y="1588"/>
                    <a:pt x="4196" y="1339"/>
                  </a:cubicBezTo>
                  <a:cubicBezTo>
                    <a:pt x="4196" y="1268"/>
                    <a:pt x="4214" y="1188"/>
                    <a:pt x="4196" y="1116"/>
                  </a:cubicBezTo>
                  <a:cubicBezTo>
                    <a:pt x="4196" y="1107"/>
                    <a:pt x="4205" y="1099"/>
                    <a:pt x="4205" y="1090"/>
                  </a:cubicBezTo>
                  <a:cubicBezTo>
                    <a:pt x="3715" y="475"/>
                    <a:pt x="2984" y="47"/>
                    <a:pt x="2210" y="12"/>
                  </a:cubicBezTo>
                  <a:cubicBezTo>
                    <a:pt x="2122" y="4"/>
                    <a:pt x="2036" y="0"/>
                    <a:pt x="195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a:off x="1614375" y="2212550"/>
              <a:ext cx="65275" cy="67500"/>
            </a:xfrm>
            <a:custGeom>
              <a:avLst/>
              <a:gdLst/>
              <a:ahLst/>
              <a:cxnLst/>
              <a:rect l="l" t="t" r="r" b="b"/>
              <a:pathLst>
                <a:path w="2611" h="2700" extrusionOk="0">
                  <a:moveTo>
                    <a:pt x="1069" y="1"/>
                  </a:moveTo>
                  <a:cubicBezTo>
                    <a:pt x="259" y="731"/>
                    <a:pt x="1" y="1684"/>
                    <a:pt x="277" y="2691"/>
                  </a:cubicBezTo>
                  <a:cubicBezTo>
                    <a:pt x="277" y="2700"/>
                    <a:pt x="277" y="2700"/>
                    <a:pt x="286" y="2700"/>
                  </a:cubicBezTo>
                  <a:cubicBezTo>
                    <a:pt x="954" y="2388"/>
                    <a:pt x="1639" y="2112"/>
                    <a:pt x="2308" y="1809"/>
                  </a:cubicBezTo>
                  <a:lnTo>
                    <a:pt x="2316" y="1809"/>
                  </a:lnTo>
                  <a:cubicBezTo>
                    <a:pt x="2414" y="1524"/>
                    <a:pt x="2512" y="1248"/>
                    <a:pt x="2610" y="972"/>
                  </a:cubicBezTo>
                  <a:cubicBezTo>
                    <a:pt x="2575" y="963"/>
                    <a:pt x="2548" y="954"/>
                    <a:pt x="2512" y="945"/>
                  </a:cubicBezTo>
                  <a:cubicBezTo>
                    <a:pt x="2441" y="927"/>
                    <a:pt x="2370" y="901"/>
                    <a:pt x="2308" y="874"/>
                  </a:cubicBezTo>
                  <a:cubicBezTo>
                    <a:pt x="2049" y="820"/>
                    <a:pt x="1559" y="491"/>
                    <a:pt x="1470" y="402"/>
                  </a:cubicBezTo>
                  <a:cubicBezTo>
                    <a:pt x="1470" y="393"/>
                    <a:pt x="1461" y="393"/>
                    <a:pt x="1461" y="393"/>
                  </a:cubicBezTo>
                  <a:cubicBezTo>
                    <a:pt x="1319" y="277"/>
                    <a:pt x="1185" y="143"/>
                    <a:pt x="106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9"/>
            <p:cNvSpPr/>
            <p:nvPr/>
          </p:nvSpPr>
          <p:spPr>
            <a:xfrm>
              <a:off x="1668925" y="2237500"/>
              <a:ext cx="56825" cy="74850"/>
            </a:xfrm>
            <a:custGeom>
              <a:avLst/>
              <a:gdLst/>
              <a:ahLst/>
              <a:cxnLst/>
              <a:rect l="l" t="t" r="r" b="b"/>
              <a:pathLst>
                <a:path w="2273" h="2994" extrusionOk="0">
                  <a:moveTo>
                    <a:pt x="562" y="1"/>
                  </a:moveTo>
                  <a:cubicBezTo>
                    <a:pt x="553" y="45"/>
                    <a:pt x="535" y="81"/>
                    <a:pt x="526" y="116"/>
                  </a:cubicBezTo>
                  <a:cubicBezTo>
                    <a:pt x="357" y="624"/>
                    <a:pt x="179" y="1114"/>
                    <a:pt x="1" y="1613"/>
                  </a:cubicBezTo>
                  <a:cubicBezTo>
                    <a:pt x="250" y="2076"/>
                    <a:pt x="482" y="2548"/>
                    <a:pt x="749" y="2993"/>
                  </a:cubicBezTo>
                  <a:lnTo>
                    <a:pt x="758" y="2993"/>
                  </a:lnTo>
                  <a:cubicBezTo>
                    <a:pt x="1462" y="2281"/>
                    <a:pt x="2272" y="1408"/>
                    <a:pt x="1996" y="366"/>
                  </a:cubicBezTo>
                  <a:cubicBezTo>
                    <a:pt x="1960" y="232"/>
                    <a:pt x="1951" y="107"/>
                    <a:pt x="1862" y="18"/>
                  </a:cubicBezTo>
                  <a:cubicBezTo>
                    <a:pt x="1854" y="9"/>
                    <a:pt x="1854" y="9"/>
                    <a:pt x="1854" y="9"/>
                  </a:cubicBezTo>
                  <a:cubicBezTo>
                    <a:pt x="1650" y="52"/>
                    <a:pt x="1445" y="72"/>
                    <a:pt x="1240" y="72"/>
                  </a:cubicBezTo>
                  <a:cubicBezTo>
                    <a:pt x="1013" y="72"/>
                    <a:pt x="786" y="47"/>
                    <a:pt x="56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9"/>
            <p:cNvSpPr/>
            <p:nvPr/>
          </p:nvSpPr>
          <p:spPr>
            <a:xfrm>
              <a:off x="1622175" y="2262450"/>
              <a:ext cx="48350" cy="77950"/>
            </a:xfrm>
            <a:custGeom>
              <a:avLst/>
              <a:gdLst/>
              <a:ahLst/>
              <a:cxnLst/>
              <a:rect l="l" t="t" r="r" b="b"/>
              <a:pathLst>
                <a:path w="1934" h="3118" extrusionOk="0">
                  <a:moveTo>
                    <a:pt x="1933" y="0"/>
                  </a:moveTo>
                  <a:lnTo>
                    <a:pt x="1933" y="0"/>
                  </a:lnTo>
                  <a:cubicBezTo>
                    <a:pt x="1301" y="285"/>
                    <a:pt x="659" y="543"/>
                    <a:pt x="27" y="820"/>
                  </a:cubicBezTo>
                  <a:cubicBezTo>
                    <a:pt x="18" y="820"/>
                    <a:pt x="9" y="829"/>
                    <a:pt x="0" y="829"/>
                  </a:cubicBezTo>
                  <a:cubicBezTo>
                    <a:pt x="9" y="864"/>
                    <a:pt x="18" y="891"/>
                    <a:pt x="27" y="918"/>
                  </a:cubicBezTo>
                  <a:cubicBezTo>
                    <a:pt x="321" y="1639"/>
                    <a:pt x="811" y="2325"/>
                    <a:pt x="864" y="3118"/>
                  </a:cubicBezTo>
                  <a:cubicBezTo>
                    <a:pt x="1221" y="2084"/>
                    <a:pt x="1577" y="1042"/>
                    <a:pt x="193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a:off x="1646900" y="2281825"/>
              <a:ext cx="38325" cy="60575"/>
            </a:xfrm>
            <a:custGeom>
              <a:avLst/>
              <a:gdLst/>
              <a:ahLst/>
              <a:cxnLst/>
              <a:rect l="l" t="t" r="r" b="b"/>
              <a:pathLst>
                <a:path w="1533" h="2423" extrusionOk="0">
                  <a:moveTo>
                    <a:pt x="828" y="0"/>
                  </a:moveTo>
                  <a:cubicBezTo>
                    <a:pt x="686" y="383"/>
                    <a:pt x="552" y="775"/>
                    <a:pt x="436" y="1176"/>
                  </a:cubicBezTo>
                  <a:cubicBezTo>
                    <a:pt x="294" y="1594"/>
                    <a:pt x="143" y="2004"/>
                    <a:pt x="0" y="2423"/>
                  </a:cubicBezTo>
                  <a:cubicBezTo>
                    <a:pt x="187" y="2236"/>
                    <a:pt x="445" y="2120"/>
                    <a:pt x="668" y="1986"/>
                  </a:cubicBezTo>
                  <a:cubicBezTo>
                    <a:pt x="953" y="1817"/>
                    <a:pt x="1211" y="1594"/>
                    <a:pt x="1470" y="1390"/>
                  </a:cubicBezTo>
                  <a:lnTo>
                    <a:pt x="1532" y="1327"/>
                  </a:lnTo>
                  <a:cubicBezTo>
                    <a:pt x="1274" y="891"/>
                    <a:pt x="1033" y="445"/>
                    <a:pt x="828"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9"/>
            <p:cNvSpPr/>
            <p:nvPr/>
          </p:nvSpPr>
          <p:spPr>
            <a:xfrm>
              <a:off x="1569175" y="2140625"/>
              <a:ext cx="56150" cy="38450"/>
            </a:xfrm>
            <a:custGeom>
              <a:avLst/>
              <a:gdLst/>
              <a:ahLst/>
              <a:cxnLst/>
              <a:rect l="l" t="t" r="r" b="b"/>
              <a:pathLst>
                <a:path w="2246" h="1538" extrusionOk="0">
                  <a:moveTo>
                    <a:pt x="1479" y="1"/>
                  </a:moveTo>
                  <a:cubicBezTo>
                    <a:pt x="1470" y="10"/>
                    <a:pt x="1461" y="10"/>
                    <a:pt x="1452" y="10"/>
                  </a:cubicBezTo>
                  <a:cubicBezTo>
                    <a:pt x="953" y="455"/>
                    <a:pt x="535" y="972"/>
                    <a:pt x="0" y="1373"/>
                  </a:cubicBezTo>
                  <a:cubicBezTo>
                    <a:pt x="262" y="1484"/>
                    <a:pt x="539" y="1538"/>
                    <a:pt x="841" y="1538"/>
                  </a:cubicBezTo>
                  <a:cubicBezTo>
                    <a:pt x="1168" y="1538"/>
                    <a:pt x="1522" y="1475"/>
                    <a:pt x="1915" y="1355"/>
                  </a:cubicBezTo>
                  <a:cubicBezTo>
                    <a:pt x="1996" y="1328"/>
                    <a:pt x="2085" y="1301"/>
                    <a:pt x="2165" y="1266"/>
                  </a:cubicBezTo>
                  <a:cubicBezTo>
                    <a:pt x="2165" y="1266"/>
                    <a:pt x="2174" y="1266"/>
                    <a:pt x="2174" y="1257"/>
                  </a:cubicBezTo>
                  <a:cubicBezTo>
                    <a:pt x="2129" y="909"/>
                    <a:pt x="2156" y="562"/>
                    <a:pt x="2245" y="224"/>
                  </a:cubicBezTo>
                  <a:cubicBezTo>
                    <a:pt x="1987" y="152"/>
                    <a:pt x="1728" y="81"/>
                    <a:pt x="1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9"/>
            <p:cNvSpPr/>
            <p:nvPr/>
          </p:nvSpPr>
          <p:spPr>
            <a:xfrm>
              <a:off x="1562500" y="2091275"/>
              <a:ext cx="84425" cy="51600"/>
            </a:xfrm>
            <a:custGeom>
              <a:avLst/>
              <a:gdLst/>
              <a:ahLst/>
              <a:cxnLst/>
              <a:rect l="l" t="t" r="r" b="b"/>
              <a:pathLst>
                <a:path w="3377" h="2064" extrusionOk="0">
                  <a:moveTo>
                    <a:pt x="1272" y="0"/>
                  </a:moveTo>
                  <a:cubicBezTo>
                    <a:pt x="791" y="0"/>
                    <a:pt x="381" y="87"/>
                    <a:pt x="0" y="238"/>
                  </a:cubicBezTo>
                  <a:cubicBezTo>
                    <a:pt x="267" y="719"/>
                    <a:pt x="624" y="1164"/>
                    <a:pt x="953" y="1601"/>
                  </a:cubicBezTo>
                  <a:cubicBezTo>
                    <a:pt x="1488" y="1743"/>
                    <a:pt x="2013" y="1913"/>
                    <a:pt x="2548" y="2064"/>
                  </a:cubicBezTo>
                  <a:cubicBezTo>
                    <a:pt x="2672" y="1672"/>
                    <a:pt x="2904" y="1316"/>
                    <a:pt x="3251" y="1013"/>
                  </a:cubicBezTo>
                  <a:cubicBezTo>
                    <a:pt x="3296" y="977"/>
                    <a:pt x="3331" y="933"/>
                    <a:pt x="3376" y="897"/>
                  </a:cubicBezTo>
                  <a:cubicBezTo>
                    <a:pt x="2895" y="452"/>
                    <a:pt x="2307" y="60"/>
                    <a:pt x="1630" y="15"/>
                  </a:cubicBezTo>
                  <a:cubicBezTo>
                    <a:pt x="1506" y="5"/>
                    <a:pt x="1387" y="0"/>
                    <a:pt x="1272"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9"/>
            <p:cNvSpPr/>
            <p:nvPr/>
          </p:nvSpPr>
          <p:spPr>
            <a:xfrm>
              <a:off x="1520625" y="2123500"/>
              <a:ext cx="81750" cy="49900"/>
            </a:xfrm>
            <a:custGeom>
              <a:avLst/>
              <a:gdLst/>
              <a:ahLst/>
              <a:cxnLst/>
              <a:rect l="l" t="t" r="r" b="b"/>
              <a:pathLst>
                <a:path w="3270" h="1996" extrusionOk="0">
                  <a:moveTo>
                    <a:pt x="1" y="0"/>
                  </a:moveTo>
                  <a:cubicBezTo>
                    <a:pt x="304" y="258"/>
                    <a:pt x="464" y="686"/>
                    <a:pt x="695" y="1007"/>
                  </a:cubicBezTo>
                  <a:cubicBezTo>
                    <a:pt x="1052" y="1470"/>
                    <a:pt x="1408" y="1799"/>
                    <a:pt x="1800" y="1995"/>
                  </a:cubicBezTo>
                  <a:cubicBezTo>
                    <a:pt x="1800" y="1986"/>
                    <a:pt x="1809" y="1977"/>
                    <a:pt x="1818" y="1977"/>
                  </a:cubicBezTo>
                  <a:cubicBezTo>
                    <a:pt x="2343" y="1586"/>
                    <a:pt x="2762" y="1060"/>
                    <a:pt x="3270" y="641"/>
                  </a:cubicBezTo>
                  <a:cubicBezTo>
                    <a:pt x="3038" y="579"/>
                    <a:pt x="2806" y="508"/>
                    <a:pt x="2566" y="445"/>
                  </a:cubicBezTo>
                  <a:lnTo>
                    <a:pt x="2557" y="437"/>
                  </a:lnTo>
                  <a:cubicBezTo>
                    <a:pt x="1898" y="258"/>
                    <a:pt x="1221" y="107"/>
                    <a:pt x="535" y="36"/>
                  </a:cubicBezTo>
                  <a:cubicBezTo>
                    <a:pt x="357" y="18"/>
                    <a:pt x="179" y="18"/>
                    <a:pt x="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p:nvPr/>
          </p:nvSpPr>
          <p:spPr>
            <a:xfrm>
              <a:off x="1521525" y="2098325"/>
              <a:ext cx="59025" cy="31425"/>
            </a:xfrm>
            <a:custGeom>
              <a:avLst/>
              <a:gdLst/>
              <a:ahLst/>
              <a:cxnLst/>
              <a:rect l="l" t="t" r="r" b="b"/>
              <a:pathLst>
                <a:path w="2361" h="1257" extrusionOk="0">
                  <a:moveTo>
                    <a:pt x="1506" y="1"/>
                  </a:moveTo>
                  <a:cubicBezTo>
                    <a:pt x="1051" y="197"/>
                    <a:pt x="624" y="482"/>
                    <a:pt x="125" y="802"/>
                  </a:cubicBezTo>
                  <a:cubicBezTo>
                    <a:pt x="80" y="829"/>
                    <a:pt x="36" y="856"/>
                    <a:pt x="0" y="891"/>
                  </a:cubicBezTo>
                  <a:cubicBezTo>
                    <a:pt x="802" y="900"/>
                    <a:pt x="1586" y="1061"/>
                    <a:pt x="2361" y="1256"/>
                  </a:cubicBezTo>
                  <a:cubicBezTo>
                    <a:pt x="2058" y="856"/>
                    <a:pt x="1791" y="428"/>
                    <a:pt x="150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9"/>
            <p:cNvSpPr/>
            <p:nvPr/>
          </p:nvSpPr>
          <p:spPr>
            <a:xfrm>
              <a:off x="1512625" y="2087850"/>
              <a:ext cx="265000" cy="262800"/>
            </a:xfrm>
            <a:custGeom>
              <a:avLst/>
              <a:gdLst/>
              <a:ahLst/>
              <a:cxnLst/>
              <a:rect l="l" t="t" r="r" b="b"/>
              <a:pathLst>
                <a:path w="10600" h="10512" extrusionOk="0">
                  <a:moveTo>
                    <a:pt x="1862" y="428"/>
                  </a:moveTo>
                  <a:cubicBezTo>
                    <a:pt x="2138" y="847"/>
                    <a:pt x="2414" y="1275"/>
                    <a:pt x="2717" y="1675"/>
                  </a:cubicBezTo>
                  <a:cubicBezTo>
                    <a:pt x="1942" y="1480"/>
                    <a:pt x="1158" y="1319"/>
                    <a:pt x="347" y="1310"/>
                  </a:cubicBezTo>
                  <a:lnTo>
                    <a:pt x="472" y="1221"/>
                  </a:lnTo>
                  <a:cubicBezTo>
                    <a:pt x="971" y="901"/>
                    <a:pt x="1407" y="616"/>
                    <a:pt x="1862" y="428"/>
                  </a:cubicBezTo>
                  <a:close/>
                  <a:moveTo>
                    <a:pt x="3263" y="137"/>
                  </a:moveTo>
                  <a:cubicBezTo>
                    <a:pt x="3379" y="137"/>
                    <a:pt x="3500" y="142"/>
                    <a:pt x="3625" y="152"/>
                  </a:cubicBezTo>
                  <a:cubicBezTo>
                    <a:pt x="4302" y="197"/>
                    <a:pt x="4881" y="589"/>
                    <a:pt x="5371" y="1034"/>
                  </a:cubicBezTo>
                  <a:cubicBezTo>
                    <a:pt x="5326" y="1070"/>
                    <a:pt x="5282" y="1114"/>
                    <a:pt x="5246" y="1150"/>
                  </a:cubicBezTo>
                  <a:cubicBezTo>
                    <a:pt x="4899" y="1453"/>
                    <a:pt x="4667" y="1809"/>
                    <a:pt x="4543" y="2201"/>
                  </a:cubicBezTo>
                  <a:cubicBezTo>
                    <a:pt x="4008" y="2050"/>
                    <a:pt x="3474" y="1880"/>
                    <a:pt x="2939" y="1738"/>
                  </a:cubicBezTo>
                  <a:cubicBezTo>
                    <a:pt x="2610" y="1301"/>
                    <a:pt x="2262" y="856"/>
                    <a:pt x="1986" y="375"/>
                  </a:cubicBezTo>
                  <a:cubicBezTo>
                    <a:pt x="2374" y="224"/>
                    <a:pt x="2780" y="137"/>
                    <a:pt x="3263" y="137"/>
                  </a:cubicBezTo>
                  <a:close/>
                  <a:moveTo>
                    <a:pt x="7457" y="283"/>
                  </a:moveTo>
                  <a:cubicBezTo>
                    <a:pt x="7541" y="283"/>
                    <a:pt x="7627" y="287"/>
                    <a:pt x="7714" y="295"/>
                  </a:cubicBezTo>
                  <a:cubicBezTo>
                    <a:pt x="8497" y="330"/>
                    <a:pt x="9228" y="758"/>
                    <a:pt x="9718" y="1373"/>
                  </a:cubicBezTo>
                  <a:cubicBezTo>
                    <a:pt x="9709" y="1382"/>
                    <a:pt x="9709" y="1390"/>
                    <a:pt x="9709" y="1399"/>
                  </a:cubicBezTo>
                  <a:cubicBezTo>
                    <a:pt x="9727" y="1471"/>
                    <a:pt x="9709" y="1542"/>
                    <a:pt x="9700" y="1622"/>
                  </a:cubicBezTo>
                  <a:cubicBezTo>
                    <a:pt x="9673" y="1871"/>
                    <a:pt x="9611" y="2121"/>
                    <a:pt x="9522" y="2361"/>
                  </a:cubicBezTo>
                  <a:cubicBezTo>
                    <a:pt x="9067" y="1952"/>
                    <a:pt x="8471" y="1720"/>
                    <a:pt x="7865" y="1684"/>
                  </a:cubicBezTo>
                  <a:cubicBezTo>
                    <a:pt x="7837" y="1684"/>
                    <a:pt x="7810" y="1683"/>
                    <a:pt x="7782" y="1683"/>
                  </a:cubicBezTo>
                  <a:cubicBezTo>
                    <a:pt x="7021" y="1683"/>
                    <a:pt x="6199" y="1920"/>
                    <a:pt x="5709" y="2531"/>
                  </a:cubicBezTo>
                  <a:cubicBezTo>
                    <a:pt x="5709" y="2531"/>
                    <a:pt x="5709" y="2531"/>
                    <a:pt x="5709" y="2539"/>
                  </a:cubicBezTo>
                  <a:cubicBezTo>
                    <a:pt x="5638" y="2352"/>
                    <a:pt x="5594" y="2165"/>
                    <a:pt x="5567" y="1978"/>
                  </a:cubicBezTo>
                  <a:cubicBezTo>
                    <a:pt x="5531" y="1693"/>
                    <a:pt x="5505" y="1399"/>
                    <a:pt x="5549" y="1123"/>
                  </a:cubicBezTo>
                  <a:cubicBezTo>
                    <a:pt x="5558" y="1097"/>
                    <a:pt x="5576" y="1070"/>
                    <a:pt x="5585" y="1043"/>
                  </a:cubicBezTo>
                  <a:cubicBezTo>
                    <a:pt x="5594" y="1034"/>
                    <a:pt x="5594" y="1034"/>
                    <a:pt x="5594" y="1034"/>
                  </a:cubicBezTo>
                  <a:cubicBezTo>
                    <a:pt x="5603" y="1025"/>
                    <a:pt x="5612" y="1016"/>
                    <a:pt x="5620" y="1007"/>
                  </a:cubicBezTo>
                  <a:cubicBezTo>
                    <a:pt x="6152" y="539"/>
                    <a:pt x="6768" y="283"/>
                    <a:pt x="7457" y="283"/>
                  </a:cubicBezTo>
                  <a:close/>
                  <a:moveTo>
                    <a:pt x="312" y="1426"/>
                  </a:moveTo>
                  <a:cubicBezTo>
                    <a:pt x="490" y="1444"/>
                    <a:pt x="677" y="1444"/>
                    <a:pt x="855" y="1462"/>
                  </a:cubicBezTo>
                  <a:cubicBezTo>
                    <a:pt x="1790" y="1551"/>
                    <a:pt x="2690" y="1809"/>
                    <a:pt x="3590" y="2067"/>
                  </a:cubicBezTo>
                  <a:cubicBezTo>
                    <a:pt x="3082" y="2486"/>
                    <a:pt x="2663" y="3003"/>
                    <a:pt x="2138" y="3403"/>
                  </a:cubicBezTo>
                  <a:cubicBezTo>
                    <a:pt x="2129" y="3403"/>
                    <a:pt x="2129" y="3412"/>
                    <a:pt x="2120" y="3421"/>
                  </a:cubicBezTo>
                  <a:cubicBezTo>
                    <a:pt x="1728" y="3225"/>
                    <a:pt x="1372" y="2896"/>
                    <a:pt x="1015" y="2433"/>
                  </a:cubicBezTo>
                  <a:cubicBezTo>
                    <a:pt x="775" y="2112"/>
                    <a:pt x="624" y="1684"/>
                    <a:pt x="312" y="1426"/>
                  </a:cubicBezTo>
                  <a:close/>
                  <a:moveTo>
                    <a:pt x="3741" y="2112"/>
                  </a:moveTo>
                  <a:cubicBezTo>
                    <a:pt x="3990" y="2192"/>
                    <a:pt x="4249" y="2263"/>
                    <a:pt x="4507" y="2335"/>
                  </a:cubicBezTo>
                  <a:cubicBezTo>
                    <a:pt x="4418" y="2673"/>
                    <a:pt x="4391" y="3020"/>
                    <a:pt x="4436" y="3368"/>
                  </a:cubicBezTo>
                  <a:cubicBezTo>
                    <a:pt x="4436" y="3368"/>
                    <a:pt x="4427" y="3377"/>
                    <a:pt x="4427" y="3377"/>
                  </a:cubicBezTo>
                  <a:cubicBezTo>
                    <a:pt x="4347" y="3412"/>
                    <a:pt x="4258" y="3439"/>
                    <a:pt x="4177" y="3466"/>
                  </a:cubicBezTo>
                  <a:cubicBezTo>
                    <a:pt x="3788" y="3585"/>
                    <a:pt x="3436" y="3645"/>
                    <a:pt x="3112" y="3645"/>
                  </a:cubicBezTo>
                  <a:cubicBezTo>
                    <a:pt x="2807" y="3645"/>
                    <a:pt x="2526" y="3592"/>
                    <a:pt x="2262" y="3484"/>
                  </a:cubicBezTo>
                  <a:cubicBezTo>
                    <a:pt x="2788" y="3083"/>
                    <a:pt x="3215" y="2566"/>
                    <a:pt x="3714" y="2121"/>
                  </a:cubicBezTo>
                  <a:cubicBezTo>
                    <a:pt x="3723" y="2121"/>
                    <a:pt x="3732" y="2121"/>
                    <a:pt x="3741" y="2112"/>
                  </a:cubicBezTo>
                  <a:close/>
                  <a:moveTo>
                    <a:pt x="7690" y="1828"/>
                  </a:moveTo>
                  <a:cubicBezTo>
                    <a:pt x="7796" y="1828"/>
                    <a:pt x="7902" y="1833"/>
                    <a:pt x="8008" y="1845"/>
                  </a:cubicBezTo>
                  <a:cubicBezTo>
                    <a:pt x="7883" y="1943"/>
                    <a:pt x="7758" y="2076"/>
                    <a:pt x="7705" y="2130"/>
                  </a:cubicBezTo>
                  <a:lnTo>
                    <a:pt x="7714" y="2130"/>
                  </a:lnTo>
                  <a:cubicBezTo>
                    <a:pt x="7242" y="2620"/>
                    <a:pt x="6912" y="3288"/>
                    <a:pt x="6939" y="3982"/>
                  </a:cubicBezTo>
                  <a:cubicBezTo>
                    <a:pt x="6939" y="4018"/>
                    <a:pt x="6939" y="4054"/>
                    <a:pt x="6948" y="4089"/>
                  </a:cubicBezTo>
                  <a:cubicBezTo>
                    <a:pt x="6422" y="3769"/>
                    <a:pt x="6012" y="3261"/>
                    <a:pt x="5772" y="2691"/>
                  </a:cubicBezTo>
                  <a:cubicBezTo>
                    <a:pt x="5772" y="2682"/>
                    <a:pt x="5781" y="2673"/>
                    <a:pt x="5781" y="2655"/>
                  </a:cubicBezTo>
                  <a:cubicBezTo>
                    <a:pt x="6247" y="2096"/>
                    <a:pt x="6964" y="1828"/>
                    <a:pt x="7690" y="1828"/>
                  </a:cubicBezTo>
                  <a:close/>
                  <a:moveTo>
                    <a:pt x="8248" y="1889"/>
                  </a:moveTo>
                  <a:cubicBezTo>
                    <a:pt x="8702" y="1978"/>
                    <a:pt x="9130" y="2183"/>
                    <a:pt x="9459" y="2495"/>
                  </a:cubicBezTo>
                  <a:cubicBezTo>
                    <a:pt x="9468" y="2504"/>
                    <a:pt x="9468" y="2504"/>
                    <a:pt x="9468" y="2504"/>
                  </a:cubicBezTo>
                  <a:cubicBezTo>
                    <a:pt x="9148" y="3297"/>
                    <a:pt x="8560" y="4000"/>
                    <a:pt x="7820" y="4428"/>
                  </a:cubicBezTo>
                  <a:cubicBezTo>
                    <a:pt x="7794" y="4428"/>
                    <a:pt x="7767" y="4428"/>
                    <a:pt x="7740" y="4419"/>
                  </a:cubicBezTo>
                  <a:cubicBezTo>
                    <a:pt x="7509" y="4374"/>
                    <a:pt x="7295" y="4285"/>
                    <a:pt x="7090" y="4178"/>
                  </a:cubicBezTo>
                  <a:cubicBezTo>
                    <a:pt x="7090" y="4169"/>
                    <a:pt x="7081" y="4161"/>
                    <a:pt x="7081" y="4161"/>
                  </a:cubicBezTo>
                  <a:cubicBezTo>
                    <a:pt x="6992" y="3305"/>
                    <a:pt x="7491" y="2352"/>
                    <a:pt x="8203" y="1907"/>
                  </a:cubicBezTo>
                  <a:cubicBezTo>
                    <a:pt x="8221" y="1898"/>
                    <a:pt x="8239" y="1889"/>
                    <a:pt x="8248" y="1889"/>
                  </a:cubicBezTo>
                  <a:close/>
                  <a:moveTo>
                    <a:pt x="5407" y="1194"/>
                  </a:moveTo>
                  <a:cubicBezTo>
                    <a:pt x="5291" y="2183"/>
                    <a:pt x="5692" y="3243"/>
                    <a:pt x="6458" y="3893"/>
                  </a:cubicBezTo>
                  <a:cubicBezTo>
                    <a:pt x="6796" y="4169"/>
                    <a:pt x="7188" y="4455"/>
                    <a:pt x="7625" y="4535"/>
                  </a:cubicBezTo>
                  <a:cubicBezTo>
                    <a:pt x="7224" y="4740"/>
                    <a:pt x="6778" y="4864"/>
                    <a:pt x="6315" y="4882"/>
                  </a:cubicBezTo>
                  <a:cubicBezTo>
                    <a:pt x="6290" y="4883"/>
                    <a:pt x="6266" y="4883"/>
                    <a:pt x="6241" y="4883"/>
                  </a:cubicBezTo>
                  <a:cubicBezTo>
                    <a:pt x="5872" y="4883"/>
                    <a:pt x="5489" y="4822"/>
                    <a:pt x="5122" y="4722"/>
                  </a:cubicBezTo>
                  <a:cubicBezTo>
                    <a:pt x="4863" y="4357"/>
                    <a:pt x="4685" y="3929"/>
                    <a:pt x="4587" y="3510"/>
                  </a:cubicBezTo>
                  <a:cubicBezTo>
                    <a:pt x="4427" y="2620"/>
                    <a:pt x="4756" y="1782"/>
                    <a:pt x="5407" y="1194"/>
                  </a:cubicBezTo>
                  <a:close/>
                  <a:moveTo>
                    <a:pt x="9851" y="1551"/>
                  </a:moveTo>
                  <a:cubicBezTo>
                    <a:pt x="10225" y="2103"/>
                    <a:pt x="10412" y="2780"/>
                    <a:pt x="10288" y="3448"/>
                  </a:cubicBezTo>
                  <a:lnTo>
                    <a:pt x="10288" y="3439"/>
                  </a:lnTo>
                  <a:cubicBezTo>
                    <a:pt x="10190" y="4339"/>
                    <a:pt x="9575" y="5051"/>
                    <a:pt x="8854" y="5541"/>
                  </a:cubicBezTo>
                  <a:cubicBezTo>
                    <a:pt x="8435" y="5791"/>
                    <a:pt x="7954" y="5906"/>
                    <a:pt x="7473" y="5906"/>
                  </a:cubicBezTo>
                  <a:cubicBezTo>
                    <a:pt x="7188" y="5906"/>
                    <a:pt x="6903" y="5871"/>
                    <a:pt x="6636" y="5799"/>
                  </a:cubicBezTo>
                  <a:cubicBezTo>
                    <a:pt x="6627" y="5791"/>
                    <a:pt x="6618" y="5791"/>
                    <a:pt x="6609" y="5782"/>
                  </a:cubicBezTo>
                  <a:cubicBezTo>
                    <a:pt x="6582" y="5773"/>
                    <a:pt x="6547" y="5764"/>
                    <a:pt x="6511" y="5746"/>
                  </a:cubicBezTo>
                  <a:cubicBezTo>
                    <a:pt x="6449" y="5719"/>
                    <a:pt x="6395" y="5693"/>
                    <a:pt x="6333" y="5666"/>
                  </a:cubicBezTo>
                  <a:cubicBezTo>
                    <a:pt x="6262" y="5630"/>
                    <a:pt x="6182" y="5595"/>
                    <a:pt x="6101" y="5550"/>
                  </a:cubicBezTo>
                  <a:lnTo>
                    <a:pt x="6093" y="5550"/>
                  </a:lnTo>
                  <a:cubicBezTo>
                    <a:pt x="6093" y="5550"/>
                    <a:pt x="6093" y="5541"/>
                    <a:pt x="6084" y="5541"/>
                  </a:cubicBezTo>
                  <a:cubicBezTo>
                    <a:pt x="6057" y="5523"/>
                    <a:pt x="6039" y="5514"/>
                    <a:pt x="6012" y="5497"/>
                  </a:cubicBezTo>
                  <a:lnTo>
                    <a:pt x="6012" y="5497"/>
                  </a:lnTo>
                  <a:cubicBezTo>
                    <a:pt x="6012" y="5498"/>
                    <a:pt x="6013" y="5500"/>
                    <a:pt x="6013" y="5501"/>
                  </a:cubicBezTo>
                  <a:lnTo>
                    <a:pt x="6013" y="5501"/>
                  </a:lnTo>
                  <a:cubicBezTo>
                    <a:pt x="5970" y="5476"/>
                    <a:pt x="5921" y="5451"/>
                    <a:pt x="5879" y="5425"/>
                  </a:cubicBezTo>
                  <a:cubicBezTo>
                    <a:pt x="5870" y="5416"/>
                    <a:pt x="5861" y="5416"/>
                    <a:pt x="5852" y="5408"/>
                  </a:cubicBezTo>
                  <a:cubicBezTo>
                    <a:pt x="5629" y="5283"/>
                    <a:pt x="5433" y="5114"/>
                    <a:pt x="5264" y="4909"/>
                  </a:cubicBezTo>
                  <a:lnTo>
                    <a:pt x="5264" y="4909"/>
                  </a:lnTo>
                  <a:cubicBezTo>
                    <a:pt x="5559" y="4983"/>
                    <a:pt x="5862" y="5022"/>
                    <a:pt x="6165" y="5022"/>
                  </a:cubicBezTo>
                  <a:cubicBezTo>
                    <a:pt x="6660" y="5022"/>
                    <a:pt x="7154" y="4919"/>
                    <a:pt x="7607" y="4704"/>
                  </a:cubicBezTo>
                  <a:cubicBezTo>
                    <a:pt x="8791" y="4152"/>
                    <a:pt x="9691" y="2914"/>
                    <a:pt x="9851" y="1613"/>
                  </a:cubicBezTo>
                  <a:cubicBezTo>
                    <a:pt x="9851" y="1595"/>
                    <a:pt x="9851" y="1577"/>
                    <a:pt x="9851" y="1551"/>
                  </a:cubicBezTo>
                  <a:close/>
                  <a:moveTo>
                    <a:pt x="5139" y="4989"/>
                  </a:moveTo>
                  <a:cubicBezTo>
                    <a:pt x="5255" y="5131"/>
                    <a:pt x="5389" y="5265"/>
                    <a:pt x="5531" y="5381"/>
                  </a:cubicBezTo>
                  <a:cubicBezTo>
                    <a:pt x="5531" y="5381"/>
                    <a:pt x="5531" y="5381"/>
                    <a:pt x="5540" y="5390"/>
                  </a:cubicBezTo>
                  <a:cubicBezTo>
                    <a:pt x="5629" y="5488"/>
                    <a:pt x="6128" y="5817"/>
                    <a:pt x="6378" y="5862"/>
                  </a:cubicBezTo>
                  <a:cubicBezTo>
                    <a:pt x="6440" y="5889"/>
                    <a:pt x="6511" y="5915"/>
                    <a:pt x="6582" y="5933"/>
                  </a:cubicBezTo>
                  <a:cubicBezTo>
                    <a:pt x="6609" y="5942"/>
                    <a:pt x="6645" y="5951"/>
                    <a:pt x="6680" y="5951"/>
                  </a:cubicBezTo>
                  <a:cubicBezTo>
                    <a:pt x="6582" y="6236"/>
                    <a:pt x="6484" y="6512"/>
                    <a:pt x="6386" y="6797"/>
                  </a:cubicBezTo>
                  <a:lnTo>
                    <a:pt x="6378" y="6797"/>
                  </a:lnTo>
                  <a:cubicBezTo>
                    <a:pt x="5709" y="7109"/>
                    <a:pt x="5024" y="7385"/>
                    <a:pt x="4356" y="7688"/>
                  </a:cubicBezTo>
                  <a:lnTo>
                    <a:pt x="4347" y="7688"/>
                  </a:lnTo>
                  <a:cubicBezTo>
                    <a:pt x="4071" y="6672"/>
                    <a:pt x="4329" y="5719"/>
                    <a:pt x="5139" y="4989"/>
                  </a:cubicBezTo>
                  <a:close/>
                  <a:moveTo>
                    <a:pt x="8106" y="5987"/>
                  </a:moveTo>
                  <a:cubicBezTo>
                    <a:pt x="8106" y="5995"/>
                    <a:pt x="8106" y="5995"/>
                    <a:pt x="8106" y="5995"/>
                  </a:cubicBezTo>
                  <a:cubicBezTo>
                    <a:pt x="8203" y="6093"/>
                    <a:pt x="8203" y="6218"/>
                    <a:pt x="8248" y="6343"/>
                  </a:cubicBezTo>
                  <a:cubicBezTo>
                    <a:pt x="8524" y="7394"/>
                    <a:pt x="7705" y="8267"/>
                    <a:pt x="7001" y="8979"/>
                  </a:cubicBezTo>
                  <a:cubicBezTo>
                    <a:pt x="6734" y="8534"/>
                    <a:pt x="6493" y="8053"/>
                    <a:pt x="6244" y="7599"/>
                  </a:cubicBezTo>
                  <a:cubicBezTo>
                    <a:pt x="6422" y="7100"/>
                    <a:pt x="6609" y="6601"/>
                    <a:pt x="6778" y="6102"/>
                  </a:cubicBezTo>
                  <a:cubicBezTo>
                    <a:pt x="6778" y="6067"/>
                    <a:pt x="6796" y="6022"/>
                    <a:pt x="6814" y="5987"/>
                  </a:cubicBezTo>
                  <a:cubicBezTo>
                    <a:pt x="7034" y="6029"/>
                    <a:pt x="7261" y="6054"/>
                    <a:pt x="7489" y="6054"/>
                  </a:cubicBezTo>
                  <a:cubicBezTo>
                    <a:pt x="7695" y="6054"/>
                    <a:pt x="7902" y="6033"/>
                    <a:pt x="8106" y="5987"/>
                  </a:cubicBezTo>
                  <a:close/>
                  <a:moveTo>
                    <a:pt x="6315" y="6984"/>
                  </a:moveTo>
                  <a:cubicBezTo>
                    <a:pt x="5959" y="8026"/>
                    <a:pt x="5603" y="9068"/>
                    <a:pt x="5237" y="10102"/>
                  </a:cubicBezTo>
                  <a:cubicBezTo>
                    <a:pt x="5193" y="9309"/>
                    <a:pt x="4703" y="8623"/>
                    <a:pt x="4409" y="7902"/>
                  </a:cubicBezTo>
                  <a:cubicBezTo>
                    <a:pt x="4400" y="7875"/>
                    <a:pt x="4391" y="7839"/>
                    <a:pt x="4382" y="7813"/>
                  </a:cubicBezTo>
                  <a:cubicBezTo>
                    <a:pt x="4391" y="7813"/>
                    <a:pt x="4400" y="7804"/>
                    <a:pt x="4409" y="7804"/>
                  </a:cubicBezTo>
                  <a:cubicBezTo>
                    <a:pt x="5041" y="7527"/>
                    <a:pt x="5683" y="7269"/>
                    <a:pt x="6315" y="6984"/>
                  </a:cubicBezTo>
                  <a:close/>
                  <a:moveTo>
                    <a:pt x="6190" y="7759"/>
                  </a:moveTo>
                  <a:cubicBezTo>
                    <a:pt x="6404" y="8213"/>
                    <a:pt x="6636" y="8659"/>
                    <a:pt x="6903" y="9086"/>
                  </a:cubicBezTo>
                  <a:lnTo>
                    <a:pt x="6832" y="9149"/>
                  </a:lnTo>
                  <a:cubicBezTo>
                    <a:pt x="6582" y="9353"/>
                    <a:pt x="6324" y="9576"/>
                    <a:pt x="6039" y="9745"/>
                  </a:cubicBezTo>
                  <a:cubicBezTo>
                    <a:pt x="5816" y="9879"/>
                    <a:pt x="5558" y="10004"/>
                    <a:pt x="5362" y="10182"/>
                  </a:cubicBezTo>
                  <a:cubicBezTo>
                    <a:pt x="5514" y="9763"/>
                    <a:pt x="5665" y="9353"/>
                    <a:pt x="5807" y="8935"/>
                  </a:cubicBezTo>
                  <a:cubicBezTo>
                    <a:pt x="5923" y="8543"/>
                    <a:pt x="6057" y="8151"/>
                    <a:pt x="6190" y="7759"/>
                  </a:cubicBezTo>
                  <a:close/>
                  <a:moveTo>
                    <a:pt x="3358" y="1"/>
                  </a:moveTo>
                  <a:cubicBezTo>
                    <a:pt x="2904" y="1"/>
                    <a:pt x="2449" y="45"/>
                    <a:pt x="2022" y="197"/>
                  </a:cubicBezTo>
                  <a:cubicBezTo>
                    <a:pt x="1621" y="339"/>
                    <a:pt x="1274" y="589"/>
                    <a:pt x="900" y="803"/>
                  </a:cubicBezTo>
                  <a:cubicBezTo>
                    <a:pt x="704" y="927"/>
                    <a:pt x="508" y="1061"/>
                    <a:pt x="303" y="1194"/>
                  </a:cubicBezTo>
                  <a:cubicBezTo>
                    <a:pt x="285" y="1212"/>
                    <a:pt x="232" y="1239"/>
                    <a:pt x="187" y="1266"/>
                  </a:cubicBezTo>
                  <a:cubicBezTo>
                    <a:pt x="169" y="1275"/>
                    <a:pt x="160" y="1284"/>
                    <a:pt x="151" y="1292"/>
                  </a:cubicBezTo>
                  <a:cubicBezTo>
                    <a:pt x="134" y="1301"/>
                    <a:pt x="116" y="1319"/>
                    <a:pt x="107" y="1328"/>
                  </a:cubicBezTo>
                  <a:cubicBezTo>
                    <a:pt x="89" y="1337"/>
                    <a:pt x="80" y="1346"/>
                    <a:pt x="71" y="1355"/>
                  </a:cubicBezTo>
                  <a:cubicBezTo>
                    <a:pt x="45" y="1373"/>
                    <a:pt x="27" y="1382"/>
                    <a:pt x="0" y="1399"/>
                  </a:cubicBezTo>
                  <a:cubicBezTo>
                    <a:pt x="463" y="1577"/>
                    <a:pt x="606" y="2139"/>
                    <a:pt x="891" y="2504"/>
                  </a:cubicBezTo>
                  <a:cubicBezTo>
                    <a:pt x="1531" y="3380"/>
                    <a:pt x="2270" y="3793"/>
                    <a:pt x="3137" y="3793"/>
                  </a:cubicBezTo>
                  <a:cubicBezTo>
                    <a:pt x="3549" y="3793"/>
                    <a:pt x="3990" y="3700"/>
                    <a:pt x="4462" y="3519"/>
                  </a:cubicBezTo>
                  <a:cubicBezTo>
                    <a:pt x="4543" y="4009"/>
                    <a:pt x="4756" y="4481"/>
                    <a:pt x="5059" y="4882"/>
                  </a:cubicBezTo>
                  <a:cubicBezTo>
                    <a:pt x="4917" y="5016"/>
                    <a:pt x="4801" y="5158"/>
                    <a:pt x="4667" y="5292"/>
                  </a:cubicBezTo>
                  <a:cubicBezTo>
                    <a:pt x="4053" y="5969"/>
                    <a:pt x="3990" y="6975"/>
                    <a:pt x="4231" y="7821"/>
                  </a:cubicBezTo>
                  <a:cubicBezTo>
                    <a:pt x="4525" y="8614"/>
                    <a:pt x="5050" y="9336"/>
                    <a:pt x="5113" y="10191"/>
                  </a:cubicBezTo>
                  <a:cubicBezTo>
                    <a:pt x="5131" y="10271"/>
                    <a:pt x="5139" y="10360"/>
                    <a:pt x="5148" y="10449"/>
                  </a:cubicBezTo>
                  <a:lnTo>
                    <a:pt x="5148" y="10458"/>
                  </a:lnTo>
                  <a:lnTo>
                    <a:pt x="5157" y="10511"/>
                  </a:lnTo>
                  <a:cubicBezTo>
                    <a:pt x="5220" y="10458"/>
                    <a:pt x="5291" y="10404"/>
                    <a:pt x="5353" y="10360"/>
                  </a:cubicBezTo>
                  <a:cubicBezTo>
                    <a:pt x="5407" y="10315"/>
                    <a:pt x="5460" y="10280"/>
                    <a:pt x="5514" y="10244"/>
                  </a:cubicBezTo>
                  <a:cubicBezTo>
                    <a:pt x="5531" y="10226"/>
                    <a:pt x="5540" y="10217"/>
                    <a:pt x="5558" y="10209"/>
                  </a:cubicBezTo>
                  <a:cubicBezTo>
                    <a:pt x="5647" y="10146"/>
                    <a:pt x="5745" y="10093"/>
                    <a:pt x="5834" y="10030"/>
                  </a:cubicBezTo>
                  <a:cubicBezTo>
                    <a:pt x="6199" y="9843"/>
                    <a:pt x="6520" y="9594"/>
                    <a:pt x="6841" y="9336"/>
                  </a:cubicBezTo>
                  <a:cubicBezTo>
                    <a:pt x="7455" y="8774"/>
                    <a:pt x="8061" y="8124"/>
                    <a:pt x="8364" y="7340"/>
                  </a:cubicBezTo>
                  <a:cubicBezTo>
                    <a:pt x="8497" y="6940"/>
                    <a:pt x="8462" y="6503"/>
                    <a:pt x="8328" y="6102"/>
                  </a:cubicBezTo>
                  <a:cubicBezTo>
                    <a:pt x="8310" y="6058"/>
                    <a:pt x="8293" y="5995"/>
                    <a:pt x="8266" y="5951"/>
                  </a:cubicBezTo>
                  <a:cubicBezTo>
                    <a:pt x="8774" y="5808"/>
                    <a:pt x="9219" y="5506"/>
                    <a:pt x="9575" y="5123"/>
                  </a:cubicBezTo>
                  <a:cubicBezTo>
                    <a:pt x="9816" y="4882"/>
                    <a:pt x="10056" y="4633"/>
                    <a:pt x="10181" y="4312"/>
                  </a:cubicBezTo>
                  <a:cubicBezTo>
                    <a:pt x="10519" y="3573"/>
                    <a:pt x="10600" y="2700"/>
                    <a:pt x="10225" y="1961"/>
                  </a:cubicBezTo>
                  <a:cubicBezTo>
                    <a:pt x="9823" y="901"/>
                    <a:pt x="8697" y="143"/>
                    <a:pt x="7559" y="143"/>
                  </a:cubicBezTo>
                  <a:cubicBezTo>
                    <a:pt x="7539" y="143"/>
                    <a:pt x="7519" y="143"/>
                    <a:pt x="7500" y="143"/>
                  </a:cubicBezTo>
                  <a:lnTo>
                    <a:pt x="7366" y="143"/>
                  </a:lnTo>
                  <a:cubicBezTo>
                    <a:pt x="6654" y="143"/>
                    <a:pt x="6012" y="482"/>
                    <a:pt x="5478" y="936"/>
                  </a:cubicBezTo>
                  <a:cubicBezTo>
                    <a:pt x="5460" y="918"/>
                    <a:pt x="5442" y="909"/>
                    <a:pt x="5433" y="892"/>
                  </a:cubicBezTo>
                  <a:cubicBezTo>
                    <a:pt x="4899" y="411"/>
                    <a:pt x="4258" y="10"/>
                    <a:pt x="3518" y="10"/>
                  </a:cubicBezTo>
                  <a:cubicBezTo>
                    <a:pt x="3465" y="1"/>
                    <a:pt x="3411" y="1"/>
                    <a:pt x="335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6" descr="n185 Fb Thu Huong Pham">
            <a:extLst>
              <a:ext uri="{FF2B5EF4-FFF2-40B4-BE49-F238E27FC236}">
                <a16:creationId xmlns:a16="http://schemas.microsoft.com/office/drawing/2014/main" id="{DF4B24D9-E43C-6C19-3866-200FDB0F89A7}"/>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1923"/>
          <a:stretch/>
        </p:blipFill>
        <p:spPr bwMode="auto">
          <a:xfrm>
            <a:off x="459410" y="2571750"/>
            <a:ext cx="3970740" cy="2106051"/>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barn(inVertical)">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78;p51" descr="n185 Fb Thu Huong Pham">
            <a:extLst>
              <a:ext uri="{FF2B5EF4-FFF2-40B4-BE49-F238E27FC236}">
                <a16:creationId xmlns:a16="http://schemas.microsoft.com/office/drawing/2014/main" id="{57515B09-71FA-7E05-FE9A-24695D36B2A9}"/>
              </a:ext>
            </a:extLst>
          </p:cNvPr>
          <p:cNvSpPr/>
          <p:nvPr/>
        </p:nvSpPr>
        <p:spPr>
          <a:xfrm>
            <a:off x="519272" y="1293018"/>
            <a:ext cx="2355189" cy="3086101"/>
          </a:xfrm>
          <a:prstGeom prst="roundRect">
            <a:avLst>
              <a:gd name="adj" fmla="val 983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200">
              <a:solidFill>
                <a:schemeClr val="dk1"/>
              </a:solidFill>
              <a:latin typeface="Chelsea Market"/>
              <a:ea typeface="Chelsea Market"/>
              <a:cs typeface="Chelsea Market"/>
              <a:sym typeface="Chelsea Market"/>
            </a:endParaRPr>
          </a:p>
        </p:txBody>
      </p:sp>
      <p:sp>
        <p:nvSpPr>
          <p:cNvPr id="2" name="Title 1" descr="n185 Fb Thu Huong Pham">
            <a:extLst>
              <a:ext uri="{FF2B5EF4-FFF2-40B4-BE49-F238E27FC236}">
                <a16:creationId xmlns:a16="http://schemas.microsoft.com/office/drawing/2014/main" id="{D8222EC0-D4DB-BBEF-96C2-2EFC1D6CDD9C}"/>
              </a:ext>
            </a:extLst>
          </p:cNvPr>
          <p:cNvSpPr>
            <a:spLocks noGrp="1"/>
          </p:cNvSpPr>
          <p:nvPr>
            <p:ph type="title"/>
          </p:nvPr>
        </p:nvSpPr>
        <p:spPr>
          <a:xfrm>
            <a:off x="3548032" y="1234534"/>
            <a:ext cx="4866141" cy="841800"/>
          </a:xfrm>
        </p:spPr>
        <p:txBody>
          <a:bodyPr/>
          <a:lstStyle/>
          <a:p>
            <a:pPr algn="just"/>
            <a:br>
              <a:rPr lang="en-US" sz="2800" dirty="0">
                <a:latin typeface="Roboto Condensed" panose="02000000000000000000" pitchFamily="2" charset="0"/>
                <a:ea typeface="Roboto Condensed" panose="02000000000000000000" pitchFamily="2" charset="0"/>
              </a:rPr>
            </a:br>
            <a:r>
              <a:rPr lang="en-US" sz="2800" b="1" dirty="0">
                <a:latin typeface="Roboto Condensed" panose="02000000000000000000" pitchFamily="2" charset="0"/>
                <a:ea typeface="Roboto Condensed" panose="02000000000000000000" pitchFamily="2" charset="0"/>
              </a:rPr>
              <a:t>1. </a:t>
            </a:r>
            <a:r>
              <a:rPr lang="en-US" sz="2800" dirty="0" err="1">
                <a:solidFill>
                  <a:srgbClr val="0070C0"/>
                </a:solidFill>
                <a:latin typeface="Roboto Condensed" panose="02000000000000000000" pitchFamily="2" charset="0"/>
                <a:ea typeface="Roboto Condensed" panose="02000000000000000000" pitchFamily="2" charset="0"/>
              </a:rPr>
              <a:t>Sóng</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điện</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từ</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là</a:t>
            </a:r>
            <a:r>
              <a:rPr lang="en-US" sz="2800" dirty="0">
                <a:solidFill>
                  <a:srgbClr val="0070C0"/>
                </a:solidFill>
                <a:latin typeface="Roboto Condensed" panose="02000000000000000000" pitchFamily="2" charset="0"/>
                <a:ea typeface="Roboto Condensed" panose="02000000000000000000" pitchFamily="2" charset="0"/>
              </a:rPr>
              <a:t> </a:t>
            </a:r>
            <a:r>
              <a:rPr lang="en-US" sz="2800" err="1">
                <a:solidFill>
                  <a:srgbClr val="0070C0"/>
                </a:solidFill>
                <a:latin typeface="Roboto Condensed" panose="02000000000000000000" pitchFamily="2" charset="0"/>
                <a:ea typeface="Roboto Condensed" panose="02000000000000000000" pitchFamily="2" charset="0"/>
              </a:rPr>
              <a:t>gì</a:t>
            </a:r>
            <a:r>
              <a:rPr lang="en-US" sz="2800">
                <a:solidFill>
                  <a:srgbClr val="0070C0"/>
                </a:solidFill>
                <a:latin typeface="Roboto Condensed" panose="02000000000000000000" pitchFamily="2" charset="0"/>
                <a:ea typeface="Roboto Condensed" panose="02000000000000000000" pitchFamily="2" charset="0"/>
              </a:rPr>
              <a:t>? Sóng điện từ là sóng dọc hay sóng ngang?</a:t>
            </a:r>
            <a:endParaRPr lang="en-US" sz="2800" dirty="0">
              <a:solidFill>
                <a:srgbClr val="0070C0"/>
              </a:solidFill>
              <a:latin typeface="Roboto Condensed" panose="02000000000000000000" pitchFamily="2" charset="0"/>
              <a:ea typeface="Roboto Condensed" panose="02000000000000000000" pitchFamily="2" charset="0"/>
            </a:endParaRPr>
          </a:p>
        </p:txBody>
      </p:sp>
      <p:sp>
        <p:nvSpPr>
          <p:cNvPr id="3" name="Title 2" descr="n185 Fb Thu Huong Pham">
            <a:extLst>
              <a:ext uri="{FF2B5EF4-FFF2-40B4-BE49-F238E27FC236}">
                <a16:creationId xmlns:a16="http://schemas.microsoft.com/office/drawing/2014/main" id="{48968096-D3C9-097B-1243-AE7D182CA8F2}"/>
              </a:ext>
            </a:extLst>
          </p:cNvPr>
          <p:cNvSpPr>
            <a:spLocks noGrp="1"/>
          </p:cNvSpPr>
          <p:nvPr>
            <p:ph type="title" idx="2"/>
          </p:nvPr>
        </p:nvSpPr>
        <p:spPr>
          <a:xfrm>
            <a:off x="-247537" y="342168"/>
            <a:ext cx="3888808" cy="653700"/>
          </a:xfrm>
        </p:spPr>
        <p:txBody>
          <a:bodyPr/>
          <a:lstStyle/>
          <a:p>
            <a:r>
              <a:rPr lang="en-US" sz="4500" b="1" dirty="0" err="1">
                <a:latin typeface="Roboto Condensed" panose="02000000000000000000" pitchFamily="2" charset="0"/>
                <a:ea typeface="Roboto Condensed" panose="02000000000000000000" pitchFamily="2" charset="0"/>
              </a:rPr>
              <a:t>Nhiệm</a:t>
            </a:r>
            <a:r>
              <a:rPr lang="en-US" sz="4500" b="1" dirty="0">
                <a:latin typeface="Roboto Condensed" panose="02000000000000000000" pitchFamily="2" charset="0"/>
                <a:ea typeface="Roboto Condensed" panose="02000000000000000000" pitchFamily="2" charset="0"/>
              </a:rPr>
              <a:t> </a:t>
            </a:r>
            <a:r>
              <a:rPr lang="en-US" sz="4500" b="1" dirty="0" err="1">
                <a:latin typeface="Roboto Condensed" panose="02000000000000000000" pitchFamily="2" charset="0"/>
                <a:ea typeface="Roboto Condensed" panose="02000000000000000000" pitchFamily="2" charset="0"/>
              </a:rPr>
              <a:t>vụ</a:t>
            </a:r>
            <a:endParaRPr lang="en-US" sz="4500" b="1" dirty="0">
              <a:latin typeface="Roboto Condensed" panose="02000000000000000000" pitchFamily="2" charset="0"/>
              <a:ea typeface="Roboto Condensed" panose="02000000000000000000" pitchFamily="2" charset="0"/>
            </a:endParaRPr>
          </a:p>
        </p:txBody>
      </p:sp>
      <p:sp>
        <p:nvSpPr>
          <p:cNvPr id="7" name="TextBox 6" descr="n185 Fb Thu Huong Pham">
            <a:extLst>
              <a:ext uri="{FF2B5EF4-FFF2-40B4-BE49-F238E27FC236}">
                <a16:creationId xmlns:a16="http://schemas.microsoft.com/office/drawing/2014/main" id="{E4211F4B-753D-58CC-BCA2-E022CCDD14A9}"/>
              </a:ext>
            </a:extLst>
          </p:cNvPr>
          <p:cNvSpPr txBox="1"/>
          <p:nvPr/>
        </p:nvSpPr>
        <p:spPr>
          <a:xfrm>
            <a:off x="630562" y="1381482"/>
            <a:ext cx="2117368" cy="2908489"/>
          </a:xfrm>
          <a:prstGeom prst="rect">
            <a:avLst/>
          </a:prstGeom>
          <a:noFill/>
        </p:spPr>
        <p:txBody>
          <a:bodyPr wrap="square">
            <a:spAutoFit/>
          </a:bodyPr>
          <a:lstStyle/>
          <a:p>
            <a:pPr algn="just">
              <a:spcBef>
                <a:spcPts val="600"/>
              </a:spcBef>
              <a:spcAft>
                <a:spcPts val="1200"/>
              </a:spcAft>
            </a:pP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Nghiên</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cứu</a:t>
            </a:r>
            <a:r>
              <a:rPr lang="en-US" sz="2400" dirty="0">
                <a:latin typeface="Roboto Condensed" panose="02000000000000000000" pitchFamily="2" charset="0"/>
                <a:ea typeface="Roboto Condensed" panose="02000000000000000000" pitchFamily="2" charset="0"/>
              </a:rPr>
              <a:t> SGK </a:t>
            </a:r>
            <a:r>
              <a:rPr lang="en-US" sz="2400" dirty="0" err="1">
                <a:latin typeface="Roboto Condensed" panose="02000000000000000000" pitchFamily="2" charset="0"/>
                <a:ea typeface="Roboto Condensed" panose="02000000000000000000" pitchFamily="2" charset="0"/>
              </a:rPr>
              <a:t>thảo</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luận</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nhóm</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và</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trả</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lời</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câu</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hỏi</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phiếu</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học</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tập</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số</a:t>
            </a:r>
            <a:r>
              <a:rPr lang="en-US" sz="2400" dirty="0">
                <a:latin typeface="Roboto Condensed" panose="02000000000000000000" pitchFamily="2" charset="0"/>
                <a:ea typeface="Roboto Condensed" panose="02000000000000000000" pitchFamily="2" charset="0"/>
              </a:rPr>
              <a:t> 1</a:t>
            </a:r>
          </a:p>
          <a:p>
            <a:pPr algn="just">
              <a:spcBef>
                <a:spcPts val="600"/>
              </a:spcBef>
              <a:spcAft>
                <a:spcPts val="1200"/>
              </a:spcAft>
            </a:pP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Thời</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gian</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thảo</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luận</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là</a:t>
            </a:r>
            <a:r>
              <a:rPr lang="en-US" sz="2400" dirty="0">
                <a:latin typeface="Roboto Condensed" panose="02000000000000000000" pitchFamily="2" charset="0"/>
                <a:ea typeface="Roboto Condensed" panose="02000000000000000000" pitchFamily="2" charset="0"/>
              </a:rPr>
              <a:t> 3 </a:t>
            </a:r>
            <a:r>
              <a:rPr lang="en-US" sz="2400" dirty="0" err="1">
                <a:latin typeface="Roboto Condensed" panose="02000000000000000000" pitchFamily="2" charset="0"/>
                <a:ea typeface="Roboto Condensed" panose="02000000000000000000" pitchFamily="2" charset="0"/>
              </a:rPr>
              <a:t>phút</a:t>
            </a:r>
            <a:endParaRPr lang="en-US" sz="2400" dirty="0">
              <a:latin typeface="Roboto Condensed" panose="02000000000000000000" pitchFamily="2" charset="0"/>
              <a:ea typeface="Roboto Condensed" panose="02000000000000000000" pitchFamily="2" charset="0"/>
            </a:endParaRPr>
          </a:p>
        </p:txBody>
      </p:sp>
      <p:sp>
        <p:nvSpPr>
          <p:cNvPr id="9" name="TextBox 8" descr="n185 Fb Thu Huong Pham">
            <a:extLst>
              <a:ext uri="{FF2B5EF4-FFF2-40B4-BE49-F238E27FC236}">
                <a16:creationId xmlns:a16="http://schemas.microsoft.com/office/drawing/2014/main" id="{95D77458-B5F0-CDCC-8060-97B4EEDE12CF}"/>
              </a:ext>
            </a:extLst>
          </p:cNvPr>
          <p:cNvSpPr txBox="1"/>
          <p:nvPr/>
        </p:nvSpPr>
        <p:spPr>
          <a:xfrm>
            <a:off x="3548032" y="3744214"/>
            <a:ext cx="4789942" cy="523220"/>
          </a:xfrm>
          <a:prstGeom prst="rect">
            <a:avLst/>
          </a:prstGeom>
          <a:noFill/>
        </p:spPr>
        <p:txBody>
          <a:bodyPr wrap="square">
            <a:spAutoFit/>
          </a:bodyPr>
          <a:lstStyle/>
          <a:p>
            <a:pPr algn="just"/>
            <a:r>
              <a:rPr lang="en-US" sz="2800" b="1" dirty="0">
                <a:solidFill>
                  <a:schemeClr val="tx1"/>
                </a:solidFill>
                <a:latin typeface="Roboto Condensed" panose="02000000000000000000" pitchFamily="2" charset="0"/>
                <a:ea typeface="Roboto Condensed" panose="02000000000000000000" pitchFamily="2" charset="0"/>
              </a:rPr>
              <a:t>3. </a:t>
            </a:r>
            <a:r>
              <a:rPr lang="en-US" sz="2800" dirty="0" err="1">
                <a:solidFill>
                  <a:srgbClr val="0070C0"/>
                </a:solidFill>
                <a:latin typeface="Roboto Condensed" panose="02000000000000000000" pitchFamily="2" charset="0"/>
                <a:ea typeface="Roboto Condensed" panose="02000000000000000000" pitchFamily="2" charset="0"/>
              </a:rPr>
              <a:t>Trả</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lời</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câu</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hỏi</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trang</a:t>
            </a:r>
            <a:r>
              <a:rPr lang="en-US" sz="2800" dirty="0">
                <a:solidFill>
                  <a:srgbClr val="0070C0"/>
                </a:solidFill>
                <a:latin typeface="Roboto Condensed" panose="02000000000000000000" pitchFamily="2" charset="0"/>
                <a:ea typeface="Roboto Condensed" panose="02000000000000000000" pitchFamily="2" charset="0"/>
              </a:rPr>
              <a:t> 44</a:t>
            </a:r>
          </a:p>
        </p:txBody>
      </p:sp>
      <p:sp>
        <p:nvSpPr>
          <p:cNvPr id="6" name="TextBox 5" descr="n185 Fb Thu Huong Pham">
            <a:extLst>
              <a:ext uri="{FF2B5EF4-FFF2-40B4-BE49-F238E27FC236}">
                <a16:creationId xmlns:a16="http://schemas.microsoft.com/office/drawing/2014/main" id="{592C9B63-E5D2-1801-EEDD-AF65EAD84DB8}"/>
              </a:ext>
            </a:extLst>
          </p:cNvPr>
          <p:cNvSpPr txBox="1"/>
          <p:nvPr/>
        </p:nvSpPr>
        <p:spPr>
          <a:xfrm>
            <a:off x="3548032" y="2258451"/>
            <a:ext cx="4789942" cy="1384995"/>
          </a:xfrm>
          <a:prstGeom prst="rect">
            <a:avLst/>
          </a:prstGeom>
          <a:noFill/>
        </p:spPr>
        <p:txBody>
          <a:bodyPr wrap="square">
            <a:spAutoFit/>
          </a:bodyPr>
          <a:lstStyle/>
          <a:p>
            <a:pPr algn="just"/>
            <a:r>
              <a:rPr lang="en-US" sz="2800" b="1" dirty="0">
                <a:solidFill>
                  <a:schemeClr val="tx1"/>
                </a:solidFill>
                <a:latin typeface="Roboto Condensed" panose="02000000000000000000" pitchFamily="2" charset="0"/>
                <a:ea typeface="Roboto Condensed" panose="02000000000000000000" pitchFamily="2" charset="0"/>
              </a:rPr>
              <a:t>2. </a:t>
            </a:r>
            <a:r>
              <a:rPr lang="en-US" sz="2800" dirty="0" err="1">
                <a:solidFill>
                  <a:srgbClr val="0070C0"/>
                </a:solidFill>
                <a:latin typeface="Roboto Condensed" panose="02000000000000000000" pitchFamily="2" charset="0"/>
                <a:ea typeface="Roboto Condensed" panose="02000000000000000000" pitchFamily="2" charset="0"/>
              </a:rPr>
              <a:t>Tốc</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độ</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lan</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truyền</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của</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sóng</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điện</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từ</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trong</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chân</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không</a:t>
            </a:r>
            <a:r>
              <a:rPr lang="en-US" sz="2800" dirty="0">
                <a:solidFill>
                  <a:srgbClr val="0070C0"/>
                </a:solidFill>
                <a:latin typeface="Roboto Condensed" panose="02000000000000000000" pitchFamily="2" charset="0"/>
                <a:ea typeface="Roboto Condensed" panose="02000000000000000000" pitchFamily="2" charset="0"/>
              </a:rPr>
              <a:t> </a:t>
            </a:r>
            <a:r>
              <a:rPr lang="en-US" sz="2800" dirty="0" err="1">
                <a:solidFill>
                  <a:srgbClr val="0070C0"/>
                </a:solidFill>
                <a:latin typeface="Roboto Condensed" panose="02000000000000000000" pitchFamily="2" charset="0"/>
                <a:ea typeface="Roboto Condensed" panose="02000000000000000000" pitchFamily="2" charset="0"/>
              </a:rPr>
              <a:t>là</a:t>
            </a:r>
            <a:r>
              <a:rPr lang="en-US" sz="2800" dirty="0">
                <a:solidFill>
                  <a:srgbClr val="0070C0"/>
                </a:solidFill>
                <a:latin typeface="Roboto Condensed" panose="02000000000000000000" pitchFamily="2" charset="0"/>
                <a:ea typeface="Roboto Condensed" panose="02000000000000000000" pitchFamily="2" charset="0"/>
              </a:rPr>
              <a:t> bao </a:t>
            </a:r>
            <a:r>
              <a:rPr lang="en-US" sz="2800" dirty="0" err="1">
                <a:solidFill>
                  <a:srgbClr val="0070C0"/>
                </a:solidFill>
                <a:latin typeface="Roboto Condensed" panose="02000000000000000000" pitchFamily="2" charset="0"/>
                <a:ea typeface="Roboto Condensed" panose="02000000000000000000" pitchFamily="2" charset="0"/>
              </a:rPr>
              <a:t>nhiêu</a:t>
            </a:r>
            <a:r>
              <a:rPr lang="en-US" sz="2800" dirty="0">
                <a:solidFill>
                  <a:srgbClr val="0070C0"/>
                </a:solidFill>
                <a:latin typeface="Roboto Condensed" panose="02000000000000000000" pitchFamily="2" charset="0"/>
                <a:ea typeface="Roboto Condensed" panose="02000000000000000000" pitchFamily="2" charset="0"/>
              </a:rPr>
              <a:t>?</a:t>
            </a:r>
          </a:p>
        </p:txBody>
      </p:sp>
      <p:pic>
        <p:nvPicPr>
          <p:cNvPr id="4098" name="Picture 2" descr="n185 Fb Thu Huong Pham">
            <a:extLst>
              <a:ext uri="{FF2B5EF4-FFF2-40B4-BE49-F238E27FC236}">
                <a16:creationId xmlns:a16="http://schemas.microsoft.com/office/drawing/2014/main" id="{B39F8FAA-61EB-BFEC-96CE-8047316D1C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52" r="8307" b="13459"/>
          <a:stretch/>
        </p:blipFill>
        <p:spPr bwMode="auto">
          <a:xfrm>
            <a:off x="5943003" y="281493"/>
            <a:ext cx="2811445" cy="1428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53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85 Fb Thu Huong Pham">
            <a:extLst>
              <a:ext uri="{FF2B5EF4-FFF2-40B4-BE49-F238E27FC236}">
                <a16:creationId xmlns:a16="http://schemas.microsoft.com/office/drawing/2014/main" id="{D8222EC0-D4DB-BBEF-96C2-2EFC1D6CDD9C}"/>
              </a:ext>
            </a:extLst>
          </p:cNvPr>
          <p:cNvSpPr>
            <a:spLocks noGrp="1"/>
          </p:cNvSpPr>
          <p:nvPr>
            <p:ph type="title"/>
          </p:nvPr>
        </p:nvSpPr>
        <p:spPr>
          <a:xfrm>
            <a:off x="435784" y="2742145"/>
            <a:ext cx="5000610" cy="841800"/>
          </a:xfrm>
        </p:spPr>
        <p:txBody>
          <a:bodyPr/>
          <a:lstStyle/>
          <a:p>
            <a:pPr marL="457200" indent="-457200" algn="just">
              <a:buSzPct val="100000"/>
              <a:buFont typeface="Wingdings" panose="05000000000000000000" pitchFamily="2" charset="2"/>
              <a:buChar char="Ø"/>
            </a:pPr>
            <a:r>
              <a:rPr lang="vi-VN" sz="2600" dirty="0">
                <a:solidFill>
                  <a:srgbClr val="0070C0"/>
                </a:solidFill>
                <a:latin typeface="Roboto Condensed" panose="02000000000000000000" pitchFamily="2" charset="0"/>
                <a:ea typeface="Roboto Condensed" panose="02000000000000000000" pitchFamily="2" charset="0"/>
              </a:rPr>
              <a:t>Tốc độ lan truyền của s</a:t>
            </a:r>
            <a:r>
              <a:rPr lang="en-US" sz="2600" dirty="0">
                <a:solidFill>
                  <a:srgbClr val="0070C0"/>
                </a:solidFill>
                <a:latin typeface="Roboto Condensed" panose="02000000000000000000" pitchFamily="2" charset="0"/>
                <a:ea typeface="Roboto Condensed" panose="02000000000000000000" pitchFamily="2" charset="0"/>
              </a:rPr>
              <a:t>ó</a:t>
            </a:r>
            <a:r>
              <a:rPr lang="vi-VN" sz="2600" dirty="0">
                <a:solidFill>
                  <a:srgbClr val="0070C0"/>
                </a:solidFill>
                <a:latin typeface="Roboto Condensed" panose="02000000000000000000" pitchFamily="2" charset="0"/>
                <a:ea typeface="Roboto Condensed" panose="02000000000000000000" pitchFamily="2" charset="0"/>
              </a:rPr>
              <a:t>ng điện từ trong chân không </a:t>
            </a:r>
            <a:r>
              <a:rPr lang="en-US" sz="2600" dirty="0" err="1">
                <a:solidFill>
                  <a:srgbClr val="0070C0"/>
                </a:solidFill>
                <a:latin typeface="Roboto Condensed" panose="02000000000000000000" pitchFamily="2" charset="0"/>
                <a:ea typeface="Roboto Condensed" panose="02000000000000000000" pitchFamily="2" charset="0"/>
              </a:rPr>
              <a:t>bằng</a:t>
            </a:r>
            <a:r>
              <a:rPr lang="en-US" sz="2600" dirty="0">
                <a:solidFill>
                  <a:srgbClr val="0070C0"/>
                </a:solidFill>
                <a:latin typeface="Roboto Condensed" panose="02000000000000000000" pitchFamily="2" charset="0"/>
                <a:ea typeface="Roboto Condensed" panose="02000000000000000000" pitchFamily="2" charset="0"/>
              </a:rPr>
              <a:t> 3.10</a:t>
            </a:r>
            <a:r>
              <a:rPr lang="en-US" sz="2600" baseline="30000" dirty="0">
                <a:solidFill>
                  <a:srgbClr val="0070C0"/>
                </a:solidFill>
                <a:latin typeface="Roboto Condensed" panose="02000000000000000000" pitchFamily="2" charset="0"/>
                <a:ea typeface="Roboto Condensed" panose="02000000000000000000" pitchFamily="2" charset="0"/>
              </a:rPr>
              <a:t>8  </a:t>
            </a:r>
            <a:r>
              <a:rPr lang="en-US" sz="2600" dirty="0">
                <a:solidFill>
                  <a:srgbClr val="0070C0"/>
                </a:solidFill>
                <a:latin typeface="Roboto Condensed" panose="02000000000000000000" pitchFamily="2" charset="0"/>
                <a:ea typeface="Roboto Condensed" panose="02000000000000000000" pitchFamily="2" charset="0"/>
              </a:rPr>
              <a:t>(m/s). </a:t>
            </a:r>
            <a:r>
              <a:rPr lang="en-US" sz="2600" dirty="0" err="1">
                <a:solidFill>
                  <a:srgbClr val="0070C0"/>
                </a:solidFill>
                <a:latin typeface="Roboto Condensed" panose="02000000000000000000" pitchFamily="2" charset="0"/>
                <a:ea typeface="Roboto Condensed" panose="02000000000000000000" pitchFamily="2" charset="0"/>
              </a:rPr>
              <a:t>Bằng</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tốc</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độ</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ánh</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sáng</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trong</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chân</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không</a:t>
            </a:r>
            <a:r>
              <a:rPr lang="en-US" sz="2600" dirty="0">
                <a:solidFill>
                  <a:srgbClr val="0070C0"/>
                </a:solidFill>
                <a:latin typeface="Roboto Condensed" panose="02000000000000000000" pitchFamily="2" charset="0"/>
                <a:ea typeface="Roboto Condensed" panose="02000000000000000000" pitchFamily="2" charset="0"/>
              </a:rPr>
              <a:t>.</a:t>
            </a:r>
          </a:p>
        </p:txBody>
      </p:sp>
      <p:sp>
        <p:nvSpPr>
          <p:cNvPr id="3" name="Title 2" descr="n185 Fb Thu Huong Pham">
            <a:extLst>
              <a:ext uri="{FF2B5EF4-FFF2-40B4-BE49-F238E27FC236}">
                <a16:creationId xmlns:a16="http://schemas.microsoft.com/office/drawing/2014/main" id="{48968096-D3C9-097B-1243-AE7D182CA8F2}"/>
              </a:ext>
            </a:extLst>
          </p:cNvPr>
          <p:cNvSpPr>
            <a:spLocks noGrp="1"/>
          </p:cNvSpPr>
          <p:nvPr>
            <p:ph type="title" idx="2"/>
          </p:nvPr>
        </p:nvSpPr>
        <p:spPr>
          <a:xfrm>
            <a:off x="-247537" y="342168"/>
            <a:ext cx="3888808" cy="653700"/>
          </a:xfrm>
        </p:spPr>
        <p:txBody>
          <a:bodyPr/>
          <a:lstStyle/>
          <a:p>
            <a:r>
              <a:rPr lang="en-US" sz="4500" b="1" dirty="0" err="1">
                <a:latin typeface="Roboto Condensed" panose="02000000000000000000" pitchFamily="2" charset="0"/>
                <a:ea typeface="Roboto Condensed" panose="02000000000000000000" pitchFamily="2" charset="0"/>
              </a:rPr>
              <a:t>Kết</a:t>
            </a:r>
            <a:r>
              <a:rPr lang="en-US" sz="4500" b="1" dirty="0">
                <a:latin typeface="Roboto Condensed" panose="02000000000000000000" pitchFamily="2" charset="0"/>
                <a:ea typeface="Roboto Condensed" panose="02000000000000000000" pitchFamily="2" charset="0"/>
              </a:rPr>
              <a:t> </a:t>
            </a:r>
            <a:r>
              <a:rPr lang="en-US" sz="4500" b="1" dirty="0" err="1">
                <a:latin typeface="Roboto Condensed" panose="02000000000000000000" pitchFamily="2" charset="0"/>
                <a:ea typeface="Roboto Condensed" panose="02000000000000000000" pitchFamily="2" charset="0"/>
              </a:rPr>
              <a:t>quả</a:t>
            </a:r>
            <a:endParaRPr lang="en-US" sz="4500" b="1" dirty="0">
              <a:latin typeface="Roboto Condensed" panose="02000000000000000000" pitchFamily="2" charset="0"/>
              <a:ea typeface="Roboto Condensed" panose="02000000000000000000" pitchFamily="2" charset="0"/>
            </a:endParaRPr>
          </a:p>
        </p:txBody>
      </p:sp>
      <p:sp>
        <p:nvSpPr>
          <p:cNvPr id="6" name="TextBox 5" descr="n185 Fb Thu Huong Pham">
            <a:extLst>
              <a:ext uri="{FF2B5EF4-FFF2-40B4-BE49-F238E27FC236}">
                <a16:creationId xmlns:a16="http://schemas.microsoft.com/office/drawing/2014/main" id="{E2B12E96-D7F1-4875-AD83-6D0DDF607C8B}"/>
              </a:ext>
            </a:extLst>
          </p:cNvPr>
          <p:cNvSpPr txBox="1"/>
          <p:nvPr/>
        </p:nvSpPr>
        <p:spPr>
          <a:xfrm>
            <a:off x="435784" y="1273185"/>
            <a:ext cx="5000610" cy="892552"/>
          </a:xfrm>
          <a:prstGeom prst="rect">
            <a:avLst/>
          </a:prstGeom>
          <a:noFill/>
        </p:spPr>
        <p:txBody>
          <a:bodyPr wrap="square">
            <a:spAutoFit/>
          </a:bodyPr>
          <a:lstStyle/>
          <a:p>
            <a:pPr marL="457200" indent="-457200" algn="just">
              <a:buFont typeface="Wingdings" panose="05000000000000000000" pitchFamily="2" charset="2"/>
              <a:buChar char="Ø"/>
            </a:pPr>
            <a:r>
              <a:rPr lang="en-US" sz="2600" dirty="0" err="1">
                <a:solidFill>
                  <a:srgbClr val="0070C0"/>
                </a:solidFill>
                <a:latin typeface="Roboto Condensed" panose="02000000000000000000" pitchFamily="2" charset="0"/>
                <a:ea typeface="Roboto Condensed" panose="02000000000000000000" pitchFamily="2" charset="0"/>
              </a:rPr>
              <a:t>Sóng</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điện</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từ</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là</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điện</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từ</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trường</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lan</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truyền</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trong</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không</a:t>
            </a:r>
            <a:r>
              <a:rPr lang="en-US" sz="2600" dirty="0">
                <a:solidFill>
                  <a:srgbClr val="0070C0"/>
                </a:solidFill>
                <a:latin typeface="Roboto Condensed" panose="02000000000000000000" pitchFamily="2" charset="0"/>
                <a:ea typeface="Roboto Condensed" panose="02000000000000000000" pitchFamily="2" charset="0"/>
              </a:rPr>
              <a:t> </a:t>
            </a:r>
            <a:r>
              <a:rPr lang="en-US" sz="2600" dirty="0" err="1">
                <a:solidFill>
                  <a:srgbClr val="0070C0"/>
                </a:solidFill>
                <a:latin typeface="Roboto Condensed" panose="02000000000000000000" pitchFamily="2" charset="0"/>
                <a:ea typeface="Roboto Condensed" panose="02000000000000000000" pitchFamily="2" charset="0"/>
              </a:rPr>
              <a:t>gian</a:t>
            </a:r>
            <a:r>
              <a:rPr lang="vi-VN" sz="2600" dirty="0">
                <a:solidFill>
                  <a:srgbClr val="0070C0"/>
                </a:solidFill>
                <a:latin typeface="Roboto Condensed" panose="02000000000000000000" pitchFamily="2" charset="0"/>
                <a:ea typeface="Roboto Condensed" panose="02000000000000000000" pitchFamily="2" charset="0"/>
              </a:rPr>
              <a:t>.</a:t>
            </a:r>
            <a:endParaRPr lang="en-US" sz="2600" dirty="0"/>
          </a:p>
        </p:txBody>
      </p:sp>
      <p:sp>
        <p:nvSpPr>
          <p:cNvPr id="9" name="TextBox 8" descr="n185 Fb Thu Huong Pham">
            <a:extLst>
              <a:ext uri="{FF2B5EF4-FFF2-40B4-BE49-F238E27FC236}">
                <a16:creationId xmlns:a16="http://schemas.microsoft.com/office/drawing/2014/main" id="{8493FF44-41F4-F9A2-06DE-5A943DFFDD0B}"/>
              </a:ext>
            </a:extLst>
          </p:cNvPr>
          <p:cNvSpPr txBox="1"/>
          <p:nvPr/>
        </p:nvSpPr>
        <p:spPr>
          <a:xfrm>
            <a:off x="556260" y="4030556"/>
            <a:ext cx="7566660" cy="492443"/>
          </a:xfrm>
          <a:prstGeom prst="rect">
            <a:avLst/>
          </a:prstGeom>
          <a:noFill/>
        </p:spPr>
        <p:txBody>
          <a:bodyPr wrap="square">
            <a:spAutoFit/>
          </a:bodyPr>
          <a:lstStyle/>
          <a:p>
            <a:r>
              <a:rPr lang="vi-VN"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Đây</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là</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cơ</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sở</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để</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khẳng</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định</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ánh</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sáng</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là</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sóng</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điện</a:t>
            </a:r>
            <a:r>
              <a:rPr lang="en-US" sz="2600" b="1" dirty="0">
                <a:solidFill>
                  <a:srgbClr val="FF0000"/>
                </a:solidFill>
                <a:latin typeface="Roboto Condensed" panose="02000000000000000000" pitchFamily="2" charset="0"/>
                <a:ea typeface="Roboto Condensed" panose="02000000000000000000" pitchFamily="2" charset="0"/>
              </a:rPr>
              <a:t> </a:t>
            </a:r>
            <a:r>
              <a:rPr lang="en-US" sz="2600" b="1" dirty="0" err="1">
                <a:solidFill>
                  <a:srgbClr val="FF0000"/>
                </a:solidFill>
                <a:latin typeface="Roboto Condensed" panose="02000000000000000000" pitchFamily="2" charset="0"/>
                <a:ea typeface="Roboto Condensed" panose="02000000000000000000" pitchFamily="2" charset="0"/>
              </a:rPr>
              <a:t>từ</a:t>
            </a:r>
            <a:r>
              <a:rPr lang="vi-VN" sz="2600" b="1" dirty="0">
                <a:solidFill>
                  <a:srgbClr val="FF0000"/>
                </a:solidFill>
                <a:latin typeface="Roboto Condensed" panose="02000000000000000000" pitchFamily="2" charset="0"/>
                <a:ea typeface="Roboto Condensed" panose="02000000000000000000" pitchFamily="2" charset="0"/>
              </a:rPr>
              <a:t>.</a:t>
            </a:r>
            <a:endParaRPr lang="en-US" sz="2600" b="1" dirty="0">
              <a:solidFill>
                <a:srgbClr val="FF0000"/>
              </a:solidFill>
            </a:endParaRPr>
          </a:p>
        </p:txBody>
      </p:sp>
      <p:pic>
        <p:nvPicPr>
          <p:cNvPr id="4" name="Picture 9" descr="n185 Fb Thu Huong Pham">
            <a:extLst>
              <a:ext uri="{FF2B5EF4-FFF2-40B4-BE49-F238E27FC236}">
                <a16:creationId xmlns:a16="http://schemas.microsoft.com/office/drawing/2014/main" id="{61E468CC-EF70-6030-5AC2-ABF459CD79A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36394" y="1076211"/>
            <a:ext cx="3274800" cy="27814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1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42" presetClass="entr" presetSubtype="0" fill="hold" nodeType="withEffect">
                                  <p:stCondLst>
                                    <p:cond delay="25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alpha val="57000"/>
          </a:schemeClr>
        </a:solidFill>
        <a:effectLst/>
      </p:bgPr>
    </p:bg>
    <p:spTree>
      <p:nvGrpSpPr>
        <p:cNvPr id="1" name=""/>
        <p:cNvGrpSpPr/>
        <p:nvPr/>
      </p:nvGrpSpPr>
      <p:grpSpPr>
        <a:xfrm>
          <a:off x="0" y="0"/>
          <a:ext cx="0" cy="0"/>
          <a:chOff x="0" y="0"/>
          <a:chExt cx="0" cy="0"/>
        </a:xfrm>
      </p:grpSpPr>
      <p:pic>
        <p:nvPicPr>
          <p:cNvPr id="2" name="Picture 2" descr="n185 Fb Thu Huong Pham">
            <a:extLst>
              <a:ext uri="{FF2B5EF4-FFF2-40B4-BE49-F238E27FC236}">
                <a16:creationId xmlns:a16="http://schemas.microsoft.com/office/drawing/2014/main" id="{02C287B8-EDC3-49E0-6312-99883C8D8A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808" b="15011"/>
          <a:stretch/>
        </p:blipFill>
        <p:spPr bwMode="auto">
          <a:xfrm>
            <a:off x="358091" y="484345"/>
            <a:ext cx="8462716" cy="4197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descr="n185 Fb Thu Huong Pham">
            <a:extLst>
              <a:ext uri="{FF2B5EF4-FFF2-40B4-BE49-F238E27FC236}">
                <a16:creationId xmlns:a16="http://schemas.microsoft.com/office/drawing/2014/main" id="{F51C406B-9EC2-3B58-CA67-87D1823CAD8B}"/>
              </a:ext>
            </a:extLst>
          </p:cNvPr>
          <p:cNvSpPr txBox="1"/>
          <p:nvPr/>
        </p:nvSpPr>
        <p:spPr>
          <a:xfrm>
            <a:off x="500612" y="623208"/>
            <a:ext cx="8177673" cy="3916457"/>
          </a:xfrm>
          <a:prstGeom prst="rect">
            <a:avLst/>
          </a:prstGeom>
          <a:solidFill>
            <a:schemeClr val="accent5">
              <a:alpha val="70000"/>
            </a:schemeClr>
          </a:solidFill>
        </p:spPr>
        <p:txBody>
          <a:bodyPr wrap="square">
            <a:spAutoFit/>
          </a:bodyPr>
          <a:lstStyle/>
          <a:p>
            <a:pPr algn="just">
              <a:lnSpc>
                <a:spcPct val="150000"/>
              </a:lnSpc>
              <a:spcBef>
                <a:spcPts val="600"/>
              </a:spcBef>
              <a:spcAft>
                <a:spcPts val="600"/>
              </a:spcAft>
            </a:pPr>
            <a:r>
              <a:rPr lang="en-US" sz="2100" b="1" dirty="0">
                <a:solidFill>
                  <a:srgbClr val="222222"/>
                </a:solidFill>
                <a:latin typeface="Roboto Condensed" panose="02000000000000000000" pitchFamily="2" charset="0"/>
                <a:ea typeface="Roboto Condensed" panose="02000000000000000000" pitchFamily="2" charset="0"/>
              </a:rPr>
              <a:t>3. </a:t>
            </a:r>
            <a:r>
              <a:rPr lang="vi-VN" sz="2100" dirty="0">
                <a:solidFill>
                  <a:srgbClr val="0066FF"/>
                </a:solidFill>
                <a:latin typeface="Roboto Condensed" panose="02000000000000000000" pitchFamily="2" charset="0"/>
                <a:ea typeface="Roboto Condensed" panose="02000000000000000000" pitchFamily="2" charset="0"/>
              </a:rPr>
              <a:t>Một vệ tinh thông tin (vệ tinh địa tĩnh) chuyển động trên quỹ đạo tròn ngay phía trên xích đạo của Trái Đất, quay cùng hướng và cùng chu kì tự quay của Trái Đất ở độ cao 36600 km so với đài phát trên mặt đất. Đài phát nằm trên đường thẳng nối vệ tinh và tâm Trái Đất. Coi Trái Đất là một hình cầu có bán kính R = 6400 km. Vệ tinh nhận sóng truyền hình từ đài phát rồi phát lại tức thời tín hiệu đó về Trái Đất. Biết sóng có bước sóng </a:t>
            </a:r>
            <a:r>
              <a:rPr lang="el-GR" sz="2100" dirty="0">
                <a:solidFill>
                  <a:srgbClr val="0066FF"/>
                </a:solidFill>
                <a:latin typeface="Roboto Condensed" panose="02000000000000000000" pitchFamily="2" charset="0"/>
                <a:ea typeface="Roboto Condensed" panose="02000000000000000000" pitchFamily="2" charset="0"/>
              </a:rPr>
              <a:t>λ = 0,5 </a:t>
            </a:r>
            <a:r>
              <a:rPr lang="vi-VN" sz="2100" dirty="0">
                <a:solidFill>
                  <a:srgbClr val="0066FF"/>
                </a:solidFill>
                <a:latin typeface="Roboto Condensed" panose="02000000000000000000" pitchFamily="2" charset="0"/>
                <a:ea typeface="Roboto Condensed" panose="02000000000000000000" pitchFamily="2" charset="0"/>
              </a:rPr>
              <a:t>m; tốc độ truyền sóng c = </a:t>
            </a:r>
            <a:r>
              <a:rPr lang="en-US" sz="2100" dirty="0">
                <a:solidFill>
                  <a:srgbClr val="0066FF"/>
                </a:solidFill>
                <a:latin typeface="Roboto Condensed" panose="02000000000000000000" pitchFamily="2" charset="0"/>
                <a:ea typeface="Roboto Condensed" panose="02000000000000000000" pitchFamily="2" charset="0"/>
              </a:rPr>
              <a:t>3.10</a:t>
            </a:r>
            <a:r>
              <a:rPr lang="en-US" sz="2100" baseline="30000" dirty="0">
                <a:solidFill>
                  <a:srgbClr val="0066FF"/>
                </a:solidFill>
                <a:latin typeface="Roboto Condensed" panose="02000000000000000000" pitchFamily="2" charset="0"/>
                <a:ea typeface="Roboto Condensed" panose="02000000000000000000" pitchFamily="2" charset="0"/>
              </a:rPr>
              <a:t>8</a:t>
            </a:r>
            <a:r>
              <a:rPr lang="vi-VN" sz="2100" dirty="0">
                <a:solidFill>
                  <a:srgbClr val="0066FF"/>
                </a:solidFill>
                <a:latin typeface="Roboto Condensed" panose="02000000000000000000" pitchFamily="2" charset="0"/>
                <a:ea typeface="Roboto Condensed" panose="02000000000000000000" pitchFamily="2" charset="0"/>
              </a:rPr>
              <a:t> m/s. Tính khoảng thời gian lớn nhất mà sóng truyền hình đi từ đài phát đến một điểm trên mặt Trái Đất, vẽ hình minh hoạ.</a:t>
            </a:r>
            <a:endParaRPr lang="en-US" sz="2100" dirty="0">
              <a:solidFill>
                <a:srgbClr val="0066F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0396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85 Fb Thu Huong Pham">
            <a:extLst>
              <a:ext uri="{FF2B5EF4-FFF2-40B4-BE49-F238E27FC236}">
                <a16:creationId xmlns:a16="http://schemas.microsoft.com/office/drawing/2014/main" id="{2F29A39A-E143-D9C2-ECCE-05C9DD24676E}"/>
              </a:ext>
            </a:extLst>
          </p:cNvPr>
          <p:cNvSpPr txBox="1"/>
          <p:nvPr/>
        </p:nvSpPr>
        <p:spPr>
          <a:xfrm>
            <a:off x="2573754" y="626602"/>
            <a:ext cx="6036926" cy="3890296"/>
          </a:xfrm>
          <a:prstGeom prst="rect">
            <a:avLst/>
          </a:prstGeom>
          <a:noFill/>
        </p:spPr>
        <p:txBody>
          <a:bodyPr wrap="square">
            <a:spAutoFit/>
          </a:bodyPr>
          <a:lstStyle/>
          <a:p>
            <a:pPr marL="457200" indent="-457200" algn="just">
              <a:lnSpc>
                <a:spcPct val="130000"/>
              </a:lnSpc>
              <a:buFont typeface="Wingdings" panose="05000000000000000000" pitchFamily="2" charset="2"/>
              <a:buChar char="Ø"/>
            </a:pPr>
            <a:r>
              <a:rPr lang="vi-VN" sz="2400" dirty="0">
                <a:solidFill>
                  <a:srgbClr val="222222"/>
                </a:solidFill>
                <a:latin typeface="Roboto Condensed" panose="02000000000000000000" pitchFamily="2" charset="0"/>
                <a:ea typeface="Roboto Condensed" panose="02000000000000000000" pitchFamily="2" charset="0"/>
              </a:rPr>
              <a:t>Thông tin được đài phát phát đi, vệ tinh thu nhận tín hiệu đó và phát trở lại trái đất. Các điểm trên mặt đất sẽ nhận được thông tin đó thông qua đầu thu tín hiệu.</a:t>
            </a:r>
            <a:endParaRPr lang="en-US" sz="2400" dirty="0">
              <a:solidFill>
                <a:srgbClr val="222222"/>
              </a:solidFill>
              <a:latin typeface="Roboto Condensed" panose="02000000000000000000" pitchFamily="2" charset="0"/>
              <a:ea typeface="Roboto Condensed" panose="02000000000000000000" pitchFamily="2" charset="0"/>
            </a:endParaRPr>
          </a:p>
          <a:p>
            <a:pPr marL="457200" indent="-457200" algn="just">
              <a:lnSpc>
                <a:spcPct val="130000"/>
              </a:lnSpc>
              <a:buFont typeface="Wingdings" panose="05000000000000000000" pitchFamily="2" charset="2"/>
              <a:buChar char="Ø"/>
            </a:pPr>
            <a:r>
              <a:rPr lang="vi-VN" sz="2400" dirty="0">
                <a:solidFill>
                  <a:srgbClr val="222222"/>
                </a:solidFill>
                <a:latin typeface="Roboto Condensed" panose="02000000000000000000" pitchFamily="2" charset="0"/>
                <a:ea typeface="Roboto Condensed" panose="02000000000000000000" pitchFamily="2" charset="0"/>
              </a:rPr>
              <a:t>Khoảng thời gian lớn nhất mà sóng truyền hình đi từ đài phát đến một điểm trên mặt Trái Đất tương ứng với thời gian sóng truyền từ điểm D đến A sau đó từ A về B.</a:t>
            </a:r>
          </a:p>
        </p:txBody>
      </p:sp>
      <p:pic>
        <p:nvPicPr>
          <p:cNvPr id="3" name="Picture 2" descr="n185 Fb Thu Huong Pham">
            <a:extLst>
              <a:ext uri="{FF2B5EF4-FFF2-40B4-BE49-F238E27FC236}">
                <a16:creationId xmlns:a16="http://schemas.microsoft.com/office/drawing/2014/main" id="{76BD6F5C-0834-FDA0-B6F0-B16A39FA021C}"/>
              </a:ext>
            </a:extLst>
          </p:cNvPr>
          <p:cNvPicPr>
            <a:picLocks noChangeAspect="1"/>
          </p:cNvPicPr>
          <p:nvPr/>
        </p:nvPicPr>
        <p:blipFill>
          <a:blip r:embed="rId2"/>
          <a:stretch>
            <a:fillRect/>
          </a:stretch>
        </p:blipFill>
        <p:spPr>
          <a:xfrm>
            <a:off x="401198" y="930127"/>
            <a:ext cx="2172556" cy="3397508"/>
          </a:xfrm>
          <a:prstGeom prst="roundRect">
            <a:avLst/>
          </a:prstGeom>
          <a:ln>
            <a:solidFill>
              <a:schemeClr val="tx1"/>
            </a:solidFill>
          </a:ln>
        </p:spPr>
      </p:pic>
    </p:spTree>
    <p:extLst>
      <p:ext uri="{BB962C8B-B14F-4D97-AF65-F5344CB8AC3E}">
        <p14:creationId xmlns:p14="http://schemas.microsoft.com/office/powerpoint/2010/main" val="29432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n185 Fb Thu Huong Pham">
                <a:extLst>
                  <a:ext uri="{FF2B5EF4-FFF2-40B4-BE49-F238E27FC236}">
                    <a16:creationId xmlns:a16="http://schemas.microsoft.com/office/drawing/2014/main" id="{D8173A30-F469-1A4E-7F0B-076FA183361F}"/>
                  </a:ext>
                </a:extLst>
              </p:cNvPr>
              <p:cNvSpPr txBox="1"/>
              <p:nvPr/>
            </p:nvSpPr>
            <p:spPr>
              <a:xfrm>
                <a:off x="2590570" y="626602"/>
                <a:ext cx="6036926" cy="4056623"/>
              </a:xfrm>
              <a:prstGeom prst="rect">
                <a:avLst/>
              </a:prstGeom>
              <a:noFill/>
            </p:spPr>
            <p:txBody>
              <a:bodyPr wrap="square">
                <a:spAutoFit/>
              </a:bodyPr>
              <a:lstStyle/>
              <a:p>
                <a:pPr marL="457200" indent="-457200" algn="just">
                  <a:lnSpc>
                    <a:spcPct val="140000"/>
                  </a:lnSpc>
                  <a:buFont typeface="Wingdings" panose="05000000000000000000" pitchFamily="2" charset="2"/>
                  <a:buChar char="Ø"/>
                </a:pPr>
                <a:r>
                  <a:rPr lang="vi-VN" sz="2200" dirty="0">
                    <a:solidFill>
                      <a:srgbClr val="222222"/>
                    </a:solidFill>
                    <a:latin typeface="Roboto Condensed" panose="02000000000000000000" pitchFamily="2" charset="0"/>
                    <a:ea typeface="Roboto Condensed" panose="02000000000000000000" pitchFamily="2" charset="0"/>
                  </a:rPr>
                  <a:t>Độ dài đoạn AB là:</a:t>
                </a:r>
                <a:endParaRPr lang="en-US" sz="2200" dirty="0">
                  <a:solidFill>
                    <a:srgbClr val="222222"/>
                  </a:solidFill>
                  <a:latin typeface="Roboto Condensed" panose="02000000000000000000" pitchFamily="2" charset="0"/>
                  <a:ea typeface="Roboto Condensed" panose="02000000000000000000" pitchFamily="2" charset="0"/>
                </a:endParaRPr>
              </a:p>
              <a:p>
                <a:pPr algn="just">
                  <a:lnSpc>
                    <a:spcPct val="140000"/>
                  </a:lnSpc>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𝐴𝐵</m:t>
                      </m:r>
                      <m:r>
                        <a:rPr lang="en-US" sz="2200" i="1">
                          <a:latin typeface="Cambria Math" panose="02040503050406030204" pitchFamily="18" charset="0"/>
                        </a:rPr>
                        <m:t>=</m:t>
                      </m:r>
                      <m:rad>
                        <m:radPr>
                          <m:degHide m:val="on"/>
                          <m:ctrlPr>
                            <a:rPr lang="en-US" sz="2200" i="1">
                              <a:latin typeface="Cambria Math" panose="02040503050406030204" pitchFamily="18" charset="0"/>
                            </a:rPr>
                          </m:ctrlPr>
                        </m:radPr>
                        <m:deg/>
                        <m:e>
                          <m:sSup>
                            <m:sSupPr>
                              <m:ctrlPr>
                                <a:rPr lang="en-US" sz="2200" i="1">
                                  <a:latin typeface="Cambria Math" panose="02040503050406030204" pitchFamily="18" charset="0"/>
                                </a:rPr>
                              </m:ctrlPr>
                            </m:sSupPr>
                            <m:e>
                              <m:r>
                                <a:rPr lang="en-US" sz="2200" i="1">
                                  <a:latin typeface="Cambria Math" panose="02040503050406030204" pitchFamily="18" charset="0"/>
                                </a:rPr>
                                <m:t>𝐴𝐶</m:t>
                              </m:r>
                            </m:e>
                            <m:sup>
                              <m:r>
                                <a:rPr lang="en-US" sz="2200" i="1">
                                  <a:latin typeface="Cambria Math" panose="02040503050406030204" pitchFamily="18" charset="0"/>
                                </a:rPr>
                                <m:t>2</m:t>
                              </m:r>
                            </m:sup>
                          </m:sSup>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𝐵𝐶</m:t>
                              </m:r>
                            </m:e>
                            <m:sup>
                              <m:r>
                                <a:rPr lang="en-US" sz="2200" i="1">
                                  <a:latin typeface="Cambria Math" panose="02040503050406030204" pitchFamily="18" charset="0"/>
                                </a:rPr>
                                <m:t>2</m:t>
                              </m:r>
                            </m:sup>
                          </m:sSup>
                        </m:e>
                      </m:rad>
                      <m:r>
                        <a:rPr lang="en-US" sz="2200" i="1">
                          <a:latin typeface="Cambria Math" panose="02040503050406030204" pitchFamily="18" charset="0"/>
                        </a:rPr>
                        <m:t>=</m:t>
                      </m:r>
                      <m:rad>
                        <m:radPr>
                          <m:degHide m:val="on"/>
                          <m:ctrlPr>
                            <a:rPr lang="en-US" sz="2200" i="1">
                              <a:latin typeface="Cambria Math" panose="02040503050406030204" pitchFamily="18" charset="0"/>
                            </a:rPr>
                          </m:ctrlPr>
                        </m:radPr>
                        <m:deg/>
                        <m:e>
                          <m:sSup>
                            <m:sSupPr>
                              <m:ctrlPr>
                                <a:rPr lang="en-US" sz="2200" i="1">
                                  <a:latin typeface="Cambria Math" panose="02040503050406030204" pitchFamily="18" charset="0"/>
                                </a:rPr>
                              </m:ctrlPr>
                            </m:sSupPr>
                            <m:e>
                              <m:r>
                                <a:rPr lang="en-US" sz="2200" i="1">
                                  <a:latin typeface="Cambria Math" panose="02040503050406030204" pitchFamily="18" charset="0"/>
                                </a:rPr>
                                <m:t>(</m:t>
                              </m:r>
                              <m:r>
                                <a:rPr lang="en-US" sz="2200" i="1">
                                  <a:latin typeface="Cambria Math" panose="02040503050406030204" pitchFamily="18" charset="0"/>
                                </a:rPr>
                                <m:t>h</m:t>
                              </m:r>
                              <m:r>
                                <a:rPr lang="en-US" sz="2200" i="1">
                                  <a:latin typeface="Cambria Math" panose="02040503050406030204" pitchFamily="18" charset="0"/>
                                </a:rPr>
                                <m:t>+</m:t>
                              </m:r>
                              <m:r>
                                <a:rPr lang="en-US" sz="2200" i="1">
                                  <a:latin typeface="Cambria Math" panose="02040503050406030204" pitchFamily="18" charset="0"/>
                                </a:rPr>
                                <m:t>𝑅</m:t>
                              </m:r>
                              <m:r>
                                <a:rPr lang="en-US" sz="2200" i="1">
                                  <a:latin typeface="Cambria Math" panose="02040503050406030204" pitchFamily="18" charset="0"/>
                                </a:rPr>
                                <m:t>)</m:t>
                              </m:r>
                            </m:e>
                            <m:sup>
                              <m:r>
                                <a:rPr lang="en-US" sz="2200" i="1">
                                  <a:latin typeface="Cambria Math" panose="02040503050406030204" pitchFamily="18" charset="0"/>
                                </a:rPr>
                                <m:t>2</m:t>
                              </m:r>
                            </m:sup>
                          </m:sSup>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𝑅</m:t>
                              </m:r>
                            </m:e>
                            <m:sup>
                              <m:r>
                                <a:rPr lang="en-US" sz="2200" i="1">
                                  <a:latin typeface="Cambria Math" panose="02040503050406030204" pitchFamily="18" charset="0"/>
                                </a:rPr>
                                <m:t>2</m:t>
                              </m:r>
                            </m:sup>
                          </m:sSup>
                        </m:e>
                      </m:rad>
                      <m:r>
                        <a:rPr lang="en-US" sz="2200" i="1">
                          <a:latin typeface="Cambria Math" panose="02040503050406030204" pitchFamily="18" charset="0"/>
                        </a:rPr>
                        <m:t>=</m:t>
                      </m:r>
                      <m:rad>
                        <m:radPr>
                          <m:degHide m:val="on"/>
                          <m:ctrlPr>
                            <a:rPr lang="en-US" sz="2200" i="1">
                              <a:latin typeface="Cambria Math" panose="02040503050406030204" pitchFamily="18" charset="0"/>
                            </a:rPr>
                          </m:ctrlPr>
                        </m:radPr>
                        <m:deg/>
                        <m:e>
                          <m:sSup>
                            <m:sSupPr>
                              <m:ctrlPr>
                                <a:rPr lang="en-US" sz="2200" i="1">
                                  <a:latin typeface="Cambria Math" panose="02040503050406030204" pitchFamily="18" charset="0"/>
                                </a:rPr>
                              </m:ctrlPr>
                            </m:sSupPr>
                            <m:e>
                              <m:r>
                                <a:rPr lang="en-US" sz="2200" i="1">
                                  <a:latin typeface="Cambria Math" panose="02040503050406030204" pitchFamily="18" charset="0"/>
                                </a:rPr>
                                <m:t>(36600+6400)</m:t>
                              </m:r>
                            </m:e>
                            <m:sup>
                              <m:r>
                                <a:rPr lang="en-US" sz="2200" i="1">
                                  <a:latin typeface="Cambria Math" panose="02040503050406030204" pitchFamily="18" charset="0"/>
                                </a:rPr>
                                <m:t>2</m:t>
                              </m:r>
                            </m:sup>
                          </m:sSup>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6400</m:t>
                              </m:r>
                            </m:e>
                            <m:sup>
                              <m:r>
                                <a:rPr lang="en-US" sz="2200" i="1">
                                  <a:latin typeface="Cambria Math" panose="02040503050406030204" pitchFamily="18" charset="0"/>
                                </a:rPr>
                                <m:t>2</m:t>
                              </m:r>
                            </m:sup>
                          </m:sSup>
                        </m:e>
                      </m:rad>
                      <m:r>
                        <a:rPr lang="en-US" sz="2200" i="1">
                          <a:latin typeface="Cambria Math" panose="02040503050406030204" pitchFamily="18" charset="0"/>
                        </a:rPr>
                        <m:t>=42521,1 </m:t>
                      </m:r>
                      <m:r>
                        <a:rPr lang="en-US" sz="2200" i="1">
                          <a:latin typeface="Cambria Math" panose="02040503050406030204" pitchFamily="18" charset="0"/>
                        </a:rPr>
                        <m:t>𝑘𝑚</m:t>
                      </m:r>
                    </m:oMath>
                  </m:oMathPara>
                </a14:m>
                <a:endParaRPr lang="en-US" sz="2200" dirty="0"/>
              </a:p>
              <a:p>
                <a:pPr marL="457200" indent="-457200" algn="just">
                  <a:lnSpc>
                    <a:spcPct val="140000"/>
                  </a:lnSpc>
                  <a:buFont typeface="Wingdings" panose="05000000000000000000" pitchFamily="2" charset="2"/>
                  <a:buChar char="Ø"/>
                </a:pPr>
                <a:r>
                  <a:rPr lang="en-US" sz="2200" dirty="0" err="1">
                    <a:latin typeface="Roboto Condensed" panose="02000000000000000000" pitchFamily="2" charset="0"/>
                    <a:ea typeface="Roboto Condensed" panose="02000000000000000000" pitchFamily="2" charset="0"/>
                  </a:rPr>
                  <a:t>Thời</a:t>
                </a:r>
                <a:r>
                  <a:rPr lang="en-US" sz="2200" dirty="0">
                    <a:latin typeface="Roboto Condensed" panose="02000000000000000000" pitchFamily="2" charset="0"/>
                    <a:ea typeface="Roboto Condensed" panose="02000000000000000000" pitchFamily="2" charset="0"/>
                  </a:rPr>
                  <a:t> </a:t>
                </a:r>
                <a:r>
                  <a:rPr lang="en-US" sz="2200" dirty="0" err="1">
                    <a:latin typeface="Roboto Condensed" panose="02000000000000000000" pitchFamily="2" charset="0"/>
                    <a:ea typeface="Roboto Condensed" panose="02000000000000000000" pitchFamily="2" charset="0"/>
                  </a:rPr>
                  <a:t>gian</a:t>
                </a:r>
                <a:r>
                  <a:rPr lang="en-US" sz="2200" dirty="0">
                    <a:latin typeface="Roboto Condensed" panose="02000000000000000000" pitchFamily="2" charset="0"/>
                    <a:ea typeface="Roboto Condensed" panose="02000000000000000000" pitchFamily="2" charset="0"/>
                  </a:rPr>
                  <a:t> </a:t>
                </a:r>
                <a:r>
                  <a:rPr lang="en-US" sz="2200" dirty="0" err="1">
                    <a:latin typeface="Roboto Condensed" panose="02000000000000000000" pitchFamily="2" charset="0"/>
                    <a:ea typeface="Roboto Condensed" panose="02000000000000000000" pitchFamily="2" charset="0"/>
                  </a:rPr>
                  <a:t>cần</a:t>
                </a:r>
                <a:r>
                  <a:rPr lang="en-US" sz="2200" dirty="0">
                    <a:latin typeface="Roboto Condensed" panose="02000000000000000000" pitchFamily="2" charset="0"/>
                    <a:ea typeface="Roboto Condensed" panose="02000000000000000000" pitchFamily="2" charset="0"/>
                  </a:rPr>
                  <a:t> </a:t>
                </a:r>
                <a:r>
                  <a:rPr lang="en-US" sz="2200" dirty="0" err="1">
                    <a:latin typeface="Roboto Condensed" panose="02000000000000000000" pitchFamily="2" charset="0"/>
                    <a:ea typeface="Roboto Condensed" panose="02000000000000000000" pitchFamily="2" charset="0"/>
                  </a:rPr>
                  <a:t>tìm</a:t>
                </a:r>
                <a:r>
                  <a:rPr lang="en-US" sz="2200" dirty="0">
                    <a:latin typeface="Roboto Condensed" panose="02000000000000000000" pitchFamily="2" charset="0"/>
                    <a:ea typeface="Roboto Condensed" panose="02000000000000000000" pitchFamily="2" charset="0"/>
                  </a:rPr>
                  <a:t>:</a:t>
                </a:r>
              </a:p>
              <a:p>
                <a:pPr algn="just">
                  <a:lnSpc>
                    <a:spcPct val="140000"/>
                  </a:lnSpc>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r>
                        <a:rPr lang="en-US" sz="2200" i="1">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𝑡</m:t>
                          </m:r>
                        </m:e>
                        <m:sub>
                          <m:r>
                            <a:rPr lang="en-US" sz="2200" i="1">
                              <a:latin typeface="Cambria Math" panose="02040503050406030204" pitchFamily="18" charset="0"/>
                            </a:rPr>
                            <m:t>𝐷𝐴</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a:rPr lang="en-US" sz="2200" i="1">
                              <a:latin typeface="Cambria Math" panose="02040503050406030204" pitchFamily="18" charset="0"/>
                            </a:rPr>
                            <m:t>𝑡</m:t>
                          </m:r>
                        </m:e>
                        <m:sub>
                          <m:r>
                            <a:rPr lang="en-US" sz="2200" i="1">
                              <a:latin typeface="Cambria Math" panose="02040503050406030204" pitchFamily="18" charset="0"/>
                            </a:rPr>
                            <m:t>𝐴𝐵</m:t>
                          </m:r>
                        </m:sub>
                      </m:sSub>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𝐴𝐷</m:t>
                          </m:r>
                        </m:num>
                        <m:den>
                          <m:r>
                            <a:rPr lang="en-US" sz="2200" i="1">
                              <a:latin typeface="Cambria Math" panose="02040503050406030204" pitchFamily="18" charset="0"/>
                            </a:rPr>
                            <m:t>𝑐</m:t>
                          </m:r>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𝐴𝐵</m:t>
                          </m:r>
                        </m:num>
                        <m:den>
                          <m:r>
                            <a:rPr lang="en-US" sz="2200" i="1">
                              <a:latin typeface="Cambria Math" panose="02040503050406030204" pitchFamily="18" charset="0"/>
                            </a:rPr>
                            <m:t>𝑐</m:t>
                          </m:r>
                        </m:den>
                      </m:f>
                      <m:r>
                        <a:rPr lang="en-US" sz="2200" i="1">
                          <a:latin typeface="Cambria Math" panose="02040503050406030204" pitchFamily="18" charset="0"/>
                        </a:rPr>
                        <m:t>=</m:t>
                      </m:r>
                      <m:f>
                        <m:fPr>
                          <m:ctrlPr>
                            <a:rPr lang="en-US" sz="2200" i="1">
                              <a:latin typeface="Cambria Math" panose="02040503050406030204" pitchFamily="18" charset="0"/>
                            </a:rPr>
                          </m:ctrlPr>
                        </m:fPr>
                        <m:num>
                          <m:d>
                            <m:dPr>
                              <m:ctrlPr>
                                <a:rPr lang="en-US" sz="2200" i="1">
                                  <a:latin typeface="Cambria Math" panose="02040503050406030204" pitchFamily="18" charset="0"/>
                                </a:rPr>
                              </m:ctrlPr>
                            </m:dPr>
                            <m:e>
                              <m:r>
                                <a:rPr lang="en-US" sz="2200" i="1">
                                  <a:latin typeface="Cambria Math" panose="02040503050406030204" pitchFamily="18" charset="0"/>
                                </a:rPr>
                                <m:t>36600+42521,1</m:t>
                              </m:r>
                            </m:e>
                          </m:d>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10</m:t>
                              </m:r>
                            </m:e>
                            <m:sup>
                              <m:r>
                                <a:rPr lang="en-US" sz="2200" i="1">
                                  <a:latin typeface="Cambria Math" panose="02040503050406030204" pitchFamily="18" charset="0"/>
                                </a:rPr>
                                <m:t>3</m:t>
                              </m:r>
                            </m:sup>
                          </m:sSup>
                        </m:num>
                        <m:den>
                          <m:r>
                            <a:rPr lang="en-US" sz="2200" i="1">
                              <a:latin typeface="Cambria Math" panose="02040503050406030204" pitchFamily="18" charset="0"/>
                            </a:rPr>
                            <m:t>3.</m:t>
                          </m:r>
                          <m:sSup>
                            <m:sSupPr>
                              <m:ctrlPr>
                                <a:rPr lang="en-US" sz="2200" i="1">
                                  <a:latin typeface="Cambria Math" panose="02040503050406030204" pitchFamily="18" charset="0"/>
                                </a:rPr>
                              </m:ctrlPr>
                            </m:sSupPr>
                            <m:e>
                              <m:r>
                                <a:rPr lang="en-US" sz="2200" i="1">
                                  <a:latin typeface="Cambria Math" panose="02040503050406030204" pitchFamily="18" charset="0"/>
                                </a:rPr>
                                <m:t>10</m:t>
                              </m:r>
                            </m:e>
                            <m:sup>
                              <m:r>
                                <a:rPr lang="en-US" sz="2200" i="1">
                                  <a:latin typeface="Cambria Math" panose="02040503050406030204" pitchFamily="18" charset="0"/>
                                </a:rPr>
                                <m:t>8</m:t>
                              </m:r>
                            </m:sup>
                          </m:sSup>
                        </m:den>
                      </m:f>
                      <m:r>
                        <a:rPr lang="en-US" sz="2200" i="1">
                          <a:latin typeface="Cambria Math" panose="02040503050406030204" pitchFamily="18" charset="0"/>
                        </a:rPr>
                        <m:t>=0,264 </m:t>
                      </m:r>
                      <m:r>
                        <a:rPr lang="en-US" sz="2200" i="1">
                          <a:latin typeface="Cambria Math" panose="02040503050406030204" pitchFamily="18" charset="0"/>
                        </a:rPr>
                        <m:t>𝑠</m:t>
                      </m:r>
                    </m:oMath>
                  </m:oMathPara>
                </a14:m>
                <a:endParaRPr lang="en-US" sz="2200" dirty="0"/>
              </a:p>
            </p:txBody>
          </p:sp>
        </mc:Choice>
        <mc:Fallback>
          <p:sp>
            <p:nvSpPr>
              <p:cNvPr id="5" name="TextBox 4" descr="n185 Fb Thu Huong Pham">
                <a:extLst>
                  <a:ext uri="{FF2B5EF4-FFF2-40B4-BE49-F238E27FC236}">
                    <a16:creationId xmlns:a16="http://schemas.microsoft.com/office/drawing/2014/main" id="{D8173A30-F469-1A4E-7F0B-076FA183361F}"/>
                  </a:ext>
                </a:extLst>
              </p:cNvPr>
              <p:cNvSpPr txBox="1">
                <a:spLocks noRot="1" noChangeAspect="1" noMove="1" noResize="1" noEditPoints="1" noAdjustHandles="1" noChangeArrowheads="1" noChangeShapeType="1" noTextEdit="1"/>
              </p:cNvSpPr>
              <p:nvPr/>
            </p:nvSpPr>
            <p:spPr>
              <a:xfrm>
                <a:off x="2590570" y="626602"/>
                <a:ext cx="6036926" cy="4056623"/>
              </a:xfrm>
              <a:prstGeom prst="rect">
                <a:avLst/>
              </a:prstGeom>
              <a:blipFill>
                <a:blip r:embed="rId2"/>
                <a:stretch>
                  <a:fillRect l="-1111"/>
                </a:stretch>
              </a:blipFill>
            </p:spPr>
            <p:txBody>
              <a:bodyPr/>
              <a:lstStyle/>
              <a:p>
                <a:r>
                  <a:rPr lang="en-US">
                    <a:noFill/>
                  </a:rPr>
                  <a:t> </a:t>
                </a:r>
              </a:p>
            </p:txBody>
          </p:sp>
        </mc:Fallback>
      </mc:AlternateContent>
      <p:pic>
        <p:nvPicPr>
          <p:cNvPr id="3" name="Picture 2" descr="n185 Fb Thu Huong Pham">
            <a:extLst>
              <a:ext uri="{FF2B5EF4-FFF2-40B4-BE49-F238E27FC236}">
                <a16:creationId xmlns:a16="http://schemas.microsoft.com/office/drawing/2014/main" id="{76BD6F5C-0834-FDA0-B6F0-B16A39FA021C}"/>
              </a:ext>
            </a:extLst>
          </p:cNvPr>
          <p:cNvPicPr>
            <a:picLocks noChangeAspect="1"/>
          </p:cNvPicPr>
          <p:nvPr/>
        </p:nvPicPr>
        <p:blipFill>
          <a:blip r:embed="rId3"/>
          <a:stretch>
            <a:fillRect/>
          </a:stretch>
        </p:blipFill>
        <p:spPr>
          <a:xfrm>
            <a:off x="401198" y="930127"/>
            <a:ext cx="2172556" cy="3397508"/>
          </a:xfrm>
          <a:prstGeom prst="roundRect">
            <a:avLst/>
          </a:prstGeom>
          <a:ln>
            <a:solidFill>
              <a:schemeClr val="tx1"/>
            </a:solidFill>
          </a:ln>
        </p:spPr>
      </p:pic>
    </p:spTree>
    <p:extLst>
      <p:ext uri="{BB962C8B-B14F-4D97-AF65-F5344CB8AC3E}">
        <p14:creationId xmlns:p14="http://schemas.microsoft.com/office/powerpoint/2010/main" val="10516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185 Fb Thu Huong Pham">
            <a:extLst>
              <a:ext uri="{FF2B5EF4-FFF2-40B4-BE49-F238E27FC236}">
                <a16:creationId xmlns:a16="http://schemas.microsoft.com/office/drawing/2014/main" id="{843D1E7F-CBD5-46D3-78ED-33789F826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444558"/>
            <a:ext cx="2499360" cy="3224174"/>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descr="n185 Fb Thu Huong Pham">
            <a:extLst>
              <a:ext uri="{FF2B5EF4-FFF2-40B4-BE49-F238E27FC236}">
                <a16:creationId xmlns:a16="http://schemas.microsoft.com/office/drawing/2014/main" id="{4F553665-E1C4-E03D-F273-9F7C8C092A63}"/>
              </a:ext>
            </a:extLst>
          </p:cNvPr>
          <p:cNvSpPr txBox="1"/>
          <p:nvPr/>
        </p:nvSpPr>
        <p:spPr>
          <a:xfrm>
            <a:off x="601981" y="1017478"/>
            <a:ext cx="4503420" cy="3108543"/>
          </a:xfrm>
          <a:prstGeom prst="rect">
            <a:avLst/>
          </a:prstGeom>
          <a:noFill/>
        </p:spPr>
        <p:txBody>
          <a:bodyPr wrap="square">
            <a:spAutoFit/>
          </a:bodyPr>
          <a:lstStyle/>
          <a:p>
            <a:pPr algn="just"/>
            <a:r>
              <a:rPr lang="en-US" sz="2800" dirty="0" err="1">
                <a:effectLst/>
                <a:latin typeface="Roboto Condensed" panose="02000000000000000000" pitchFamily="2" charset="0"/>
                <a:ea typeface="Roboto Condensed" panose="02000000000000000000" pitchFamily="2" charset="0"/>
              </a:rPr>
              <a:t>Dựa</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vào</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các</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thí</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nghiệm</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nghiên</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cứu</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về</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mối</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liên</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hệ</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giữa</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dòng</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điện</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và</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từ</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trường</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Ông</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đã</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xây</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dựng</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lí</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thuyết</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điện</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từ</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Lí</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thuyết</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này</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đã</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được</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phát</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triển</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và</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ứng</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dụng</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rộng</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rãi</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cho</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tới</a:t>
            </a:r>
            <a:r>
              <a:rPr lang="en-US" sz="2800" dirty="0">
                <a:effectLst/>
                <a:latin typeface="Roboto Condensed" panose="02000000000000000000" pitchFamily="2" charset="0"/>
                <a:ea typeface="Roboto Condensed" panose="02000000000000000000" pitchFamily="2" charset="0"/>
              </a:rPr>
              <a:t> </a:t>
            </a:r>
            <a:r>
              <a:rPr lang="en-US" sz="2800" dirty="0" err="1">
                <a:effectLst/>
                <a:latin typeface="Roboto Condensed" panose="02000000000000000000" pitchFamily="2" charset="0"/>
                <a:ea typeface="Roboto Condensed" panose="02000000000000000000" pitchFamily="2" charset="0"/>
              </a:rPr>
              <a:t>ngày</a:t>
            </a:r>
            <a:r>
              <a:rPr lang="en-US" sz="2800" dirty="0">
                <a:effectLst/>
                <a:latin typeface="Roboto Condensed" panose="02000000000000000000" pitchFamily="2" charset="0"/>
                <a:ea typeface="Roboto Condensed" panose="02000000000000000000" pitchFamily="2" charset="0"/>
              </a:rPr>
              <a:t> nay.</a:t>
            </a:r>
            <a:endParaRPr lang="en-US" sz="2800" dirty="0">
              <a:latin typeface="Roboto Condensed" panose="02000000000000000000" pitchFamily="2" charset="0"/>
              <a:ea typeface="Roboto Condensed" panose="02000000000000000000" pitchFamily="2" charset="0"/>
            </a:endParaRPr>
          </a:p>
        </p:txBody>
      </p:sp>
      <p:sp>
        <p:nvSpPr>
          <p:cNvPr id="7" name="TextBox 6" descr="n185 Fb Thu Huong Pham">
            <a:extLst>
              <a:ext uri="{FF2B5EF4-FFF2-40B4-BE49-F238E27FC236}">
                <a16:creationId xmlns:a16="http://schemas.microsoft.com/office/drawing/2014/main" id="{F5207F15-764E-A71C-F6AB-0500EC434ABA}"/>
              </a:ext>
            </a:extLst>
          </p:cNvPr>
          <p:cNvSpPr txBox="1"/>
          <p:nvPr/>
        </p:nvSpPr>
        <p:spPr>
          <a:xfrm>
            <a:off x="5427345" y="3668732"/>
            <a:ext cx="3335655" cy="1015663"/>
          </a:xfrm>
          <a:prstGeom prst="rect">
            <a:avLst/>
          </a:prstGeom>
          <a:noFill/>
        </p:spPr>
        <p:txBody>
          <a:bodyPr wrap="square">
            <a:spAutoFit/>
          </a:bodyPr>
          <a:lstStyle/>
          <a:p>
            <a:pPr algn="ctr"/>
            <a:r>
              <a:rPr lang="en-US" sz="2000" i="1" dirty="0" err="1">
                <a:solidFill>
                  <a:srgbClr val="0066FF"/>
                </a:solidFill>
                <a:latin typeface="Roboto Condensed" panose="02000000000000000000" pitchFamily="2" charset="0"/>
                <a:ea typeface="Roboto Condensed" panose="02000000000000000000" pitchFamily="2" charset="0"/>
              </a:rPr>
              <a:t>N</a:t>
            </a:r>
            <a:r>
              <a:rPr lang="en-US" sz="2000" i="1" dirty="0" err="1">
                <a:solidFill>
                  <a:srgbClr val="0066FF"/>
                </a:solidFill>
                <a:effectLst/>
                <a:latin typeface="Roboto Condensed" panose="02000000000000000000" pitchFamily="2" charset="0"/>
                <a:ea typeface="Roboto Condensed" panose="02000000000000000000" pitchFamily="2" charset="0"/>
              </a:rPr>
              <a:t>hà</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bác</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học</a:t>
            </a:r>
            <a:r>
              <a:rPr lang="en-US" sz="2000" i="1" dirty="0">
                <a:solidFill>
                  <a:srgbClr val="0066FF"/>
                </a:solidFill>
                <a:effectLst/>
                <a:latin typeface="Roboto Condensed" panose="02000000000000000000" pitchFamily="2" charset="0"/>
                <a:ea typeface="Roboto Condensed" panose="02000000000000000000" pitchFamily="2" charset="0"/>
              </a:rPr>
              <a:t> Michael Faraday (22/9/1791 – 25/8/1867) </a:t>
            </a:r>
            <a:r>
              <a:rPr lang="en-US" sz="2000" i="1" dirty="0" err="1">
                <a:solidFill>
                  <a:srgbClr val="0066FF"/>
                </a:solidFill>
                <a:effectLst/>
                <a:latin typeface="Roboto Condensed" panose="02000000000000000000" pitchFamily="2" charset="0"/>
                <a:ea typeface="Roboto Condensed" panose="02000000000000000000" pitchFamily="2" charset="0"/>
              </a:rPr>
              <a:t>nhà</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hóa</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học</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và</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vật</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lý</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học</a:t>
            </a:r>
            <a:r>
              <a:rPr lang="en-US" sz="2000" i="1" dirty="0">
                <a:solidFill>
                  <a:srgbClr val="0066FF"/>
                </a:solidFill>
                <a:effectLst/>
                <a:latin typeface="Roboto Condensed" panose="02000000000000000000" pitchFamily="2" charset="0"/>
                <a:ea typeface="Roboto Condensed" panose="02000000000000000000" pitchFamily="2" charset="0"/>
              </a:rPr>
              <a:t> </a:t>
            </a:r>
            <a:r>
              <a:rPr lang="en-US" sz="2000" i="1" dirty="0" err="1">
                <a:solidFill>
                  <a:srgbClr val="0066FF"/>
                </a:solidFill>
                <a:effectLst/>
                <a:latin typeface="Roboto Condensed" panose="02000000000000000000" pitchFamily="2" charset="0"/>
                <a:ea typeface="Roboto Condensed" panose="02000000000000000000" pitchFamily="2" charset="0"/>
              </a:rPr>
              <a:t>người</a:t>
            </a:r>
            <a:r>
              <a:rPr lang="en-US" sz="2000" i="1" dirty="0">
                <a:solidFill>
                  <a:srgbClr val="0066FF"/>
                </a:solidFill>
                <a:effectLst/>
                <a:latin typeface="Roboto Condensed" panose="02000000000000000000" pitchFamily="2" charset="0"/>
                <a:ea typeface="Roboto Condensed" panose="02000000000000000000" pitchFamily="2" charset="0"/>
              </a:rPr>
              <a:t> Anh</a:t>
            </a:r>
            <a:endParaRPr lang="en-US" sz="2000" i="1" dirty="0">
              <a:solidFill>
                <a:srgbClr val="0066FF"/>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40431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5" name="Rectangle: Rounded Corners 44" descr="n185 Fb Thu Huong Pham">
            <a:extLst>
              <a:ext uri="{FF2B5EF4-FFF2-40B4-BE49-F238E27FC236}">
                <a16:creationId xmlns:a16="http://schemas.microsoft.com/office/drawing/2014/main" id="{26896933-0863-49DD-AE4F-E4D561189425}"/>
              </a:ext>
            </a:extLst>
          </p:cNvPr>
          <p:cNvSpPr/>
          <p:nvPr/>
        </p:nvSpPr>
        <p:spPr>
          <a:xfrm>
            <a:off x="4627061" y="3790186"/>
            <a:ext cx="2061265" cy="6192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Rectangle 3" descr="n185 Fb Thu Huong Pham">
            <a:extLst>
              <a:ext uri="{FF2B5EF4-FFF2-40B4-BE49-F238E27FC236}">
                <a16:creationId xmlns:a16="http://schemas.microsoft.com/office/drawing/2014/main" id="{BD7A2930-7667-43D2-8B42-8AF6C3389138}"/>
              </a:ext>
            </a:extLst>
          </p:cNvPr>
          <p:cNvSpPr/>
          <p:nvPr/>
        </p:nvSpPr>
        <p:spPr>
          <a:xfrm>
            <a:off x="4955963" y="-169896"/>
            <a:ext cx="3464726" cy="1807844"/>
          </a:xfrm>
          <a:prstGeom prst="rect">
            <a:avLst/>
          </a:prstGeom>
          <a:noFill/>
        </p:spPr>
        <p:txBody>
          <a:bodyPr wrap="none" lIns="68580" tIns="34290" rIns="68580" bIns="34290" numCol="1">
            <a:prstTxWarp prst="textDeflate">
              <a:avLst/>
            </a:prstTxWarp>
            <a:spAutoFit/>
          </a:bodyPr>
          <a:lstStyle/>
          <a:p>
            <a:pPr algn="ctr" defTabSz="685800">
              <a:buClrTx/>
            </a:pPr>
            <a:r>
              <a:rPr lang="en-US" sz="6000" b="1" kern="120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6000" b="1" kern="120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6000" b="1" kern="120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685800">
              <a:buClrTx/>
            </a:pPr>
            <a:r>
              <a:rPr lang="en-US" sz="6000" b="1" kern="120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descr="n185 Fb Thu Huong Pham">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44086" y="1633198"/>
            <a:ext cx="1216972" cy="1005110"/>
          </a:xfrm>
          <a:prstGeom prst="rect">
            <a:avLst/>
          </a:prstGeom>
        </p:spPr>
      </p:pic>
      <p:pic>
        <p:nvPicPr>
          <p:cNvPr id="43" name="Picture 42" descr="n185 Fb Thu Huong Pham">
            <a:hlinkClick r:id="" action="ppaction://noaction"/>
            <a:extLst>
              <a:ext uri="{FF2B5EF4-FFF2-40B4-BE49-F238E27FC236}">
                <a16:creationId xmlns:a16="http://schemas.microsoft.com/office/drawing/2014/main" id="{AB54DEFA-0388-4F63-9E30-D9916A874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4223" y="3770286"/>
            <a:ext cx="816345" cy="662147"/>
          </a:xfrm>
          <a:prstGeom prst="rect">
            <a:avLst/>
          </a:prstGeom>
        </p:spPr>
      </p:pic>
      <p:sp>
        <p:nvSpPr>
          <p:cNvPr id="44" name="Rectangle 43" descr="n185 Fb Thu Huong Pham">
            <a:extLst>
              <a:ext uri="{FF2B5EF4-FFF2-40B4-BE49-F238E27FC236}">
                <a16:creationId xmlns:a16="http://schemas.microsoft.com/office/drawing/2014/main" id="{4B8F0FD2-8304-4804-86AC-C33ED279E2D1}"/>
              </a:ext>
            </a:extLst>
          </p:cNvPr>
          <p:cNvSpPr/>
          <p:nvPr/>
        </p:nvSpPr>
        <p:spPr>
          <a:xfrm>
            <a:off x="4687136" y="3809185"/>
            <a:ext cx="1887376" cy="623248"/>
          </a:xfrm>
          <a:prstGeom prst="rect">
            <a:avLst/>
          </a:prstGeom>
          <a:noFill/>
        </p:spPr>
        <p:txBody>
          <a:bodyPr wrap="none" lIns="68580" tIns="34290" rIns="68580" bIns="34290">
            <a:spAutoFit/>
          </a:bodyPr>
          <a:lstStyle/>
          <a:p>
            <a:pPr algn="ctr" defTabSz="685800">
              <a:buClrTx/>
            </a:pPr>
            <a:r>
              <a:rPr lang="en-US" sz="3600" b="1" kern="1200">
                <a:ln w="12700" cmpd="sng">
                  <a:noFill/>
                  <a:prstDash val="solid"/>
                </a:ln>
                <a:solidFill>
                  <a:srgbClr val="00B0F0"/>
                </a:solidFill>
                <a:latin typeface="Calibri" panose="020F0502020204030204"/>
                <a:ea typeface="+mn-ea"/>
                <a:cs typeface="+mn-cs"/>
              </a:rPr>
              <a:t>BẮT ĐẦU</a:t>
            </a:r>
          </a:p>
        </p:txBody>
      </p:sp>
      <p:pic>
        <p:nvPicPr>
          <p:cNvPr id="46" name="Crystal" descr="n185 Fb Thu Huong Pham">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568" y="5454806"/>
            <a:ext cx="457200" cy="457200"/>
          </a:xfrm>
          <a:prstGeom prst="rect">
            <a:avLst/>
          </a:prstGeom>
        </p:spPr>
      </p:pic>
      <p:pic>
        <p:nvPicPr>
          <p:cNvPr id="2" name="Picture 1" descr="n185 Fb Thu Huong Pham"/>
          <p:cNvPicPr>
            <a:picLocks noChangeAspect="1"/>
          </p:cNvPicPr>
          <p:nvPr/>
        </p:nvPicPr>
        <p:blipFill>
          <a:blip r:embed="rId9"/>
          <a:stretch>
            <a:fillRect/>
          </a:stretch>
        </p:blipFill>
        <p:spPr>
          <a:xfrm>
            <a:off x="-88832" y="1"/>
            <a:ext cx="4349441" cy="5143499"/>
          </a:xfrm>
          <a:prstGeom prst="rect">
            <a:avLst/>
          </a:prstGeom>
        </p:spPr>
      </p:pic>
    </p:spTree>
    <p:extLst>
      <p:ext uri="{BB962C8B-B14F-4D97-AF65-F5344CB8AC3E}">
        <p14:creationId xmlns:p14="http://schemas.microsoft.com/office/powerpoint/2010/main" val="35115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 presetClass="emph" presetSubtype="2" repeatCount="indefinite" fill="hold" nodeType="withEffect">
                                  <p:stCondLst>
                                    <p:cond delay="0"/>
                                  </p:stCondLst>
                                  <p:childTnLst>
                                    <p:animClr clrSpc="rgb" dir="cw">
                                      <p:cBhvr>
                                        <p:cTn id="9" dur="500" fill="hold"/>
                                        <p:tgtEl>
                                          <p:spTgt spid="45"/>
                                        </p:tgtEl>
                                        <p:attrNameLst>
                                          <p:attrName>fillcolor</p:attrName>
                                        </p:attrNameLst>
                                      </p:cBhvr>
                                      <p:to>
                                        <a:srgbClr val="7030A0"/>
                                      </p:to>
                                    </p:animClr>
                                    <p:set>
                                      <p:cBhvr>
                                        <p:cTn id="10" dur="500" fill="hold"/>
                                        <p:tgtEl>
                                          <p:spTgt spid="45"/>
                                        </p:tgtEl>
                                        <p:attrNameLst>
                                          <p:attrName>fill.type</p:attrName>
                                        </p:attrNameLst>
                                      </p:cBhvr>
                                      <p:to>
                                        <p:strVal val="solid"/>
                                      </p:to>
                                    </p:set>
                                    <p:set>
                                      <p:cBhvr>
                                        <p:cTn id="11" dur="500" fill="hold"/>
                                        <p:tgtEl>
                                          <p:spTgt spid="45"/>
                                        </p:tgtEl>
                                        <p:attrNameLst>
                                          <p:attrName>fill.on</p:attrName>
                                        </p:attrNameLst>
                                      </p:cBhvr>
                                      <p:to>
                                        <p:strVal val="true"/>
                                      </p:to>
                                    </p:set>
                                  </p:childTnLst>
                                </p:cTn>
                              </p:par>
                              <p:par>
                                <p:cTn id="12" presetID="1" presetClass="mediacall" presetSubtype="0" fill="hold" nodeType="withEffect">
                                  <p:stCondLst>
                                    <p:cond delay="0"/>
                                  </p:stCondLst>
                                  <p:childTnLst>
                                    <p:cmd type="call" cmd="playFrom(0.0)">
                                      <p:cBhvr>
                                        <p:cTn id="13"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4"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185 Fb Thu Huong Pham">
            <a:extLst>
              <a:ext uri="{FF2B5EF4-FFF2-40B4-BE49-F238E27FC236}">
                <a16:creationId xmlns:a16="http://schemas.microsoft.com/office/drawing/2014/main" id="{4F553665-E1C4-E03D-F273-9F7C8C092A63}"/>
              </a:ext>
            </a:extLst>
          </p:cNvPr>
          <p:cNvSpPr txBox="1"/>
          <p:nvPr/>
        </p:nvSpPr>
        <p:spPr>
          <a:xfrm>
            <a:off x="621983" y="1602254"/>
            <a:ext cx="4503420" cy="1938992"/>
          </a:xfrm>
          <a:prstGeom prst="rect">
            <a:avLst/>
          </a:prstGeom>
          <a:noFill/>
        </p:spPr>
        <p:txBody>
          <a:bodyPr wrap="square">
            <a:spAutoFit/>
          </a:bodyPr>
          <a:lstStyle/>
          <a:p>
            <a:pPr algn="just"/>
            <a:r>
              <a:rPr lang="vi-VN" sz="2400" dirty="0">
                <a:latin typeface="Roboto Condensed" panose="02000000000000000000" pitchFamily="2" charset="0"/>
                <a:ea typeface="Roboto Condensed" panose="02000000000000000000" pitchFamily="2" charset="0"/>
              </a:rPr>
              <a:t>Maxwell đã mở rộng lí thuyết </a:t>
            </a:r>
            <a:r>
              <a:rPr lang="en-US" sz="2400" dirty="0" err="1">
                <a:latin typeface="Roboto Condensed" panose="02000000000000000000" pitchFamily="2" charset="0"/>
                <a:ea typeface="Roboto Condensed" panose="02000000000000000000" pitchFamily="2" charset="0"/>
              </a:rPr>
              <a:t>của</a:t>
            </a:r>
            <a:r>
              <a:rPr lang="en-US" sz="2400" dirty="0">
                <a:latin typeface="Roboto Condensed" panose="02000000000000000000" pitchFamily="2" charset="0"/>
                <a:ea typeface="Roboto Condensed" panose="02000000000000000000" pitchFamily="2" charset="0"/>
              </a:rPr>
              <a:t> Faraday</a:t>
            </a:r>
            <a:r>
              <a:rPr lang="vi-VN" sz="2400" dirty="0">
                <a:latin typeface="Roboto Condensed" panose="02000000000000000000" pitchFamily="2" charset="0"/>
                <a:ea typeface="Roboto Condensed" panose="02000000000000000000" pitchFamily="2" charset="0"/>
              </a:rPr>
              <a:t> và dựa vào đó tiên đoán điện từ trường biến thiên sẽ lan truyền khắp không gian dưới dạng sóng. Sóng này gọi là sóng điện từ. </a:t>
            </a:r>
          </a:p>
        </p:txBody>
      </p:sp>
      <p:sp>
        <p:nvSpPr>
          <p:cNvPr id="7" name="TextBox 6" descr="n185 Fb Thu Huong Pham">
            <a:extLst>
              <a:ext uri="{FF2B5EF4-FFF2-40B4-BE49-F238E27FC236}">
                <a16:creationId xmlns:a16="http://schemas.microsoft.com/office/drawing/2014/main" id="{F5207F15-764E-A71C-F6AB-0500EC434ABA}"/>
              </a:ext>
            </a:extLst>
          </p:cNvPr>
          <p:cNvSpPr txBox="1"/>
          <p:nvPr/>
        </p:nvSpPr>
        <p:spPr>
          <a:xfrm>
            <a:off x="5427345" y="3584912"/>
            <a:ext cx="3335655" cy="1323439"/>
          </a:xfrm>
          <a:prstGeom prst="rect">
            <a:avLst/>
          </a:prstGeom>
          <a:noFill/>
        </p:spPr>
        <p:txBody>
          <a:bodyPr wrap="square">
            <a:spAutoFit/>
          </a:bodyPr>
          <a:lstStyle/>
          <a:p>
            <a:pPr algn="ctr"/>
            <a:r>
              <a:rPr lang="vi-VN" sz="2000" i="1" dirty="0">
                <a:solidFill>
                  <a:srgbClr val="0066FF"/>
                </a:solidFill>
                <a:latin typeface="Roboto Condensed" panose="02000000000000000000" pitchFamily="2" charset="0"/>
                <a:ea typeface="Roboto Condensed" panose="02000000000000000000" pitchFamily="2" charset="0"/>
              </a:rPr>
              <a:t>James Clerk Maxwell FRS FRSE (13</a:t>
            </a:r>
            <a:r>
              <a:rPr lang="en-US" sz="2000" i="1" dirty="0">
                <a:solidFill>
                  <a:srgbClr val="0066FF"/>
                </a:solidFill>
                <a:latin typeface="Roboto Condensed" panose="02000000000000000000" pitchFamily="2" charset="0"/>
                <a:ea typeface="Roboto Condensed" panose="02000000000000000000" pitchFamily="2" charset="0"/>
              </a:rPr>
              <a:t>/</a:t>
            </a:r>
            <a:r>
              <a:rPr lang="vi-VN" sz="2000" i="1" dirty="0">
                <a:solidFill>
                  <a:srgbClr val="0066FF"/>
                </a:solidFill>
                <a:latin typeface="Roboto Condensed" panose="02000000000000000000" pitchFamily="2" charset="0"/>
                <a:ea typeface="Roboto Condensed" panose="02000000000000000000" pitchFamily="2" charset="0"/>
              </a:rPr>
              <a:t>6</a:t>
            </a:r>
            <a:r>
              <a:rPr lang="en-US" sz="2000" i="1" dirty="0">
                <a:solidFill>
                  <a:srgbClr val="0066FF"/>
                </a:solidFill>
                <a:latin typeface="Roboto Condensed" panose="02000000000000000000" pitchFamily="2" charset="0"/>
                <a:ea typeface="Roboto Condensed" panose="02000000000000000000" pitchFamily="2" charset="0"/>
              </a:rPr>
              <a:t>/</a:t>
            </a:r>
            <a:r>
              <a:rPr lang="vi-VN" sz="2000" i="1" dirty="0">
                <a:solidFill>
                  <a:srgbClr val="0066FF"/>
                </a:solidFill>
                <a:latin typeface="Roboto Condensed" panose="02000000000000000000" pitchFamily="2" charset="0"/>
                <a:ea typeface="Roboto Condensed" panose="02000000000000000000" pitchFamily="2" charset="0"/>
              </a:rPr>
              <a:t>1831 – 5</a:t>
            </a:r>
            <a:r>
              <a:rPr lang="en-US" sz="2000" i="1" dirty="0">
                <a:solidFill>
                  <a:srgbClr val="0066FF"/>
                </a:solidFill>
                <a:latin typeface="Roboto Condensed" panose="02000000000000000000" pitchFamily="2" charset="0"/>
                <a:ea typeface="Roboto Condensed" panose="02000000000000000000" pitchFamily="2" charset="0"/>
              </a:rPr>
              <a:t>/</a:t>
            </a:r>
            <a:r>
              <a:rPr lang="vi-VN" sz="2000" i="1" dirty="0">
                <a:solidFill>
                  <a:srgbClr val="0066FF"/>
                </a:solidFill>
                <a:latin typeface="Roboto Condensed" panose="02000000000000000000" pitchFamily="2" charset="0"/>
                <a:ea typeface="Roboto Condensed" panose="02000000000000000000" pitchFamily="2" charset="0"/>
              </a:rPr>
              <a:t>11</a:t>
            </a:r>
            <a:r>
              <a:rPr lang="en-US" sz="2000" i="1" dirty="0">
                <a:solidFill>
                  <a:srgbClr val="0066FF"/>
                </a:solidFill>
                <a:latin typeface="Roboto Condensed" panose="02000000000000000000" pitchFamily="2" charset="0"/>
                <a:ea typeface="Roboto Condensed" panose="02000000000000000000" pitchFamily="2" charset="0"/>
              </a:rPr>
              <a:t>/</a:t>
            </a:r>
            <a:r>
              <a:rPr lang="vi-VN" sz="2000" i="1" dirty="0">
                <a:solidFill>
                  <a:srgbClr val="0066FF"/>
                </a:solidFill>
                <a:latin typeface="Roboto Condensed" panose="02000000000000000000" pitchFamily="2" charset="0"/>
                <a:ea typeface="Roboto Condensed" panose="02000000000000000000" pitchFamily="2" charset="0"/>
              </a:rPr>
              <a:t>1879) là một nhà toán học, một nhà vật lý học người Scotland</a:t>
            </a:r>
            <a:endParaRPr lang="en-US" sz="2000" i="1" dirty="0">
              <a:solidFill>
                <a:srgbClr val="0066FF"/>
              </a:solidFill>
              <a:latin typeface="Roboto Condensed" panose="02000000000000000000" pitchFamily="2" charset="0"/>
              <a:ea typeface="Roboto Condensed" panose="02000000000000000000" pitchFamily="2" charset="0"/>
            </a:endParaRPr>
          </a:p>
        </p:txBody>
      </p:sp>
      <p:pic>
        <p:nvPicPr>
          <p:cNvPr id="2050" name="Picture 2" descr="n185 Fb Thu Huong Pham">
            <a:extLst>
              <a:ext uri="{FF2B5EF4-FFF2-40B4-BE49-F238E27FC236}">
                <a16:creationId xmlns:a16="http://schemas.microsoft.com/office/drawing/2014/main" id="{FA085C8F-5AAC-FCF9-2772-23EFD9578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9285" y="375285"/>
            <a:ext cx="2626995" cy="3164069"/>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descr="n185 Fb Thu Huong Pham">
            <a:extLst>
              <a:ext uri="{FF2B5EF4-FFF2-40B4-BE49-F238E27FC236}">
                <a16:creationId xmlns:a16="http://schemas.microsoft.com/office/drawing/2014/main" id="{B91100C6-1D96-D419-339A-17E3CD4F0853}"/>
              </a:ext>
            </a:extLst>
          </p:cNvPr>
          <p:cNvSpPr txBox="1"/>
          <p:nvPr/>
        </p:nvSpPr>
        <p:spPr>
          <a:xfrm>
            <a:off x="621983" y="1350823"/>
            <a:ext cx="4573905" cy="2677656"/>
          </a:xfrm>
          <a:prstGeom prst="rect">
            <a:avLst/>
          </a:prstGeom>
          <a:noFill/>
        </p:spPr>
        <p:txBody>
          <a:bodyPr wrap="square">
            <a:spAutoFit/>
          </a:bodyPr>
          <a:lstStyle/>
          <a:p>
            <a:pPr algn="just"/>
            <a:r>
              <a:rPr lang="vi-VN" sz="2400" dirty="0">
                <a:latin typeface="Roboto Condensed" panose="02000000000000000000" pitchFamily="2" charset="0"/>
                <a:ea typeface="Roboto Condensed" panose="02000000000000000000" pitchFamily="2" charset="0"/>
              </a:rPr>
              <a:t>+ Khi tính toán, Maxwell đã chỉ ra được tốc độ của tất cả các sóng điện từ truyền trong chân không có giá trị bằng 3.</a:t>
            </a:r>
            <a:r>
              <a:rPr lang="en-US" sz="2400" dirty="0">
                <a:effectLst/>
                <a:latin typeface="Times New Roman" panose="02020603050405020304" pitchFamily="18" charset="0"/>
                <a:ea typeface="Times New Roman" panose="02020603050405020304" pitchFamily="18" charset="0"/>
              </a:rPr>
              <a:t> 10</a:t>
            </a:r>
            <a:r>
              <a:rPr lang="en-US" sz="2400" baseline="30000" dirty="0">
                <a:effectLst/>
                <a:latin typeface="Times New Roman" panose="02020603050405020304" pitchFamily="18" charset="0"/>
                <a:ea typeface="Times New Roman" panose="02020603050405020304" pitchFamily="18" charset="0"/>
              </a:rPr>
              <a:t>8</a:t>
            </a:r>
            <a:r>
              <a:rPr lang="vi-VN" sz="2400" dirty="0">
                <a:latin typeface="Roboto Condensed" panose="02000000000000000000" pitchFamily="2" charset="0"/>
                <a:ea typeface="Roboto Condensed" panose="02000000000000000000" pitchFamily="2" charset="0"/>
              </a:rPr>
              <a:t>m/s, đúng bằng tốc độ ánh sáng trong chân không. Đây là cơ sở để ông khẳng định rằng ánh sáng chính là sóng điện từ. </a:t>
            </a:r>
          </a:p>
        </p:txBody>
      </p:sp>
    </p:spTree>
    <p:extLst>
      <p:ext uri="{BB962C8B-B14F-4D97-AF65-F5344CB8AC3E}">
        <p14:creationId xmlns:p14="http://schemas.microsoft.com/office/powerpoint/2010/main" val="17372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1" descr="n185 Fb Thu Huong Pham"/>
          <p:cNvSpPr/>
          <p:nvPr/>
        </p:nvSpPr>
        <p:spPr>
          <a:xfrm>
            <a:off x="1757304" y="733913"/>
            <a:ext cx="1299900" cy="12999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1" descr="n185 Fb Thu Huong Pham"/>
          <p:cNvSpPr txBox="1">
            <a:spLocks noGrp="1"/>
          </p:cNvSpPr>
          <p:nvPr>
            <p:ph type="title"/>
          </p:nvPr>
        </p:nvSpPr>
        <p:spPr>
          <a:xfrm>
            <a:off x="3302033" y="1018309"/>
            <a:ext cx="4575900" cy="92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THANG </a:t>
            </a:r>
            <a:r>
              <a:rPr lang="en" dirty="0"/>
              <a:t>SÓNG ĐIỆN TỪ</a:t>
            </a:r>
            <a:endParaRPr dirty="0"/>
          </a:p>
        </p:txBody>
      </p:sp>
      <p:sp>
        <p:nvSpPr>
          <p:cNvPr id="350" name="Google Shape;350;p31" descr="n185 Fb Thu Huong Pham"/>
          <p:cNvSpPr txBox="1">
            <a:spLocks noGrp="1"/>
          </p:cNvSpPr>
          <p:nvPr>
            <p:ph type="title" idx="2"/>
          </p:nvPr>
        </p:nvSpPr>
        <p:spPr>
          <a:xfrm>
            <a:off x="1707654" y="962963"/>
            <a:ext cx="1399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380" name="Google Shape;380;p31" descr="n185 Fb Thu Huong Pham"/>
          <p:cNvGrpSpPr/>
          <p:nvPr/>
        </p:nvGrpSpPr>
        <p:grpSpPr>
          <a:xfrm rot="10800000" flipH="1">
            <a:off x="822693" y="3866391"/>
            <a:ext cx="546763" cy="569061"/>
            <a:chOff x="1455350" y="1464125"/>
            <a:chExt cx="220300" cy="229275"/>
          </a:xfrm>
        </p:grpSpPr>
        <p:sp>
          <p:nvSpPr>
            <p:cNvPr id="381" name="Google Shape;381;p31"/>
            <p:cNvSpPr/>
            <p:nvPr/>
          </p:nvSpPr>
          <p:spPr>
            <a:xfrm>
              <a:off x="1533950" y="1550075"/>
              <a:ext cx="58825" cy="55725"/>
            </a:xfrm>
            <a:custGeom>
              <a:avLst/>
              <a:gdLst/>
              <a:ahLst/>
              <a:cxnLst/>
              <a:rect l="l" t="t" r="r" b="b"/>
              <a:pathLst>
                <a:path w="2353" h="2229" extrusionOk="0">
                  <a:moveTo>
                    <a:pt x="985" y="1"/>
                  </a:moveTo>
                  <a:cubicBezTo>
                    <a:pt x="413" y="1"/>
                    <a:pt x="27" y="566"/>
                    <a:pt x="1" y="1096"/>
                  </a:cubicBezTo>
                  <a:cubicBezTo>
                    <a:pt x="18" y="1738"/>
                    <a:pt x="384" y="2174"/>
                    <a:pt x="1034" y="2227"/>
                  </a:cubicBezTo>
                  <a:cubicBezTo>
                    <a:pt x="1043" y="2228"/>
                    <a:pt x="1052" y="2228"/>
                    <a:pt x="1061" y="2228"/>
                  </a:cubicBezTo>
                  <a:cubicBezTo>
                    <a:pt x="1265" y="2228"/>
                    <a:pt x="1461" y="2134"/>
                    <a:pt x="1640" y="2040"/>
                  </a:cubicBezTo>
                  <a:cubicBezTo>
                    <a:pt x="1934" y="1898"/>
                    <a:pt x="2103" y="1613"/>
                    <a:pt x="2156" y="1310"/>
                  </a:cubicBezTo>
                  <a:cubicBezTo>
                    <a:pt x="2352" y="553"/>
                    <a:pt x="1711" y="1"/>
                    <a:pt x="998" y="1"/>
                  </a:cubicBezTo>
                  <a:cubicBezTo>
                    <a:pt x="994" y="1"/>
                    <a:pt x="989" y="1"/>
                    <a:pt x="98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1484750" y="1598175"/>
              <a:ext cx="68375" cy="67925"/>
            </a:xfrm>
            <a:custGeom>
              <a:avLst/>
              <a:gdLst/>
              <a:ahLst/>
              <a:cxnLst/>
              <a:rect l="l" t="t" r="r" b="b"/>
              <a:pathLst>
                <a:path w="2735" h="2717" extrusionOk="0">
                  <a:moveTo>
                    <a:pt x="2102" y="1"/>
                  </a:moveTo>
                  <a:cubicBezTo>
                    <a:pt x="1906" y="125"/>
                    <a:pt x="1693" y="223"/>
                    <a:pt x="1532" y="384"/>
                  </a:cubicBezTo>
                  <a:cubicBezTo>
                    <a:pt x="1060" y="838"/>
                    <a:pt x="0" y="1675"/>
                    <a:pt x="383" y="2406"/>
                  </a:cubicBezTo>
                  <a:cubicBezTo>
                    <a:pt x="446" y="2566"/>
                    <a:pt x="561" y="2700"/>
                    <a:pt x="731" y="2708"/>
                  </a:cubicBezTo>
                  <a:cubicBezTo>
                    <a:pt x="761" y="2714"/>
                    <a:pt x="792" y="2716"/>
                    <a:pt x="822" y="2716"/>
                  </a:cubicBezTo>
                  <a:cubicBezTo>
                    <a:pt x="1590" y="2716"/>
                    <a:pt x="2306" y="1046"/>
                    <a:pt x="2726" y="455"/>
                  </a:cubicBezTo>
                  <a:cubicBezTo>
                    <a:pt x="2726" y="455"/>
                    <a:pt x="2735" y="446"/>
                    <a:pt x="2735" y="437"/>
                  </a:cubicBezTo>
                  <a:cubicBezTo>
                    <a:pt x="2726" y="428"/>
                    <a:pt x="2735" y="419"/>
                    <a:pt x="2735" y="410"/>
                  </a:cubicBezTo>
                  <a:cubicBezTo>
                    <a:pt x="2467" y="339"/>
                    <a:pt x="2254" y="197"/>
                    <a:pt x="21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1"/>
            <p:cNvSpPr/>
            <p:nvPr/>
          </p:nvSpPr>
          <p:spPr>
            <a:xfrm>
              <a:off x="1455350" y="1579700"/>
              <a:ext cx="79750" cy="41850"/>
            </a:xfrm>
            <a:custGeom>
              <a:avLst/>
              <a:gdLst/>
              <a:ahLst/>
              <a:cxnLst/>
              <a:rect l="l" t="t" r="r" b="b"/>
              <a:pathLst>
                <a:path w="3190" h="1674" extrusionOk="0">
                  <a:moveTo>
                    <a:pt x="2949" y="0"/>
                  </a:moveTo>
                  <a:cubicBezTo>
                    <a:pt x="2103" y="18"/>
                    <a:pt x="0" y="161"/>
                    <a:pt x="339" y="1319"/>
                  </a:cubicBezTo>
                  <a:cubicBezTo>
                    <a:pt x="445" y="1566"/>
                    <a:pt x="696" y="1674"/>
                    <a:pt x="952" y="1674"/>
                  </a:cubicBezTo>
                  <a:cubicBezTo>
                    <a:pt x="1082" y="1674"/>
                    <a:pt x="1213" y="1646"/>
                    <a:pt x="1328" y="1595"/>
                  </a:cubicBezTo>
                  <a:cubicBezTo>
                    <a:pt x="1809" y="1381"/>
                    <a:pt x="2290" y="1140"/>
                    <a:pt x="2744" y="882"/>
                  </a:cubicBezTo>
                  <a:cubicBezTo>
                    <a:pt x="2886" y="820"/>
                    <a:pt x="3047" y="686"/>
                    <a:pt x="3189" y="624"/>
                  </a:cubicBezTo>
                  <a:cubicBezTo>
                    <a:pt x="3082" y="446"/>
                    <a:pt x="3020" y="241"/>
                    <a:pt x="3011" y="18"/>
                  </a:cubicBezTo>
                  <a:cubicBezTo>
                    <a:pt x="2984" y="18"/>
                    <a:pt x="2967" y="9"/>
                    <a:pt x="294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a:off x="1462250" y="1528450"/>
              <a:ext cx="73500" cy="48150"/>
            </a:xfrm>
            <a:custGeom>
              <a:avLst/>
              <a:gdLst/>
              <a:ahLst/>
              <a:cxnLst/>
              <a:rect l="l" t="t" r="r" b="b"/>
              <a:pathLst>
                <a:path w="2940" h="1926" extrusionOk="0">
                  <a:moveTo>
                    <a:pt x="1031" y="0"/>
                  </a:moveTo>
                  <a:cubicBezTo>
                    <a:pt x="1011" y="0"/>
                    <a:pt x="991" y="1"/>
                    <a:pt x="971" y="2"/>
                  </a:cubicBezTo>
                  <a:cubicBezTo>
                    <a:pt x="179" y="28"/>
                    <a:pt x="1" y="928"/>
                    <a:pt x="686" y="1293"/>
                  </a:cubicBezTo>
                  <a:lnTo>
                    <a:pt x="695" y="1293"/>
                  </a:lnTo>
                  <a:cubicBezTo>
                    <a:pt x="1123" y="1569"/>
                    <a:pt x="1639" y="1667"/>
                    <a:pt x="2129" y="1783"/>
                  </a:cubicBezTo>
                  <a:cubicBezTo>
                    <a:pt x="2334" y="1837"/>
                    <a:pt x="2530" y="1872"/>
                    <a:pt x="2735" y="1926"/>
                  </a:cubicBezTo>
                  <a:cubicBezTo>
                    <a:pt x="2735" y="1872"/>
                    <a:pt x="2744" y="1828"/>
                    <a:pt x="2753" y="1774"/>
                  </a:cubicBezTo>
                  <a:cubicBezTo>
                    <a:pt x="2780" y="1605"/>
                    <a:pt x="2842" y="1427"/>
                    <a:pt x="2940" y="1275"/>
                  </a:cubicBezTo>
                  <a:cubicBezTo>
                    <a:pt x="2886" y="1240"/>
                    <a:pt x="2851" y="1160"/>
                    <a:pt x="2797" y="1124"/>
                  </a:cubicBezTo>
                  <a:cubicBezTo>
                    <a:pt x="2303" y="647"/>
                    <a:pt x="1774" y="0"/>
                    <a:pt x="103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a:off x="1503000" y="1484850"/>
              <a:ext cx="47000" cy="72375"/>
            </a:xfrm>
            <a:custGeom>
              <a:avLst/>
              <a:gdLst/>
              <a:ahLst/>
              <a:cxnLst/>
              <a:rect l="l" t="t" r="r" b="b"/>
              <a:pathLst>
                <a:path w="1880" h="2895" extrusionOk="0">
                  <a:moveTo>
                    <a:pt x="694" y="0"/>
                  </a:moveTo>
                  <a:cubicBezTo>
                    <a:pt x="428" y="0"/>
                    <a:pt x="181" y="186"/>
                    <a:pt x="116" y="516"/>
                  </a:cubicBezTo>
                  <a:cubicBezTo>
                    <a:pt x="1" y="962"/>
                    <a:pt x="312" y="1363"/>
                    <a:pt x="508" y="1737"/>
                  </a:cubicBezTo>
                  <a:cubicBezTo>
                    <a:pt x="749" y="2164"/>
                    <a:pt x="1087" y="2512"/>
                    <a:pt x="1399" y="2895"/>
                  </a:cubicBezTo>
                  <a:cubicBezTo>
                    <a:pt x="1524" y="2734"/>
                    <a:pt x="1693" y="2601"/>
                    <a:pt x="1880" y="2530"/>
                  </a:cubicBezTo>
                  <a:cubicBezTo>
                    <a:pt x="1871" y="2503"/>
                    <a:pt x="1871" y="2476"/>
                    <a:pt x="1862" y="2458"/>
                  </a:cubicBezTo>
                  <a:cubicBezTo>
                    <a:pt x="1773" y="2102"/>
                    <a:pt x="1639" y="1470"/>
                    <a:pt x="1604" y="846"/>
                  </a:cubicBezTo>
                  <a:cubicBezTo>
                    <a:pt x="1595" y="837"/>
                    <a:pt x="1586" y="828"/>
                    <a:pt x="1586" y="810"/>
                  </a:cubicBezTo>
                  <a:cubicBezTo>
                    <a:pt x="1479" y="606"/>
                    <a:pt x="1354" y="401"/>
                    <a:pt x="1185" y="240"/>
                  </a:cubicBezTo>
                  <a:cubicBezTo>
                    <a:pt x="1042" y="77"/>
                    <a:pt x="864" y="0"/>
                    <a:pt x="69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p:nvPr/>
          </p:nvSpPr>
          <p:spPr>
            <a:xfrm>
              <a:off x="1538850" y="1467725"/>
              <a:ext cx="37650" cy="80375"/>
            </a:xfrm>
            <a:custGeom>
              <a:avLst/>
              <a:gdLst/>
              <a:ahLst/>
              <a:cxnLst/>
              <a:rect l="l" t="t" r="r" b="b"/>
              <a:pathLst>
                <a:path w="1506" h="3215" extrusionOk="0">
                  <a:moveTo>
                    <a:pt x="902" y="1"/>
                  </a:moveTo>
                  <a:cubicBezTo>
                    <a:pt x="865" y="1"/>
                    <a:pt x="826" y="6"/>
                    <a:pt x="784" y="17"/>
                  </a:cubicBezTo>
                  <a:cubicBezTo>
                    <a:pt x="1" y="213"/>
                    <a:pt x="384" y="2155"/>
                    <a:pt x="482" y="2751"/>
                  </a:cubicBezTo>
                  <a:cubicBezTo>
                    <a:pt x="517" y="2894"/>
                    <a:pt x="562" y="3027"/>
                    <a:pt x="589" y="3170"/>
                  </a:cubicBezTo>
                  <a:cubicBezTo>
                    <a:pt x="649" y="3159"/>
                    <a:pt x="713" y="3151"/>
                    <a:pt x="778" y="3151"/>
                  </a:cubicBezTo>
                  <a:cubicBezTo>
                    <a:pt x="819" y="3151"/>
                    <a:pt x="859" y="3154"/>
                    <a:pt x="900" y="3161"/>
                  </a:cubicBezTo>
                  <a:cubicBezTo>
                    <a:pt x="1016" y="3170"/>
                    <a:pt x="1123" y="3188"/>
                    <a:pt x="1221" y="3215"/>
                  </a:cubicBezTo>
                  <a:cubicBezTo>
                    <a:pt x="1221" y="3179"/>
                    <a:pt x="1230" y="3152"/>
                    <a:pt x="1230" y="3125"/>
                  </a:cubicBezTo>
                  <a:cubicBezTo>
                    <a:pt x="1239" y="2244"/>
                    <a:pt x="1506" y="1308"/>
                    <a:pt x="1346" y="435"/>
                  </a:cubicBezTo>
                  <a:cubicBezTo>
                    <a:pt x="1284" y="205"/>
                    <a:pt x="1136" y="1"/>
                    <a:pt x="9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1"/>
            <p:cNvSpPr/>
            <p:nvPr/>
          </p:nvSpPr>
          <p:spPr>
            <a:xfrm>
              <a:off x="1573600" y="1494350"/>
              <a:ext cx="49000" cy="63325"/>
            </a:xfrm>
            <a:custGeom>
              <a:avLst/>
              <a:gdLst/>
              <a:ahLst/>
              <a:cxnLst/>
              <a:rect l="l" t="t" r="r" b="b"/>
              <a:pathLst>
                <a:path w="1960" h="2533" extrusionOk="0">
                  <a:moveTo>
                    <a:pt x="1288" y="0"/>
                  </a:moveTo>
                  <a:cubicBezTo>
                    <a:pt x="1141" y="0"/>
                    <a:pt x="992" y="53"/>
                    <a:pt x="864" y="172"/>
                  </a:cubicBezTo>
                  <a:cubicBezTo>
                    <a:pt x="490" y="680"/>
                    <a:pt x="250" y="1339"/>
                    <a:pt x="54" y="1936"/>
                  </a:cubicBezTo>
                  <a:cubicBezTo>
                    <a:pt x="27" y="2025"/>
                    <a:pt x="18" y="2114"/>
                    <a:pt x="0" y="2203"/>
                  </a:cubicBezTo>
                  <a:cubicBezTo>
                    <a:pt x="205" y="2283"/>
                    <a:pt x="356" y="2399"/>
                    <a:pt x="481" y="2533"/>
                  </a:cubicBezTo>
                  <a:cubicBezTo>
                    <a:pt x="499" y="2524"/>
                    <a:pt x="526" y="2506"/>
                    <a:pt x="543" y="2497"/>
                  </a:cubicBezTo>
                  <a:cubicBezTo>
                    <a:pt x="1122" y="2185"/>
                    <a:pt x="1541" y="1606"/>
                    <a:pt x="1835" y="1027"/>
                  </a:cubicBezTo>
                  <a:cubicBezTo>
                    <a:pt x="1897" y="876"/>
                    <a:pt x="1960" y="724"/>
                    <a:pt x="1960" y="564"/>
                  </a:cubicBezTo>
                  <a:cubicBezTo>
                    <a:pt x="1888" y="228"/>
                    <a:pt x="1593" y="0"/>
                    <a:pt x="128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1"/>
            <p:cNvSpPr/>
            <p:nvPr/>
          </p:nvSpPr>
          <p:spPr>
            <a:xfrm>
              <a:off x="1587625" y="1537050"/>
              <a:ext cx="72825" cy="35725"/>
            </a:xfrm>
            <a:custGeom>
              <a:avLst/>
              <a:gdLst/>
              <a:ahLst/>
              <a:cxnLst/>
              <a:rect l="l" t="t" r="r" b="b"/>
              <a:pathLst>
                <a:path w="2913" h="1429" extrusionOk="0">
                  <a:moveTo>
                    <a:pt x="2143" y="1"/>
                  </a:moveTo>
                  <a:cubicBezTo>
                    <a:pt x="2069" y="1"/>
                    <a:pt x="1998" y="8"/>
                    <a:pt x="1933" y="23"/>
                  </a:cubicBezTo>
                  <a:cubicBezTo>
                    <a:pt x="1408" y="174"/>
                    <a:pt x="918" y="450"/>
                    <a:pt x="437" y="700"/>
                  </a:cubicBezTo>
                  <a:cubicBezTo>
                    <a:pt x="303" y="762"/>
                    <a:pt x="152" y="905"/>
                    <a:pt x="0" y="949"/>
                  </a:cubicBezTo>
                  <a:cubicBezTo>
                    <a:pt x="89" y="1083"/>
                    <a:pt x="143" y="1234"/>
                    <a:pt x="170" y="1395"/>
                  </a:cubicBezTo>
                  <a:cubicBezTo>
                    <a:pt x="383" y="1403"/>
                    <a:pt x="597" y="1412"/>
                    <a:pt x="802" y="1421"/>
                  </a:cubicBezTo>
                  <a:cubicBezTo>
                    <a:pt x="899" y="1426"/>
                    <a:pt x="997" y="1429"/>
                    <a:pt x="1095" y="1429"/>
                  </a:cubicBezTo>
                  <a:cubicBezTo>
                    <a:pt x="1581" y="1429"/>
                    <a:pt x="2070" y="1362"/>
                    <a:pt x="2485" y="1110"/>
                  </a:cubicBezTo>
                  <a:cubicBezTo>
                    <a:pt x="2690" y="958"/>
                    <a:pt x="2913" y="780"/>
                    <a:pt x="2904" y="495"/>
                  </a:cubicBezTo>
                  <a:cubicBezTo>
                    <a:pt x="2853" y="153"/>
                    <a:pt x="2474" y="1"/>
                    <a:pt x="214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1"/>
            <p:cNvSpPr/>
            <p:nvPr/>
          </p:nvSpPr>
          <p:spPr>
            <a:xfrm>
              <a:off x="1589175" y="1575475"/>
              <a:ext cx="85750" cy="38300"/>
            </a:xfrm>
            <a:custGeom>
              <a:avLst/>
              <a:gdLst/>
              <a:ahLst/>
              <a:cxnLst/>
              <a:rect l="l" t="t" r="r" b="b"/>
              <a:pathLst>
                <a:path w="3430" h="1532" extrusionOk="0">
                  <a:moveTo>
                    <a:pt x="125" y="0"/>
                  </a:moveTo>
                  <a:cubicBezTo>
                    <a:pt x="125" y="205"/>
                    <a:pt x="90" y="410"/>
                    <a:pt x="1" y="597"/>
                  </a:cubicBezTo>
                  <a:cubicBezTo>
                    <a:pt x="18" y="615"/>
                    <a:pt x="27" y="624"/>
                    <a:pt x="36" y="633"/>
                  </a:cubicBezTo>
                  <a:lnTo>
                    <a:pt x="45" y="641"/>
                  </a:lnTo>
                  <a:cubicBezTo>
                    <a:pt x="90" y="668"/>
                    <a:pt x="134" y="704"/>
                    <a:pt x="161" y="722"/>
                  </a:cubicBezTo>
                  <a:cubicBezTo>
                    <a:pt x="629" y="1037"/>
                    <a:pt x="1494" y="1531"/>
                    <a:pt x="2195" y="1531"/>
                  </a:cubicBezTo>
                  <a:cubicBezTo>
                    <a:pt x="2522" y="1531"/>
                    <a:pt x="2813" y="1424"/>
                    <a:pt x="3011" y="1140"/>
                  </a:cubicBezTo>
                  <a:cubicBezTo>
                    <a:pt x="3430" y="365"/>
                    <a:pt x="2210" y="232"/>
                    <a:pt x="1702" y="187"/>
                  </a:cubicBezTo>
                  <a:cubicBezTo>
                    <a:pt x="1176" y="89"/>
                    <a:pt x="651" y="36"/>
                    <a:pt x="12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1"/>
            <p:cNvSpPr/>
            <p:nvPr/>
          </p:nvSpPr>
          <p:spPr>
            <a:xfrm>
              <a:off x="1578050" y="1594175"/>
              <a:ext cx="54875" cy="73625"/>
            </a:xfrm>
            <a:custGeom>
              <a:avLst/>
              <a:gdLst/>
              <a:ahLst/>
              <a:cxnLst/>
              <a:rect l="l" t="t" r="r" b="b"/>
              <a:pathLst>
                <a:path w="2195" h="2945" extrusionOk="0">
                  <a:moveTo>
                    <a:pt x="374" y="0"/>
                  </a:moveTo>
                  <a:cubicBezTo>
                    <a:pt x="276" y="152"/>
                    <a:pt x="152" y="285"/>
                    <a:pt x="0" y="383"/>
                  </a:cubicBezTo>
                  <a:cubicBezTo>
                    <a:pt x="9" y="401"/>
                    <a:pt x="9" y="419"/>
                    <a:pt x="18" y="437"/>
                  </a:cubicBezTo>
                  <a:cubicBezTo>
                    <a:pt x="152" y="864"/>
                    <a:pt x="285" y="1292"/>
                    <a:pt x="463" y="1702"/>
                  </a:cubicBezTo>
                  <a:cubicBezTo>
                    <a:pt x="668" y="2111"/>
                    <a:pt x="793" y="2619"/>
                    <a:pt x="1221" y="2851"/>
                  </a:cubicBezTo>
                  <a:cubicBezTo>
                    <a:pt x="1356" y="2916"/>
                    <a:pt x="1476" y="2945"/>
                    <a:pt x="1580" y="2945"/>
                  </a:cubicBezTo>
                  <a:cubicBezTo>
                    <a:pt x="2057" y="2945"/>
                    <a:pt x="2195" y="2336"/>
                    <a:pt x="1924" y="1853"/>
                  </a:cubicBezTo>
                  <a:cubicBezTo>
                    <a:pt x="1550" y="1149"/>
                    <a:pt x="953" y="606"/>
                    <a:pt x="410" y="27"/>
                  </a:cubicBezTo>
                  <a:cubicBezTo>
                    <a:pt x="410" y="18"/>
                    <a:pt x="401" y="18"/>
                    <a:pt x="392" y="18"/>
                  </a:cubicBezTo>
                  <a:cubicBezTo>
                    <a:pt x="383" y="9"/>
                    <a:pt x="383" y="0"/>
                    <a:pt x="37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1"/>
            <p:cNvSpPr/>
            <p:nvPr/>
          </p:nvSpPr>
          <p:spPr>
            <a:xfrm>
              <a:off x="1545525" y="1605750"/>
              <a:ext cx="48125" cy="84200"/>
            </a:xfrm>
            <a:custGeom>
              <a:avLst/>
              <a:gdLst/>
              <a:ahLst/>
              <a:cxnLst/>
              <a:rect l="l" t="t" r="r" b="b"/>
              <a:pathLst>
                <a:path w="1925" h="3368" extrusionOk="0">
                  <a:moveTo>
                    <a:pt x="1159" y="0"/>
                  </a:moveTo>
                  <a:cubicBezTo>
                    <a:pt x="1159" y="2"/>
                    <a:pt x="1160" y="3"/>
                    <a:pt x="1160" y="4"/>
                  </a:cubicBezTo>
                  <a:lnTo>
                    <a:pt x="1160" y="4"/>
                  </a:lnTo>
                  <a:cubicBezTo>
                    <a:pt x="1163" y="3"/>
                    <a:pt x="1165" y="2"/>
                    <a:pt x="1168" y="0"/>
                  </a:cubicBezTo>
                  <a:close/>
                  <a:moveTo>
                    <a:pt x="1160" y="4"/>
                  </a:moveTo>
                  <a:cubicBezTo>
                    <a:pt x="974" y="91"/>
                    <a:pt x="754" y="143"/>
                    <a:pt x="500" y="143"/>
                  </a:cubicBezTo>
                  <a:lnTo>
                    <a:pt x="473" y="134"/>
                  </a:lnTo>
                  <a:cubicBezTo>
                    <a:pt x="473" y="143"/>
                    <a:pt x="473" y="143"/>
                    <a:pt x="473" y="152"/>
                  </a:cubicBezTo>
                  <a:cubicBezTo>
                    <a:pt x="464" y="161"/>
                    <a:pt x="455" y="179"/>
                    <a:pt x="446" y="188"/>
                  </a:cubicBezTo>
                  <a:cubicBezTo>
                    <a:pt x="437" y="259"/>
                    <a:pt x="428" y="330"/>
                    <a:pt x="428" y="392"/>
                  </a:cubicBezTo>
                  <a:cubicBezTo>
                    <a:pt x="304" y="1301"/>
                    <a:pt x="1" y="2397"/>
                    <a:pt x="624" y="3180"/>
                  </a:cubicBezTo>
                  <a:cubicBezTo>
                    <a:pt x="725" y="3307"/>
                    <a:pt x="879" y="3367"/>
                    <a:pt x="1036" y="3367"/>
                  </a:cubicBezTo>
                  <a:cubicBezTo>
                    <a:pt x="1198" y="3367"/>
                    <a:pt x="1362" y="3303"/>
                    <a:pt x="1471" y="3180"/>
                  </a:cubicBezTo>
                  <a:cubicBezTo>
                    <a:pt x="1925" y="2548"/>
                    <a:pt x="1479" y="1390"/>
                    <a:pt x="1346" y="677"/>
                  </a:cubicBezTo>
                  <a:cubicBezTo>
                    <a:pt x="1302" y="447"/>
                    <a:pt x="1231" y="226"/>
                    <a:pt x="1160" y="4"/>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1"/>
            <p:cNvSpPr/>
            <p:nvPr/>
          </p:nvSpPr>
          <p:spPr>
            <a:xfrm>
              <a:off x="1455350" y="1464125"/>
              <a:ext cx="220300" cy="229275"/>
            </a:xfrm>
            <a:custGeom>
              <a:avLst/>
              <a:gdLst/>
              <a:ahLst/>
              <a:cxnLst/>
              <a:rect l="l" t="t" r="r" b="b"/>
              <a:pathLst>
                <a:path w="8812" h="9171" extrusionOk="0">
                  <a:moveTo>
                    <a:pt x="4242" y="145"/>
                  </a:moveTo>
                  <a:cubicBezTo>
                    <a:pt x="4476" y="145"/>
                    <a:pt x="4624" y="349"/>
                    <a:pt x="4686" y="579"/>
                  </a:cubicBezTo>
                  <a:cubicBezTo>
                    <a:pt x="4846" y="1452"/>
                    <a:pt x="4579" y="2388"/>
                    <a:pt x="4570" y="3269"/>
                  </a:cubicBezTo>
                  <a:cubicBezTo>
                    <a:pt x="4570" y="3296"/>
                    <a:pt x="4561" y="3323"/>
                    <a:pt x="4561" y="3359"/>
                  </a:cubicBezTo>
                  <a:cubicBezTo>
                    <a:pt x="4463" y="3332"/>
                    <a:pt x="4356" y="3314"/>
                    <a:pt x="4240" y="3305"/>
                  </a:cubicBezTo>
                  <a:cubicBezTo>
                    <a:pt x="4199" y="3298"/>
                    <a:pt x="4159" y="3295"/>
                    <a:pt x="4118" y="3295"/>
                  </a:cubicBezTo>
                  <a:cubicBezTo>
                    <a:pt x="4053" y="3295"/>
                    <a:pt x="3989" y="3303"/>
                    <a:pt x="3929" y="3314"/>
                  </a:cubicBezTo>
                  <a:cubicBezTo>
                    <a:pt x="3902" y="3171"/>
                    <a:pt x="3857" y="3038"/>
                    <a:pt x="3831" y="2895"/>
                  </a:cubicBezTo>
                  <a:cubicBezTo>
                    <a:pt x="3724" y="2299"/>
                    <a:pt x="3341" y="348"/>
                    <a:pt x="4124" y="161"/>
                  </a:cubicBezTo>
                  <a:cubicBezTo>
                    <a:pt x="4166" y="150"/>
                    <a:pt x="4205" y="145"/>
                    <a:pt x="4242" y="145"/>
                  </a:cubicBezTo>
                  <a:close/>
                  <a:moveTo>
                    <a:pt x="2598" y="829"/>
                  </a:moveTo>
                  <a:cubicBezTo>
                    <a:pt x="2769" y="829"/>
                    <a:pt x="2948" y="905"/>
                    <a:pt x="3091" y="1069"/>
                  </a:cubicBezTo>
                  <a:cubicBezTo>
                    <a:pt x="3260" y="1230"/>
                    <a:pt x="3385" y="1435"/>
                    <a:pt x="3492" y="1639"/>
                  </a:cubicBezTo>
                  <a:cubicBezTo>
                    <a:pt x="3501" y="1657"/>
                    <a:pt x="3501" y="1666"/>
                    <a:pt x="3510" y="1675"/>
                  </a:cubicBezTo>
                  <a:cubicBezTo>
                    <a:pt x="3554" y="2290"/>
                    <a:pt x="3688" y="2931"/>
                    <a:pt x="3777" y="3278"/>
                  </a:cubicBezTo>
                  <a:cubicBezTo>
                    <a:pt x="3777" y="3305"/>
                    <a:pt x="3786" y="3332"/>
                    <a:pt x="3786" y="3359"/>
                  </a:cubicBezTo>
                  <a:cubicBezTo>
                    <a:pt x="3599" y="3430"/>
                    <a:pt x="3430" y="3563"/>
                    <a:pt x="3305" y="3724"/>
                  </a:cubicBezTo>
                  <a:cubicBezTo>
                    <a:pt x="3002" y="3341"/>
                    <a:pt x="2655" y="2993"/>
                    <a:pt x="2414" y="2566"/>
                  </a:cubicBezTo>
                  <a:cubicBezTo>
                    <a:pt x="2218" y="2192"/>
                    <a:pt x="1907" y="1791"/>
                    <a:pt x="2022" y="1337"/>
                  </a:cubicBezTo>
                  <a:cubicBezTo>
                    <a:pt x="2087" y="1012"/>
                    <a:pt x="2333" y="829"/>
                    <a:pt x="2598" y="829"/>
                  </a:cubicBezTo>
                  <a:close/>
                  <a:moveTo>
                    <a:pt x="6018" y="1209"/>
                  </a:moveTo>
                  <a:cubicBezTo>
                    <a:pt x="6323" y="1209"/>
                    <a:pt x="6618" y="1437"/>
                    <a:pt x="6690" y="1773"/>
                  </a:cubicBezTo>
                  <a:cubicBezTo>
                    <a:pt x="6690" y="1933"/>
                    <a:pt x="6627" y="2085"/>
                    <a:pt x="6574" y="2236"/>
                  </a:cubicBezTo>
                  <a:cubicBezTo>
                    <a:pt x="6280" y="2815"/>
                    <a:pt x="5852" y="3385"/>
                    <a:pt x="5273" y="3706"/>
                  </a:cubicBezTo>
                  <a:cubicBezTo>
                    <a:pt x="5256" y="3715"/>
                    <a:pt x="5229" y="3733"/>
                    <a:pt x="5211" y="3742"/>
                  </a:cubicBezTo>
                  <a:cubicBezTo>
                    <a:pt x="5095" y="3608"/>
                    <a:pt x="4935" y="3492"/>
                    <a:pt x="4730" y="3412"/>
                  </a:cubicBezTo>
                  <a:cubicBezTo>
                    <a:pt x="4748" y="3314"/>
                    <a:pt x="4757" y="3234"/>
                    <a:pt x="4784" y="3136"/>
                  </a:cubicBezTo>
                  <a:cubicBezTo>
                    <a:pt x="4980" y="2548"/>
                    <a:pt x="5220" y="1889"/>
                    <a:pt x="5594" y="1381"/>
                  </a:cubicBezTo>
                  <a:cubicBezTo>
                    <a:pt x="5722" y="1262"/>
                    <a:pt x="5871" y="1209"/>
                    <a:pt x="6018" y="1209"/>
                  </a:cubicBezTo>
                  <a:close/>
                  <a:moveTo>
                    <a:pt x="7437" y="2918"/>
                  </a:moveTo>
                  <a:cubicBezTo>
                    <a:pt x="7771" y="2918"/>
                    <a:pt x="8144" y="3070"/>
                    <a:pt x="8195" y="3412"/>
                  </a:cubicBezTo>
                  <a:cubicBezTo>
                    <a:pt x="8204" y="3697"/>
                    <a:pt x="7981" y="3875"/>
                    <a:pt x="7776" y="4027"/>
                  </a:cubicBezTo>
                  <a:cubicBezTo>
                    <a:pt x="7361" y="4279"/>
                    <a:pt x="6872" y="4346"/>
                    <a:pt x="6386" y="4346"/>
                  </a:cubicBezTo>
                  <a:cubicBezTo>
                    <a:pt x="6288" y="4346"/>
                    <a:pt x="6190" y="4343"/>
                    <a:pt x="6093" y="4338"/>
                  </a:cubicBezTo>
                  <a:cubicBezTo>
                    <a:pt x="5888" y="4338"/>
                    <a:pt x="5674" y="4320"/>
                    <a:pt x="5461" y="4312"/>
                  </a:cubicBezTo>
                  <a:cubicBezTo>
                    <a:pt x="5434" y="4151"/>
                    <a:pt x="5380" y="4000"/>
                    <a:pt x="5291" y="3857"/>
                  </a:cubicBezTo>
                  <a:cubicBezTo>
                    <a:pt x="5443" y="3822"/>
                    <a:pt x="5594" y="3679"/>
                    <a:pt x="5728" y="3617"/>
                  </a:cubicBezTo>
                  <a:cubicBezTo>
                    <a:pt x="6209" y="3367"/>
                    <a:pt x="6699" y="3091"/>
                    <a:pt x="7224" y="2940"/>
                  </a:cubicBezTo>
                  <a:cubicBezTo>
                    <a:pt x="7291" y="2925"/>
                    <a:pt x="7363" y="2918"/>
                    <a:pt x="7437" y="2918"/>
                  </a:cubicBezTo>
                  <a:close/>
                  <a:moveTo>
                    <a:pt x="1316" y="2573"/>
                  </a:moveTo>
                  <a:cubicBezTo>
                    <a:pt x="2059" y="2573"/>
                    <a:pt x="2579" y="3220"/>
                    <a:pt x="3073" y="3697"/>
                  </a:cubicBezTo>
                  <a:cubicBezTo>
                    <a:pt x="3127" y="3733"/>
                    <a:pt x="3162" y="3804"/>
                    <a:pt x="3216" y="3848"/>
                  </a:cubicBezTo>
                  <a:cubicBezTo>
                    <a:pt x="3118" y="4000"/>
                    <a:pt x="3056" y="4169"/>
                    <a:pt x="3029" y="4347"/>
                  </a:cubicBezTo>
                  <a:cubicBezTo>
                    <a:pt x="3020" y="4392"/>
                    <a:pt x="3011" y="4445"/>
                    <a:pt x="3011" y="4499"/>
                  </a:cubicBezTo>
                  <a:cubicBezTo>
                    <a:pt x="3002" y="4499"/>
                    <a:pt x="3002" y="4490"/>
                    <a:pt x="2993" y="4490"/>
                  </a:cubicBezTo>
                  <a:cubicBezTo>
                    <a:pt x="2797" y="4445"/>
                    <a:pt x="2601" y="4410"/>
                    <a:pt x="2405" y="4356"/>
                  </a:cubicBezTo>
                  <a:cubicBezTo>
                    <a:pt x="1915" y="4240"/>
                    <a:pt x="1399" y="4142"/>
                    <a:pt x="971" y="3866"/>
                  </a:cubicBezTo>
                  <a:cubicBezTo>
                    <a:pt x="277" y="3501"/>
                    <a:pt x="455" y="2601"/>
                    <a:pt x="1256" y="2575"/>
                  </a:cubicBezTo>
                  <a:cubicBezTo>
                    <a:pt x="1276" y="2574"/>
                    <a:pt x="1296" y="2573"/>
                    <a:pt x="1316" y="2573"/>
                  </a:cubicBezTo>
                  <a:close/>
                  <a:moveTo>
                    <a:pt x="4129" y="3439"/>
                  </a:moveTo>
                  <a:cubicBezTo>
                    <a:pt x="4133" y="3439"/>
                    <a:pt x="4138" y="3439"/>
                    <a:pt x="4142" y="3439"/>
                  </a:cubicBezTo>
                  <a:cubicBezTo>
                    <a:pt x="4855" y="3439"/>
                    <a:pt x="5496" y="3991"/>
                    <a:pt x="5300" y="4748"/>
                  </a:cubicBezTo>
                  <a:cubicBezTo>
                    <a:pt x="5247" y="5060"/>
                    <a:pt x="5078" y="5336"/>
                    <a:pt x="4784" y="5478"/>
                  </a:cubicBezTo>
                  <a:cubicBezTo>
                    <a:pt x="4605" y="5580"/>
                    <a:pt x="4419" y="5666"/>
                    <a:pt x="4209" y="5666"/>
                  </a:cubicBezTo>
                  <a:cubicBezTo>
                    <a:pt x="4198" y="5666"/>
                    <a:pt x="4188" y="5666"/>
                    <a:pt x="4178" y="5665"/>
                  </a:cubicBezTo>
                  <a:cubicBezTo>
                    <a:pt x="3528" y="5612"/>
                    <a:pt x="3162" y="5176"/>
                    <a:pt x="3145" y="4534"/>
                  </a:cubicBezTo>
                  <a:cubicBezTo>
                    <a:pt x="3171" y="4004"/>
                    <a:pt x="3557" y="3439"/>
                    <a:pt x="4129" y="3439"/>
                  </a:cubicBezTo>
                  <a:close/>
                  <a:moveTo>
                    <a:pt x="5478" y="4454"/>
                  </a:moveTo>
                  <a:cubicBezTo>
                    <a:pt x="6004" y="4481"/>
                    <a:pt x="6529" y="4543"/>
                    <a:pt x="7055" y="4632"/>
                  </a:cubicBezTo>
                  <a:cubicBezTo>
                    <a:pt x="7572" y="4686"/>
                    <a:pt x="8792" y="4810"/>
                    <a:pt x="8373" y="5594"/>
                  </a:cubicBezTo>
                  <a:cubicBezTo>
                    <a:pt x="8176" y="5876"/>
                    <a:pt x="7886" y="5983"/>
                    <a:pt x="7560" y="5983"/>
                  </a:cubicBezTo>
                  <a:cubicBezTo>
                    <a:pt x="6856" y="5983"/>
                    <a:pt x="5986" y="5483"/>
                    <a:pt x="5523" y="5167"/>
                  </a:cubicBezTo>
                  <a:cubicBezTo>
                    <a:pt x="5487" y="5158"/>
                    <a:pt x="5443" y="5122"/>
                    <a:pt x="5398" y="5095"/>
                  </a:cubicBezTo>
                  <a:cubicBezTo>
                    <a:pt x="5398" y="5095"/>
                    <a:pt x="5398" y="5087"/>
                    <a:pt x="5389" y="5087"/>
                  </a:cubicBezTo>
                  <a:cubicBezTo>
                    <a:pt x="5380" y="5078"/>
                    <a:pt x="5371" y="5060"/>
                    <a:pt x="5363" y="5051"/>
                  </a:cubicBezTo>
                  <a:cubicBezTo>
                    <a:pt x="5443" y="4864"/>
                    <a:pt x="5487" y="4659"/>
                    <a:pt x="5478" y="4454"/>
                  </a:cubicBezTo>
                  <a:close/>
                  <a:moveTo>
                    <a:pt x="2949" y="4623"/>
                  </a:moveTo>
                  <a:cubicBezTo>
                    <a:pt x="2967" y="4632"/>
                    <a:pt x="2993" y="4632"/>
                    <a:pt x="3011" y="4641"/>
                  </a:cubicBezTo>
                  <a:cubicBezTo>
                    <a:pt x="3020" y="4864"/>
                    <a:pt x="3082" y="5069"/>
                    <a:pt x="3189" y="5247"/>
                  </a:cubicBezTo>
                  <a:cubicBezTo>
                    <a:pt x="3047" y="5309"/>
                    <a:pt x="2886" y="5443"/>
                    <a:pt x="2744" y="5496"/>
                  </a:cubicBezTo>
                  <a:cubicBezTo>
                    <a:pt x="2281" y="5755"/>
                    <a:pt x="1818" y="6004"/>
                    <a:pt x="1328" y="6218"/>
                  </a:cubicBezTo>
                  <a:cubicBezTo>
                    <a:pt x="1214" y="6268"/>
                    <a:pt x="1085" y="6296"/>
                    <a:pt x="956" y="6296"/>
                  </a:cubicBezTo>
                  <a:cubicBezTo>
                    <a:pt x="703" y="6296"/>
                    <a:pt x="454" y="6187"/>
                    <a:pt x="348" y="5933"/>
                  </a:cubicBezTo>
                  <a:cubicBezTo>
                    <a:pt x="0" y="4784"/>
                    <a:pt x="2103" y="4641"/>
                    <a:pt x="2949" y="4623"/>
                  </a:cubicBezTo>
                  <a:close/>
                  <a:moveTo>
                    <a:pt x="3278" y="5363"/>
                  </a:moveTo>
                  <a:cubicBezTo>
                    <a:pt x="3430" y="5559"/>
                    <a:pt x="3643" y="5701"/>
                    <a:pt x="3911" y="5763"/>
                  </a:cubicBezTo>
                  <a:cubicBezTo>
                    <a:pt x="3911" y="5772"/>
                    <a:pt x="3911" y="5781"/>
                    <a:pt x="3911" y="5790"/>
                  </a:cubicBezTo>
                  <a:cubicBezTo>
                    <a:pt x="3911" y="5799"/>
                    <a:pt x="3911" y="5808"/>
                    <a:pt x="3911" y="5817"/>
                  </a:cubicBezTo>
                  <a:cubicBezTo>
                    <a:pt x="3482" y="6408"/>
                    <a:pt x="2774" y="8078"/>
                    <a:pt x="2007" y="8078"/>
                  </a:cubicBezTo>
                  <a:cubicBezTo>
                    <a:pt x="1977" y="8078"/>
                    <a:pt x="1946" y="8076"/>
                    <a:pt x="1915" y="8070"/>
                  </a:cubicBezTo>
                  <a:cubicBezTo>
                    <a:pt x="1737" y="8062"/>
                    <a:pt x="1622" y="7928"/>
                    <a:pt x="1559" y="7768"/>
                  </a:cubicBezTo>
                  <a:cubicBezTo>
                    <a:pt x="1185" y="7037"/>
                    <a:pt x="2245" y="6200"/>
                    <a:pt x="2708" y="5737"/>
                  </a:cubicBezTo>
                  <a:cubicBezTo>
                    <a:pt x="2869" y="5576"/>
                    <a:pt x="3091" y="5478"/>
                    <a:pt x="3278" y="5363"/>
                  </a:cubicBezTo>
                  <a:close/>
                  <a:moveTo>
                    <a:pt x="5282" y="5193"/>
                  </a:moveTo>
                  <a:cubicBezTo>
                    <a:pt x="5291" y="5202"/>
                    <a:pt x="5291" y="5211"/>
                    <a:pt x="5300" y="5211"/>
                  </a:cubicBezTo>
                  <a:cubicBezTo>
                    <a:pt x="5309" y="5220"/>
                    <a:pt x="5318" y="5220"/>
                    <a:pt x="5327" y="5229"/>
                  </a:cubicBezTo>
                  <a:cubicBezTo>
                    <a:pt x="5861" y="5808"/>
                    <a:pt x="6458" y="6342"/>
                    <a:pt x="6832" y="7055"/>
                  </a:cubicBezTo>
                  <a:cubicBezTo>
                    <a:pt x="7103" y="7531"/>
                    <a:pt x="6965" y="8146"/>
                    <a:pt x="6486" y="8146"/>
                  </a:cubicBezTo>
                  <a:cubicBezTo>
                    <a:pt x="6382" y="8146"/>
                    <a:pt x="6263" y="8117"/>
                    <a:pt x="6129" y="8053"/>
                  </a:cubicBezTo>
                  <a:cubicBezTo>
                    <a:pt x="5701" y="7821"/>
                    <a:pt x="5585" y="7313"/>
                    <a:pt x="5380" y="6904"/>
                  </a:cubicBezTo>
                  <a:cubicBezTo>
                    <a:pt x="5193" y="6494"/>
                    <a:pt x="5069" y="6066"/>
                    <a:pt x="4926" y="5639"/>
                  </a:cubicBezTo>
                  <a:cubicBezTo>
                    <a:pt x="4917" y="5621"/>
                    <a:pt x="4917" y="5603"/>
                    <a:pt x="4908" y="5585"/>
                  </a:cubicBezTo>
                  <a:cubicBezTo>
                    <a:pt x="5069" y="5478"/>
                    <a:pt x="5193" y="5345"/>
                    <a:pt x="5282" y="5193"/>
                  </a:cubicBezTo>
                  <a:close/>
                  <a:moveTo>
                    <a:pt x="4766" y="5657"/>
                  </a:moveTo>
                  <a:cubicBezTo>
                    <a:pt x="4837" y="5888"/>
                    <a:pt x="4908" y="6111"/>
                    <a:pt x="4953" y="6334"/>
                  </a:cubicBezTo>
                  <a:cubicBezTo>
                    <a:pt x="5086" y="7055"/>
                    <a:pt x="5532" y="8204"/>
                    <a:pt x="5069" y="8845"/>
                  </a:cubicBezTo>
                  <a:lnTo>
                    <a:pt x="5078" y="8845"/>
                  </a:lnTo>
                  <a:cubicBezTo>
                    <a:pt x="4969" y="8968"/>
                    <a:pt x="4807" y="9032"/>
                    <a:pt x="4646" y="9032"/>
                  </a:cubicBezTo>
                  <a:cubicBezTo>
                    <a:pt x="4491" y="9032"/>
                    <a:pt x="4336" y="8972"/>
                    <a:pt x="4231" y="8845"/>
                  </a:cubicBezTo>
                  <a:cubicBezTo>
                    <a:pt x="3608" y="8062"/>
                    <a:pt x="3911" y="6966"/>
                    <a:pt x="4035" y="6057"/>
                  </a:cubicBezTo>
                  <a:cubicBezTo>
                    <a:pt x="4035" y="5986"/>
                    <a:pt x="4053" y="5924"/>
                    <a:pt x="4053" y="5853"/>
                  </a:cubicBezTo>
                  <a:cubicBezTo>
                    <a:pt x="4062" y="5835"/>
                    <a:pt x="4071" y="5826"/>
                    <a:pt x="4080" y="5808"/>
                  </a:cubicBezTo>
                  <a:cubicBezTo>
                    <a:pt x="4080" y="5808"/>
                    <a:pt x="4080" y="5799"/>
                    <a:pt x="4080" y="5799"/>
                  </a:cubicBezTo>
                  <a:lnTo>
                    <a:pt x="4107" y="5799"/>
                  </a:lnTo>
                  <a:cubicBezTo>
                    <a:pt x="4365" y="5799"/>
                    <a:pt x="4588" y="5755"/>
                    <a:pt x="4766" y="5657"/>
                  </a:cubicBezTo>
                  <a:close/>
                  <a:moveTo>
                    <a:pt x="4233" y="1"/>
                  </a:moveTo>
                  <a:cubicBezTo>
                    <a:pt x="4099" y="1"/>
                    <a:pt x="3965" y="43"/>
                    <a:pt x="3857" y="125"/>
                  </a:cubicBezTo>
                  <a:cubicBezTo>
                    <a:pt x="3581" y="348"/>
                    <a:pt x="3501" y="829"/>
                    <a:pt x="3501" y="1363"/>
                  </a:cubicBezTo>
                  <a:cubicBezTo>
                    <a:pt x="3305" y="1034"/>
                    <a:pt x="3029" y="713"/>
                    <a:pt x="2637" y="677"/>
                  </a:cubicBezTo>
                  <a:cubicBezTo>
                    <a:pt x="2621" y="676"/>
                    <a:pt x="2605" y="676"/>
                    <a:pt x="2590" y="676"/>
                  </a:cubicBezTo>
                  <a:cubicBezTo>
                    <a:pt x="2092" y="676"/>
                    <a:pt x="1793" y="1217"/>
                    <a:pt x="1862" y="1675"/>
                  </a:cubicBezTo>
                  <a:cubicBezTo>
                    <a:pt x="1942" y="2129"/>
                    <a:pt x="2236" y="2530"/>
                    <a:pt x="2477" y="2922"/>
                  </a:cubicBezTo>
                  <a:cubicBezTo>
                    <a:pt x="2197" y="2633"/>
                    <a:pt x="1723" y="2424"/>
                    <a:pt x="1292" y="2424"/>
                  </a:cubicBezTo>
                  <a:cubicBezTo>
                    <a:pt x="914" y="2424"/>
                    <a:pt x="569" y="2585"/>
                    <a:pt x="419" y="2993"/>
                  </a:cubicBezTo>
                  <a:cubicBezTo>
                    <a:pt x="339" y="3323"/>
                    <a:pt x="455" y="3697"/>
                    <a:pt x="740" y="3884"/>
                  </a:cubicBezTo>
                  <a:cubicBezTo>
                    <a:pt x="1230" y="4240"/>
                    <a:pt x="1826" y="4383"/>
                    <a:pt x="2423" y="4508"/>
                  </a:cubicBezTo>
                  <a:lnTo>
                    <a:pt x="2361" y="4508"/>
                  </a:lnTo>
                  <a:cubicBezTo>
                    <a:pt x="1987" y="4543"/>
                    <a:pt x="1595" y="4570"/>
                    <a:pt x="1239" y="4695"/>
                  </a:cubicBezTo>
                  <a:cubicBezTo>
                    <a:pt x="793" y="4819"/>
                    <a:pt x="259" y="5069"/>
                    <a:pt x="161" y="5576"/>
                  </a:cubicBezTo>
                  <a:cubicBezTo>
                    <a:pt x="77" y="6043"/>
                    <a:pt x="478" y="6455"/>
                    <a:pt x="923" y="6455"/>
                  </a:cubicBezTo>
                  <a:cubicBezTo>
                    <a:pt x="954" y="6455"/>
                    <a:pt x="985" y="6453"/>
                    <a:pt x="1016" y="6449"/>
                  </a:cubicBezTo>
                  <a:cubicBezTo>
                    <a:pt x="1497" y="6387"/>
                    <a:pt x="1889" y="6093"/>
                    <a:pt x="2325" y="5906"/>
                  </a:cubicBezTo>
                  <a:lnTo>
                    <a:pt x="2325" y="5906"/>
                  </a:lnTo>
                  <a:cubicBezTo>
                    <a:pt x="1862" y="6378"/>
                    <a:pt x="1158" y="6984"/>
                    <a:pt x="1372" y="7723"/>
                  </a:cubicBezTo>
                  <a:cubicBezTo>
                    <a:pt x="1477" y="8003"/>
                    <a:pt x="1668" y="8231"/>
                    <a:pt x="1986" y="8231"/>
                  </a:cubicBezTo>
                  <a:cubicBezTo>
                    <a:pt x="1992" y="8231"/>
                    <a:pt x="1998" y="8231"/>
                    <a:pt x="2005" y="8231"/>
                  </a:cubicBezTo>
                  <a:cubicBezTo>
                    <a:pt x="2771" y="8222"/>
                    <a:pt x="3403" y="6930"/>
                    <a:pt x="3866" y="6138"/>
                  </a:cubicBezTo>
                  <a:lnTo>
                    <a:pt x="3866" y="6138"/>
                  </a:lnTo>
                  <a:cubicBezTo>
                    <a:pt x="3733" y="7162"/>
                    <a:pt x="3412" y="8551"/>
                    <a:pt x="4401" y="9139"/>
                  </a:cubicBezTo>
                  <a:cubicBezTo>
                    <a:pt x="4499" y="9160"/>
                    <a:pt x="4589" y="9170"/>
                    <a:pt x="4671" y="9170"/>
                  </a:cubicBezTo>
                  <a:cubicBezTo>
                    <a:pt x="5663" y="9170"/>
                    <a:pt x="5437" y="7709"/>
                    <a:pt x="5256" y="6993"/>
                  </a:cubicBezTo>
                  <a:lnTo>
                    <a:pt x="5256" y="6993"/>
                  </a:lnTo>
                  <a:cubicBezTo>
                    <a:pt x="5452" y="7385"/>
                    <a:pt x="5585" y="7857"/>
                    <a:pt x="5959" y="8124"/>
                  </a:cubicBezTo>
                  <a:cubicBezTo>
                    <a:pt x="6122" y="8237"/>
                    <a:pt x="6301" y="8294"/>
                    <a:pt x="6469" y="8294"/>
                  </a:cubicBezTo>
                  <a:cubicBezTo>
                    <a:pt x="6790" y="8294"/>
                    <a:pt x="7070" y="8088"/>
                    <a:pt x="7117" y="7678"/>
                  </a:cubicBezTo>
                  <a:cubicBezTo>
                    <a:pt x="7162" y="7198"/>
                    <a:pt x="6859" y="6761"/>
                    <a:pt x="6574" y="6396"/>
                  </a:cubicBezTo>
                  <a:cubicBezTo>
                    <a:pt x="6333" y="6093"/>
                    <a:pt x="6075" y="5808"/>
                    <a:pt x="5808" y="5532"/>
                  </a:cubicBezTo>
                  <a:lnTo>
                    <a:pt x="5808" y="5532"/>
                  </a:lnTo>
                  <a:cubicBezTo>
                    <a:pt x="6342" y="5835"/>
                    <a:pt x="6903" y="6093"/>
                    <a:pt x="7518" y="6129"/>
                  </a:cubicBezTo>
                  <a:cubicBezTo>
                    <a:pt x="7550" y="6132"/>
                    <a:pt x="7582" y="6134"/>
                    <a:pt x="7615" y="6134"/>
                  </a:cubicBezTo>
                  <a:cubicBezTo>
                    <a:pt x="8181" y="6134"/>
                    <a:pt x="8812" y="5632"/>
                    <a:pt x="8542" y="5042"/>
                  </a:cubicBezTo>
                  <a:lnTo>
                    <a:pt x="8533" y="5042"/>
                  </a:lnTo>
                  <a:cubicBezTo>
                    <a:pt x="8168" y="4534"/>
                    <a:pt x="7465" y="4561"/>
                    <a:pt x="6903" y="4472"/>
                  </a:cubicBezTo>
                  <a:cubicBezTo>
                    <a:pt x="7420" y="4374"/>
                    <a:pt x="7972" y="4205"/>
                    <a:pt x="8266" y="3742"/>
                  </a:cubicBezTo>
                  <a:cubicBezTo>
                    <a:pt x="8563" y="3209"/>
                    <a:pt x="7978" y="2770"/>
                    <a:pt x="7476" y="2770"/>
                  </a:cubicBezTo>
                  <a:cubicBezTo>
                    <a:pt x="7467" y="2770"/>
                    <a:pt x="7457" y="2770"/>
                    <a:pt x="7447" y="2771"/>
                  </a:cubicBezTo>
                  <a:cubicBezTo>
                    <a:pt x="6921" y="2788"/>
                    <a:pt x="6467" y="3100"/>
                    <a:pt x="6004" y="3305"/>
                  </a:cubicBezTo>
                  <a:cubicBezTo>
                    <a:pt x="6378" y="2851"/>
                    <a:pt x="6903" y="2281"/>
                    <a:pt x="6806" y="1657"/>
                  </a:cubicBezTo>
                  <a:cubicBezTo>
                    <a:pt x="6702" y="1320"/>
                    <a:pt x="6366" y="1058"/>
                    <a:pt x="6021" y="1058"/>
                  </a:cubicBezTo>
                  <a:cubicBezTo>
                    <a:pt x="5919" y="1058"/>
                    <a:pt x="5816" y="1081"/>
                    <a:pt x="5719" y="1132"/>
                  </a:cubicBezTo>
                  <a:cubicBezTo>
                    <a:pt x="5336" y="1301"/>
                    <a:pt x="5211" y="1746"/>
                    <a:pt x="5033" y="2085"/>
                  </a:cubicBezTo>
                  <a:cubicBezTo>
                    <a:pt x="4944" y="2316"/>
                    <a:pt x="4837" y="2539"/>
                    <a:pt x="4748" y="2771"/>
                  </a:cubicBezTo>
                  <a:cubicBezTo>
                    <a:pt x="4757" y="2699"/>
                    <a:pt x="4757" y="2628"/>
                    <a:pt x="4766" y="2557"/>
                  </a:cubicBezTo>
                  <a:cubicBezTo>
                    <a:pt x="4784" y="1809"/>
                    <a:pt x="5069" y="998"/>
                    <a:pt x="4721" y="286"/>
                  </a:cubicBezTo>
                  <a:cubicBezTo>
                    <a:pt x="4625" y="94"/>
                    <a:pt x="4431" y="1"/>
                    <a:pt x="42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31" descr="n185 Fb Thu Huong Pham"/>
          <p:cNvGrpSpPr/>
          <p:nvPr/>
        </p:nvGrpSpPr>
        <p:grpSpPr>
          <a:xfrm rot="8100000">
            <a:off x="606225" y="-72372"/>
            <a:ext cx="751684" cy="1300584"/>
            <a:chOff x="2578575" y="3130525"/>
            <a:chExt cx="420075" cy="726825"/>
          </a:xfrm>
        </p:grpSpPr>
        <p:sp>
          <p:nvSpPr>
            <p:cNvPr id="394" name="Google Shape;394;p31"/>
            <p:cNvSpPr/>
            <p:nvPr/>
          </p:nvSpPr>
          <p:spPr>
            <a:xfrm>
              <a:off x="2578800" y="3540900"/>
              <a:ext cx="105350" cy="212675"/>
            </a:xfrm>
            <a:custGeom>
              <a:avLst/>
              <a:gdLst/>
              <a:ahLst/>
              <a:cxnLst/>
              <a:rect l="l" t="t" r="r" b="b"/>
              <a:pathLst>
                <a:path w="4214" h="8507" extrusionOk="0">
                  <a:moveTo>
                    <a:pt x="205" y="0"/>
                  </a:moveTo>
                  <a:lnTo>
                    <a:pt x="205" y="0"/>
                  </a:lnTo>
                  <a:cubicBezTo>
                    <a:pt x="0" y="1844"/>
                    <a:pt x="749" y="3634"/>
                    <a:pt x="1595" y="5238"/>
                  </a:cubicBezTo>
                  <a:lnTo>
                    <a:pt x="1586" y="5238"/>
                  </a:lnTo>
                  <a:cubicBezTo>
                    <a:pt x="2138" y="6315"/>
                    <a:pt x="2860" y="7295"/>
                    <a:pt x="3768" y="8106"/>
                  </a:cubicBezTo>
                  <a:cubicBezTo>
                    <a:pt x="3911" y="8248"/>
                    <a:pt x="4062" y="8382"/>
                    <a:pt x="4213" y="8506"/>
                  </a:cubicBezTo>
                  <a:cubicBezTo>
                    <a:pt x="2744" y="5736"/>
                    <a:pt x="1951" y="2628"/>
                    <a:pt x="20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1"/>
            <p:cNvSpPr/>
            <p:nvPr/>
          </p:nvSpPr>
          <p:spPr>
            <a:xfrm>
              <a:off x="2639375" y="3438675"/>
              <a:ext cx="89750" cy="254325"/>
            </a:xfrm>
            <a:custGeom>
              <a:avLst/>
              <a:gdLst/>
              <a:ahLst/>
              <a:cxnLst/>
              <a:rect l="l" t="t" r="r" b="b"/>
              <a:pathLst>
                <a:path w="3590" h="10173" extrusionOk="0">
                  <a:moveTo>
                    <a:pt x="18" y="1"/>
                  </a:moveTo>
                  <a:lnTo>
                    <a:pt x="18" y="1"/>
                  </a:lnTo>
                  <a:cubicBezTo>
                    <a:pt x="0" y="1951"/>
                    <a:pt x="446" y="3884"/>
                    <a:pt x="1131" y="5701"/>
                  </a:cubicBezTo>
                  <a:cubicBezTo>
                    <a:pt x="1541" y="6815"/>
                    <a:pt x="1995" y="7919"/>
                    <a:pt x="2646" y="8908"/>
                  </a:cubicBezTo>
                  <a:cubicBezTo>
                    <a:pt x="2913" y="9327"/>
                    <a:pt x="3171" y="9763"/>
                    <a:pt x="3456" y="10173"/>
                  </a:cubicBezTo>
                  <a:cubicBezTo>
                    <a:pt x="3590" y="6904"/>
                    <a:pt x="1755" y="2726"/>
                    <a:pt x="1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1"/>
            <p:cNvSpPr/>
            <p:nvPr/>
          </p:nvSpPr>
          <p:spPr>
            <a:xfrm>
              <a:off x="2717750" y="3354725"/>
              <a:ext cx="64600" cy="245200"/>
            </a:xfrm>
            <a:custGeom>
              <a:avLst/>
              <a:gdLst/>
              <a:ahLst/>
              <a:cxnLst/>
              <a:rect l="l" t="t" r="r" b="b"/>
              <a:pathLst>
                <a:path w="2584" h="9808" extrusionOk="0">
                  <a:moveTo>
                    <a:pt x="0" y="1"/>
                  </a:moveTo>
                  <a:cubicBezTo>
                    <a:pt x="0" y="900"/>
                    <a:pt x="81" y="1800"/>
                    <a:pt x="72" y="2700"/>
                  </a:cubicBezTo>
                  <a:cubicBezTo>
                    <a:pt x="214" y="4526"/>
                    <a:pt x="553" y="6369"/>
                    <a:pt x="1372" y="8008"/>
                  </a:cubicBezTo>
                  <a:cubicBezTo>
                    <a:pt x="1639" y="8507"/>
                    <a:pt x="1898" y="9006"/>
                    <a:pt x="2218" y="9469"/>
                  </a:cubicBezTo>
                  <a:cubicBezTo>
                    <a:pt x="2299" y="9576"/>
                    <a:pt x="2370" y="9692"/>
                    <a:pt x="2441" y="9808"/>
                  </a:cubicBezTo>
                  <a:cubicBezTo>
                    <a:pt x="2468" y="9763"/>
                    <a:pt x="2486" y="9710"/>
                    <a:pt x="2512" y="9656"/>
                  </a:cubicBezTo>
                  <a:cubicBezTo>
                    <a:pt x="2512" y="9656"/>
                    <a:pt x="2512" y="9647"/>
                    <a:pt x="2521" y="9638"/>
                  </a:cubicBezTo>
                  <a:cubicBezTo>
                    <a:pt x="2539" y="9594"/>
                    <a:pt x="2566" y="9549"/>
                    <a:pt x="2584" y="9496"/>
                  </a:cubicBezTo>
                  <a:cubicBezTo>
                    <a:pt x="2575" y="9487"/>
                    <a:pt x="2575" y="9469"/>
                    <a:pt x="2584" y="9451"/>
                  </a:cubicBezTo>
                  <a:cubicBezTo>
                    <a:pt x="2575" y="7750"/>
                    <a:pt x="2486" y="6022"/>
                    <a:pt x="2058" y="4365"/>
                  </a:cubicBezTo>
                  <a:cubicBezTo>
                    <a:pt x="1657" y="2806"/>
                    <a:pt x="1052" y="1248"/>
                    <a:pt x="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1"/>
            <p:cNvSpPr/>
            <p:nvPr/>
          </p:nvSpPr>
          <p:spPr>
            <a:xfrm>
              <a:off x="2736225" y="3640100"/>
              <a:ext cx="226725" cy="56775"/>
            </a:xfrm>
            <a:custGeom>
              <a:avLst/>
              <a:gdLst/>
              <a:ahLst/>
              <a:cxnLst/>
              <a:rect l="l" t="t" r="r" b="b"/>
              <a:pathLst>
                <a:path w="9069" h="2271" extrusionOk="0">
                  <a:moveTo>
                    <a:pt x="8290" y="1"/>
                  </a:moveTo>
                  <a:cubicBezTo>
                    <a:pt x="6157" y="1"/>
                    <a:pt x="4043" y="478"/>
                    <a:pt x="2049" y="1225"/>
                  </a:cubicBezTo>
                  <a:cubicBezTo>
                    <a:pt x="1346" y="1465"/>
                    <a:pt x="633" y="1715"/>
                    <a:pt x="1" y="2116"/>
                  </a:cubicBezTo>
                  <a:lnTo>
                    <a:pt x="108" y="2125"/>
                  </a:lnTo>
                  <a:cubicBezTo>
                    <a:pt x="825" y="2169"/>
                    <a:pt x="1542" y="2271"/>
                    <a:pt x="2264" y="2271"/>
                  </a:cubicBezTo>
                  <a:cubicBezTo>
                    <a:pt x="2403" y="2271"/>
                    <a:pt x="2542" y="2267"/>
                    <a:pt x="2682" y="2258"/>
                  </a:cubicBezTo>
                  <a:cubicBezTo>
                    <a:pt x="4953" y="2062"/>
                    <a:pt x="7216" y="1376"/>
                    <a:pt x="9068" y="23"/>
                  </a:cubicBezTo>
                  <a:cubicBezTo>
                    <a:pt x="8809" y="8"/>
                    <a:pt x="8549" y="1"/>
                    <a:pt x="829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p:nvPr/>
          </p:nvSpPr>
          <p:spPr>
            <a:xfrm>
              <a:off x="2781225" y="3498575"/>
              <a:ext cx="208875" cy="105125"/>
            </a:xfrm>
            <a:custGeom>
              <a:avLst/>
              <a:gdLst/>
              <a:ahLst/>
              <a:cxnLst/>
              <a:rect l="l" t="t" r="r" b="b"/>
              <a:pathLst>
                <a:path w="8355" h="4205" extrusionOk="0">
                  <a:moveTo>
                    <a:pt x="8355" y="1"/>
                  </a:moveTo>
                  <a:lnTo>
                    <a:pt x="8355" y="1"/>
                  </a:lnTo>
                  <a:cubicBezTo>
                    <a:pt x="5594" y="223"/>
                    <a:pt x="3073" y="1586"/>
                    <a:pt x="873" y="3198"/>
                  </a:cubicBezTo>
                  <a:cubicBezTo>
                    <a:pt x="579" y="3421"/>
                    <a:pt x="330" y="3697"/>
                    <a:pt x="98" y="3982"/>
                  </a:cubicBezTo>
                  <a:cubicBezTo>
                    <a:pt x="62" y="4054"/>
                    <a:pt x="36" y="4125"/>
                    <a:pt x="0" y="4205"/>
                  </a:cubicBezTo>
                  <a:cubicBezTo>
                    <a:pt x="53" y="4196"/>
                    <a:pt x="107" y="4187"/>
                    <a:pt x="143" y="4169"/>
                  </a:cubicBezTo>
                  <a:cubicBezTo>
                    <a:pt x="944" y="3982"/>
                    <a:pt x="1764" y="3813"/>
                    <a:pt x="2530" y="3483"/>
                  </a:cubicBezTo>
                  <a:cubicBezTo>
                    <a:pt x="4676" y="2700"/>
                    <a:pt x="6627" y="1479"/>
                    <a:pt x="835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1"/>
            <p:cNvSpPr/>
            <p:nvPr/>
          </p:nvSpPr>
          <p:spPr>
            <a:xfrm>
              <a:off x="2688800" y="3756675"/>
              <a:ext cx="192425" cy="96875"/>
            </a:xfrm>
            <a:custGeom>
              <a:avLst/>
              <a:gdLst/>
              <a:ahLst/>
              <a:cxnLst/>
              <a:rect l="l" t="t" r="r" b="b"/>
              <a:pathLst>
                <a:path w="7697" h="3875" extrusionOk="0">
                  <a:moveTo>
                    <a:pt x="36" y="0"/>
                  </a:moveTo>
                  <a:cubicBezTo>
                    <a:pt x="18" y="18"/>
                    <a:pt x="9" y="27"/>
                    <a:pt x="1" y="45"/>
                  </a:cubicBezTo>
                  <a:cubicBezTo>
                    <a:pt x="63" y="80"/>
                    <a:pt x="116" y="169"/>
                    <a:pt x="179" y="205"/>
                  </a:cubicBezTo>
                  <a:cubicBezTo>
                    <a:pt x="2343" y="1978"/>
                    <a:pt x="4891" y="3438"/>
                    <a:pt x="7696" y="3875"/>
                  </a:cubicBezTo>
                  <a:cubicBezTo>
                    <a:pt x="7438" y="3358"/>
                    <a:pt x="6921" y="3020"/>
                    <a:pt x="6503" y="2637"/>
                  </a:cubicBezTo>
                  <a:cubicBezTo>
                    <a:pt x="4837" y="1238"/>
                    <a:pt x="2735" y="374"/>
                    <a:pt x="597" y="45"/>
                  </a:cubicBezTo>
                  <a:cubicBezTo>
                    <a:pt x="410" y="27"/>
                    <a:pt x="223" y="0"/>
                    <a:pt x="3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1"/>
            <p:cNvSpPr/>
            <p:nvPr/>
          </p:nvSpPr>
          <p:spPr>
            <a:xfrm>
              <a:off x="2819950" y="3350275"/>
              <a:ext cx="173050" cy="148775"/>
            </a:xfrm>
            <a:custGeom>
              <a:avLst/>
              <a:gdLst/>
              <a:ahLst/>
              <a:cxnLst/>
              <a:rect l="l" t="t" r="r" b="b"/>
              <a:pathLst>
                <a:path w="6922" h="5951" extrusionOk="0">
                  <a:moveTo>
                    <a:pt x="6922" y="1"/>
                  </a:moveTo>
                  <a:cubicBezTo>
                    <a:pt x="4962" y="651"/>
                    <a:pt x="3279" y="1942"/>
                    <a:pt x="1845" y="3412"/>
                  </a:cubicBezTo>
                  <a:cubicBezTo>
                    <a:pt x="1177" y="4062"/>
                    <a:pt x="562" y="4784"/>
                    <a:pt x="108" y="5594"/>
                  </a:cubicBezTo>
                  <a:cubicBezTo>
                    <a:pt x="72" y="5710"/>
                    <a:pt x="36" y="5826"/>
                    <a:pt x="1" y="5951"/>
                  </a:cubicBezTo>
                  <a:cubicBezTo>
                    <a:pt x="259" y="5799"/>
                    <a:pt x="526" y="5674"/>
                    <a:pt x="785" y="5523"/>
                  </a:cubicBezTo>
                  <a:cubicBezTo>
                    <a:pt x="1613" y="5078"/>
                    <a:pt x="2370" y="4499"/>
                    <a:pt x="3127" y="3955"/>
                  </a:cubicBezTo>
                  <a:cubicBezTo>
                    <a:pt x="4071" y="3278"/>
                    <a:pt x="4864" y="2414"/>
                    <a:pt x="5630" y="1550"/>
                  </a:cubicBezTo>
                  <a:cubicBezTo>
                    <a:pt x="6076" y="1043"/>
                    <a:pt x="6539" y="553"/>
                    <a:pt x="692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1"/>
            <p:cNvSpPr/>
            <p:nvPr/>
          </p:nvSpPr>
          <p:spPr>
            <a:xfrm>
              <a:off x="2764500" y="3230475"/>
              <a:ext cx="73975" cy="213350"/>
            </a:xfrm>
            <a:custGeom>
              <a:avLst/>
              <a:gdLst/>
              <a:ahLst/>
              <a:cxnLst/>
              <a:rect l="l" t="t" r="r" b="b"/>
              <a:pathLst>
                <a:path w="2959" h="8534" extrusionOk="0">
                  <a:moveTo>
                    <a:pt x="313" y="1"/>
                  </a:moveTo>
                  <a:cubicBezTo>
                    <a:pt x="1" y="2218"/>
                    <a:pt x="803" y="4997"/>
                    <a:pt x="1747" y="7002"/>
                  </a:cubicBezTo>
                  <a:cubicBezTo>
                    <a:pt x="1996" y="7465"/>
                    <a:pt x="2263" y="7928"/>
                    <a:pt x="2566" y="8364"/>
                  </a:cubicBezTo>
                  <a:lnTo>
                    <a:pt x="2566" y="8355"/>
                  </a:lnTo>
                  <a:cubicBezTo>
                    <a:pt x="2602" y="8418"/>
                    <a:pt x="2655" y="8471"/>
                    <a:pt x="2700" y="8534"/>
                  </a:cubicBezTo>
                  <a:cubicBezTo>
                    <a:pt x="2771" y="8302"/>
                    <a:pt x="2833" y="8070"/>
                    <a:pt x="2896" y="7839"/>
                  </a:cubicBezTo>
                  <a:cubicBezTo>
                    <a:pt x="2914" y="7741"/>
                    <a:pt x="2940" y="7634"/>
                    <a:pt x="2958" y="7527"/>
                  </a:cubicBezTo>
                  <a:cubicBezTo>
                    <a:pt x="2905" y="7002"/>
                    <a:pt x="2753" y="6503"/>
                    <a:pt x="2629" y="5986"/>
                  </a:cubicBezTo>
                  <a:cubicBezTo>
                    <a:pt x="2112" y="3911"/>
                    <a:pt x="1373" y="1862"/>
                    <a:pt x="31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1"/>
            <p:cNvSpPr/>
            <p:nvPr/>
          </p:nvSpPr>
          <p:spPr>
            <a:xfrm>
              <a:off x="2861150" y="3135400"/>
              <a:ext cx="41675" cy="165025"/>
            </a:xfrm>
            <a:custGeom>
              <a:avLst/>
              <a:gdLst/>
              <a:ahLst/>
              <a:cxnLst/>
              <a:rect l="l" t="t" r="r" b="b"/>
              <a:pathLst>
                <a:path w="1667" h="6601" extrusionOk="0">
                  <a:moveTo>
                    <a:pt x="1604" y="0"/>
                  </a:moveTo>
                  <a:lnTo>
                    <a:pt x="1604" y="0"/>
                  </a:lnTo>
                  <a:cubicBezTo>
                    <a:pt x="1123" y="739"/>
                    <a:pt x="838" y="1586"/>
                    <a:pt x="597" y="2423"/>
                  </a:cubicBezTo>
                  <a:cubicBezTo>
                    <a:pt x="214" y="3723"/>
                    <a:pt x="1" y="5068"/>
                    <a:pt x="143" y="6422"/>
                  </a:cubicBezTo>
                  <a:cubicBezTo>
                    <a:pt x="143" y="6476"/>
                    <a:pt x="152" y="6538"/>
                    <a:pt x="161" y="6600"/>
                  </a:cubicBezTo>
                  <a:cubicBezTo>
                    <a:pt x="660" y="5407"/>
                    <a:pt x="1007" y="4142"/>
                    <a:pt x="1310" y="2877"/>
                  </a:cubicBezTo>
                  <a:cubicBezTo>
                    <a:pt x="1488" y="1933"/>
                    <a:pt x="1666" y="962"/>
                    <a:pt x="160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1"/>
            <p:cNvSpPr/>
            <p:nvPr/>
          </p:nvSpPr>
          <p:spPr>
            <a:xfrm>
              <a:off x="2856475" y="3250300"/>
              <a:ext cx="116275" cy="104450"/>
            </a:xfrm>
            <a:custGeom>
              <a:avLst/>
              <a:gdLst/>
              <a:ahLst/>
              <a:cxnLst/>
              <a:rect l="l" t="t" r="r" b="b"/>
              <a:pathLst>
                <a:path w="4651" h="4178" extrusionOk="0">
                  <a:moveTo>
                    <a:pt x="4650" y="0"/>
                  </a:moveTo>
                  <a:lnTo>
                    <a:pt x="4650" y="0"/>
                  </a:lnTo>
                  <a:cubicBezTo>
                    <a:pt x="3243" y="695"/>
                    <a:pt x="1987" y="1719"/>
                    <a:pt x="900" y="2842"/>
                  </a:cubicBezTo>
                  <a:cubicBezTo>
                    <a:pt x="588" y="3153"/>
                    <a:pt x="321" y="3501"/>
                    <a:pt x="72" y="3866"/>
                  </a:cubicBezTo>
                  <a:cubicBezTo>
                    <a:pt x="72" y="3866"/>
                    <a:pt x="72" y="3875"/>
                    <a:pt x="63" y="3875"/>
                  </a:cubicBezTo>
                  <a:cubicBezTo>
                    <a:pt x="45" y="3973"/>
                    <a:pt x="27" y="4080"/>
                    <a:pt x="1" y="4178"/>
                  </a:cubicBezTo>
                  <a:cubicBezTo>
                    <a:pt x="375" y="4000"/>
                    <a:pt x="722" y="3777"/>
                    <a:pt x="1069" y="3554"/>
                  </a:cubicBezTo>
                  <a:cubicBezTo>
                    <a:pt x="2468" y="2610"/>
                    <a:pt x="3644" y="1354"/>
                    <a:pt x="465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1"/>
            <p:cNvSpPr/>
            <p:nvPr/>
          </p:nvSpPr>
          <p:spPr>
            <a:xfrm>
              <a:off x="2578575" y="3130525"/>
              <a:ext cx="420075" cy="726825"/>
            </a:xfrm>
            <a:custGeom>
              <a:avLst/>
              <a:gdLst/>
              <a:ahLst/>
              <a:cxnLst/>
              <a:rect l="l" t="t" r="r" b="b"/>
              <a:pathLst>
                <a:path w="16803" h="29073" extrusionOk="0">
                  <a:moveTo>
                    <a:pt x="12907" y="195"/>
                  </a:moveTo>
                  <a:lnTo>
                    <a:pt x="12907" y="195"/>
                  </a:lnTo>
                  <a:cubicBezTo>
                    <a:pt x="12969" y="1157"/>
                    <a:pt x="12782" y="2128"/>
                    <a:pt x="12604" y="3072"/>
                  </a:cubicBezTo>
                  <a:cubicBezTo>
                    <a:pt x="12310" y="4337"/>
                    <a:pt x="11963" y="5602"/>
                    <a:pt x="11464" y="6795"/>
                  </a:cubicBezTo>
                  <a:cubicBezTo>
                    <a:pt x="11455" y="6733"/>
                    <a:pt x="11446" y="6671"/>
                    <a:pt x="11446" y="6617"/>
                  </a:cubicBezTo>
                  <a:cubicBezTo>
                    <a:pt x="11304" y="5263"/>
                    <a:pt x="11517" y="3918"/>
                    <a:pt x="11900" y="2618"/>
                  </a:cubicBezTo>
                  <a:cubicBezTo>
                    <a:pt x="12141" y="1781"/>
                    <a:pt x="12426" y="934"/>
                    <a:pt x="12907" y="195"/>
                  </a:cubicBezTo>
                  <a:close/>
                  <a:moveTo>
                    <a:pt x="15766" y="4791"/>
                  </a:moveTo>
                  <a:lnTo>
                    <a:pt x="15766" y="4791"/>
                  </a:lnTo>
                  <a:cubicBezTo>
                    <a:pt x="14769" y="6145"/>
                    <a:pt x="13584" y="7401"/>
                    <a:pt x="12185" y="8345"/>
                  </a:cubicBezTo>
                  <a:cubicBezTo>
                    <a:pt x="11838" y="8568"/>
                    <a:pt x="11491" y="8791"/>
                    <a:pt x="11126" y="8969"/>
                  </a:cubicBezTo>
                  <a:cubicBezTo>
                    <a:pt x="11143" y="8862"/>
                    <a:pt x="11161" y="8764"/>
                    <a:pt x="11179" y="8666"/>
                  </a:cubicBezTo>
                  <a:cubicBezTo>
                    <a:pt x="11188" y="8657"/>
                    <a:pt x="11188" y="8657"/>
                    <a:pt x="11197" y="8657"/>
                  </a:cubicBezTo>
                  <a:lnTo>
                    <a:pt x="11188" y="8657"/>
                  </a:lnTo>
                  <a:cubicBezTo>
                    <a:pt x="11437" y="8292"/>
                    <a:pt x="11704" y="7944"/>
                    <a:pt x="12016" y="7633"/>
                  </a:cubicBezTo>
                  <a:cubicBezTo>
                    <a:pt x="13103" y="6510"/>
                    <a:pt x="14359" y="5486"/>
                    <a:pt x="15766" y="4791"/>
                  </a:cubicBezTo>
                  <a:close/>
                  <a:moveTo>
                    <a:pt x="7750" y="3999"/>
                  </a:moveTo>
                  <a:lnTo>
                    <a:pt x="7750" y="3999"/>
                  </a:lnTo>
                  <a:cubicBezTo>
                    <a:pt x="8810" y="5860"/>
                    <a:pt x="9549" y="7909"/>
                    <a:pt x="10066" y="9984"/>
                  </a:cubicBezTo>
                  <a:cubicBezTo>
                    <a:pt x="10190" y="10501"/>
                    <a:pt x="10342" y="11000"/>
                    <a:pt x="10395" y="11525"/>
                  </a:cubicBezTo>
                  <a:lnTo>
                    <a:pt x="10395" y="11534"/>
                  </a:lnTo>
                  <a:cubicBezTo>
                    <a:pt x="10368" y="11632"/>
                    <a:pt x="10351" y="11739"/>
                    <a:pt x="10333" y="11837"/>
                  </a:cubicBezTo>
                  <a:cubicBezTo>
                    <a:pt x="10270" y="12068"/>
                    <a:pt x="10199" y="12300"/>
                    <a:pt x="10137" y="12532"/>
                  </a:cubicBezTo>
                  <a:cubicBezTo>
                    <a:pt x="10092" y="12478"/>
                    <a:pt x="10039" y="12416"/>
                    <a:pt x="10003" y="12362"/>
                  </a:cubicBezTo>
                  <a:lnTo>
                    <a:pt x="10003" y="12353"/>
                  </a:lnTo>
                  <a:cubicBezTo>
                    <a:pt x="9700" y="11926"/>
                    <a:pt x="9433" y="11463"/>
                    <a:pt x="9184" y="11000"/>
                  </a:cubicBezTo>
                  <a:cubicBezTo>
                    <a:pt x="8240" y="8995"/>
                    <a:pt x="7438" y="6207"/>
                    <a:pt x="7750" y="3999"/>
                  </a:cubicBezTo>
                  <a:close/>
                  <a:moveTo>
                    <a:pt x="16577" y="8791"/>
                  </a:moveTo>
                  <a:lnTo>
                    <a:pt x="16577" y="8791"/>
                  </a:lnTo>
                  <a:cubicBezTo>
                    <a:pt x="16194" y="9343"/>
                    <a:pt x="15731" y="9833"/>
                    <a:pt x="15285" y="10340"/>
                  </a:cubicBezTo>
                  <a:cubicBezTo>
                    <a:pt x="14519" y="11204"/>
                    <a:pt x="13735" y="12068"/>
                    <a:pt x="12782" y="12745"/>
                  </a:cubicBezTo>
                  <a:cubicBezTo>
                    <a:pt x="12025" y="13289"/>
                    <a:pt x="11268" y="13859"/>
                    <a:pt x="10440" y="14313"/>
                  </a:cubicBezTo>
                  <a:cubicBezTo>
                    <a:pt x="10181" y="14464"/>
                    <a:pt x="9914" y="14589"/>
                    <a:pt x="9656" y="14741"/>
                  </a:cubicBezTo>
                  <a:lnTo>
                    <a:pt x="9763" y="14384"/>
                  </a:lnTo>
                  <a:cubicBezTo>
                    <a:pt x="10217" y="13574"/>
                    <a:pt x="10823" y="12852"/>
                    <a:pt x="11500" y="12193"/>
                  </a:cubicBezTo>
                  <a:cubicBezTo>
                    <a:pt x="12934" y="10732"/>
                    <a:pt x="14617" y="9441"/>
                    <a:pt x="16577" y="8791"/>
                  </a:cubicBezTo>
                  <a:close/>
                  <a:moveTo>
                    <a:pt x="5567" y="8969"/>
                  </a:moveTo>
                  <a:cubicBezTo>
                    <a:pt x="6619" y="10216"/>
                    <a:pt x="7224" y="11774"/>
                    <a:pt x="7625" y="13333"/>
                  </a:cubicBezTo>
                  <a:cubicBezTo>
                    <a:pt x="8053" y="14990"/>
                    <a:pt x="8142" y="16718"/>
                    <a:pt x="8151" y="18419"/>
                  </a:cubicBezTo>
                  <a:cubicBezTo>
                    <a:pt x="8142" y="18437"/>
                    <a:pt x="8142" y="18446"/>
                    <a:pt x="8151" y="18464"/>
                  </a:cubicBezTo>
                  <a:cubicBezTo>
                    <a:pt x="8106" y="18571"/>
                    <a:pt x="8053" y="18678"/>
                    <a:pt x="8008" y="18776"/>
                  </a:cubicBezTo>
                  <a:cubicBezTo>
                    <a:pt x="7937" y="18660"/>
                    <a:pt x="7866" y="18544"/>
                    <a:pt x="7785" y="18437"/>
                  </a:cubicBezTo>
                  <a:cubicBezTo>
                    <a:pt x="7465" y="17974"/>
                    <a:pt x="7206" y="17475"/>
                    <a:pt x="6939" y="16976"/>
                  </a:cubicBezTo>
                  <a:cubicBezTo>
                    <a:pt x="6120" y="15337"/>
                    <a:pt x="5781" y="13494"/>
                    <a:pt x="5639" y="11668"/>
                  </a:cubicBezTo>
                  <a:cubicBezTo>
                    <a:pt x="5639" y="10768"/>
                    <a:pt x="5559" y="9868"/>
                    <a:pt x="5567" y="8969"/>
                  </a:cubicBezTo>
                  <a:close/>
                  <a:moveTo>
                    <a:pt x="16470" y="14723"/>
                  </a:moveTo>
                  <a:cubicBezTo>
                    <a:pt x="14733" y="16201"/>
                    <a:pt x="12782" y="17422"/>
                    <a:pt x="10636" y="18205"/>
                  </a:cubicBezTo>
                  <a:cubicBezTo>
                    <a:pt x="9870" y="18535"/>
                    <a:pt x="9050" y="18704"/>
                    <a:pt x="8249" y="18891"/>
                  </a:cubicBezTo>
                  <a:cubicBezTo>
                    <a:pt x="8213" y="18909"/>
                    <a:pt x="8159" y="18909"/>
                    <a:pt x="8106" y="18927"/>
                  </a:cubicBezTo>
                  <a:cubicBezTo>
                    <a:pt x="8142" y="18847"/>
                    <a:pt x="8168" y="18776"/>
                    <a:pt x="8204" y="18704"/>
                  </a:cubicBezTo>
                  <a:cubicBezTo>
                    <a:pt x="8436" y="18419"/>
                    <a:pt x="8685" y="18143"/>
                    <a:pt x="8979" y="17920"/>
                  </a:cubicBezTo>
                  <a:cubicBezTo>
                    <a:pt x="11179" y="16308"/>
                    <a:pt x="13700" y="14945"/>
                    <a:pt x="16470" y="14723"/>
                  </a:cubicBezTo>
                  <a:close/>
                  <a:moveTo>
                    <a:pt x="2450" y="12327"/>
                  </a:moveTo>
                  <a:lnTo>
                    <a:pt x="2450" y="12327"/>
                  </a:lnTo>
                  <a:cubicBezTo>
                    <a:pt x="4187" y="15052"/>
                    <a:pt x="6022" y="19230"/>
                    <a:pt x="5888" y="22499"/>
                  </a:cubicBezTo>
                  <a:cubicBezTo>
                    <a:pt x="5603" y="22080"/>
                    <a:pt x="5345" y="21653"/>
                    <a:pt x="5078" y="21234"/>
                  </a:cubicBezTo>
                  <a:cubicBezTo>
                    <a:pt x="4427" y="20245"/>
                    <a:pt x="3973" y="19141"/>
                    <a:pt x="3563" y="18027"/>
                  </a:cubicBezTo>
                  <a:cubicBezTo>
                    <a:pt x="2878" y="16210"/>
                    <a:pt x="2423" y="14277"/>
                    <a:pt x="2450" y="12327"/>
                  </a:cubicBezTo>
                  <a:close/>
                  <a:moveTo>
                    <a:pt x="14596" y="20384"/>
                  </a:moveTo>
                  <a:cubicBezTo>
                    <a:pt x="14855" y="20384"/>
                    <a:pt x="15115" y="20391"/>
                    <a:pt x="15374" y="20406"/>
                  </a:cubicBezTo>
                  <a:cubicBezTo>
                    <a:pt x="13522" y="21759"/>
                    <a:pt x="11259" y="22445"/>
                    <a:pt x="8988" y="22641"/>
                  </a:cubicBezTo>
                  <a:cubicBezTo>
                    <a:pt x="8861" y="22648"/>
                    <a:pt x="8735" y="22651"/>
                    <a:pt x="8609" y="22651"/>
                  </a:cubicBezTo>
                  <a:cubicBezTo>
                    <a:pt x="7874" y="22651"/>
                    <a:pt x="7144" y="22552"/>
                    <a:pt x="6414" y="22499"/>
                  </a:cubicBezTo>
                  <a:lnTo>
                    <a:pt x="6307" y="22499"/>
                  </a:lnTo>
                  <a:cubicBezTo>
                    <a:pt x="6939" y="22098"/>
                    <a:pt x="7652" y="21848"/>
                    <a:pt x="8355" y="21608"/>
                  </a:cubicBezTo>
                  <a:cubicBezTo>
                    <a:pt x="10349" y="20861"/>
                    <a:pt x="12463" y="20384"/>
                    <a:pt x="14596" y="20384"/>
                  </a:cubicBezTo>
                  <a:close/>
                  <a:moveTo>
                    <a:pt x="214" y="16415"/>
                  </a:moveTo>
                  <a:lnTo>
                    <a:pt x="214" y="16415"/>
                  </a:lnTo>
                  <a:cubicBezTo>
                    <a:pt x="1960" y="19043"/>
                    <a:pt x="2753" y="22160"/>
                    <a:pt x="4222" y="24930"/>
                  </a:cubicBezTo>
                  <a:cubicBezTo>
                    <a:pt x="4071" y="24797"/>
                    <a:pt x="3920" y="24663"/>
                    <a:pt x="3777" y="24521"/>
                  </a:cubicBezTo>
                  <a:cubicBezTo>
                    <a:pt x="2869" y="23710"/>
                    <a:pt x="2147" y="22730"/>
                    <a:pt x="1595" y="21653"/>
                  </a:cubicBezTo>
                  <a:cubicBezTo>
                    <a:pt x="758" y="20049"/>
                    <a:pt x="9" y="18259"/>
                    <a:pt x="214" y="16415"/>
                  </a:cubicBezTo>
                  <a:close/>
                  <a:moveTo>
                    <a:pt x="4445" y="25046"/>
                  </a:moveTo>
                  <a:cubicBezTo>
                    <a:pt x="4632" y="25046"/>
                    <a:pt x="4819" y="25073"/>
                    <a:pt x="5006" y="25091"/>
                  </a:cubicBezTo>
                  <a:cubicBezTo>
                    <a:pt x="7144" y="25420"/>
                    <a:pt x="9237" y="26284"/>
                    <a:pt x="10912" y="27683"/>
                  </a:cubicBezTo>
                  <a:cubicBezTo>
                    <a:pt x="11330" y="28066"/>
                    <a:pt x="11838" y="28404"/>
                    <a:pt x="12105" y="28921"/>
                  </a:cubicBezTo>
                  <a:cubicBezTo>
                    <a:pt x="9300" y="28484"/>
                    <a:pt x="6752" y="27024"/>
                    <a:pt x="4579" y="25251"/>
                  </a:cubicBezTo>
                  <a:cubicBezTo>
                    <a:pt x="4525" y="25215"/>
                    <a:pt x="4472" y="25126"/>
                    <a:pt x="4410" y="25091"/>
                  </a:cubicBezTo>
                  <a:cubicBezTo>
                    <a:pt x="4418" y="25073"/>
                    <a:pt x="4427" y="25064"/>
                    <a:pt x="4445" y="25046"/>
                  </a:cubicBezTo>
                  <a:close/>
                  <a:moveTo>
                    <a:pt x="12939" y="1"/>
                  </a:moveTo>
                  <a:cubicBezTo>
                    <a:pt x="12906" y="1"/>
                    <a:pt x="12866" y="23"/>
                    <a:pt x="12818" y="70"/>
                  </a:cubicBezTo>
                  <a:cubicBezTo>
                    <a:pt x="12185" y="1024"/>
                    <a:pt x="11865" y="2146"/>
                    <a:pt x="11589" y="3241"/>
                  </a:cubicBezTo>
                  <a:cubicBezTo>
                    <a:pt x="11232" y="4515"/>
                    <a:pt x="11206" y="5842"/>
                    <a:pt x="11339" y="7143"/>
                  </a:cubicBezTo>
                  <a:cubicBezTo>
                    <a:pt x="11161" y="7811"/>
                    <a:pt x="11081" y="8506"/>
                    <a:pt x="10938" y="9182"/>
                  </a:cubicBezTo>
                  <a:cubicBezTo>
                    <a:pt x="10769" y="9833"/>
                    <a:pt x="10618" y="10483"/>
                    <a:pt x="10475" y="11142"/>
                  </a:cubicBezTo>
                  <a:cubicBezTo>
                    <a:pt x="10092" y="9200"/>
                    <a:pt x="9504" y="7285"/>
                    <a:pt x="8667" y="5495"/>
                  </a:cubicBezTo>
                  <a:cubicBezTo>
                    <a:pt x="8543" y="5305"/>
                    <a:pt x="7973" y="3792"/>
                    <a:pt x="7707" y="3792"/>
                  </a:cubicBezTo>
                  <a:cubicBezTo>
                    <a:pt x="7687" y="3792"/>
                    <a:pt x="7668" y="3801"/>
                    <a:pt x="7652" y="3820"/>
                  </a:cubicBezTo>
                  <a:cubicBezTo>
                    <a:pt x="7483" y="4373"/>
                    <a:pt x="7536" y="4987"/>
                    <a:pt x="7545" y="5557"/>
                  </a:cubicBezTo>
                  <a:cubicBezTo>
                    <a:pt x="7616" y="6519"/>
                    <a:pt x="7794" y="7463"/>
                    <a:pt x="8070" y="8381"/>
                  </a:cubicBezTo>
                  <a:cubicBezTo>
                    <a:pt x="8480" y="9922"/>
                    <a:pt x="9104" y="11409"/>
                    <a:pt x="10066" y="12683"/>
                  </a:cubicBezTo>
                  <a:cubicBezTo>
                    <a:pt x="10066" y="12692"/>
                    <a:pt x="10074" y="12710"/>
                    <a:pt x="10074" y="12719"/>
                  </a:cubicBezTo>
                  <a:cubicBezTo>
                    <a:pt x="10074" y="12728"/>
                    <a:pt x="10083" y="12728"/>
                    <a:pt x="10083" y="12728"/>
                  </a:cubicBezTo>
                  <a:cubicBezTo>
                    <a:pt x="9941" y="13253"/>
                    <a:pt x="9798" y="13770"/>
                    <a:pt x="9647" y="14286"/>
                  </a:cubicBezTo>
                  <a:lnTo>
                    <a:pt x="9647" y="14304"/>
                  </a:lnTo>
                  <a:cubicBezTo>
                    <a:pt x="9647" y="14304"/>
                    <a:pt x="9638" y="14313"/>
                    <a:pt x="9638" y="14313"/>
                  </a:cubicBezTo>
                  <a:cubicBezTo>
                    <a:pt x="9638" y="14331"/>
                    <a:pt x="9638" y="14340"/>
                    <a:pt x="9629" y="14358"/>
                  </a:cubicBezTo>
                  <a:cubicBezTo>
                    <a:pt x="9629" y="14375"/>
                    <a:pt x="9620" y="14393"/>
                    <a:pt x="9611" y="14411"/>
                  </a:cubicBezTo>
                  <a:cubicBezTo>
                    <a:pt x="9611" y="14420"/>
                    <a:pt x="9602" y="14438"/>
                    <a:pt x="9602" y="14447"/>
                  </a:cubicBezTo>
                  <a:cubicBezTo>
                    <a:pt x="9602" y="14456"/>
                    <a:pt x="9602" y="14464"/>
                    <a:pt x="9593" y="14473"/>
                  </a:cubicBezTo>
                  <a:cubicBezTo>
                    <a:pt x="9593" y="14482"/>
                    <a:pt x="9585" y="14500"/>
                    <a:pt x="9585" y="14509"/>
                  </a:cubicBezTo>
                  <a:cubicBezTo>
                    <a:pt x="9576" y="14518"/>
                    <a:pt x="9576" y="14527"/>
                    <a:pt x="9567" y="14536"/>
                  </a:cubicBezTo>
                  <a:cubicBezTo>
                    <a:pt x="9202" y="15747"/>
                    <a:pt x="8801" y="16941"/>
                    <a:pt x="8302" y="18107"/>
                  </a:cubicBezTo>
                  <a:lnTo>
                    <a:pt x="8302" y="18054"/>
                  </a:lnTo>
                  <a:cubicBezTo>
                    <a:pt x="8257" y="16237"/>
                    <a:pt x="8142" y="14411"/>
                    <a:pt x="7598" y="12665"/>
                  </a:cubicBezTo>
                  <a:cubicBezTo>
                    <a:pt x="7367" y="11944"/>
                    <a:pt x="7117" y="11231"/>
                    <a:pt x="6770" y="10554"/>
                  </a:cubicBezTo>
                  <a:cubicBezTo>
                    <a:pt x="6458" y="9966"/>
                    <a:pt x="6120" y="9387"/>
                    <a:pt x="5683" y="8880"/>
                  </a:cubicBezTo>
                  <a:cubicBezTo>
                    <a:pt x="5620" y="8799"/>
                    <a:pt x="5571" y="8768"/>
                    <a:pt x="5533" y="8768"/>
                  </a:cubicBezTo>
                  <a:cubicBezTo>
                    <a:pt x="5431" y="8768"/>
                    <a:pt x="5410" y="8993"/>
                    <a:pt x="5416" y="9129"/>
                  </a:cubicBezTo>
                  <a:cubicBezTo>
                    <a:pt x="5478" y="10207"/>
                    <a:pt x="5452" y="11276"/>
                    <a:pt x="5550" y="12345"/>
                  </a:cubicBezTo>
                  <a:cubicBezTo>
                    <a:pt x="5799" y="14794"/>
                    <a:pt x="6494" y="16905"/>
                    <a:pt x="7937" y="18927"/>
                  </a:cubicBezTo>
                  <a:cubicBezTo>
                    <a:pt x="7385" y="20129"/>
                    <a:pt x="6734" y="21278"/>
                    <a:pt x="6066" y="22410"/>
                  </a:cubicBezTo>
                  <a:cubicBezTo>
                    <a:pt x="6057" y="22427"/>
                    <a:pt x="6048" y="22436"/>
                    <a:pt x="6040" y="22454"/>
                  </a:cubicBezTo>
                  <a:cubicBezTo>
                    <a:pt x="6040" y="22436"/>
                    <a:pt x="6040" y="22427"/>
                    <a:pt x="6040" y="22410"/>
                  </a:cubicBezTo>
                  <a:cubicBezTo>
                    <a:pt x="6084" y="21795"/>
                    <a:pt x="6022" y="21180"/>
                    <a:pt x="5915" y="20566"/>
                  </a:cubicBezTo>
                  <a:cubicBezTo>
                    <a:pt x="5701" y="19159"/>
                    <a:pt x="5265" y="17796"/>
                    <a:pt x="4730" y="16477"/>
                  </a:cubicBezTo>
                  <a:cubicBezTo>
                    <a:pt x="4401" y="15587"/>
                    <a:pt x="3973" y="14732"/>
                    <a:pt x="3528" y="13885"/>
                  </a:cubicBezTo>
                  <a:cubicBezTo>
                    <a:pt x="3305" y="13476"/>
                    <a:pt x="3073" y="13057"/>
                    <a:pt x="2842" y="12638"/>
                  </a:cubicBezTo>
                  <a:cubicBezTo>
                    <a:pt x="2735" y="12478"/>
                    <a:pt x="2637" y="12282"/>
                    <a:pt x="2477" y="12157"/>
                  </a:cubicBezTo>
                  <a:cubicBezTo>
                    <a:pt x="2457" y="12147"/>
                    <a:pt x="2439" y="12142"/>
                    <a:pt x="2421" y="12142"/>
                  </a:cubicBezTo>
                  <a:cubicBezTo>
                    <a:pt x="2351" y="12142"/>
                    <a:pt x="2300" y="12220"/>
                    <a:pt x="2307" y="12291"/>
                  </a:cubicBezTo>
                  <a:cubicBezTo>
                    <a:pt x="2272" y="12834"/>
                    <a:pt x="2325" y="13387"/>
                    <a:pt x="2397" y="13921"/>
                  </a:cubicBezTo>
                  <a:cubicBezTo>
                    <a:pt x="2575" y="15507"/>
                    <a:pt x="3002" y="17039"/>
                    <a:pt x="3590" y="18508"/>
                  </a:cubicBezTo>
                  <a:cubicBezTo>
                    <a:pt x="4133" y="20005"/>
                    <a:pt x="4935" y="21385"/>
                    <a:pt x="5852" y="22686"/>
                  </a:cubicBezTo>
                  <a:cubicBezTo>
                    <a:pt x="5852" y="22695"/>
                    <a:pt x="5861" y="22704"/>
                    <a:pt x="5870" y="22712"/>
                  </a:cubicBezTo>
                  <a:cubicBezTo>
                    <a:pt x="5728" y="22926"/>
                    <a:pt x="5585" y="23149"/>
                    <a:pt x="5461" y="23372"/>
                  </a:cubicBezTo>
                  <a:cubicBezTo>
                    <a:pt x="5131" y="23906"/>
                    <a:pt x="4766" y="24414"/>
                    <a:pt x="4383" y="24904"/>
                  </a:cubicBezTo>
                  <a:cubicBezTo>
                    <a:pt x="4374" y="24895"/>
                    <a:pt x="4365" y="24886"/>
                    <a:pt x="4365" y="24877"/>
                  </a:cubicBezTo>
                  <a:cubicBezTo>
                    <a:pt x="3929" y="24084"/>
                    <a:pt x="3599" y="23247"/>
                    <a:pt x="3225" y="22427"/>
                  </a:cubicBezTo>
                  <a:cubicBezTo>
                    <a:pt x="2343" y="20343"/>
                    <a:pt x="1577" y="18161"/>
                    <a:pt x="294" y="16281"/>
                  </a:cubicBezTo>
                  <a:cubicBezTo>
                    <a:pt x="265" y="16240"/>
                    <a:pt x="204" y="16191"/>
                    <a:pt x="154" y="16191"/>
                  </a:cubicBezTo>
                  <a:cubicBezTo>
                    <a:pt x="128" y="16191"/>
                    <a:pt x="105" y="16204"/>
                    <a:pt x="90" y="16237"/>
                  </a:cubicBezTo>
                  <a:cubicBezTo>
                    <a:pt x="27" y="16745"/>
                    <a:pt x="1" y="17261"/>
                    <a:pt x="63" y="17760"/>
                  </a:cubicBezTo>
                  <a:cubicBezTo>
                    <a:pt x="277" y="19176"/>
                    <a:pt x="811" y="20521"/>
                    <a:pt x="1497" y="21768"/>
                  </a:cubicBezTo>
                  <a:cubicBezTo>
                    <a:pt x="2147" y="23069"/>
                    <a:pt x="3091" y="24173"/>
                    <a:pt x="4205" y="25100"/>
                  </a:cubicBezTo>
                  <a:cubicBezTo>
                    <a:pt x="4205" y="25100"/>
                    <a:pt x="4214" y="25108"/>
                    <a:pt x="4214" y="25108"/>
                  </a:cubicBezTo>
                  <a:cubicBezTo>
                    <a:pt x="3866" y="25545"/>
                    <a:pt x="3501" y="25981"/>
                    <a:pt x="3154" y="26418"/>
                  </a:cubicBezTo>
                  <a:cubicBezTo>
                    <a:pt x="2860" y="26774"/>
                    <a:pt x="2548" y="27122"/>
                    <a:pt x="2263" y="27478"/>
                  </a:cubicBezTo>
                  <a:cubicBezTo>
                    <a:pt x="2236" y="27513"/>
                    <a:pt x="2245" y="27558"/>
                    <a:pt x="2272" y="27585"/>
                  </a:cubicBezTo>
                  <a:cubicBezTo>
                    <a:pt x="2290" y="27594"/>
                    <a:pt x="2307" y="27603"/>
                    <a:pt x="2316" y="27603"/>
                  </a:cubicBezTo>
                  <a:cubicBezTo>
                    <a:pt x="2343" y="27603"/>
                    <a:pt x="2361" y="27594"/>
                    <a:pt x="2379" y="27576"/>
                  </a:cubicBezTo>
                  <a:cubicBezTo>
                    <a:pt x="2486" y="27442"/>
                    <a:pt x="2592" y="27309"/>
                    <a:pt x="2699" y="27175"/>
                  </a:cubicBezTo>
                  <a:cubicBezTo>
                    <a:pt x="3261" y="26534"/>
                    <a:pt x="3795" y="25875"/>
                    <a:pt x="4320" y="25206"/>
                  </a:cubicBezTo>
                  <a:cubicBezTo>
                    <a:pt x="4347" y="25224"/>
                    <a:pt x="4374" y="25251"/>
                    <a:pt x="4392" y="25269"/>
                  </a:cubicBezTo>
                  <a:cubicBezTo>
                    <a:pt x="6610" y="27122"/>
                    <a:pt x="9246" y="28636"/>
                    <a:pt x="12132" y="29072"/>
                  </a:cubicBezTo>
                  <a:cubicBezTo>
                    <a:pt x="12631" y="29001"/>
                    <a:pt x="11544" y="28021"/>
                    <a:pt x="11375" y="27888"/>
                  </a:cubicBezTo>
                  <a:cubicBezTo>
                    <a:pt x="10199" y="26836"/>
                    <a:pt x="8827" y="26017"/>
                    <a:pt x="7322" y="25527"/>
                  </a:cubicBezTo>
                  <a:cubicBezTo>
                    <a:pt x="6440" y="25233"/>
                    <a:pt x="5541" y="24948"/>
                    <a:pt x="4605" y="24904"/>
                  </a:cubicBezTo>
                  <a:lnTo>
                    <a:pt x="4561" y="24904"/>
                  </a:lnTo>
                  <a:cubicBezTo>
                    <a:pt x="4623" y="24832"/>
                    <a:pt x="4677" y="24752"/>
                    <a:pt x="4739" y="24681"/>
                  </a:cubicBezTo>
                  <a:cubicBezTo>
                    <a:pt x="4775" y="24636"/>
                    <a:pt x="5086" y="24227"/>
                    <a:pt x="5345" y="23844"/>
                  </a:cubicBezTo>
                  <a:cubicBezTo>
                    <a:pt x="5345" y="23844"/>
                    <a:pt x="5345" y="23844"/>
                    <a:pt x="5354" y="23835"/>
                  </a:cubicBezTo>
                  <a:cubicBezTo>
                    <a:pt x="5389" y="23764"/>
                    <a:pt x="5443" y="23692"/>
                    <a:pt x="5487" y="23612"/>
                  </a:cubicBezTo>
                  <a:cubicBezTo>
                    <a:pt x="5496" y="23594"/>
                    <a:pt x="5505" y="23576"/>
                    <a:pt x="5514" y="23559"/>
                  </a:cubicBezTo>
                  <a:cubicBezTo>
                    <a:pt x="5550" y="23514"/>
                    <a:pt x="5576" y="23461"/>
                    <a:pt x="5603" y="23416"/>
                  </a:cubicBezTo>
                  <a:lnTo>
                    <a:pt x="5603" y="23407"/>
                  </a:lnTo>
                  <a:cubicBezTo>
                    <a:pt x="5621" y="23398"/>
                    <a:pt x="5630" y="23381"/>
                    <a:pt x="5639" y="23363"/>
                  </a:cubicBezTo>
                  <a:cubicBezTo>
                    <a:pt x="5648" y="23354"/>
                    <a:pt x="5648" y="23345"/>
                    <a:pt x="5648" y="23336"/>
                  </a:cubicBezTo>
                  <a:cubicBezTo>
                    <a:pt x="5710" y="23229"/>
                    <a:pt x="5772" y="23131"/>
                    <a:pt x="5835" y="23033"/>
                  </a:cubicBezTo>
                  <a:cubicBezTo>
                    <a:pt x="5924" y="22900"/>
                    <a:pt x="6004" y="22775"/>
                    <a:pt x="6084" y="22641"/>
                  </a:cubicBezTo>
                  <a:cubicBezTo>
                    <a:pt x="6084" y="22641"/>
                    <a:pt x="6093" y="22641"/>
                    <a:pt x="6093" y="22632"/>
                  </a:cubicBezTo>
                  <a:cubicBezTo>
                    <a:pt x="6868" y="22659"/>
                    <a:pt x="7643" y="22784"/>
                    <a:pt x="8418" y="22802"/>
                  </a:cubicBezTo>
                  <a:cubicBezTo>
                    <a:pt x="8458" y="22802"/>
                    <a:pt x="8497" y="22803"/>
                    <a:pt x="8537" y="22803"/>
                  </a:cubicBezTo>
                  <a:cubicBezTo>
                    <a:pt x="9512" y="22803"/>
                    <a:pt x="10478" y="22597"/>
                    <a:pt x="11419" y="22374"/>
                  </a:cubicBezTo>
                  <a:cubicBezTo>
                    <a:pt x="12738" y="22089"/>
                    <a:pt x="13958" y="21483"/>
                    <a:pt x="15098" y="20780"/>
                  </a:cubicBezTo>
                  <a:cubicBezTo>
                    <a:pt x="15553" y="20491"/>
                    <a:pt x="15914" y="20245"/>
                    <a:pt x="15132" y="20245"/>
                  </a:cubicBezTo>
                  <a:cubicBezTo>
                    <a:pt x="15118" y="20245"/>
                    <a:pt x="15104" y="20245"/>
                    <a:pt x="15089" y="20245"/>
                  </a:cubicBezTo>
                  <a:cubicBezTo>
                    <a:pt x="14962" y="20242"/>
                    <a:pt x="14834" y="20241"/>
                    <a:pt x="14706" y="20241"/>
                  </a:cubicBezTo>
                  <a:cubicBezTo>
                    <a:pt x="13735" y="20241"/>
                    <a:pt x="12754" y="20329"/>
                    <a:pt x="11794" y="20495"/>
                  </a:cubicBezTo>
                  <a:cubicBezTo>
                    <a:pt x="10689" y="20664"/>
                    <a:pt x="9629" y="21011"/>
                    <a:pt x="8569" y="21376"/>
                  </a:cubicBezTo>
                  <a:cubicBezTo>
                    <a:pt x="7776" y="21644"/>
                    <a:pt x="6975" y="21920"/>
                    <a:pt x="6253" y="22356"/>
                  </a:cubicBezTo>
                  <a:cubicBezTo>
                    <a:pt x="6859" y="21385"/>
                    <a:pt x="7402" y="20388"/>
                    <a:pt x="7901" y="19363"/>
                  </a:cubicBezTo>
                  <a:cubicBezTo>
                    <a:pt x="7946" y="19265"/>
                    <a:pt x="7990" y="19176"/>
                    <a:pt x="8035" y="19087"/>
                  </a:cubicBezTo>
                  <a:cubicBezTo>
                    <a:pt x="8070" y="19087"/>
                    <a:pt x="8124" y="19078"/>
                    <a:pt x="8159" y="19069"/>
                  </a:cubicBezTo>
                  <a:cubicBezTo>
                    <a:pt x="8988" y="18856"/>
                    <a:pt x="9843" y="18704"/>
                    <a:pt x="10627" y="18366"/>
                  </a:cubicBezTo>
                  <a:cubicBezTo>
                    <a:pt x="12114" y="17805"/>
                    <a:pt x="13530" y="17101"/>
                    <a:pt x="14813" y="16184"/>
                  </a:cubicBezTo>
                  <a:cubicBezTo>
                    <a:pt x="15454" y="15729"/>
                    <a:pt x="16069" y="15257"/>
                    <a:pt x="16657" y="14749"/>
                  </a:cubicBezTo>
                  <a:cubicBezTo>
                    <a:pt x="16710" y="14705"/>
                    <a:pt x="16773" y="14634"/>
                    <a:pt x="16710" y="14580"/>
                  </a:cubicBezTo>
                  <a:lnTo>
                    <a:pt x="16710" y="14580"/>
                  </a:lnTo>
                  <a:cubicBezTo>
                    <a:pt x="14581" y="14643"/>
                    <a:pt x="12542" y="15507"/>
                    <a:pt x="10734" y="16584"/>
                  </a:cubicBezTo>
                  <a:cubicBezTo>
                    <a:pt x="9923" y="17101"/>
                    <a:pt x="9050" y="17573"/>
                    <a:pt x="8391" y="18277"/>
                  </a:cubicBezTo>
                  <a:cubicBezTo>
                    <a:pt x="8854" y="17181"/>
                    <a:pt x="9237" y="16068"/>
                    <a:pt x="9593" y="14937"/>
                  </a:cubicBezTo>
                  <a:cubicBezTo>
                    <a:pt x="9611" y="14928"/>
                    <a:pt x="9629" y="14919"/>
                    <a:pt x="9647" y="14910"/>
                  </a:cubicBezTo>
                  <a:cubicBezTo>
                    <a:pt x="10502" y="14473"/>
                    <a:pt x="11321" y="13983"/>
                    <a:pt x="12096" y="13422"/>
                  </a:cubicBezTo>
                  <a:cubicBezTo>
                    <a:pt x="13896" y="12255"/>
                    <a:pt x="15312" y="10617"/>
                    <a:pt x="16639" y="8951"/>
                  </a:cubicBezTo>
                  <a:cubicBezTo>
                    <a:pt x="16692" y="8871"/>
                    <a:pt x="16764" y="8791"/>
                    <a:pt x="16790" y="8701"/>
                  </a:cubicBezTo>
                  <a:cubicBezTo>
                    <a:pt x="16803" y="8634"/>
                    <a:pt x="16756" y="8604"/>
                    <a:pt x="16702" y="8604"/>
                  </a:cubicBezTo>
                  <a:cubicBezTo>
                    <a:pt x="16678" y="8604"/>
                    <a:pt x="16652" y="8610"/>
                    <a:pt x="16630" y="8621"/>
                  </a:cubicBezTo>
                  <a:cubicBezTo>
                    <a:pt x="16105" y="8791"/>
                    <a:pt x="15597" y="8995"/>
                    <a:pt x="15107" y="9254"/>
                  </a:cubicBezTo>
                  <a:cubicBezTo>
                    <a:pt x="14403" y="9601"/>
                    <a:pt x="13762" y="10055"/>
                    <a:pt x="13139" y="10527"/>
                  </a:cubicBezTo>
                  <a:cubicBezTo>
                    <a:pt x="12497" y="10991"/>
                    <a:pt x="11945" y="11552"/>
                    <a:pt x="11384" y="12104"/>
                  </a:cubicBezTo>
                  <a:cubicBezTo>
                    <a:pt x="10858" y="12638"/>
                    <a:pt x="10333" y="13200"/>
                    <a:pt x="9923" y="13832"/>
                  </a:cubicBezTo>
                  <a:cubicBezTo>
                    <a:pt x="10074" y="13324"/>
                    <a:pt x="10217" y="12817"/>
                    <a:pt x="10360" y="12309"/>
                  </a:cubicBezTo>
                  <a:cubicBezTo>
                    <a:pt x="10573" y="11534"/>
                    <a:pt x="10689" y="10750"/>
                    <a:pt x="10885" y="9984"/>
                  </a:cubicBezTo>
                  <a:cubicBezTo>
                    <a:pt x="10965" y="9699"/>
                    <a:pt x="11028" y="9423"/>
                    <a:pt x="11090" y="9138"/>
                  </a:cubicBezTo>
                  <a:lnTo>
                    <a:pt x="11099" y="9138"/>
                  </a:lnTo>
                  <a:cubicBezTo>
                    <a:pt x="11241" y="9085"/>
                    <a:pt x="11366" y="9004"/>
                    <a:pt x="11500" y="8933"/>
                  </a:cubicBezTo>
                  <a:cubicBezTo>
                    <a:pt x="13281" y="7927"/>
                    <a:pt x="14769" y="6439"/>
                    <a:pt x="15953" y="4782"/>
                  </a:cubicBezTo>
                  <a:cubicBezTo>
                    <a:pt x="16010" y="4658"/>
                    <a:pt x="15986" y="4606"/>
                    <a:pt x="15906" y="4606"/>
                  </a:cubicBezTo>
                  <a:cubicBezTo>
                    <a:pt x="15497" y="4606"/>
                    <a:pt x="13624" y="5962"/>
                    <a:pt x="13513" y="6074"/>
                  </a:cubicBezTo>
                  <a:cubicBezTo>
                    <a:pt x="12684" y="6742"/>
                    <a:pt x="11856" y="7463"/>
                    <a:pt x="11241" y="8345"/>
                  </a:cubicBezTo>
                  <a:cubicBezTo>
                    <a:pt x="11304" y="8016"/>
                    <a:pt x="11366" y="7677"/>
                    <a:pt x="11437" y="7348"/>
                  </a:cubicBezTo>
                  <a:cubicBezTo>
                    <a:pt x="11580" y="6795"/>
                    <a:pt x="11847" y="6270"/>
                    <a:pt x="12034" y="5726"/>
                  </a:cubicBezTo>
                  <a:cubicBezTo>
                    <a:pt x="12230" y="5067"/>
                    <a:pt x="12426" y="4399"/>
                    <a:pt x="12604" y="3731"/>
                  </a:cubicBezTo>
                  <a:cubicBezTo>
                    <a:pt x="12703" y="3541"/>
                    <a:pt x="13361" y="1"/>
                    <a:pt x="1293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70" name="Picture 2" descr="n185 Fb Thu Huong Pham">
            <a:extLst>
              <a:ext uri="{FF2B5EF4-FFF2-40B4-BE49-F238E27FC236}">
                <a16:creationId xmlns:a16="http://schemas.microsoft.com/office/drawing/2014/main" id="{420C78E4-4AAE-3AC4-9FB0-95D7578226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20" t="25461" r="30047" b="61955"/>
          <a:stretch/>
        </p:blipFill>
        <p:spPr bwMode="auto">
          <a:xfrm>
            <a:off x="1707654" y="3170308"/>
            <a:ext cx="6950616" cy="1265144"/>
          </a:xfrm>
          <a:prstGeom prst="round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anim calcmode="lin" valueType="num">
                                      <p:cBhvr additive="base">
                                        <p:cTn id="7" dur="500" fill="hold"/>
                                        <p:tgtEl>
                                          <p:spTgt spid="349"/>
                                        </p:tgtEl>
                                        <p:attrNameLst>
                                          <p:attrName>ppt_x</p:attrName>
                                        </p:attrNameLst>
                                      </p:cBhvr>
                                      <p:tavLst>
                                        <p:tav tm="0">
                                          <p:val>
                                            <p:strVal val="#ppt_x"/>
                                          </p:val>
                                        </p:tav>
                                        <p:tav tm="100000">
                                          <p:val>
                                            <p:strVal val="#ppt_x"/>
                                          </p:val>
                                        </p:tav>
                                      </p:tavLst>
                                    </p:anim>
                                    <p:anim calcmode="lin" valueType="num">
                                      <p:cBhvr additive="base">
                                        <p:cTn id="8" dur="500" fill="hold"/>
                                        <p:tgtEl>
                                          <p:spTgt spid="3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185 Fb Thu Huong Pham">
            <a:extLst>
              <a:ext uri="{FF2B5EF4-FFF2-40B4-BE49-F238E27FC236}">
                <a16:creationId xmlns:a16="http://schemas.microsoft.com/office/drawing/2014/main" id="{7F283FAE-1A28-EE96-4EE7-268AA1CB91EB}"/>
              </a:ext>
            </a:extLst>
          </p:cNvPr>
          <p:cNvSpPr txBox="1"/>
          <p:nvPr/>
        </p:nvSpPr>
        <p:spPr>
          <a:xfrm>
            <a:off x="687489" y="664349"/>
            <a:ext cx="7769021" cy="2323713"/>
          </a:xfrm>
          <a:prstGeom prst="rect">
            <a:avLst/>
          </a:prstGeom>
          <a:noFill/>
        </p:spPr>
        <p:txBody>
          <a:bodyPr wrap="square">
            <a:spAutoFit/>
          </a:bodyPr>
          <a:lstStyle/>
          <a:p>
            <a:pPr algn="ctr">
              <a:spcBef>
                <a:spcPts val="600"/>
              </a:spcBef>
              <a:spcAft>
                <a:spcPts val="600"/>
              </a:spcAft>
            </a:pPr>
            <a:r>
              <a:rPr lang="en-US" sz="2500" b="0" i="0" dirty="0">
                <a:solidFill>
                  <a:srgbClr val="FF0000"/>
                </a:solidFill>
                <a:effectLst/>
                <a:latin typeface="Roboto Condensed" panose="02000000000000000000" pitchFamily="2" charset="0"/>
                <a:ea typeface="Roboto Condensed" panose="02000000000000000000" pitchFamily="2" charset="0"/>
              </a:rPr>
              <a:t>THANG SÓNG ĐIỆN TỪ</a:t>
            </a:r>
            <a:endParaRPr lang="vi-VN" sz="2500" b="0" i="0" dirty="0">
              <a:solidFill>
                <a:srgbClr val="FF0000"/>
              </a:solidFill>
              <a:effectLst/>
              <a:latin typeface="Roboto Condensed" panose="02000000000000000000" pitchFamily="2" charset="0"/>
              <a:ea typeface="Roboto Condensed" panose="02000000000000000000" pitchFamily="2" charset="0"/>
            </a:endParaRPr>
          </a:p>
          <a:p>
            <a:pPr marL="457200" indent="-457200" algn="just">
              <a:spcBef>
                <a:spcPts val="600"/>
              </a:spcBef>
              <a:spcAft>
                <a:spcPts val="600"/>
              </a:spcAft>
              <a:buFont typeface="+mj-lt"/>
              <a:buAutoNum type="arabicPeriod"/>
            </a:pPr>
            <a:r>
              <a:rPr lang="en-US" sz="2500" dirty="0">
                <a:latin typeface="Roboto Condensed" panose="02000000000000000000" pitchFamily="2" charset="0"/>
                <a:ea typeface="Roboto Condensed" panose="02000000000000000000" pitchFamily="2" charset="0"/>
              </a:rPr>
              <a:t>C</a:t>
            </a:r>
            <a:r>
              <a:rPr lang="vi-VN" sz="2500" dirty="0">
                <a:latin typeface="Roboto Condensed" panose="02000000000000000000" pitchFamily="2" charset="0"/>
                <a:ea typeface="Roboto Condensed" panose="02000000000000000000" pitchFamily="2" charset="0"/>
              </a:rPr>
              <a:t>ác loại sóng điện khác nhau về bước sóng (hay tần số) dẫn đến sự khác nhau</a:t>
            </a:r>
            <a:r>
              <a:rPr lang="en-US" sz="2500" dirty="0">
                <a:latin typeface="Roboto Condensed" panose="02000000000000000000" pitchFamily="2" charset="0"/>
                <a:ea typeface="Roboto Condensed" panose="02000000000000000000" pitchFamily="2" charset="0"/>
              </a:rPr>
              <a:t> </a:t>
            </a:r>
            <a:r>
              <a:rPr lang="vi-VN" sz="2500" dirty="0">
                <a:latin typeface="Roboto Condensed" panose="02000000000000000000" pitchFamily="2" charset="0"/>
                <a:ea typeface="Roboto Condensed" panose="02000000000000000000" pitchFamily="2" charset="0"/>
              </a:rPr>
              <a:t>về tính chất và tác dụng</a:t>
            </a:r>
            <a:r>
              <a:rPr lang="en-US" sz="2500" dirty="0">
                <a:latin typeface="Roboto Condensed" panose="02000000000000000000" pitchFamily="2" charset="0"/>
                <a:ea typeface="Roboto Condensed" panose="02000000000000000000" pitchFamily="2" charset="0"/>
              </a:rPr>
              <a:t>.</a:t>
            </a:r>
          </a:p>
          <a:p>
            <a:pPr marL="457200" indent="-457200" algn="just">
              <a:spcBef>
                <a:spcPts val="600"/>
              </a:spcBef>
              <a:spcAft>
                <a:spcPts val="600"/>
              </a:spcAft>
              <a:buFont typeface="+mj-lt"/>
              <a:buAutoNum type="arabicPeriod"/>
            </a:pPr>
            <a:r>
              <a:rPr lang="en-US" sz="2500" dirty="0" err="1">
                <a:latin typeface="Roboto Condensed" panose="02000000000000000000" pitchFamily="2" charset="0"/>
                <a:ea typeface="Roboto Condensed" panose="02000000000000000000" pitchFamily="2" charset="0"/>
              </a:rPr>
              <a:t>Bước</a:t>
            </a:r>
            <a:r>
              <a:rPr lang="en-US" sz="2500" dirty="0">
                <a:latin typeface="Roboto Condensed" panose="02000000000000000000" pitchFamily="2" charset="0"/>
                <a:ea typeface="Roboto Condensed" panose="02000000000000000000" pitchFamily="2" charset="0"/>
              </a:rPr>
              <a:t> </a:t>
            </a:r>
            <a:r>
              <a:rPr lang="vi-VN" sz="2500" dirty="0">
                <a:latin typeface="Roboto Condensed" panose="02000000000000000000" pitchFamily="2" charset="0"/>
                <a:ea typeface="Roboto Condensed" panose="02000000000000000000" pitchFamily="2" charset="0"/>
              </a:rPr>
              <a:t>sóng dài nhất (hàng chục km) đến sóng ngắn nhất (cỡ </a:t>
            </a:r>
            <a:r>
              <a:rPr lang="en-US" sz="2500" dirty="0"/>
              <a:t>10</a:t>
            </a:r>
            <a:r>
              <a:rPr lang="en-US" sz="2500" baseline="30000" dirty="0"/>
              <a:t>12</a:t>
            </a:r>
            <a:r>
              <a:rPr lang="en-US" sz="2500" dirty="0">
                <a:latin typeface="Roboto Condensed" panose="02000000000000000000" pitchFamily="2" charset="0"/>
                <a:ea typeface="Roboto Condensed" panose="02000000000000000000" pitchFamily="2" charset="0"/>
              </a:rPr>
              <a:t> </a:t>
            </a:r>
            <a:r>
              <a:rPr lang="vi-VN" sz="2500" dirty="0">
                <a:latin typeface="Roboto Condensed" panose="02000000000000000000" pitchFamily="2" charset="0"/>
                <a:ea typeface="Roboto Condensed" panose="02000000000000000000" pitchFamily="2" charset="0"/>
              </a:rPr>
              <a:t>m</a:t>
            </a:r>
            <a:r>
              <a:rPr lang="en-US" sz="2500" dirty="0">
                <a:latin typeface="Roboto Condensed" panose="02000000000000000000" pitchFamily="2" charset="0"/>
                <a:ea typeface="Roboto Condensed" panose="02000000000000000000" pitchFamily="2" charset="0"/>
              </a:rPr>
              <a:t> </a:t>
            </a:r>
            <a:r>
              <a:rPr lang="vi-VN" sz="2500" dirty="0">
                <a:latin typeface="Roboto Condensed" panose="02000000000000000000" pitchFamily="2" charset="0"/>
                <a:ea typeface="Roboto Condensed" panose="02000000000000000000" pitchFamily="2" charset="0"/>
              </a:rPr>
              <a:t>đến </a:t>
            </a:r>
            <a:r>
              <a:rPr lang="en-US" sz="2500" dirty="0"/>
              <a:t>10</a:t>
            </a:r>
            <a:r>
              <a:rPr lang="en-US" sz="2500" baseline="30000" dirty="0"/>
              <a:t>-15</a:t>
            </a:r>
            <a:r>
              <a:rPr lang="en-US" dirty="0"/>
              <a:t> </a:t>
            </a:r>
            <a:r>
              <a:rPr lang="vi-VN" sz="2500" dirty="0">
                <a:latin typeface="Roboto Condensed" panose="02000000000000000000" pitchFamily="2" charset="0"/>
                <a:ea typeface="Roboto Condensed" panose="02000000000000000000" pitchFamily="2" charset="0"/>
              </a:rPr>
              <a:t>m) đã được khám phá và sử dụng</a:t>
            </a:r>
            <a:r>
              <a:rPr lang="vi-VN" sz="2500" b="0" i="0" dirty="0">
                <a:solidFill>
                  <a:srgbClr val="000000"/>
                </a:solidFill>
                <a:effectLst/>
                <a:latin typeface="Roboto Condensed" panose="02000000000000000000" pitchFamily="2" charset="0"/>
                <a:ea typeface="Roboto Condensed" panose="02000000000000000000" pitchFamily="2" charset="0"/>
              </a:rPr>
              <a:t>.</a:t>
            </a:r>
          </a:p>
        </p:txBody>
      </p:sp>
      <p:pic>
        <p:nvPicPr>
          <p:cNvPr id="3" name="Picture 2" descr="n185 Fb Thu Huong Pham">
            <a:extLst>
              <a:ext uri="{FF2B5EF4-FFF2-40B4-BE49-F238E27FC236}">
                <a16:creationId xmlns:a16="http://schemas.microsoft.com/office/drawing/2014/main" id="{FEA89ECF-5E59-E2A0-EE92-4561EACF78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28078" y="3300566"/>
            <a:ext cx="6887842" cy="1245476"/>
          </a:xfrm>
          <a:prstGeom prst="roundRect">
            <a:avLst/>
          </a:prstGeom>
          <a:ln>
            <a:solidFill>
              <a:schemeClr val="tx1"/>
            </a:solidFill>
          </a:ln>
        </p:spPr>
      </p:pic>
    </p:spTree>
    <p:extLst>
      <p:ext uri="{BB962C8B-B14F-4D97-AF65-F5344CB8AC3E}">
        <p14:creationId xmlns:p14="http://schemas.microsoft.com/office/powerpoint/2010/main" val="111225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4330541C-0255-0BA1-9B4C-764E5BE99F2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258346" y="1434664"/>
            <a:ext cx="8586109" cy="3452648"/>
          </a:xfrm>
          <a:prstGeom prst="roundRect">
            <a:avLst>
              <a:gd name="adj" fmla="val 8280"/>
            </a:avLst>
          </a:prstGeom>
          <a:ln>
            <a:solidFill>
              <a:schemeClr val="tx1"/>
            </a:solidFill>
          </a:ln>
        </p:spPr>
      </p:pic>
      <p:sp>
        <p:nvSpPr>
          <p:cNvPr id="6" name="TextBox 5" descr="n185 Fb Thu Huong Pham">
            <a:extLst>
              <a:ext uri="{FF2B5EF4-FFF2-40B4-BE49-F238E27FC236}">
                <a16:creationId xmlns:a16="http://schemas.microsoft.com/office/drawing/2014/main" id="{8D7EE18B-6DB1-4B06-0F74-6CFCF9133DB0}"/>
              </a:ext>
            </a:extLst>
          </p:cNvPr>
          <p:cNvSpPr txBox="1"/>
          <p:nvPr/>
        </p:nvSpPr>
        <p:spPr>
          <a:xfrm>
            <a:off x="2137916" y="527189"/>
            <a:ext cx="5106339" cy="584775"/>
          </a:xfrm>
          <a:prstGeom prst="rect">
            <a:avLst/>
          </a:prstGeom>
          <a:noFill/>
        </p:spPr>
        <p:txBody>
          <a:bodyPr wrap="square">
            <a:spAutoFit/>
          </a:bodyPr>
          <a:lstStyle/>
          <a:p>
            <a:pPr algn="ctr">
              <a:spcBef>
                <a:spcPts val="600"/>
              </a:spcBef>
              <a:spcAft>
                <a:spcPts val="600"/>
              </a:spcAft>
            </a:pPr>
            <a:r>
              <a:rPr lang="en-US" sz="3200" b="1" i="0" dirty="0">
                <a:solidFill>
                  <a:srgbClr val="FF0000"/>
                </a:solidFill>
                <a:effectLst/>
                <a:latin typeface="Roboto Condensed" panose="02000000000000000000" pitchFamily="2" charset="0"/>
                <a:ea typeface="Roboto Condensed" panose="02000000000000000000" pitchFamily="2" charset="0"/>
              </a:rPr>
              <a:t>THANG SÓNG ĐIỆN TỪ</a:t>
            </a:r>
            <a:endParaRPr lang="vi-VN" sz="3200" b="1" i="0" dirty="0">
              <a:solidFill>
                <a:srgbClr val="FF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49010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185 Fb Thu Huong Pham">
            <a:extLst>
              <a:ext uri="{FF2B5EF4-FFF2-40B4-BE49-F238E27FC236}">
                <a16:creationId xmlns:a16="http://schemas.microsoft.com/office/drawing/2014/main" id="{99F90B2A-B64C-CD10-327D-2912FDEDA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301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descr="n185 Fb Thu Huong Pham">
                <a:extLst>
                  <a:ext uri="{FF2B5EF4-FFF2-40B4-BE49-F238E27FC236}">
                    <a16:creationId xmlns:a16="http://schemas.microsoft.com/office/drawing/2014/main" id="{7F283FAE-1A28-EE96-4EE7-268AA1CB91EB}"/>
                  </a:ext>
                </a:extLst>
              </p:cNvPr>
              <p:cNvSpPr txBox="1"/>
              <p:nvPr/>
            </p:nvSpPr>
            <p:spPr>
              <a:xfrm>
                <a:off x="4641187" y="943887"/>
                <a:ext cx="3845095" cy="3323987"/>
              </a:xfrm>
              <a:prstGeom prst="rect">
                <a:avLst/>
              </a:prstGeom>
              <a:noFill/>
            </p:spPr>
            <p:txBody>
              <a:bodyPr wrap="square">
                <a:spAutoFit/>
              </a:bodyPr>
              <a:lstStyle/>
              <a:p>
                <a:pPr algn="just">
                  <a:spcBef>
                    <a:spcPts val="600"/>
                  </a:spcBef>
                  <a:spcAft>
                    <a:spcPts val="600"/>
                  </a:spcAft>
                </a:pPr>
                <a:r>
                  <a:rPr lang="vi-VN" sz="2500" dirty="0">
                    <a:latin typeface="Roboto Condensed" panose="02000000000000000000" pitchFamily="2" charset="0"/>
                    <a:ea typeface="Roboto Condensed" panose="02000000000000000000" pitchFamily="2" charset="0"/>
                  </a:rPr>
                  <a:t>Không có sự phân chia rõ ràng giữa các dải trong phổ của sóng điện từ. </a:t>
                </a:r>
                <a:endParaRPr lang="en-US" sz="2500" dirty="0">
                  <a:latin typeface="Roboto Condensed" panose="02000000000000000000" pitchFamily="2" charset="0"/>
                  <a:ea typeface="Roboto Condensed" panose="02000000000000000000" pitchFamily="2" charset="0"/>
                </a:endParaRPr>
              </a:p>
              <a:p>
                <a:pPr algn="just">
                  <a:spcBef>
                    <a:spcPts val="600"/>
                  </a:spcBef>
                  <a:spcAft>
                    <a:spcPts val="600"/>
                  </a:spcAft>
                </a:pPr>
                <a:r>
                  <a:rPr lang="vi-VN" sz="2500" i="1" dirty="0">
                    <a:latin typeface="Roboto Condensed" panose="02000000000000000000" pitchFamily="2" charset="0"/>
                    <a:ea typeface="Roboto Condensed" panose="02000000000000000000" pitchFamily="2" charset="0"/>
                  </a:rPr>
                  <a:t>Ví dụ</a:t>
                </a:r>
                <a:r>
                  <a:rPr lang="en-US" sz="2500" i="1" dirty="0">
                    <a:latin typeface="Roboto Condensed" panose="02000000000000000000" pitchFamily="2" charset="0"/>
                    <a:ea typeface="Roboto Condensed" panose="02000000000000000000" pitchFamily="2" charset="0"/>
                  </a:rPr>
                  <a:t>:</a:t>
                </a:r>
                <a:r>
                  <a:rPr lang="vi-VN" sz="2500" i="1" dirty="0">
                    <a:latin typeface="Roboto Condensed" panose="02000000000000000000" pitchFamily="2" charset="0"/>
                    <a:ea typeface="Roboto Condensed" panose="02000000000000000000" pitchFamily="2" charset="0"/>
                  </a:rPr>
                  <a:t> </a:t>
                </a:r>
                <a:r>
                  <a:rPr lang="vi-VN" sz="2500" dirty="0">
                    <a:latin typeface="Roboto Condensed" panose="02000000000000000000" pitchFamily="2" charset="0"/>
                    <a:ea typeface="Roboto Condensed" panose="02000000000000000000" pitchFamily="2" charset="0"/>
                  </a:rPr>
                  <a:t>sóng vi ba đôi</a:t>
                </a:r>
                <a:r>
                  <a:rPr lang="en-US" sz="2500" dirty="0">
                    <a:latin typeface="Roboto Condensed" panose="02000000000000000000" pitchFamily="2" charset="0"/>
                    <a:ea typeface="Roboto Condensed" panose="02000000000000000000" pitchFamily="2" charset="0"/>
                  </a:rPr>
                  <a:t> </a:t>
                </a:r>
                <a:r>
                  <a:rPr lang="vi-VN" sz="2500" dirty="0">
                    <a:latin typeface="Roboto Condensed" panose="02000000000000000000" pitchFamily="2" charset="0"/>
                    <a:ea typeface="Roboto Condensed" panose="02000000000000000000" pitchFamily="2" charset="0"/>
                  </a:rPr>
                  <a:t>khi được coi là sự chia nhỏ của sóng vô tuyến, dãy gồm tia X và tia </a:t>
                </a:r>
                <a14:m>
                  <m:oMath xmlns:m="http://schemas.openxmlformats.org/officeDocument/2006/math">
                    <m:r>
                      <a:rPr lang="en-US" sz="2500" i="1">
                        <a:latin typeface="Cambria Math" panose="02040503050406030204" pitchFamily="18" charset="0"/>
                      </a:rPr>
                      <m:t>𝛾</m:t>
                    </m:r>
                  </m:oMath>
                </a14:m>
                <a:r>
                  <a:rPr lang="vi-VN" sz="2500" dirty="0">
                    <a:latin typeface="Roboto Condensed" panose="02000000000000000000" pitchFamily="2" charset="0"/>
                    <a:ea typeface="Roboto Condensed" panose="02000000000000000000" pitchFamily="2" charset="0"/>
                  </a:rPr>
                  <a:t> có khoảng trùng nhau.</a:t>
                </a:r>
                <a:endParaRPr lang="vi-VN" sz="2500" b="0" i="0" dirty="0">
                  <a:solidFill>
                    <a:srgbClr val="000000"/>
                  </a:solidFill>
                  <a:effectLst/>
                  <a:latin typeface="Roboto Condensed" panose="02000000000000000000" pitchFamily="2" charset="0"/>
                  <a:ea typeface="Roboto Condensed" panose="02000000000000000000" pitchFamily="2" charset="0"/>
                </a:endParaRPr>
              </a:p>
            </p:txBody>
          </p:sp>
        </mc:Choice>
        <mc:Fallback>
          <p:sp>
            <p:nvSpPr>
              <p:cNvPr id="5" name="TextBox 4" descr="n185 Fb Thu Huong Pham">
                <a:extLst>
                  <a:ext uri="{FF2B5EF4-FFF2-40B4-BE49-F238E27FC236}">
                    <a16:creationId xmlns:a16="http://schemas.microsoft.com/office/drawing/2014/main" id="{7F283FAE-1A28-EE96-4EE7-268AA1CB91EB}"/>
                  </a:ext>
                </a:extLst>
              </p:cNvPr>
              <p:cNvSpPr txBox="1">
                <a:spLocks noRot="1" noChangeAspect="1" noMove="1" noResize="1" noEditPoints="1" noAdjustHandles="1" noChangeArrowheads="1" noChangeShapeType="1" noTextEdit="1"/>
              </p:cNvSpPr>
              <p:nvPr/>
            </p:nvSpPr>
            <p:spPr>
              <a:xfrm>
                <a:off x="4641187" y="943887"/>
                <a:ext cx="3845095" cy="3323987"/>
              </a:xfrm>
              <a:prstGeom prst="rect">
                <a:avLst/>
              </a:prstGeom>
              <a:blipFill>
                <a:blip r:embed="rId2"/>
                <a:stretch>
                  <a:fillRect l="-2536" t="-1651" r="-2694" b="-3486"/>
                </a:stretch>
              </a:blipFill>
            </p:spPr>
            <p:txBody>
              <a:bodyPr/>
              <a:lstStyle/>
              <a:p>
                <a:r>
                  <a:rPr lang="en-US">
                    <a:noFill/>
                  </a:rPr>
                  <a:t> </a:t>
                </a:r>
              </a:p>
            </p:txBody>
          </p:sp>
        </mc:Fallback>
      </mc:AlternateContent>
      <p:pic>
        <p:nvPicPr>
          <p:cNvPr id="8194" name="Picture 2" descr="n185 Fb Thu Huong Pham">
            <a:extLst>
              <a:ext uri="{FF2B5EF4-FFF2-40B4-BE49-F238E27FC236}">
                <a16:creationId xmlns:a16="http://schemas.microsoft.com/office/drawing/2014/main" id="{F78780D0-D2A0-50A3-8955-C9AF896993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74" r="9055"/>
          <a:stretch/>
        </p:blipFill>
        <p:spPr bwMode="auto">
          <a:xfrm>
            <a:off x="758439" y="1002409"/>
            <a:ext cx="3637219" cy="320694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22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barn(inVertical)">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26;p53" descr="n185 Fb Thu Huong Pham">
            <a:extLst>
              <a:ext uri="{FF2B5EF4-FFF2-40B4-BE49-F238E27FC236}">
                <a16:creationId xmlns:a16="http://schemas.microsoft.com/office/drawing/2014/main" id="{C22C8029-A975-475D-EA4F-E822C47E9F1E}"/>
              </a:ext>
            </a:extLst>
          </p:cNvPr>
          <p:cNvSpPr/>
          <p:nvPr/>
        </p:nvSpPr>
        <p:spPr>
          <a:xfrm>
            <a:off x="3672841" y="1647843"/>
            <a:ext cx="446122" cy="489355"/>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dirty="0">
                <a:solidFill>
                  <a:schemeClr val="dk1"/>
                </a:solidFill>
                <a:latin typeface="Chelsea Market"/>
                <a:ea typeface="Chelsea Market"/>
                <a:cs typeface="Chelsea Market"/>
                <a:sym typeface="Chelsea Market"/>
              </a:rPr>
              <a:t>01</a:t>
            </a:r>
            <a:endParaRPr b="1" dirty="0">
              <a:solidFill>
                <a:schemeClr val="dk1"/>
              </a:solidFill>
              <a:latin typeface="Chelsea Market"/>
              <a:ea typeface="Chelsea Market"/>
              <a:cs typeface="Chelsea Market"/>
              <a:sym typeface="Chelsea Market"/>
            </a:endParaRPr>
          </a:p>
        </p:txBody>
      </p:sp>
      <p:sp>
        <p:nvSpPr>
          <p:cNvPr id="6" name="Google Shape;1927;p53" descr="n185 Fb Thu Huong Pham">
            <a:extLst>
              <a:ext uri="{FF2B5EF4-FFF2-40B4-BE49-F238E27FC236}">
                <a16:creationId xmlns:a16="http://schemas.microsoft.com/office/drawing/2014/main" id="{076957E0-F41B-FFE5-0CC4-6F3DFB1539C5}"/>
              </a:ext>
            </a:extLst>
          </p:cNvPr>
          <p:cNvSpPr/>
          <p:nvPr/>
        </p:nvSpPr>
        <p:spPr>
          <a:xfrm>
            <a:off x="3672841" y="2351012"/>
            <a:ext cx="446122" cy="489355"/>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Chelsea Market"/>
                <a:ea typeface="Chelsea Market"/>
                <a:cs typeface="Chelsea Market"/>
                <a:sym typeface="Chelsea Market"/>
              </a:rPr>
              <a:t>02</a:t>
            </a:r>
            <a:endParaRPr b="1">
              <a:solidFill>
                <a:schemeClr val="dk1"/>
              </a:solidFill>
              <a:latin typeface="Chelsea Market"/>
              <a:ea typeface="Chelsea Market"/>
              <a:cs typeface="Chelsea Market"/>
              <a:sym typeface="Chelsea Market"/>
            </a:endParaRPr>
          </a:p>
        </p:txBody>
      </p:sp>
      <p:sp>
        <p:nvSpPr>
          <p:cNvPr id="7" name="Google Shape;1928;p53" descr="n185 Fb Thu Huong Pham">
            <a:extLst>
              <a:ext uri="{FF2B5EF4-FFF2-40B4-BE49-F238E27FC236}">
                <a16:creationId xmlns:a16="http://schemas.microsoft.com/office/drawing/2014/main" id="{476B8647-D60F-1C9B-1EF5-CBD566203AA0}"/>
              </a:ext>
            </a:extLst>
          </p:cNvPr>
          <p:cNvSpPr/>
          <p:nvPr/>
        </p:nvSpPr>
        <p:spPr>
          <a:xfrm>
            <a:off x="3672841" y="3054184"/>
            <a:ext cx="446122" cy="489355"/>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Chelsea Market"/>
                <a:ea typeface="Chelsea Market"/>
                <a:cs typeface="Chelsea Market"/>
                <a:sym typeface="Chelsea Market"/>
              </a:rPr>
              <a:t>03</a:t>
            </a:r>
            <a:endParaRPr b="1">
              <a:solidFill>
                <a:schemeClr val="dk1"/>
              </a:solidFill>
              <a:latin typeface="Chelsea Market"/>
              <a:ea typeface="Chelsea Market"/>
              <a:cs typeface="Chelsea Market"/>
              <a:sym typeface="Chelsea Market"/>
            </a:endParaRPr>
          </a:p>
        </p:txBody>
      </p:sp>
      <p:sp>
        <p:nvSpPr>
          <p:cNvPr id="8" name="Google Shape;1929;p53" descr="n185 Fb Thu Huong Pham">
            <a:extLst>
              <a:ext uri="{FF2B5EF4-FFF2-40B4-BE49-F238E27FC236}">
                <a16:creationId xmlns:a16="http://schemas.microsoft.com/office/drawing/2014/main" id="{08BA7090-1F3E-A50F-15D9-C2BD2F0A3680}"/>
              </a:ext>
            </a:extLst>
          </p:cNvPr>
          <p:cNvSpPr/>
          <p:nvPr/>
        </p:nvSpPr>
        <p:spPr>
          <a:xfrm>
            <a:off x="3672841" y="3757355"/>
            <a:ext cx="446122" cy="489355"/>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dk1"/>
                </a:solidFill>
                <a:latin typeface="Chelsea Market"/>
                <a:ea typeface="Chelsea Market"/>
                <a:cs typeface="Chelsea Market"/>
                <a:sym typeface="Chelsea Market"/>
              </a:rPr>
              <a:t>04</a:t>
            </a:r>
            <a:endParaRPr b="1">
              <a:solidFill>
                <a:schemeClr val="dk1"/>
              </a:solidFill>
              <a:latin typeface="Chelsea Market"/>
              <a:ea typeface="Chelsea Market"/>
              <a:cs typeface="Chelsea Market"/>
              <a:sym typeface="Chelsea Market"/>
            </a:endParaRPr>
          </a:p>
        </p:txBody>
      </p:sp>
      <p:cxnSp>
        <p:nvCxnSpPr>
          <p:cNvPr id="9" name="Google Shape;1930;p53" descr="n185 Fb Thu Huong Pham">
            <a:extLst>
              <a:ext uri="{FF2B5EF4-FFF2-40B4-BE49-F238E27FC236}">
                <a16:creationId xmlns:a16="http://schemas.microsoft.com/office/drawing/2014/main" id="{2D11F65C-E46D-B2B8-7291-3C75AEF6AC76}"/>
              </a:ext>
            </a:extLst>
          </p:cNvPr>
          <p:cNvCxnSpPr>
            <a:cxnSpLocks/>
            <a:stCxn id="5" idx="4"/>
            <a:endCxn id="6" idx="0"/>
          </p:cNvCxnSpPr>
          <p:nvPr/>
        </p:nvCxnSpPr>
        <p:spPr>
          <a:xfrm>
            <a:off x="3895902" y="2137198"/>
            <a:ext cx="0" cy="213814"/>
          </a:xfrm>
          <a:prstGeom prst="straightConnector1">
            <a:avLst/>
          </a:prstGeom>
          <a:noFill/>
          <a:ln w="19050" cap="flat" cmpd="sng">
            <a:solidFill>
              <a:schemeClr val="dk1"/>
            </a:solidFill>
            <a:prstDash val="solid"/>
            <a:round/>
            <a:headEnd type="none" w="med" len="med"/>
            <a:tailEnd type="none" w="med" len="med"/>
          </a:ln>
        </p:spPr>
      </p:cxnSp>
      <p:cxnSp>
        <p:nvCxnSpPr>
          <p:cNvPr id="10" name="Google Shape;1931;p53" descr="n185 Fb Thu Huong Pham">
            <a:extLst>
              <a:ext uri="{FF2B5EF4-FFF2-40B4-BE49-F238E27FC236}">
                <a16:creationId xmlns:a16="http://schemas.microsoft.com/office/drawing/2014/main" id="{3D2FFD83-0058-B702-3CC8-E259997BD6C7}"/>
              </a:ext>
            </a:extLst>
          </p:cNvPr>
          <p:cNvCxnSpPr>
            <a:cxnSpLocks/>
            <a:stCxn id="6" idx="4"/>
            <a:endCxn id="7" idx="0"/>
          </p:cNvCxnSpPr>
          <p:nvPr/>
        </p:nvCxnSpPr>
        <p:spPr>
          <a:xfrm>
            <a:off x="3895902" y="2840367"/>
            <a:ext cx="0" cy="213817"/>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932;p53" descr="n185 Fb Thu Huong Pham">
            <a:extLst>
              <a:ext uri="{FF2B5EF4-FFF2-40B4-BE49-F238E27FC236}">
                <a16:creationId xmlns:a16="http://schemas.microsoft.com/office/drawing/2014/main" id="{336BF423-DB29-3F31-2787-CC6A4C30AB56}"/>
              </a:ext>
            </a:extLst>
          </p:cNvPr>
          <p:cNvCxnSpPr>
            <a:cxnSpLocks/>
            <a:stCxn id="7" idx="4"/>
            <a:endCxn id="8" idx="0"/>
          </p:cNvCxnSpPr>
          <p:nvPr/>
        </p:nvCxnSpPr>
        <p:spPr>
          <a:xfrm>
            <a:off x="3895902" y="3543539"/>
            <a:ext cx="0" cy="213816"/>
          </a:xfrm>
          <a:prstGeom prst="straightConnector1">
            <a:avLst/>
          </a:prstGeom>
          <a:noFill/>
          <a:ln w="19050" cap="flat" cmpd="sng">
            <a:solidFill>
              <a:schemeClr val="dk1"/>
            </a:solidFill>
            <a:prstDash val="solid"/>
            <a:round/>
            <a:headEnd type="none" w="med" len="med"/>
            <a:tailEnd type="none" w="med" len="med"/>
          </a:ln>
        </p:spPr>
      </p:cxnSp>
      <p:sp>
        <p:nvSpPr>
          <p:cNvPr id="12" name="Google Shape;1935;p53" descr="n185 Fb Thu Huong Pham">
            <a:extLst>
              <a:ext uri="{FF2B5EF4-FFF2-40B4-BE49-F238E27FC236}">
                <a16:creationId xmlns:a16="http://schemas.microsoft.com/office/drawing/2014/main" id="{F17C5765-9C9A-0524-39D2-2B327D9991A5}"/>
              </a:ext>
            </a:extLst>
          </p:cNvPr>
          <p:cNvSpPr/>
          <p:nvPr/>
        </p:nvSpPr>
        <p:spPr>
          <a:xfrm>
            <a:off x="4126242" y="1551782"/>
            <a:ext cx="4598536" cy="4893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070C0"/>
                </a:solidFill>
                <a:latin typeface="Roboto"/>
                <a:ea typeface="Roboto"/>
                <a:cs typeface="Roboto"/>
                <a:sym typeface="Roboto"/>
              </a:rPr>
              <a:t>Thảo luận nhóm hoàn thành phiếu học tập tại các trạm</a:t>
            </a:r>
            <a:endParaRPr sz="2000" b="1" dirty="0">
              <a:solidFill>
                <a:srgbClr val="0070C0"/>
              </a:solidFill>
              <a:latin typeface="Roboto"/>
              <a:ea typeface="Roboto"/>
              <a:cs typeface="Roboto"/>
              <a:sym typeface="Roboto"/>
            </a:endParaRPr>
          </a:p>
        </p:txBody>
      </p:sp>
      <p:sp>
        <p:nvSpPr>
          <p:cNvPr id="13" name="Google Shape;1936;p53" descr="n185 Fb Thu Huong Pham">
            <a:extLst>
              <a:ext uri="{FF2B5EF4-FFF2-40B4-BE49-F238E27FC236}">
                <a16:creationId xmlns:a16="http://schemas.microsoft.com/office/drawing/2014/main" id="{BF7BE418-B8AA-9EA5-0D5C-48327FF8549C}"/>
              </a:ext>
            </a:extLst>
          </p:cNvPr>
          <p:cNvSpPr/>
          <p:nvPr/>
        </p:nvSpPr>
        <p:spPr>
          <a:xfrm>
            <a:off x="4068109" y="3767987"/>
            <a:ext cx="4729362" cy="489355"/>
          </a:xfrm>
          <a:prstGeom prst="rect">
            <a:avLst/>
          </a:prstGeom>
          <a:noFill/>
          <a:ln>
            <a:noFill/>
          </a:ln>
        </p:spPr>
        <p:txBody>
          <a:bodyPr spcFirstLastPara="1" wrap="square" lIns="91425" tIns="91425" rIns="91425" bIns="91425" anchor="t" anchorCtr="0">
            <a:noAutofit/>
          </a:bodyPr>
          <a:lstStyle/>
          <a:p>
            <a:pPr lvl="0"/>
            <a:r>
              <a:rPr lang="vi-VN" sz="2000" b="1" dirty="0">
                <a:solidFill>
                  <a:srgbClr val="0070C0"/>
                </a:solidFill>
                <a:latin typeface="Roboto"/>
                <a:ea typeface="Roboto"/>
                <a:cs typeface="Roboto"/>
                <a:sym typeface="Roboto"/>
              </a:rPr>
              <a:t>Chuẩn bị báo cáo trình bày trước lớp</a:t>
            </a:r>
          </a:p>
        </p:txBody>
      </p:sp>
      <p:sp>
        <p:nvSpPr>
          <p:cNvPr id="14" name="Google Shape;1937;p53" descr="n185 Fb Thu Huong Pham">
            <a:extLst>
              <a:ext uri="{FF2B5EF4-FFF2-40B4-BE49-F238E27FC236}">
                <a16:creationId xmlns:a16="http://schemas.microsoft.com/office/drawing/2014/main" id="{F16BC738-EC7B-BC28-C4A6-DEAF77D9F63F}"/>
              </a:ext>
            </a:extLst>
          </p:cNvPr>
          <p:cNvSpPr/>
          <p:nvPr/>
        </p:nvSpPr>
        <p:spPr>
          <a:xfrm>
            <a:off x="4053549" y="2396375"/>
            <a:ext cx="5005391" cy="48935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0070C0"/>
                </a:solidFill>
                <a:latin typeface="Roboto"/>
                <a:ea typeface="Roboto"/>
                <a:cs typeface="Roboto"/>
                <a:sym typeface="Roboto"/>
              </a:rPr>
              <a:t>Thời gian thảo luận tại mỗi trạm là 2p30s</a:t>
            </a:r>
            <a:endParaRPr sz="2000" b="1" dirty="0">
              <a:solidFill>
                <a:srgbClr val="0070C0"/>
              </a:solidFill>
              <a:latin typeface="Roboto"/>
              <a:ea typeface="Roboto"/>
              <a:cs typeface="Roboto"/>
              <a:sym typeface="Roboto"/>
            </a:endParaRPr>
          </a:p>
        </p:txBody>
      </p:sp>
      <p:sp>
        <p:nvSpPr>
          <p:cNvPr id="15" name="Google Shape;1938;p53" descr="n185 Fb Thu Huong Pham">
            <a:extLst>
              <a:ext uri="{FF2B5EF4-FFF2-40B4-BE49-F238E27FC236}">
                <a16:creationId xmlns:a16="http://schemas.microsoft.com/office/drawing/2014/main" id="{42D08DD3-2BA2-8DD0-CDA4-FD2C0CFB15E2}"/>
              </a:ext>
            </a:extLst>
          </p:cNvPr>
          <p:cNvSpPr/>
          <p:nvPr/>
        </p:nvSpPr>
        <p:spPr>
          <a:xfrm>
            <a:off x="4068109" y="3084661"/>
            <a:ext cx="4656669" cy="489355"/>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2000" b="1" dirty="0">
                <a:solidFill>
                  <a:srgbClr val="0070C0"/>
                </a:solidFill>
                <a:latin typeface="Roboto"/>
                <a:ea typeface="Roboto"/>
                <a:cs typeface="Roboto"/>
                <a:sym typeface="Roboto"/>
              </a:rPr>
              <a:t>M</a:t>
            </a:r>
            <a:r>
              <a:rPr lang="en" sz="2000" b="1" dirty="0">
                <a:solidFill>
                  <a:srgbClr val="0070C0"/>
                </a:solidFill>
                <a:latin typeface="Roboto"/>
                <a:ea typeface="Roboto"/>
                <a:cs typeface="Roboto"/>
                <a:sym typeface="Roboto"/>
              </a:rPr>
              <a:t>ỗi nhóm di chuyển lần luật qua 6 trạm</a:t>
            </a:r>
            <a:endParaRPr sz="2000" b="1" dirty="0">
              <a:solidFill>
                <a:srgbClr val="0070C0"/>
              </a:solidFill>
              <a:latin typeface="Roboto"/>
              <a:ea typeface="Roboto"/>
              <a:cs typeface="Roboto"/>
              <a:sym typeface="Roboto"/>
            </a:endParaRPr>
          </a:p>
        </p:txBody>
      </p:sp>
      <p:pic>
        <p:nvPicPr>
          <p:cNvPr id="16" name="Picture 2" descr="n185 Fb Thu Huong Pham">
            <a:extLst>
              <a:ext uri="{FF2B5EF4-FFF2-40B4-BE49-F238E27FC236}">
                <a16:creationId xmlns:a16="http://schemas.microsoft.com/office/drawing/2014/main" id="{24F2F344-AD51-9AD6-7849-9E6A90D86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16" r="25677" b="13525"/>
          <a:stretch/>
        </p:blipFill>
        <p:spPr bwMode="auto">
          <a:xfrm>
            <a:off x="326884" y="388620"/>
            <a:ext cx="3164728" cy="2817859"/>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n185 Fb Thu Huong Pham">
            <a:extLst>
              <a:ext uri="{FF2B5EF4-FFF2-40B4-BE49-F238E27FC236}">
                <a16:creationId xmlns:a16="http://schemas.microsoft.com/office/drawing/2014/main" id="{8312B5E4-2802-05F1-39C5-F211DB88D0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896" b="5311"/>
          <a:stretch/>
        </p:blipFill>
        <p:spPr bwMode="auto">
          <a:xfrm>
            <a:off x="326884" y="3386762"/>
            <a:ext cx="3164728" cy="1394460"/>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Google Shape;1848;p53" descr="n185 Fb Thu Huong Pham">
            <a:extLst>
              <a:ext uri="{FF2B5EF4-FFF2-40B4-BE49-F238E27FC236}">
                <a16:creationId xmlns:a16="http://schemas.microsoft.com/office/drawing/2014/main" id="{45BFD88D-8781-83E7-0A10-35918AA5764F}"/>
              </a:ext>
            </a:extLst>
          </p:cNvPr>
          <p:cNvSpPr txBox="1">
            <a:spLocks noGrp="1"/>
          </p:cNvSpPr>
          <p:nvPr>
            <p:ph type="title"/>
          </p:nvPr>
        </p:nvSpPr>
        <p:spPr>
          <a:xfrm>
            <a:off x="3556078" y="594614"/>
            <a:ext cx="5206800" cy="66683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000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rPr>
              <a:t>TRẠM DỪNG THÚ VỊ</a:t>
            </a:r>
            <a:endParaRPr sz="3600" dirty="0">
              <a:solidFill>
                <a:srgbClr val="FF000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21407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par>
                          <p:cTn id="57" fill="hold">
                            <p:stCondLst>
                              <p:cond delay="1000"/>
                            </p:stCondLst>
                            <p:childTnLst>
                              <p:par>
                                <p:cTn id="58" presetID="2" presetClass="entr" presetSubtype="4"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childTnLst>
                          </p:cTn>
                        </p:par>
                        <p:par>
                          <p:cTn id="62" fill="hold">
                            <p:stCondLst>
                              <p:cond delay="1500"/>
                            </p:stCondLst>
                            <p:childTnLst>
                              <p:par>
                                <p:cTn id="63" presetID="2" presetClass="entr" presetSubtype="4"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p:bldP spid="13" grpId="0"/>
      <p:bldP spid="14" grpId="0"/>
      <p:bldP spid="15"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85 Fb Thu Huong Pham">
            <a:extLst>
              <a:ext uri="{FF2B5EF4-FFF2-40B4-BE49-F238E27FC236}">
                <a16:creationId xmlns:a16="http://schemas.microsoft.com/office/drawing/2014/main" id="{40E2A4D7-27E1-872C-EC49-E6643CD2E600}"/>
              </a:ext>
            </a:extLst>
          </p:cNvPr>
          <p:cNvSpPr>
            <a:spLocks noGrp="1"/>
          </p:cNvSpPr>
          <p:nvPr>
            <p:ph type="title"/>
          </p:nvPr>
        </p:nvSpPr>
        <p:spPr>
          <a:xfrm>
            <a:off x="1211580" y="329818"/>
            <a:ext cx="5387340" cy="572700"/>
          </a:xfrm>
        </p:spPr>
        <p:txBody>
          <a:bodyPr/>
          <a:lstStyle/>
          <a:p>
            <a:r>
              <a:rPr lang="en-US" sz="3200" b="1" dirty="0">
                <a:solidFill>
                  <a:srgbClr val="C00000"/>
                </a:solidFill>
                <a:latin typeface="Roboto Condensed" pitchFamily="2" charset="0"/>
                <a:ea typeface="Roboto Condensed" pitchFamily="2" charset="0"/>
              </a:rPr>
              <a:t>TRẠM 1:</a:t>
            </a:r>
            <a:br>
              <a:rPr lang="en-US" sz="3200" b="1" dirty="0">
                <a:solidFill>
                  <a:srgbClr val="C00000"/>
                </a:solidFill>
                <a:latin typeface="Roboto Condensed" pitchFamily="2" charset="0"/>
                <a:ea typeface="Roboto Condensed" pitchFamily="2" charset="0"/>
              </a:rPr>
            </a:br>
            <a:r>
              <a:rPr lang="en-US" sz="3200" b="1" dirty="0" err="1">
                <a:solidFill>
                  <a:srgbClr val="C00000"/>
                </a:solidFill>
                <a:latin typeface="Roboto Condensed" pitchFamily="2" charset="0"/>
                <a:ea typeface="Roboto Condensed" pitchFamily="2" charset="0"/>
              </a:rPr>
              <a:t>Ánh</a:t>
            </a:r>
            <a:r>
              <a:rPr lang="en-US" sz="3200" b="1" dirty="0">
                <a:solidFill>
                  <a:srgbClr val="C00000"/>
                </a:solidFill>
                <a:latin typeface="Roboto Condensed" pitchFamily="2" charset="0"/>
                <a:ea typeface="Roboto Condensed" pitchFamily="2" charset="0"/>
              </a:rPr>
              <a:t> </a:t>
            </a:r>
            <a:r>
              <a:rPr lang="en-US" sz="3200" b="1" dirty="0" err="1">
                <a:solidFill>
                  <a:srgbClr val="C00000"/>
                </a:solidFill>
                <a:latin typeface="Roboto Condensed" pitchFamily="2" charset="0"/>
                <a:ea typeface="Roboto Condensed" pitchFamily="2" charset="0"/>
              </a:rPr>
              <a:t>sáng</a:t>
            </a:r>
            <a:r>
              <a:rPr lang="en-US" sz="3200" b="1" dirty="0">
                <a:solidFill>
                  <a:srgbClr val="C00000"/>
                </a:solidFill>
                <a:latin typeface="Roboto Condensed" pitchFamily="2" charset="0"/>
                <a:ea typeface="Roboto Condensed" pitchFamily="2" charset="0"/>
              </a:rPr>
              <a:t> </a:t>
            </a:r>
            <a:r>
              <a:rPr lang="en-US" sz="3200" b="1" dirty="0" err="1">
                <a:solidFill>
                  <a:srgbClr val="C00000"/>
                </a:solidFill>
                <a:latin typeface="Roboto Condensed" pitchFamily="2" charset="0"/>
                <a:ea typeface="Roboto Condensed" pitchFamily="2" charset="0"/>
              </a:rPr>
              <a:t>nhìn</a:t>
            </a:r>
            <a:r>
              <a:rPr lang="en-US" sz="3200" b="1" dirty="0">
                <a:solidFill>
                  <a:srgbClr val="C00000"/>
                </a:solidFill>
                <a:latin typeface="Roboto Condensed" pitchFamily="2" charset="0"/>
                <a:ea typeface="Roboto Condensed" pitchFamily="2" charset="0"/>
              </a:rPr>
              <a:t> </a:t>
            </a:r>
            <a:r>
              <a:rPr lang="en-US" sz="3200" b="1" dirty="0" err="1">
                <a:solidFill>
                  <a:srgbClr val="C00000"/>
                </a:solidFill>
                <a:latin typeface="Roboto Condensed" pitchFamily="2" charset="0"/>
                <a:ea typeface="Roboto Condensed" pitchFamily="2" charset="0"/>
              </a:rPr>
              <a:t>thấy</a:t>
            </a:r>
            <a:endParaRPr lang="en-US" sz="3200" b="1" dirty="0">
              <a:solidFill>
                <a:srgbClr val="C00000"/>
              </a:solidFill>
              <a:latin typeface="Roboto Condensed" pitchFamily="2" charset="0"/>
              <a:ea typeface="Roboto Condensed" pitchFamily="2" charset="0"/>
            </a:endParaRPr>
          </a:p>
        </p:txBody>
      </p:sp>
      <p:grpSp>
        <p:nvGrpSpPr>
          <p:cNvPr id="35" name="Group 34" descr="n185 Fb Thu Huong Pham">
            <a:extLst>
              <a:ext uri="{FF2B5EF4-FFF2-40B4-BE49-F238E27FC236}">
                <a16:creationId xmlns:a16="http://schemas.microsoft.com/office/drawing/2014/main" id="{47B0D17B-2203-1CAA-464E-90EBD38EAF73}"/>
              </a:ext>
            </a:extLst>
          </p:cNvPr>
          <p:cNvGrpSpPr/>
          <p:nvPr/>
        </p:nvGrpSpPr>
        <p:grpSpPr>
          <a:xfrm>
            <a:off x="807720" y="1499204"/>
            <a:ext cx="7349580" cy="2798476"/>
            <a:chOff x="955468" y="1224884"/>
            <a:chExt cx="6481268" cy="2435670"/>
          </a:xfrm>
        </p:grpSpPr>
        <p:sp>
          <p:nvSpPr>
            <p:cNvPr id="23" name="Google Shape;1926;p53">
              <a:extLst>
                <a:ext uri="{FF2B5EF4-FFF2-40B4-BE49-F238E27FC236}">
                  <a16:creationId xmlns:a16="http://schemas.microsoft.com/office/drawing/2014/main" id="{888E128B-471E-93AC-CB1F-2432D9271BBC}"/>
                </a:ext>
              </a:extLst>
            </p:cNvPr>
            <p:cNvSpPr/>
            <p:nvPr/>
          </p:nvSpPr>
          <p:spPr>
            <a:xfrm>
              <a:off x="955468" y="1352338"/>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dirty="0">
                  <a:solidFill>
                    <a:schemeClr val="dk1"/>
                  </a:solidFill>
                  <a:latin typeface="Chelsea Market"/>
                  <a:ea typeface="Chelsea Market"/>
                  <a:cs typeface="Chelsea Market"/>
                  <a:sym typeface="Chelsea Market"/>
                </a:rPr>
                <a:t>01</a:t>
              </a:r>
              <a:endParaRPr dirty="0">
                <a:solidFill>
                  <a:schemeClr val="dk1"/>
                </a:solidFill>
                <a:latin typeface="Chelsea Market"/>
                <a:ea typeface="Chelsea Market"/>
                <a:cs typeface="Chelsea Market"/>
                <a:sym typeface="Chelsea Market"/>
              </a:endParaRPr>
            </a:p>
          </p:txBody>
        </p:sp>
        <p:sp>
          <p:nvSpPr>
            <p:cNvPr id="24" name="Google Shape;1927;p53">
              <a:extLst>
                <a:ext uri="{FF2B5EF4-FFF2-40B4-BE49-F238E27FC236}">
                  <a16:creationId xmlns:a16="http://schemas.microsoft.com/office/drawing/2014/main" id="{43235F2C-9AC5-CCAF-6164-5882D85C42FC}"/>
                </a:ext>
              </a:extLst>
            </p:cNvPr>
            <p:cNvSpPr/>
            <p:nvPr/>
          </p:nvSpPr>
          <p:spPr>
            <a:xfrm>
              <a:off x="955468" y="1976867"/>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solidFill>
                    <a:schemeClr val="dk1"/>
                  </a:solidFill>
                  <a:latin typeface="Chelsea Market"/>
                  <a:ea typeface="Chelsea Market"/>
                  <a:cs typeface="Chelsea Market"/>
                  <a:sym typeface="Chelsea Market"/>
                </a:rPr>
                <a:t>02</a:t>
              </a:r>
              <a:endParaRPr>
                <a:solidFill>
                  <a:schemeClr val="dk1"/>
                </a:solidFill>
                <a:latin typeface="Chelsea Market"/>
                <a:ea typeface="Chelsea Market"/>
                <a:cs typeface="Chelsea Market"/>
                <a:sym typeface="Chelsea Market"/>
              </a:endParaRPr>
            </a:p>
          </p:txBody>
        </p:sp>
        <p:sp>
          <p:nvSpPr>
            <p:cNvPr id="25" name="Google Shape;1928;p53">
              <a:extLst>
                <a:ext uri="{FF2B5EF4-FFF2-40B4-BE49-F238E27FC236}">
                  <a16:creationId xmlns:a16="http://schemas.microsoft.com/office/drawing/2014/main" id="{CBE6E985-AE70-7817-8172-0FF7436EB0F1}"/>
                </a:ext>
              </a:extLst>
            </p:cNvPr>
            <p:cNvSpPr/>
            <p:nvPr/>
          </p:nvSpPr>
          <p:spPr>
            <a:xfrm>
              <a:off x="955468" y="2601397"/>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solidFill>
                    <a:schemeClr val="dk1"/>
                  </a:solidFill>
                  <a:latin typeface="Chelsea Market"/>
                  <a:ea typeface="Chelsea Market"/>
                  <a:cs typeface="Chelsea Market"/>
                  <a:sym typeface="Chelsea Market"/>
                </a:rPr>
                <a:t>03</a:t>
              </a:r>
              <a:endParaRPr>
                <a:solidFill>
                  <a:schemeClr val="dk1"/>
                </a:solidFill>
                <a:latin typeface="Chelsea Market"/>
                <a:ea typeface="Chelsea Market"/>
                <a:cs typeface="Chelsea Market"/>
                <a:sym typeface="Chelsea Market"/>
              </a:endParaRPr>
            </a:p>
          </p:txBody>
        </p:sp>
        <p:sp>
          <p:nvSpPr>
            <p:cNvPr id="26" name="Google Shape;1929;p53">
              <a:extLst>
                <a:ext uri="{FF2B5EF4-FFF2-40B4-BE49-F238E27FC236}">
                  <a16:creationId xmlns:a16="http://schemas.microsoft.com/office/drawing/2014/main" id="{C3612A6A-13A3-5A53-3134-06A70CAA51F9}"/>
                </a:ext>
              </a:extLst>
            </p:cNvPr>
            <p:cNvSpPr/>
            <p:nvPr/>
          </p:nvSpPr>
          <p:spPr>
            <a:xfrm>
              <a:off x="955468" y="3225927"/>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a:solidFill>
                    <a:schemeClr val="dk1"/>
                  </a:solidFill>
                  <a:latin typeface="Chelsea Market"/>
                  <a:ea typeface="Chelsea Market"/>
                  <a:cs typeface="Chelsea Market"/>
                  <a:sym typeface="Chelsea Market"/>
                </a:rPr>
                <a:t>04</a:t>
              </a:r>
              <a:endParaRPr>
                <a:solidFill>
                  <a:schemeClr val="dk1"/>
                </a:solidFill>
                <a:latin typeface="Chelsea Market"/>
                <a:ea typeface="Chelsea Market"/>
                <a:cs typeface="Chelsea Market"/>
                <a:sym typeface="Chelsea Market"/>
              </a:endParaRPr>
            </a:p>
          </p:txBody>
        </p:sp>
        <p:cxnSp>
          <p:nvCxnSpPr>
            <p:cNvPr id="27" name="Google Shape;1930;p53">
              <a:extLst>
                <a:ext uri="{FF2B5EF4-FFF2-40B4-BE49-F238E27FC236}">
                  <a16:creationId xmlns:a16="http://schemas.microsoft.com/office/drawing/2014/main" id="{BF77FEF0-9755-AF4F-E68B-EA25523315F6}"/>
                </a:ext>
              </a:extLst>
            </p:cNvPr>
            <p:cNvCxnSpPr>
              <a:cxnSpLocks/>
              <a:stCxn id="23" idx="4"/>
              <a:endCxn id="24" idx="0"/>
            </p:cNvCxnSpPr>
            <p:nvPr/>
          </p:nvCxnSpPr>
          <p:spPr>
            <a:xfrm>
              <a:off x="1180643" y="1786965"/>
              <a:ext cx="0" cy="189841"/>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1931;p53">
              <a:extLst>
                <a:ext uri="{FF2B5EF4-FFF2-40B4-BE49-F238E27FC236}">
                  <a16:creationId xmlns:a16="http://schemas.microsoft.com/office/drawing/2014/main" id="{29D2552E-A6E7-F816-20DA-CF15AEF21643}"/>
                </a:ext>
              </a:extLst>
            </p:cNvPr>
            <p:cNvCxnSpPr>
              <a:cxnSpLocks/>
              <a:stCxn id="24" idx="4"/>
              <a:endCxn id="25" idx="0"/>
            </p:cNvCxnSpPr>
            <p:nvPr/>
          </p:nvCxnSpPr>
          <p:spPr>
            <a:xfrm>
              <a:off x="1180643" y="2411494"/>
              <a:ext cx="0" cy="189841"/>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1932;p53">
              <a:extLst>
                <a:ext uri="{FF2B5EF4-FFF2-40B4-BE49-F238E27FC236}">
                  <a16:creationId xmlns:a16="http://schemas.microsoft.com/office/drawing/2014/main" id="{7CC5597C-6A1E-B410-DF23-9CF6DF83B5FA}"/>
                </a:ext>
              </a:extLst>
            </p:cNvPr>
            <p:cNvCxnSpPr>
              <a:cxnSpLocks/>
              <a:stCxn id="25" idx="4"/>
              <a:endCxn id="26" idx="0"/>
            </p:cNvCxnSpPr>
            <p:nvPr/>
          </p:nvCxnSpPr>
          <p:spPr>
            <a:xfrm>
              <a:off x="1180643" y="3036024"/>
              <a:ext cx="0" cy="189841"/>
            </a:xfrm>
            <a:prstGeom prst="straightConnector1">
              <a:avLst/>
            </a:prstGeom>
            <a:noFill/>
            <a:ln w="19050" cap="flat" cmpd="sng">
              <a:solidFill>
                <a:schemeClr val="dk1"/>
              </a:solidFill>
              <a:prstDash val="solid"/>
              <a:round/>
              <a:headEnd type="none" w="med" len="med"/>
              <a:tailEnd type="none" w="med" len="med"/>
            </a:ln>
          </p:spPr>
        </p:cxnSp>
        <p:sp>
          <p:nvSpPr>
            <p:cNvPr id="30" name="Google Shape;1935;p53">
              <a:extLst>
                <a:ext uri="{FF2B5EF4-FFF2-40B4-BE49-F238E27FC236}">
                  <a16:creationId xmlns:a16="http://schemas.microsoft.com/office/drawing/2014/main" id="{A4E0EB6F-433F-B298-5EFC-A15297661323}"/>
                </a:ext>
              </a:extLst>
            </p:cNvPr>
            <p:cNvSpPr/>
            <p:nvPr/>
          </p:nvSpPr>
          <p:spPr>
            <a:xfrm>
              <a:off x="1405818" y="1224884"/>
              <a:ext cx="486670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rgbClr val="0070C0"/>
                  </a:solidFill>
                  <a:latin typeface="Roboto"/>
                  <a:ea typeface="Roboto"/>
                  <a:cs typeface="Roboto"/>
                  <a:sym typeface="Roboto"/>
                </a:rPr>
                <a:t>Quang phổ của ánh sáng nhìn thấy có đặc điểm gì?</a:t>
              </a:r>
              <a:endParaRPr sz="2000" dirty="0">
                <a:solidFill>
                  <a:srgbClr val="0070C0"/>
                </a:solidFill>
                <a:latin typeface="Roboto"/>
                <a:ea typeface="Roboto"/>
                <a:cs typeface="Roboto"/>
                <a:sym typeface="Roboto"/>
              </a:endParaRPr>
            </a:p>
          </p:txBody>
        </p:sp>
        <p:sp>
          <p:nvSpPr>
            <p:cNvPr id="31" name="Google Shape;1936;p53">
              <a:extLst>
                <a:ext uri="{FF2B5EF4-FFF2-40B4-BE49-F238E27FC236}">
                  <a16:creationId xmlns:a16="http://schemas.microsoft.com/office/drawing/2014/main" id="{CC6A7C79-8E57-D0E8-C508-663C03CA9894}"/>
                </a:ext>
              </a:extLst>
            </p:cNvPr>
            <p:cNvSpPr/>
            <p:nvPr/>
          </p:nvSpPr>
          <p:spPr>
            <a:xfrm>
              <a:off x="1405818" y="3225927"/>
              <a:ext cx="600767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rgbClr val="0070C0"/>
                  </a:solidFill>
                  <a:latin typeface="Roboto"/>
                  <a:ea typeface="Roboto"/>
                  <a:cs typeface="Roboto"/>
                  <a:sym typeface="Roboto"/>
                </a:rPr>
                <a:t>Lấy ví dụ về một số nguồn phát áng sáng nhìn thấy?</a:t>
              </a:r>
              <a:endParaRPr sz="2000" dirty="0">
                <a:solidFill>
                  <a:srgbClr val="0070C0"/>
                </a:solidFill>
                <a:latin typeface="Roboto"/>
                <a:ea typeface="Roboto"/>
                <a:cs typeface="Roboto"/>
                <a:sym typeface="Roboto"/>
              </a:endParaRPr>
            </a:p>
          </p:txBody>
        </p:sp>
        <p:sp>
          <p:nvSpPr>
            <p:cNvPr id="32" name="Google Shape;1937;p53">
              <a:extLst>
                <a:ext uri="{FF2B5EF4-FFF2-40B4-BE49-F238E27FC236}">
                  <a16:creationId xmlns:a16="http://schemas.microsoft.com/office/drawing/2014/main" id="{91733822-BFA4-2891-22B9-CB20F317DE9D}"/>
                </a:ext>
              </a:extLst>
            </p:cNvPr>
            <p:cNvSpPr/>
            <p:nvPr/>
          </p:nvSpPr>
          <p:spPr>
            <a:xfrm>
              <a:off x="1429062" y="1996186"/>
              <a:ext cx="600767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rgbClr val="0070C0"/>
                  </a:solidFill>
                  <a:latin typeface="Roboto"/>
                  <a:ea typeface="Roboto"/>
                  <a:cs typeface="Roboto"/>
                  <a:sym typeface="Roboto"/>
                </a:rPr>
                <a:t>Bước sóng của ánh sáng nhìn thấy nằm trong khoảng nào?</a:t>
              </a:r>
              <a:endParaRPr sz="2000" dirty="0">
                <a:solidFill>
                  <a:srgbClr val="0070C0"/>
                </a:solidFill>
                <a:latin typeface="Roboto"/>
                <a:ea typeface="Roboto"/>
                <a:cs typeface="Roboto"/>
                <a:sym typeface="Roboto"/>
              </a:endParaRPr>
            </a:p>
          </p:txBody>
        </p:sp>
        <p:sp>
          <p:nvSpPr>
            <p:cNvPr id="33" name="Google Shape;1938;p53">
              <a:extLst>
                <a:ext uri="{FF2B5EF4-FFF2-40B4-BE49-F238E27FC236}">
                  <a16:creationId xmlns:a16="http://schemas.microsoft.com/office/drawing/2014/main" id="{EF01BB53-25F4-FAF5-BD18-CE0D7AEEE66F}"/>
                </a:ext>
              </a:extLst>
            </p:cNvPr>
            <p:cNvSpPr/>
            <p:nvPr/>
          </p:nvSpPr>
          <p:spPr>
            <a:xfrm>
              <a:off x="1429062" y="2626167"/>
              <a:ext cx="5915333"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rgbClr val="0070C0"/>
                  </a:solidFill>
                  <a:latin typeface="Roboto"/>
                  <a:ea typeface="Roboto"/>
                  <a:cs typeface="Roboto"/>
                  <a:sym typeface="Roboto"/>
                </a:rPr>
                <a:t>So sánh tần số của ánh sáng đỏ và ánh sáng tím?</a:t>
              </a:r>
              <a:endParaRPr sz="2000" dirty="0">
                <a:solidFill>
                  <a:srgbClr val="0070C0"/>
                </a:solidFill>
                <a:latin typeface="Roboto"/>
                <a:ea typeface="Roboto"/>
                <a:cs typeface="Roboto"/>
                <a:sym typeface="Roboto"/>
              </a:endParaRPr>
            </a:p>
          </p:txBody>
        </p:sp>
      </p:grpSp>
      <p:pic>
        <p:nvPicPr>
          <p:cNvPr id="36" name="Picture 4" descr="n185 Fb Thu Huong Pham">
            <a:extLst>
              <a:ext uri="{FF2B5EF4-FFF2-40B4-BE49-F238E27FC236}">
                <a16:creationId xmlns:a16="http://schemas.microsoft.com/office/drawing/2014/main" id="{6741C225-5911-9738-3DB5-9FEAABA72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534" y="449187"/>
            <a:ext cx="1838927" cy="1372122"/>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17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itle 1" descr="n185 Fb Thu Huong Pham">
                <a:extLst>
                  <a:ext uri="{FF2B5EF4-FFF2-40B4-BE49-F238E27FC236}">
                    <a16:creationId xmlns:a16="http://schemas.microsoft.com/office/drawing/2014/main" id="{9D74654D-E94F-7092-0410-B582090155BD}"/>
                  </a:ext>
                </a:extLst>
              </p:cNvPr>
              <p:cNvSpPr txBox="1">
                <a:spLocks/>
              </p:cNvSpPr>
              <p:nvPr/>
            </p:nvSpPr>
            <p:spPr>
              <a:xfrm>
                <a:off x="661281" y="2157678"/>
                <a:ext cx="7821437" cy="204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5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457200" indent="-457200" algn="just">
                  <a:buSzPct val="100000"/>
                  <a:buFont typeface="Wingdings" panose="05000000000000000000" pitchFamily="2" charset="2"/>
                  <a:buChar char="Ø"/>
                </a:pPr>
                <a:r>
                  <a:rPr lang="vi-VN" sz="2100" dirty="0">
                    <a:solidFill>
                      <a:srgbClr val="0070C0"/>
                    </a:solidFill>
                    <a:latin typeface="Roboto Condensed" panose="02000000000000000000" pitchFamily="2" charset="0"/>
                    <a:ea typeface="Roboto Condensed" panose="02000000000000000000" pitchFamily="2" charset="0"/>
                  </a:rPr>
                  <a:t>Bước</a:t>
                </a:r>
                <a:r>
                  <a:rPr lang="en-US" sz="2100" dirty="0">
                    <a:solidFill>
                      <a:srgbClr val="0070C0"/>
                    </a:solidFill>
                    <a:latin typeface="Roboto Condensed" panose="02000000000000000000" pitchFamily="2" charset="0"/>
                    <a:ea typeface="Roboto Condensed" panose="02000000000000000000" pitchFamily="2" charset="0"/>
                  </a:rPr>
                  <a:t> </a:t>
                </a:r>
                <a:r>
                  <a:rPr lang="vi-VN" sz="2100" dirty="0">
                    <a:solidFill>
                      <a:srgbClr val="0070C0"/>
                    </a:solidFill>
                    <a:latin typeface="Roboto Condensed" panose="02000000000000000000" pitchFamily="2" charset="0"/>
                    <a:ea typeface="Roboto Condensed" panose="02000000000000000000" pitchFamily="2" charset="0"/>
                  </a:rPr>
                  <a:t>sóng của ánh sáng nhìn thấy nằm trong khoảng từ 0,38 </a:t>
                </a:r>
                <a14:m>
                  <m:oMath xmlns:m="http://schemas.openxmlformats.org/officeDocument/2006/math">
                    <m:r>
                      <a:rPr lang="en-US" sz="2400" i="1">
                        <a:solidFill>
                          <a:srgbClr val="0070C0"/>
                        </a:solidFill>
                        <a:latin typeface="Cambria Math" panose="02040503050406030204" pitchFamily="18" charset="0"/>
                      </a:rPr>
                      <m:t>𝜇</m:t>
                    </m:r>
                  </m:oMath>
                </a14:m>
                <a:r>
                  <a:rPr lang="vi-VN" sz="2100" dirty="0">
                    <a:solidFill>
                      <a:srgbClr val="0070C0"/>
                    </a:solidFill>
                    <a:latin typeface="Roboto Condensed" panose="02000000000000000000" pitchFamily="2" charset="0"/>
                    <a:ea typeface="Roboto Condensed" panose="02000000000000000000" pitchFamily="2" charset="0"/>
                  </a:rPr>
                  <a:t>m đến 0,76 </a:t>
                </a:r>
                <a14:m>
                  <m:oMath xmlns:m="http://schemas.openxmlformats.org/officeDocument/2006/math">
                    <m:r>
                      <a:rPr lang="en-US" sz="2000" i="1">
                        <a:solidFill>
                          <a:srgbClr val="0070C0"/>
                        </a:solidFill>
                        <a:latin typeface="Cambria Math" panose="02040503050406030204" pitchFamily="18" charset="0"/>
                      </a:rPr>
                      <m:t>𝜇</m:t>
                    </m:r>
                  </m:oMath>
                </a14:m>
                <a:r>
                  <a:rPr lang="vi-VN" sz="2100" dirty="0">
                    <a:solidFill>
                      <a:srgbClr val="0070C0"/>
                    </a:solidFill>
                    <a:latin typeface="Roboto Condensed" panose="02000000000000000000" pitchFamily="2" charset="0"/>
                    <a:ea typeface="Roboto Condensed" panose="02000000000000000000" pitchFamily="2" charset="0"/>
                  </a:rPr>
                  <a:t>m, </a:t>
                </a:r>
                <a:r>
                  <a:rPr lang="en-US" sz="2100" dirty="0" err="1">
                    <a:solidFill>
                      <a:srgbClr val="0070C0"/>
                    </a:solidFill>
                    <a:latin typeface="Roboto Condensed" panose="02000000000000000000" pitchFamily="2" charset="0"/>
                    <a:ea typeface="Roboto Condensed" panose="02000000000000000000" pitchFamily="2" charset="0"/>
                  </a:rPr>
                  <a:t>ánh</a:t>
                </a:r>
                <a:r>
                  <a:rPr lang="en-US" sz="2100" dirty="0">
                    <a:solidFill>
                      <a:srgbClr val="0070C0"/>
                    </a:solidFill>
                    <a:latin typeface="Roboto Condensed" panose="02000000000000000000" pitchFamily="2" charset="0"/>
                    <a:ea typeface="Roboto Condensed" panose="02000000000000000000" pitchFamily="2" charset="0"/>
                  </a:rPr>
                  <a:t> </a:t>
                </a:r>
                <a:r>
                  <a:rPr lang="vi-VN" sz="2100" dirty="0">
                    <a:solidFill>
                      <a:srgbClr val="0070C0"/>
                    </a:solidFill>
                    <a:latin typeface="Roboto Condensed" panose="02000000000000000000" pitchFamily="2" charset="0"/>
                    <a:ea typeface="Roboto Condensed" panose="02000000000000000000" pitchFamily="2" charset="0"/>
                  </a:rPr>
                  <a:t>sáng đỏ có bước sóng dài nhất khoảng 0,76 </a:t>
                </a:r>
                <a14:m>
                  <m:oMath xmlns:m="http://schemas.openxmlformats.org/officeDocument/2006/math">
                    <m:r>
                      <a:rPr lang="en-US" sz="2000" i="1">
                        <a:solidFill>
                          <a:srgbClr val="0070C0"/>
                        </a:solidFill>
                        <a:latin typeface="Cambria Math" panose="02040503050406030204" pitchFamily="18" charset="0"/>
                      </a:rPr>
                      <m:t>𝜇</m:t>
                    </m:r>
                  </m:oMath>
                </a14:m>
                <a:r>
                  <a:rPr lang="vi-VN" sz="2100" dirty="0">
                    <a:solidFill>
                      <a:srgbClr val="0070C0"/>
                    </a:solidFill>
                    <a:latin typeface="Roboto Condensed" panose="02000000000000000000" pitchFamily="2" charset="0"/>
                    <a:ea typeface="Roboto Condensed" panose="02000000000000000000" pitchFamily="2" charset="0"/>
                  </a:rPr>
                  <a:t>m, ánh sáng tím có bước sóng ngắn nhất khoảng 0,38 </a:t>
                </a:r>
                <a14:m>
                  <m:oMath xmlns:m="http://schemas.openxmlformats.org/officeDocument/2006/math">
                    <m:r>
                      <a:rPr lang="en-US" sz="2400" i="1">
                        <a:solidFill>
                          <a:srgbClr val="0070C0"/>
                        </a:solidFill>
                        <a:latin typeface="Cambria Math" panose="02040503050406030204" pitchFamily="18" charset="0"/>
                      </a:rPr>
                      <m:t>𝜇</m:t>
                    </m:r>
                  </m:oMath>
                </a14:m>
                <a:r>
                  <a:rPr lang="vi-VN" sz="2100" dirty="0">
                    <a:solidFill>
                      <a:srgbClr val="0070C0"/>
                    </a:solidFill>
                    <a:latin typeface="Roboto Condensed" panose="02000000000000000000" pitchFamily="2" charset="0"/>
                    <a:ea typeface="Roboto Condensed" panose="02000000000000000000" pitchFamily="2" charset="0"/>
                  </a:rPr>
                  <a:t>m.</a:t>
                </a:r>
                <a:endParaRPr lang="en-US" sz="2100" dirty="0">
                  <a:solidFill>
                    <a:srgbClr val="0070C0"/>
                  </a:solidFill>
                  <a:latin typeface="Roboto Condensed" panose="02000000000000000000" pitchFamily="2" charset="0"/>
                  <a:ea typeface="Roboto Condensed" panose="02000000000000000000" pitchFamily="2" charset="0"/>
                </a:endParaRPr>
              </a:p>
            </p:txBody>
          </p:sp>
        </mc:Choice>
        <mc:Fallback>
          <p:sp>
            <p:nvSpPr>
              <p:cNvPr id="4" name="Title 1" descr="n185 Fb Thu Huong Pham">
                <a:extLst>
                  <a:ext uri="{FF2B5EF4-FFF2-40B4-BE49-F238E27FC236}">
                    <a16:creationId xmlns:a16="http://schemas.microsoft.com/office/drawing/2014/main" id="{9D74654D-E94F-7092-0410-B582090155BD}"/>
                  </a:ext>
                </a:extLst>
              </p:cNvPr>
              <p:cNvSpPr txBox="1">
                <a:spLocks noRot="1" noChangeAspect="1" noMove="1" noResize="1" noEditPoints="1" noAdjustHandles="1" noChangeArrowheads="1" noChangeShapeType="1" noTextEdit="1"/>
              </p:cNvSpPr>
              <p:nvPr/>
            </p:nvSpPr>
            <p:spPr>
              <a:xfrm>
                <a:off x="661281" y="2157678"/>
                <a:ext cx="7821437" cy="2042813"/>
              </a:xfrm>
              <a:prstGeom prst="rect">
                <a:avLst/>
              </a:prstGeom>
              <a:blipFill>
                <a:blip r:embed="rId2"/>
                <a:stretch>
                  <a:fillRect l="-779" r="-857"/>
                </a:stretch>
              </a:blipFill>
              <a:ln>
                <a:noFill/>
              </a:ln>
            </p:spPr>
            <p:txBody>
              <a:bodyPr/>
              <a:lstStyle/>
              <a:p>
                <a:r>
                  <a:rPr lang="en-US">
                    <a:noFill/>
                  </a:rPr>
                  <a:t> </a:t>
                </a:r>
              </a:p>
            </p:txBody>
          </p:sp>
        </mc:Fallback>
      </mc:AlternateContent>
      <p:sp>
        <p:nvSpPr>
          <p:cNvPr id="5" name="Title 2" descr="n185 Fb Thu Huong Pham">
            <a:extLst>
              <a:ext uri="{FF2B5EF4-FFF2-40B4-BE49-F238E27FC236}">
                <a16:creationId xmlns:a16="http://schemas.microsoft.com/office/drawing/2014/main" id="{6BBDA306-2708-667B-5B82-91CA3E0C4096}"/>
              </a:ext>
            </a:extLst>
          </p:cNvPr>
          <p:cNvSpPr txBox="1">
            <a:spLocks/>
          </p:cNvSpPr>
          <p:nvPr/>
        </p:nvSpPr>
        <p:spPr>
          <a:xfrm>
            <a:off x="1724912" y="341163"/>
            <a:ext cx="5878386" cy="65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Chelsea Market"/>
              <a:buNone/>
              <a:defRPr sz="6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r>
              <a:rPr lang="en-US" sz="4500" b="1">
                <a:solidFill>
                  <a:srgbClr val="C00000"/>
                </a:solidFill>
                <a:latin typeface="Roboto Condensed" panose="02000000000000000000" pitchFamily="2" charset="0"/>
                <a:ea typeface="Roboto Condensed" panose="02000000000000000000" pitchFamily="2" charset="0"/>
              </a:rPr>
              <a:t>1. Ánh sáng nhìn thấy</a:t>
            </a:r>
            <a:endParaRPr lang="en-US" sz="4500" b="1" dirty="0">
              <a:solidFill>
                <a:srgbClr val="C00000"/>
              </a:solidFill>
              <a:latin typeface="Roboto Condensed" panose="02000000000000000000" pitchFamily="2" charset="0"/>
              <a:ea typeface="Roboto Condensed" panose="02000000000000000000" pitchFamily="2" charset="0"/>
            </a:endParaRPr>
          </a:p>
        </p:txBody>
      </p:sp>
      <p:sp>
        <p:nvSpPr>
          <p:cNvPr id="6" name="TextBox 5" descr="n185 Fb Thu Huong Pham">
            <a:extLst>
              <a:ext uri="{FF2B5EF4-FFF2-40B4-BE49-F238E27FC236}">
                <a16:creationId xmlns:a16="http://schemas.microsoft.com/office/drawing/2014/main" id="{09A38F12-487C-0721-7F7B-CFFF36859F00}"/>
              </a:ext>
            </a:extLst>
          </p:cNvPr>
          <p:cNvSpPr txBox="1"/>
          <p:nvPr/>
        </p:nvSpPr>
        <p:spPr>
          <a:xfrm>
            <a:off x="661281" y="1028525"/>
            <a:ext cx="7821437" cy="1061829"/>
          </a:xfrm>
          <a:prstGeom prst="rect">
            <a:avLst/>
          </a:prstGeom>
          <a:noFill/>
        </p:spPr>
        <p:txBody>
          <a:bodyPr wrap="square">
            <a:spAutoFit/>
          </a:bodyPr>
          <a:lstStyle/>
          <a:p>
            <a:pPr marL="457200" indent="-457200" algn="just">
              <a:buFont typeface="Wingdings" panose="05000000000000000000" pitchFamily="2" charset="2"/>
              <a:buChar char="Ø"/>
            </a:pPr>
            <a:r>
              <a:rPr lang="vi-VN" sz="2100" dirty="0">
                <a:solidFill>
                  <a:srgbClr val="0070C0"/>
                </a:solidFill>
                <a:latin typeface="Roboto Condensed" panose="02000000000000000000" pitchFamily="2" charset="0"/>
                <a:ea typeface="Roboto Condensed" panose="02000000000000000000" pitchFamily="2" charset="0"/>
              </a:rPr>
              <a:t>Dải bước sóng của ánh sáng nhìn thấy là một phần của thang sóng điện từ.</a:t>
            </a:r>
            <a:r>
              <a:rPr lang="en-US" sz="2100" dirty="0">
                <a:solidFill>
                  <a:srgbClr val="0070C0"/>
                </a:solidFill>
                <a:latin typeface="Roboto Condensed" panose="02000000000000000000" pitchFamily="2" charset="0"/>
                <a:ea typeface="Roboto Condensed" panose="02000000000000000000" pitchFamily="2" charset="0"/>
              </a:rPr>
              <a:t> </a:t>
            </a:r>
            <a:r>
              <a:rPr lang="vi-VN" sz="2100" dirty="0">
                <a:solidFill>
                  <a:srgbClr val="0070C0"/>
                </a:solidFill>
                <a:latin typeface="Roboto Condensed" panose="02000000000000000000" pitchFamily="2" charset="0"/>
                <a:ea typeface="Roboto Condensed" panose="02000000000000000000" pitchFamily="2" charset="0"/>
              </a:rPr>
              <a:t>Quang phổ của ánh sáng nhìn thấy là một dải màu biến thiên liên tục từ tím đến đỏ.</a:t>
            </a:r>
            <a:endParaRPr lang="en-US" sz="2100" dirty="0"/>
          </a:p>
        </p:txBody>
      </p:sp>
      <p:pic>
        <p:nvPicPr>
          <p:cNvPr id="2050" name="Picture 2" descr="n185 Fb Thu Huong Pham">
            <a:extLst>
              <a:ext uri="{FF2B5EF4-FFF2-40B4-BE49-F238E27FC236}">
                <a16:creationId xmlns:a16="http://schemas.microsoft.com/office/drawing/2014/main" id="{B18FD58E-A14B-EFB5-26DB-DB2BE463F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21" y="3554877"/>
            <a:ext cx="1587953" cy="1240561"/>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descr="n185 Fb Thu Huong Pham">
            <a:extLst>
              <a:ext uri="{FF2B5EF4-FFF2-40B4-BE49-F238E27FC236}">
                <a16:creationId xmlns:a16="http://schemas.microsoft.com/office/drawing/2014/main" id="{455FA79C-8FE5-BB80-4D95-010921C199A1}"/>
              </a:ext>
            </a:extLst>
          </p:cNvPr>
          <p:cNvSpPr txBox="1">
            <a:spLocks/>
          </p:cNvSpPr>
          <p:nvPr/>
        </p:nvSpPr>
        <p:spPr>
          <a:xfrm>
            <a:off x="1920240" y="3554527"/>
            <a:ext cx="6562478" cy="204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5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457200" indent="-457200" algn="just">
              <a:buSzPct val="100000"/>
              <a:buFont typeface="Wingdings" panose="05000000000000000000" pitchFamily="2" charset="2"/>
              <a:buChar char="Ø"/>
            </a:pPr>
            <a:r>
              <a:rPr lang="vi-VN" sz="2100" dirty="0">
                <a:solidFill>
                  <a:srgbClr val="0070C0"/>
                </a:solidFill>
                <a:latin typeface="Roboto Condensed" panose="02000000000000000000" pitchFamily="2" charset="0"/>
                <a:ea typeface="Roboto Condensed" panose="02000000000000000000" pitchFamily="2" charset="0"/>
              </a:rPr>
              <a:t>Tần số của ánh sáng đỏ (</a:t>
            </a:r>
            <a:r>
              <a:rPr lang="en-US" sz="2100" dirty="0">
                <a:solidFill>
                  <a:srgbClr val="0070C0"/>
                </a:solidFill>
                <a:latin typeface="Roboto Condensed" panose="02000000000000000000" pitchFamily="2" charset="0"/>
                <a:ea typeface="Roboto Condensed" panose="02000000000000000000" pitchFamily="2" charset="0"/>
              </a:rPr>
              <a:t>4.10</a:t>
            </a:r>
            <a:r>
              <a:rPr lang="en-US" sz="2100" baseline="30000" dirty="0">
                <a:solidFill>
                  <a:srgbClr val="0070C0"/>
                </a:solidFill>
                <a:latin typeface="Roboto Condensed" panose="02000000000000000000" pitchFamily="2" charset="0"/>
                <a:ea typeface="Roboto Condensed" panose="02000000000000000000" pitchFamily="2" charset="0"/>
              </a:rPr>
              <a:t>4 </a:t>
            </a:r>
            <a:r>
              <a:rPr lang="en-US" sz="2100" dirty="0">
                <a:solidFill>
                  <a:srgbClr val="0070C0"/>
                </a:solidFill>
                <a:latin typeface="Roboto Condensed" panose="02000000000000000000" pitchFamily="2" charset="0"/>
                <a:ea typeface="Roboto Condensed" panose="02000000000000000000" pitchFamily="2" charset="0"/>
              </a:rPr>
              <a:t>Hz</a:t>
            </a:r>
            <a:r>
              <a:rPr lang="vi-VN" sz="2100" dirty="0">
                <a:solidFill>
                  <a:srgbClr val="0070C0"/>
                </a:solidFill>
                <a:latin typeface="Roboto Condensed" panose="02000000000000000000" pitchFamily="2" charset="0"/>
                <a:ea typeface="Roboto Condensed" panose="02000000000000000000" pitchFamily="2" charset="0"/>
              </a:rPr>
              <a:t>) nhỏ hơn tần số của ánh sáng tím (</a:t>
            </a:r>
            <a:r>
              <a:rPr lang="en-US" sz="2100" dirty="0">
                <a:solidFill>
                  <a:srgbClr val="0070C0"/>
                </a:solidFill>
                <a:latin typeface="Roboto Condensed" panose="02000000000000000000" pitchFamily="2" charset="0"/>
                <a:ea typeface="Roboto Condensed" panose="02000000000000000000" pitchFamily="2" charset="0"/>
              </a:rPr>
              <a:t>7.10</a:t>
            </a:r>
            <a:r>
              <a:rPr lang="en-US" sz="2100" baseline="30000" dirty="0">
                <a:solidFill>
                  <a:srgbClr val="0070C0"/>
                </a:solidFill>
                <a:latin typeface="Roboto Condensed" panose="02000000000000000000" pitchFamily="2" charset="0"/>
                <a:ea typeface="Roboto Condensed" panose="02000000000000000000" pitchFamily="2" charset="0"/>
              </a:rPr>
              <a:t>4 </a:t>
            </a:r>
            <a:r>
              <a:rPr lang="en-US" sz="2100" dirty="0">
                <a:solidFill>
                  <a:srgbClr val="0070C0"/>
                </a:solidFill>
                <a:latin typeface="Roboto Condensed" panose="02000000000000000000" pitchFamily="2" charset="0"/>
                <a:ea typeface="Roboto Condensed" panose="02000000000000000000" pitchFamily="2" charset="0"/>
              </a:rPr>
              <a:t>Hz</a:t>
            </a:r>
            <a:r>
              <a:rPr lang="vi-VN" sz="2100" dirty="0">
                <a:solidFill>
                  <a:srgbClr val="0070C0"/>
                </a:solidFill>
                <a:latin typeface="Roboto Condensed" panose="02000000000000000000" pitchFamily="2" charset="0"/>
                <a:ea typeface="Roboto Condensed" panose="02000000000000000000" pitchFamily="2" charset="0"/>
              </a:rPr>
              <a:t>)</a:t>
            </a:r>
            <a:endParaRPr lang="en-US" sz="2100" dirty="0">
              <a:solidFill>
                <a:srgbClr val="0070C0"/>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92213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n185 Fb Thu Huong Pham">
            <a:extLst>
              <a:ext uri="{FF2B5EF4-FFF2-40B4-BE49-F238E27FC236}">
                <a16:creationId xmlns:a16="http://schemas.microsoft.com/office/drawing/2014/main" id="{3388B8EE-252E-6128-73F8-D40212A98B14}"/>
              </a:ext>
            </a:extLst>
          </p:cNvPr>
          <p:cNvGrpSpPr/>
          <p:nvPr/>
        </p:nvGrpSpPr>
        <p:grpSpPr>
          <a:xfrm>
            <a:off x="3286943" y="1549837"/>
            <a:ext cx="2065020" cy="1600376"/>
            <a:chOff x="2726232" y="1066800"/>
            <a:chExt cx="2065020" cy="1600376"/>
          </a:xfrm>
        </p:grpSpPr>
        <p:sp>
          <p:nvSpPr>
            <p:cNvPr id="3" name="Oval 2">
              <a:extLst>
                <a:ext uri="{FF2B5EF4-FFF2-40B4-BE49-F238E27FC236}">
                  <a16:creationId xmlns:a16="http://schemas.microsoft.com/office/drawing/2014/main" id="{53E9AB65-E51B-3942-0C0F-F7ACBD719961}"/>
                </a:ext>
              </a:extLst>
            </p:cNvPr>
            <p:cNvSpPr/>
            <p:nvPr/>
          </p:nvSpPr>
          <p:spPr>
            <a:xfrm>
              <a:off x="2726232" y="1066800"/>
              <a:ext cx="2065020" cy="160037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2">
              <a:extLst>
                <a:ext uri="{FF2B5EF4-FFF2-40B4-BE49-F238E27FC236}">
                  <a16:creationId xmlns:a16="http://schemas.microsoft.com/office/drawing/2014/main" id="{6BBDA306-2708-667B-5B82-91CA3E0C4096}"/>
                </a:ext>
              </a:extLst>
            </p:cNvPr>
            <p:cNvSpPr txBox="1">
              <a:spLocks/>
            </p:cNvSpPr>
            <p:nvPr/>
          </p:nvSpPr>
          <p:spPr>
            <a:xfrm>
              <a:off x="2726232" y="1600835"/>
              <a:ext cx="2065020" cy="65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Chelsea Market"/>
                <a:buNone/>
                <a:defRPr sz="6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r>
                <a:rPr lang="en-US" sz="2400" dirty="0" err="1">
                  <a:latin typeface="Roboto Condensed" panose="02000000000000000000" pitchFamily="2" charset="0"/>
                  <a:ea typeface="Roboto Condensed" panose="02000000000000000000" pitchFamily="2" charset="0"/>
                </a:rPr>
                <a:t>Nguồn</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phát</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ánh</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sáng</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nhìn</a:t>
              </a:r>
              <a:r>
                <a:rPr lang="en-US" sz="2400" dirty="0">
                  <a:latin typeface="Roboto Condensed" panose="02000000000000000000" pitchFamily="2" charset="0"/>
                  <a:ea typeface="Roboto Condensed" panose="02000000000000000000" pitchFamily="2" charset="0"/>
                </a:rPr>
                <a:t> </a:t>
              </a:r>
              <a:r>
                <a:rPr lang="en-US" sz="2400" dirty="0" err="1">
                  <a:latin typeface="Roboto Condensed" panose="02000000000000000000" pitchFamily="2" charset="0"/>
                  <a:ea typeface="Roboto Condensed" panose="02000000000000000000" pitchFamily="2" charset="0"/>
                </a:rPr>
                <a:t>thấy</a:t>
              </a:r>
              <a:endParaRPr lang="en-US" sz="2400" dirty="0">
                <a:latin typeface="Roboto Condensed" panose="02000000000000000000" pitchFamily="2" charset="0"/>
                <a:ea typeface="Roboto Condensed" panose="02000000000000000000" pitchFamily="2" charset="0"/>
              </a:endParaRPr>
            </a:p>
          </p:txBody>
        </p:sp>
      </p:grpSp>
      <p:pic>
        <p:nvPicPr>
          <p:cNvPr id="4098" name="Picture 2" descr="n185 Fb Thu Huong Pham">
            <a:extLst>
              <a:ext uri="{FF2B5EF4-FFF2-40B4-BE49-F238E27FC236}">
                <a16:creationId xmlns:a16="http://schemas.microsoft.com/office/drawing/2014/main" id="{A10D02F4-4281-DC78-2E6E-F76BB01E61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23" y="408672"/>
            <a:ext cx="2688421" cy="17868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n185 Fb Thu Huong Pham">
            <a:extLst>
              <a:ext uri="{FF2B5EF4-FFF2-40B4-BE49-F238E27FC236}">
                <a16:creationId xmlns:a16="http://schemas.microsoft.com/office/drawing/2014/main" id="{F06D320C-4C23-BDF7-992A-9C1B66DFC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674" y="408672"/>
            <a:ext cx="2688420" cy="17868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n185 Fb Thu Huong Pham">
            <a:extLst>
              <a:ext uri="{FF2B5EF4-FFF2-40B4-BE49-F238E27FC236}">
                <a16:creationId xmlns:a16="http://schemas.microsoft.com/office/drawing/2014/main" id="{FD4E416B-33AD-2457-57A9-8E1567BF4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22" y="2859406"/>
            <a:ext cx="2688421" cy="17868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n185 Fb Thu Huong Pham">
            <a:extLst>
              <a:ext uri="{FF2B5EF4-FFF2-40B4-BE49-F238E27FC236}">
                <a16:creationId xmlns:a16="http://schemas.microsoft.com/office/drawing/2014/main" id="{577988B7-D99E-712B-EF3B-4DC74FCF8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595" y="2504488"/>
            <a:ext cx="3722279" cy="23290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9" name="Connector: Curved 8" descr="n185 Fb Thu Huong Pham">
            <a:extLst>
              <a:ext uri="{FF2B5EF4-FFF2-40B4-BE49-F238E27FC236}">
                <a16:creationId xmlns:a16="http://schemas.microsoft.com/office/drawing/2014/main" id="{4D7F1CF0-9DF6-7286-4EE3-48630EE03515}"/>
              </a:ext>
            </a:extLst>
          </p:cNvPr>
          <p:cNvCxnSpPr>
            <a:cxnSpLocks/>
            <a:endCxn id="5" idx="1"/>
          </p:cNvCxnSpPr>
          <p:nvPr/>
        </p:nvCxnSpPr>
        <p:spPr>
          <a:xfrm>
            <a:off x="2491740" y="1962038"/>
            <a:ext cx="795203" cy="448684"/>
          </a:xfrm>
          <a:prstGeom prst="curvedConnector3">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descr="n185 Fb Thu Huong Pham">
            <a:extLst>
              <a:ext uri="{FF2B5EF4-FFF2-40B4-BE49-F238E27FC236}">
                <a16:creationId xmlns:a16="http://schemas.microsoft.com/office/drawing/2014/main" id="{BD1DC5C8-B6E5-A3E2-E5CC-8425166DB8DF}"/>
              </a:ext>
            </a:extLst>
          </p:cNvPr>
          <p:cNvCxnSpPr>
            <a:cxnSpLocks/>
          </p:cNvCxnSpPr>
          <p:nvPr/>
        </p:nvCxnSpPr>
        <p:spPr>
          <a:xfrm flipV="1">
            <a:off x="2697480" y="2832545"/>
            <a:ext cx="807720" cy="317668"/>
          </a:xfrm>
          <a:prstGeom prst="curvedConnector3">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descr="n185 Fb Thu Huong Pham">
            <a:extLst>
              <a:ext uri="{FF2B5EF4-FFF2-40B4-BE49-F238E27FC236}">
                <a16:creationId xmlns:a16="http://schemas.microsoft.com/office/drawing/2014/main" id="{4D8034DB-8BC0-EF90-B986-F097702D932B}"/>
              </a:ext>
            </a:extLst>
          </p:cNvPr>
          <p:cNvCxnSpPr>
            <a:cxnSpLocks/>
          </p:cNvCxnSpPr>
          <p:nvPr/>
        </p:nvCxnSpPr>
        <p:spPr>
          <a:xfrm flipV="1">
            <a:off x="5259219" y="1549837"/>
            <a:ext cx="928221" cy="442768"/>
          </a:xfrm>
          <a:prstGeom prst="curvedConnector3">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descr="n185 Fb Thu Huong Pham">
            <a:extLst>
              <a:ext uri="{FF2B5EF4-FFF2-40B4-BE49-F238E27FC236}">
                <a16:creationId xmlns:a16="http://schemas.microsoft.com/office/drawing/2014/main" id="{B85B573F-C970-1C79-5F89-8824EDB01EF4}"/>
              </a:ext>
            </a:extLst>
          </p:cNvPr>
          <p:cNvCxnSpPr>
            <a:cxnSpLocks/>
          </p:cNvCxnSpPr>
          <p:nvPr/>
        </p:nvCxnSpPr>
        <p:spPr>
          <a:xfrm>
            <a:off x="4762500" y="3046498"/>
            <a:ext cx="716279" cy="87271"/>
          </a:xfrm>
          <a:prstGeom prst="curvedConnector3">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1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wipe(down)">
                                      <p:cBhvr>
                                        <p:cTn id="23" dur="5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par>
                                <p:cTn id="29" presetID="22" presetClass="entr" presetSubtype="1" fill="hold" nodeType="withEffect">
                                  <p:stCondLst>
                                    <p:cond delay="0"/>
                                  </p:stCondLst>
                                  <p:childTnLst>
                                    <p:set>
                                      <p:cBhvr>
                                        <p:cTn id="30" dur="1" fill="hold">
                                          <p:stCondLst>
                                            <p:cond delay="0"/>
                                          </p:stCondLst>
                                        </p:cTn>
                                        <p:tgtEl>
                                          <p:spTgt spid="4102"/>
                                        </p:tgtEl>
                                        <p:attrNameLst>
                                          <p:attrName>style.visibility</p:attrName>
                                        </p:attrNameLst>
                                      </p:cBhvr>
                                      <p:to>
                                        <p:strVal val="visible"/>
                                      </p:to>
                                    </p:set>
                                    <p:animEffect transition="in" filter="wipe(up)">
                                      <p:cBhvr>
                                        <p:cTn id="31" dur="500"/>
                                        <p:tgtEl>
                                          <p:spTgt spid="410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104"/>
                                        </p:tgtEl>
                                        <p:attrNameLst>
                                          <p:attrName>style.visibility</p:attrName>
                                        </p:attrNameLst>
                                      </p:cBhvr>
                                      <p:to>
                                        <p:strVal val="visible"/>
                                      </p:to>
                                    </p:set>
                                    <p:animEffect transition="in" filter="wipe(left)">
                                      <p:cBhvr>
                                        <p:cTn id="36" dur="500"/>
                                        <p:tgtEl>
                                          <p:spTgt spid="4104"/>
                                        </p:tgtEl>
                                      </p:cBhvr>
                                    </p:animEffect>
                                  </p:childTnLst>
                                </p:cTn>
                              </p:par>
                              <p:par>
                                <p:cTn id="37" presetID="22" presetClass="entr" presetSubtype="8"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106" name="Straight Connector 105" descr="n185 Fb Thu Huong Pham"/>
          <p:cNvCxnSpPr>
            <a:cxnSpLocks/>
          </p:cNvCxnSpPr>
          <p:nvPr/>
        </p:nvCxnSpPr>
        <p:spPr>
          <a:xfrm flipH="1">
            <a:off x="1855412" y="1028890"/>
            <a:ext cx="2577103" cy="196411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descr="n185 Fb Thu Huong Pha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4361" y="2617233"/>
            <a:ext cx="987638" cy="813887"/>
          </a:xfrm>
          <a:prstGeom prst="rect">
            <a:avLst/>
          </a:prstGeom>
        </p:spPr>
      </p:pic>
      <p:pic>
        <p:nvPicPr>
          <p:cNvPr id="4" name="clock-ticking-2" descr="n185 Fb Thu Huong Pham">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8"/>
          <a:stretch>
            <a:fillRect/>
          </a:stretch>
        </p:blipFill>
        <p:spPr>
          <a:xfrm>
            <a:off x="7636757" y="5404124"/>
            <a:ext cx="457200" cy="457200"/>
          </a:xfrm>
          <a:prstGeom prst="rect">
            <a:avLst/>
          </a:prstGeom>
        </p:spPr>
      </p:pic>
      <p:pic>
        <p:nvPicPr>
          <p:cNvPr id="5" name="magic" descr="n185 Fb Thu Huong Pham">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63131" y="3657411"/>
            <a:ext cx="457200" cy="457200"/>
          </a:xfrm>
          <a:prstGeom prst="rect">
            <a:avLst/>
          </a:prstGeom>
        </p:spPr>
      </p:pic>
      <p:cxnSp>
        <p:nvCxnSpPr>
          <p:cNvPr id="55" name="Straight Connector 54" descr="n185 Fb Thu Huong Pham">
            <a:extLst>
              <a:ext uri="{FF2B5EF4-FFF2-40B4-BE49-F238E27FC236}">
                <a16:creationId xmlns:a16="http://schemas.microsoft.com/office/drawing/2014/main" id="{BF8AF885-CD0B-49EA-BB27-54F87079845C}"/>
              </a:ext>
            </a:extLst>
          </p:cNvPr>
          <p:cNvCxnSpPr>
            <a:cxnSpLocks/>
          </p:cNvCxnSpPr>
          <p:nvPr/>
        </p:nvCxnSpPr>
        <p:spPr>
          <a:xfrm flipH="1">
            <a:off x="2792457" y="1055430"/>
            <a:ext cx="1646927" cy="305918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descr="n185 Fb Thu Huong Pham">
            <a:extLst>
              <a:ext uri="{FF2B5EF4-FFF2-40B4-BE49-F238E27FC236}">
                <a16:creationId xmlns:a16="http://schemas.microsoft.com/office/drawing/2014/main" id="{09C96DFA-0498-415B-A64F-347931DAAA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22817" y="3810000"/>
            <a:ext cx="739281" cy="609222"/>
          </a:xfrm>
          <a:prstGeom prst="rect">
            <a:avLst/>
          </a:prstGeom>
        </p:spPr>
      </p:pic>
      <p:sp>
        <p:nvSpPr>
          <p:cNvPr id="8" name="TextBox 7" descr="n185 Fb Thu Huong Pham">
            <a:hlinkClick r:id="rId9" action="ppaction://hlinksldjump"/>
            <a:extLst>
              <a:ext uri="{FF2B5EF4-FFF2-40B4-BE49-F238E27FC236}">
                <a16:creationId xmlns:a16="http://schemas.microsoft.com/office/drawing/2014/main" id="{6D2C7ADA-0FBF-400B-B751-9386D656BDA7}"/>
              </a:ext>
            </a:extLst>
          </p:cNvPr>
          <p:cNvSpPr txBox="1"/>
          <p:nvPr/>
        </p:nvSpPr>
        <p:spPr>
          <a:xfrm>
            <a:off x="1308266" y="1887412"/>
            <a:ext cx="1374094" cy="553998"/>
          </a:xfrm>
          <a:prstGeom prst="rect">
            <a:avLst/>
          </a:prstGeom>
          <a:noFill/>
        </p:spPr>
        <p:txBody>
          <a:bodyPr wrap="none" rtlCol="0">
            <a:spAutoFit/>
          </a:bodyPr>
          <a:lstStyle/>
          <a:p>
            <a:pPr defTabSz="685800">
              <a:buClrTx/>
            </a:pPr>
            <a:r>
              <a:rPr lang="en-US" sz="3000" b="1" kern="1200">
                <a:solidFill>
                  <a:srgbClr val="FFFF00"/>
                </a:solidFill>
                <a:latin typeface="Britannic Bold" panose="020B0903060703020204" pitchFamily="34" charset="0"/>
                <a:ea typeface="+mn-ea"/>
                <a:cs typeface="Champion Script" panose="020B0506030404030204" pitchFamily="34" charset="0"/>
              </a:rPr>
              <a:t>9 điểm</a:t>
            </a:r>
          </a:p>
        </p:txBody>
      </p:sp>
      <p:sp>
        <p:nvSpPr>
          <p:cNvPr id="60" name="TextBox 59" descr="n185 Fb Thu Huong Pham">
            <a:hlinkClick r:id="rId10" action="ppaction://hlinksldjump"/>
            <a:extLst>
              <a:ext uri="{FF2B5EF4-FFF2-40B4-BE49-F238E27FC236}">
                <a16:creationId xmlns:a16="http://schemas.microsoft.com/office/drawing/2014/main" id="{A8BB3BB3-2DE1-4E9A-BFBD-1C12AA1BCD6B}"/>
              </a:ext>
            </a:extLst>
          </p:cNvPr>
          <p:cNvSpPr txBox="1"/>
          <p:nvPr/>
        </p:nvSpPr>
        <p:spPr>
          <a:xfrm>
            <a:off x="2152919" y="3360196"/>
            <a:ext cx="1374094" cy="553998"/>
          </a:xfrm>
          <a:prstGeom prst="rect">
            <a:avLst/>
          </a:prstGeom>
          <a:noFill/>
        </p:spPr>
        <p:txBody>
          <a:bodyPr wrap="none" rtlCol="0">
            <a:spAutoFit/>
          </a:bodyPr>
          <a:lstStyle/>
          <a:p>
            <a:pPr defTabSz="685800">
              <a:buClrTx/>
            </a:pPr>
            <a:r>
              <a:rPr lang="en-US" sz="3000" b="1" kern="1200">
                <a:solidFill>
                  <a:srgbClr val="FFFF00"/>
                </a:solidFill>
                <a:latin typeface="Britannic Bold" panose="020B0903060703020204" pitchFamily="34" charset="0"/>
                <a:ea typeface="+mn-ea"/>
                <a:cs typeface="Champion Script" panose="020B0506030404030204" pitchFamily="34" charset="0"/>
              </a:rPr>
              <a:t>8 điểm</a:t>
            </a:r>
          </a:p>
        </p:txBody>
      </p:sp>
      <p:cxnSp>
        <p:nvCxnSpPr>
          <p:cNvPr id="63" name="Straight Connector 62" descr="n185 Fb Thu Huong Pham">
            <a:extLst>
              <a:ext uri="{FF2B5EF4-FFF2-40B4-BE49-F238E27FC236}">
                <a16:creationId xmlns:a16="http://schemas.microsoft.com/office/drawing/2014/main" id="{733AD7B8-5803-4740-B2EF-DC27798766D1}"/>
              </a:ext>
            </a:extLst>
          </p:cNvPr>
          <p:cNvCxnSpPr>
            <a:cxnSpLocks/>
          </p:cNvCxnSpPr>
          <p:nvPr/>
        </p:nvCxnSpPr>
        <p:spPr>
          <a:xfrm>
            <a:off x="4432515" y="1055434"/>
            <a:ext cx="609958" cy="2799275"/>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descr="n185 Fb Thu Huong Pham">
            <a:extLst>
              <a:ext uri="{FF2B5EF4-FFF2-40B4-BE49-F238E27FC236}">
                <a16:creationId xmlns:a16="http://schemas.microsoft.com/office/drawing/2014/main" id="{51438933-F446-4EBA-BE88-4D2B52DC4A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985395" flipH="1">
            <a:off x="4815532" y="3685385"/>
            <a:ext cx="486911" cy="401250"/>
          </a:xfrm>
          <a:prstGeom prst="rect">
            <a:avLst/>
          </a:prstGeom>
        </p:spPr>
      </p:pic>
      <p:sp>
        <p:nvSpPr>
          <p:cNvPr id="65" name="TextBox 64" descr="n185 Fb Thu Huong Pham">
            <a:hlinkClick r:id="rId12" action="ppaction://hlinksldjump"/>
            <a:extLst>
              <a:ext uri="{FF2B5EF4-FFF2-40B4-BE49-F238E27FC236}">
                <a16:creationId xmlns:a16="http://schemas.microsoft.com/office/drawing/2014/main" id="{2FB7674C-F729-49C6-89B2-2C769B66B565}"/>
              </a:ext>
            </a:extLst>
          </p:cNvPr>
          <p:cNvSpPr txBox="1"/>
          <p:nvPr/>
        </p:nvSpPr>
        <p:spPr>
          <a:xfrm>
            <a:off x="4155936" y="3323791"/>
            <a:ext cx="1374094" cy="553998"/>
          </a:xfrm>
          <a:prstGeom prst="rect">
            <a:avLst/>
          </a:prstGeom>
          <a:noFill/>
        </p:spPr>
        <p:txBody>
          <a:bodyPr wrap="none" rtlCol="0">
            <a:spAutoFit/>
          </a:bodyPr>
          <a:lstStyle/>
          <a:p>
            <a:pPr defTabSz="685800">
              <a:buClrTx/>
            </a:pPr>
            <a:r>
              <a:rPr lang="en-US" sz="3000" b="1" kern="1200">
                <a:solidFill>
                  <a:srgbClr val="FFFF00"/>
                </a:solidFill>
                <a:latin typeface="Britannic Bold" panose="020B0903060703020204" pitchFamily="34" charset="0"/>
                <a:ea typeface="+mn-ea"/>
                <a:cs typeface="Champion Script" panose="020B0506030404030204" pitchFamily="34" charset="0"/>
              </a:rPr>
              <a:t>7 điểm</a:t>
            </a:r>
          </a:p>
        </p:txBody>
      </p:sp>
      <p:cxnSp>
        <p:nvCxnSpPr>
          <p:cNvPr id="70" name="Straight Connector 69" descr="n185 Fb Thu Huong Pham">
            <a:extLst>
              <a:ext uri="{FF2B5EF4-FFF2-40B4-BE49-F238E27FC236}">
                <a16:creationId xmlns:a16="http://schemas.microsoft.com/office/drawing/2014/main" id="{F869E0E7-AC35-4E44-A5EF-1B860F1BADF5}"/>
              </a:ext>
            </a:extLst>
          </p:cNvPr>
          <p:cNvCxnSpPr>
            <a:cxnSpLocks/>
          </p:cNvCxnSpPr>
          <p:nvPr/>
        </p:nvCxnSpPr>
        <p:spPr>
          <a:xfrm>
            <a:off x="4425145" y="1037793"/>
            <a:ext cx="2396177" cy="307681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descr="n185 Fb Thu Huong Pham">
            <a:extLst>
              <a:ext uri="{FF2B5EF4-FFF2-40B4-BE49-F238E27FC236}">
                <a16:creationId xmlns:a16="http://schemas.microsoft.com/office/drawing/2014/main" id="{D131E8FE-18A5-4B93-9B33-699F50ED8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251551">
            <a:off x="6286130" y="3673574"/>
            <a:ext cx="1070382" cy="882074"/>
          </a:xfrm>
          <a:prstGeom prst="rect">
            <a:avLst/>
          </a:prstGeom>
        </p:spPr>
      </p:pic>
      <p:cxnSp>
        <p:nvCxnSpPr>
          <p:cNvPr id="96" name="Straight Connector 95" descr="n185 Fb Thu Huong Pham">
            <a:extLst>
              <a:ext uri="{FF2B5EF4-FFF2-40B4-BE49-F238E27FC236}">
                <a16:creationId xmlns:a16="http://schemas.microsoft.com/office/drawing/2014/main" id="{89088168-F37F-4414-83D7-25D344CB8832}"/>
              </a:ext>
            </a:extLst>
          </p:cNvPr>
          <p:cNvCxnSpPr>
            <a:cxnSpLocks/>
          </p:cNvCxnSpPr>
          <p:nvPr/>
        </p:nvCxnSpPr>
        <p:spPr>
          <a:xfrm>
            <a:off x="4482581" y="1037796"/>
            <a:ext cx="2822960" cy="166509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descr="n185 Fb Thu Huong Pham">
            <a:extLst>
              <a:ext uri="{FF2B5EF4-FFF2-40B4-BE49-F238E27FC236}">
                <a16:creationId xmlns:a16="http://schemas.microsoft.com/office/drawing/2014/main" id="{5F5E6354-74CB-4578-993C-8A3D8C180F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43701" flipV="1">
            <a:off x="7072099" y="2551061"/>
            <a:ext cx="556664" cy="458732"/>
          </a:xfrm>
          <a:prstGeom prst="rect">
            <a:avLst/>
          </a:prstGeom>
        </p:spPr>
      </p:pic>
      <p:sp>
        <p:nvSpPr>
          <p:cNvPr id="100" name="TextBox 99" descr="n185 Fb Thu Huong Pham">
            <a:hlinkClick r:id="rId14" action="ppaction://hlinksldjump"/>
            <a:extLst>
              <a:ext uri="{FF2B5EF4-FFF2-40B4-BE49-F238E27FC236}">
                <a16:creationId xmlns:a16="http://schemas.microsoft.com/office/drawing/2014/main" id="{D1DF82DC-BEFB-41A7-AD35-7C5CE4B44277}"/>
              </a:ext>
            </a:extLst>
          </p:cNvPr>
          <p:cNvSpPr txBox="1"/>
          <p:nvPr/>
        </p:nvSpPr>
        <p:spPr>
          <a:xfrm>
            <a:off x="6947314" y="1999429"/>
            <a:ext cx="1374094" cy="553998"/>
          </a:xfrm>
          <a:prstGeom prst="rect">
            <a:avLst/>
          </a:prstGeom>
          <a:noFill/>
        </p:spPr>
        <p:txBody>
          <a:bodyPr wrap="none" rtlCol="0">
            <a:spAutoFit/>
          </a:bodyPr>
          <a:lstStyle/>
          <a:p>
            <a:pPr defTabSz="685800">
              <a:buClrTx/>
            </a:pPr>
            <a:r>
              <a:rPr lang="en-US" sz="3000" b="1" kern="1200">
                <a:solidFill>
                  <a:srgbClr val="FFFF00"/>
                </a:solidFill>
                <a:latin typeface="Britannic Bold" panose="020B0903060703020204" pitchFamily="34" charset="0"/>
                <a:ea typeface="+mn-ea"/>
                <a:cs typeface="Champion Script" panose="020B0506030404030204" pitchFamily="34" charset="0"/>
              </a:rPr>
              <a:t>8 điểm</a:t>
            </a:r>
          </a:p>
        </p:txBody>
      </p:sp>
      <p:pic>
        <p:nvPicPr>
          <p:cNvPr id="15" name="Picture 14" descr="n185 Fb Thu Huong Pham">
            <a:extLst>
              <a:ext uri="{FF2B5EF4-FFF2-40B4-BE49-F238E27FC236}">
                <a16:creationId xmlns:a16="http://schemas.microsoft.com/office/drawing/2014/main" id="{E70AFA97-EBB3-4086-9453-7DD425CC7E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688502" y="304515"/>
            <a:ext cx="880061" cy="934143"/>
          </a:xfrm>
          <a:prstGeom prst="rect">
            <a:avLst/>
          </a:prstGeom>
        </p:spPr>
      </p:pic>
      <p:pic>
        <p:nvPicPr>
          <p:cNvPr id="17" name="Picture 16" descr="n185 Fb Thu Huong Pham">
            <a:hlinkClick r:id="" action="ppaction://noaction"/>
            <a:extLst>
              <a:ext uri="{FF2B5EF4-FFF2-40B4-BE49-F238E27FC236}">
                <a16:creationId xmlns:a16="http://schemas.microsoft.com/office/drawing/2014/main" id="{ADC9E897-BB91-4930-971E-D7E84BF4E7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71730" y="826188"/>
            <a:ext cx="606725" cy="492121"/>
          </a:xfrm>
          <a:prstGeom prst="rect">
            <a:avLst/>
          </a:prstGeom>
        </p:spPr>
      </p:pic>
      <p:sp>
        <p:nvSpPr>
          <p:cNvPr id="72" name="TextBox 71" descr="n185 Fb Thu Huong Pham">
            <a:hlinkClick r:id="rId17" action="ppaction://hlinksldjump"/>
            <a:extLst>
              <a:ext uri="{FF2B5EF4-FFF2-40B4-BE49-F238E27FC236}">
                <a16:creationId xmlns:a16="http://schemas.microsoft.com/office/drawing/2014/main" id="{9AEB9DB1-3DBE-4B42-B829-AE6DA8A6C03E}"/>
              </a:ext>
            </a:extLst>
          </p:cNvPr>
          <p:cNvSpPr txBox="1"/>
          <p:nvPr/>
        </p:nvSpPr>
        <p:spPr>
          <a:xfrm>
            <a:off x="6389180" y="3143734"/>
            <a:ext cx="1492716" cy="553998"/>
          </a:xfrm>
          <a:prstGeom prst="rect">
            <a:avLst/>
          </a:prstGeom>
          <a:noFill/>
        </p:spPr>
        <p:txBody>
          <a:bodyPr wrap="none" rtlCol="0">
            <a:spAutoFit/>
          </a:bodyPr>
          <a:lstStyle/>
          <a:p>
            <a:pPr defTabSz="685800">
              <a:buClrTx/>
            </a:pPr>
            <a:r>
              <a:rPr lang="en-US" sz="3000" b="1" kern="1200">
                <a:solidFill>
                  <a:srgbClr val="FFFF00"/>
                </a:solidFill>
                <a:latin typeface="Britannic Bold" panose="020B0903060703020204" pitchFamily="34" charset="0"/>
                <a:ea typeface="+mn-ea"/>
                <a:cs typeface="Champion Script" panose="020B0506030404030204" pitchFamily="34" charset="0"/>
              </a:rPr>
              <a:t>10điểm</a:t>
            </a:r>
          </a:p>
        </p:txBody>
      </p:sp>
      <p:pic>
        <p:nvPicPr>
          <p:cNvPr id="2" name="Picture 1" descr="n185 Fb Thu Huong Pham"/>
          <p:cNvPicPr>
            <a:picLocks noChangeAspect="1"/>
          </p:cNvPicPr>
          <p:nvPr/>
        </p:nvPicPr>
        <p:blipFill>
          <a:blip r:embed="rId18"/>
          <a:stretch>
            <a:fillRect/>
          </a:stretch>
        </p:blipFill>
        <p:spPr>
          <a:xfrm>
            <a:off x="4055492" y="524277"/>
            <a:ext cx="764654" cy="797621"/>
          </a:xfrm>
          <a:prstGeom prst="rect">
            <a:avLst/>
          </a:prstGeom>
        </p:spPr>
      </p:pic>
      <p:sp>
        <p:nvSpPr>
          <p:cNvPr id="3" name="Arrow: Chevron 2" descr="n185 Fb Thu Huong Pham">
            <a:hlinkClick r:id="rId19" action="ppaction://hlinksldjump"/>
            <a:extLst>
              <a:ext uri="{FF2B5EF4-FFF2-40B4-BE49-F238E27FC236}">
                <a16:creationId xmlns:a16="http://schemas.microsoft.com/office/drawing/2014/main" id="{594B36B2-3CEC-A2E3-7DE2-AB9E91A1A2AF}"/>
              </a:ext>
            </a:extLst>
          </p:cNvPr>
          <p:cNvSpPr/>
          <p:nvPr/>
        </p:nvSpPr>
        <p:spPr>
          <a:xfrm>
            <a:off x="8321408" y="4564380"/>
            <a:ext cx="822592" cy="46482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1816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7"/>
                                        </p:tgtEl>
                                      </p:cBhvr>
                                    </p:animEffect>
                                    <p:animScale>
                                      <p:cBhvr>
                                        <p:cTn id="7" dur="250" autoRev="1" fill="hold"/>
                                        <p:tgtEl>
                                          <p:spTgt spid="97"/>
                                        </p:tgtEl>
                                      </p:cBhvr>
                                      <p:by x="105000" y="105000"/>
                                    </p:animScale>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106"/>
                                        </p:tgtEl>
                                        <p:attrNameLst>
                                          <p:attrName>style.visibility</p:attrName>
                                        </p:attrNameLst>
                                      </p:cBhvr>
                                      <p:to>
                                        <p:strVal val="visible"/>
                                      </p:to>
                                    </p:set>
                                    <p:animEffect transition="in" filter="strips(downLeft)">
                                      <p:cBhvr>
                                        <p:cTn id="11" dur="500"/>
                                        <p:tgtEl>
                                          <p:spTgt spid="106"/>
                                        </p:tgtEl>
                                      </p:cBhvr>
                                    </p:animEffect>
                                  </p:childTnLst>
                                </p:cTn>
                              </p:par>
                            </p:childTnLst>
                          </p:cTn>
                        </p:par>
                        <p:par>
                          <p:cTn id="12" fill="hold">
                            <p:stCondLst>
                              <p:cond delay="1000"/>
                            </p:stCondLst>
                            <p:childTnLst>
                              <p:par>
                                <p:cTn id="13" presetID="18" presetClass="exit" presetSubtype="12" fill="hold" nodeType="afterEffect">
                                  <p:stCondLst>
                                    <p:cond delay="0"/>
                                  </p:stCondLst>
                                  <p:childTnLst>
                                    <p:animEffect transition="out" filter="strips(downLeft)">
                                      <p:cBhvr>
                                        <p:cTn id="14" dur="4750"/>
                                        <p:tgtEl>
                                          <p:spTgt spid="106"/>
                                        </p:tgtEl>
                                      </p:cBhvr>
                                    </p:animEffect>
                                    <p:set>
                                      <p:cBhvr>
                                        <p:cTn id="15" dur="1" fill="hold">
                                          <p:stCondLst>
                                            <p:cond delay="4749"/>
                                          </p:stCondLst>
                                        </p:cTn>
                                        <p:tgtEl>
                                          <p:spTgt spid="106"/>
                                        </p:tgtEl>
                                        <p:attrNameLst>
                                          <p:attrName>style.visibility</p:attrName>
                                        </p:attrNameLst>
                                      </p:cBhvr>
                                      <p:to>
                                        <p:strVal val="hidden"/>
                                      </p:to>
                                    </p:set>
                                  </p:childTnLst>
                                </p:cTn>
                              </p:par>
                              <p:par>
                                <p:cTn id="16" presetID="42" presetClass="path" presetSubtype="0" accel="50000" decel="50000" fill="hold" nodeType="withEffect">
                                  <p:stCondLst>
                                    <p:cond delay="0"/>
                                  </p:stCondLst>
                                  <p:childTnLst>
                                    <p:animMotion origin="layout" path="M -1.04167E-6 -2.96296E-6 L 0.28451 -0.37963 " pathEditMode="relative" rAng="0" ptsTypes="AA">
                                      <p:cBhvr>
                                        <p:cTn id="17" dur="5000" fill="hold"/>
                                        <p:tgtEl>
                                          <p:spTgt spid="97"/>
                                        </p:tgtEl>
                                        <p:attrNameLst>
                                          <p:attrName>ppt_x</p:attrName>
                                          <p:attrName>ppt_y</p:attrName>
                                        </p:attrNameLst>
                                      </p:cBhvr>
                                      <p:rCtr x="14219" y="-18981"/>
                                    </p:animMotion>
                                  </p:childTnLst>
                                </p:cTn>
                              </p:par>
                              <p:par>
                                <p:cTn id="18" presetID="47" presetClass="exit" presetSubtype="0" fill="hold" grpId="0" nodeType="withEffect">
                                  <p:stCondLst>
                                    <p:cond delay="0"/>
                                  </p:stCondLst>
                                  <p:iterate type="lt">
                                    <p:tmPct val="0"/>
                                  </p:iterate>
                                  <p:childTnLst>
                                    <p:animEffect transition="out" filter="fade">
                                      <p:cBhvr>
                                        <p:cTn id="19" dur="1000"/>
                                        <p:tgtEl>
                                          <p:spTgt spid="8"/>
                                        </p:tgtEl>
                                      </p:cBhvr>
                                    </p:animEffect>
                                    <p:anim calcmode="lin" valueType="num">
                                      <p:cBhvr>
                                        <p:cTn id="20" dur="1000"/>
                                        <p:tgtEl>
                                          <p:spTgt spid="8"/>
                                        </p:tgtEl>
                                        <p:attrNameLst>
                                          <p:attrName>ppt_x</p:attrName>
                                        </p:attrNameLst>
                                      </p:cBhvr>
                                      <p:tavLst>
                                        <p:tav tm="0">
                                          <p:val>
                                            <p:strVal val="ppt_x"/>
                                          </p:val>
                                        </p:tav>
                                        <p:tav tm="100000">
                                          <p:val>
                                            <p:strVal val="ppt_x"/>
                                          </p:val>
                                        </p:tav>
                                      </p:tavLst>
                                    </p:anim>
                                    <p:anim calcmode="lin" valueType="num">
                                      <p:cBhvr>
                                        <p:cTn id="21" dur="1000"/>
                                        <p:tgtEl>
                                          <p:spTgt spid="8"/>
                                        </p:tgtEl>
                                        <p:attrNameLst>
                                          <p:attrName>ppt_y</p:attrName>
                                        </p:attrNameLst>
                                      </p:cBhvr>
                                      <p:tavLst>
                                        <p:tav tm="0">
                                          <p:val>
                                            <p:strVal val="ppt_y"/>
                                          </p:val>
                                        </p:tav>
                                        <p:tav tm="100000">
                                          <p:val>
                                            <p:strVal val="ppt_y-.1"/>
                                          </p:val>
                                        </p:tav>
                                      </p:tavLst>
                                    </p:anim>
                                    <p:set>
                                      <p:cBhvr>
                                        <p:cTn id="22" dur="1" fill="hold">
                                          <p:stCondLst>
                                            <p:cond delay="999"/>
                                          </p:stCondLst>
                                        </p:cTn>
                                        <p:tgtEl>
                                          <p:spTgt spid="8"/>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3000" fill="hold"/>
                                        <p:tgtEl>
                                          <p:spTgt spid="5"/>
                                        </p:tgtEl>
                                      </p:cBhvr>
                                    </p:cmd>
                                  </p:childTnLst>
                                </p:cTn>
                              </p:par>
                              <p:par>
                                <p:cTn id="25" presetID="1" presetClass="mediacall" presetSubtype="0" fill="hold" nodeType="withEffect">
                                  <p:stCondLst>
                                    <p:cond delay="0"/>
                                  </p:stCondLst>
                                  <p:childTnLst>
                                    <p:cmd type="call" cmd="playFrom(0.0)">
                                      <p:cBhvr>
                                        <p:cTn id="26" dur="1" fill="hold"/>
                                        <p:tgtEl>
                                          <p:spTgt spid="4"/>
                                        </p:tgtEl>
                                      </p:cBhvr>
                                    </p:cmd>
                                  </p:childTnLst>
                                </p:cTn>
                              </p:par>
                            </p:childTnLst>
                          </p:cTn>
                        </p:par>
                        <p:par>
                          <p:cTn id="27" fill="hold">
                            <p:stCondLst>
                              <p:cond delay="6000"/>
                            </p:stCondLst>
                            <p:childTnLst>
                              <p:par>
                                <p:cTn id="28" presetID="49" presetClass="exit" presetSubtype="0" accel="100000" fill="hold" nodeType="afterEffect">
                                  <p:stCondLst>
                                    <p:cond delay="0"/>
                                  </p:stCondLst>
                                  <p:childTnLst>
                                    <p:anim calcmode="lin" valueType="num">
                                      <p:cBhvr>
                                        <p:cTn id="29" dur="500"/>
                                        <p:tgtEl>
                                          <p:spTgt spid="97"/>
                                        </p:tgtEl>
                                        <p:attrNameLst>
                                          <p:attrName>ppt_w</p:attrName>
                                        </p:attrNameLst>
                                      </p:cBhvr>
                                      <p:tavLst>
                                        <p:tav tm="0">
                                          <p:val>
                                            <p:strVal val="ppt_w"/>
                                          </p:val>
                                        </p:tav>
                                        <p:tav tm="100000">
                                          <p:val>
                                            <p:fltVal val="0"/>
                                          </p:val>
                                        </p:tav>
                                      </p:tavLst>
                                    </p:anim>
                                    <p:anim calcmode="lin" valueType="num">
                                      <p:cBhvr>
                                        <p:cTn id="30" dur="500"/>
                                        <p:tgtEl>
                                          <p:spTgt spid="97"/>
                                        </p:tgtEl>
                                        <p:attrNameLst>
                                          <p:attrName>ppt_h</p:attrName>
                                        </p:attrNameLst>
                                      </p:cBhvr>
                                      <p:tavLst>
                                        <p:tav tm="0">
                                          <p:val>
                                            <p:strVal val="ppt_h"/>
                                          </p:val>
                                        </p:tav>
                                        <p:tav tm="100000">
                                          <p:val>
                                            <p:fltVal val="0"/>
                                          </p:val>
                                        </p:tav>
                                      </p:tavLst>
                                    </p:anim>
                                    <p:anim calcmode="lin" valueType="num">
                                      <p:cBhvr>
                                        <p:cTn id="31" dur="500"/>
                                        <p:tgtEl>
                                          <p:spTgt spid="97"/>
                                        </p:tgtEl>
                                        <p:attrNameLst>
                                          <p:attrName>style.rotation</p:attrName>
                                        </p:attrNameLst>
                                      </p:cBhvr>
                                      <p:tavLst>
                                        <p:tav tm="0">
                                          <p:val>
                                            <p:fltVal val="0"/>
                                          </p:val>
                                        </p:tav>
                                        <p:tav tm="100000">
                                          <p:val>
                                            <p:fltVal val="360"/>
                                          </p:val>
                                        </p:tav>
                                      </p:tavLst>
                                    </p:anim>
                                    <p:animEffect transition="out" filter="fade">
                                      <p:cBhvr>
                                        <p:cTn id="32" dur="500"/>
                                        <p:tgtEl>
                                          <p:spTgt spid="97"/>
                                        </p:tgtEl>
                                      </p:cBhvr>
                                    </p:animEffect>
                                    <p:set>
                                      <p:cBhvr>
                                        <p:cTn id="33" dur="1" fill="hold">
                                          <p:stCondLst>
                                            <p:cond delay="499"/>
                                          </p:stCondLst>
                                        </p:cTn>
                                        <p:tgtEl>
                                          <p:spTgt spid="97"/>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3000" fill="hold"/>
                                        <p:tgtEl>
                                          <p:spTgt spid="5"/>
                                        </p:tgtEl>
                                      </p:cBhvr>
                                    </p:cmd>
                                  </p:childTnLst>
                                </p:cTn>
                              </p:par>
                            </p:childTnLst>
                          </p:cTn>
                        </p:par>
                      </p:childTnLst>
                    </p:cTn>
                  </p:par>
                </p:childTnLst>
              </p:cTn>
              <p:nextCondLst>
                <p:cond evt="onClick" delay="0">
                  <p:tgtEl>
                    <p:spTgt spid="97"/>
                  </p:tgtEl>
                </p:cond>
              </p:nextCondLst>
            </p:seq>
            <p:audio>
              <p:cMediaNode vol="100000">
                <p:cTn id="36" fill="hold" display="0">
                  <p:stCondLst>
                    <p:cond delay="indefinite"/>
                  </p:stCondLst>
                  <p:endCondLst>
                    <p:cond evt="onStopAudio" delay="0">
                      <p:tgtEl>
                        <p:sldTgt/>
                      </p:tgtEl>
                    </p:cond>
                  </p:endCondLst>
                </p:cTn>
                <p:tgtEl>
                  <p:spTgt spid="4"/>
                </p:tgtEl>
              </p:cMediaNode>
            </p:audio>
            <p:audio>
              <p:cMediaNode vol="80000">
                <p:cTn id="37" fill="hold" display="0">
                  <p:stCondLst>
                    <p:cond delay="indefinite"/>
                  </p:stCondLst>
                  <p:endCondLst>
                    <p:cond evt="onStopAudio" delay="0">
                      <p:tgtEl>
                        <p:sldTgt/>
                      </p:tgtEl>
                    </p:cond>
                  </p:endCondLst>
                </p:cTn>
                <p:tgtEl>
                  <p:spTgt spid="5"/>
                </p:tgtEl>
              </p:cMediaNode>
            </p:audio>
            <p:seq concurrent="1" nextAc="seek">
              <p:cTn id="38" restart="whenNotActive" fill="hold" evtFilter="cancelBubble" nodeType="interactiveSeq">
                <p:stCondLst>
                  <p:cond evt="onClick" delay="0">
                    <p:tgtEl>
                      <p:spTgt spid="56"/>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56"/>
                                        </p:tgtEl>
                                      </p:cBhvr>
                                    </p:animEffect>
                                    <p:animScale>
                                      <p:cBhvr>
                                        <p:cTn id="43" dur="250" autoRev="1" fill="hold"/>
                                        <p:tgtEl>
                                          <p:spTgt spid="56"/>
                                        </p:tgtEl>
                                      </p:cBhvr>
                                      <p:by x="105000" y="105000"/>
                                    </p:animScale>
                                  </p:childTnLst>
                                </p:cTn>
                              </p:par>
                            </p:childTnLst>
                          </p:cTn>
                        </p:par>
                        <p:par>
                          <p:cTn id="44" fill="hold">
                            <p:stCondLst>
                              <p:cond delay="500"/>
                            </p:stCondLst>
                            <p:childTnLst>
                              <p:par>
                                <p:cTn id="45" presetID="18" presetClass="entr" presetSubtype="12"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strips(downLeft)">
                                      <p:cBhvr>
                                        <p:cTn id="47" dur="500"/>
                                        <p:tgtEl>
                                          <p:spTgt spid="55"/>
                                        </p:tgtEl>
                                      </p:cBhvr>
                                    </p:animEffect>
                                  </p:childTnLst>
                                </p:cTn>
                              </p:par>
                            </p:childTnLst>
                          </p:cTn>
                        </p:par>
                        <p:par>
                          <p:cTn id="48" fill="hold">
                            <p:stCondLst>
                              <p:cond delay="1000"/>
                            </p:stCondLst>
                            <p:childTnLst>
                              <p:par>
                                <p:cTn id="49" presetID="18" presetClass="exit" presetSubtype="12" fill="hold" nodeType="afterEffect">
                                  <p:stCondLst>
                                    <p:cond delay="0"/>
                                  </p:stCondLst>
                                  <p:childTnLst>
                                    <p:animEffect transition="out" filter="strips(downLeft)">
                                      <p:cBhvr>
                                        <p:cTn id="50" dur="4500"/>
                                        <p:tgtEl>
                                          <p:spTgt spid="55"/>
                                        </p:tgtEl>
                                      </p:cBhvr>
                                    </p:animEffect>
                                    <p:set>
                                      <p:cBhvr>
                                        <p:cTn id="51" dur="1" fill="hold">
                                          <p:stCondLst>
                                            <p:cond delay="4499"/>
                                          </p:stCondLst>
                                        </p:cTn>
                                        <p:tgtEl>
                                          <p:spTgt spid="55"/>
                                        </p:tgtEl>
                                        <p:attrNameLst>
                                          <p:attrName>style.visibility</p:attrName>
                                        </p:attrNameLst>
                                      </p:cBhvr>
                                      <p:to>
                                        <p:strVal val="hidden"/>
                                      </p:to>
                                    </p:set>
                                  </p:childTnLst>
                                </p:cTn>
                              </p:par>
                              <p:par>
                                <p:cTn id="52" presetID="42" presetClass="path" presetSubtype="0" accel="50000" decel="50000" fill="hold" nodeType="withEffect">
                                  <p:stCondLst>
                                    <p:cond delay="0"/>
                                  </p:stCondLst>
                                  <p:childTnLst>
                                    <p:animMotion origin="layout" path="M 1.45833E-6 0 L 0.17825 -0.58704 " pathEditMode="relative" rAng="0" ptsTypes="AA">
                                      <p:cBhvr>
                                        <p:cTn id="53" dur="5000" fill="hold"/>
                                        <p:tgtEl>
                                          <p:spTgt spid="56"/>
                                        </p:tgtEl>
                                        <p:attrNameLst>
                                          <p:attrName>ppt_x</p:attrName>
                                          <p:attrName>ppt_y</p:attrName>
                                        </p:attrNameLst>
                                      </p:cBhvr>
                                      <p:rCtr x="8906" y="-29352"/>
                                    </p:animMotion>
                                  </p:childTnLst>
                                </p:cTn>
                              </p:par>
                              <p:par>
                                <p:cTn id="54" presetID="1" presetClass="exit" presetSubtype="0" fill="hold" grpId="1" nodeType="withEffect">
                                  <p:stCondLst>
                                    <p:cond delay="0"/>
                                  </p:stCondLst>
                                  <p:childTnLst>
                                    <p:set>
                                      <p:cBhvr>
                                        <p:cTn id="55" dur="1" fill="hold">
                                          <p:stCondLst>
                                            <p:cond delay="0"/>
                                          </p:stCondLst>
                                        </p:cTn>
                                        <p:tgtEl>
                                          <p:spTgt spid="60"/>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3000" fill="hold"/>
                                        <p:tgtEl>
                                          <p:spTgt spid="5"/>
                                        </p:tgtEl>
                                      </p:cBhvr>
                                    </p:cmd>
                                  </p:childTnLst>
                                </p:cTn>
                              </p:par>
                              <p:par>
                                <p:cTn id="58" presetID="1" presetClass="mediacall" presetSubtype="0" fill="hold" nodeType="withEffect">
                                  <p:stCondLst>
                                    <p:cond delay="0"/>
                                  </p:stCondLst>
                                  <p:childTnLst>
                                    <p:cmd type="call" cmd="playFrom(0.0)">
                                      <p:cBhvr>
                                        <p:cTn id="59" dur="4969" fill="hold"/>
                                        <p:tgtEl>
                                          <p:spTgt spid="4"/>
                                        </p:tgtEl>
                                      </p:cBhvr>
                                    </p:cmd>
                                  </p:childTnLst>
                                </p:cTn>
                              </p:par>
                            </p:childTnLst>
                          </p:cTn>
                        </p:par>
                        <p:par>
                          <p:cTn id="60" fill="hold">
                            <p:stCondLst>
                              <p:cond delay="6000"/>
                            </p:stCondLst>
                            <p:childTnLst>
                              <p:par>
                                <p:cTn id="61" presetID="49" presetClass="exit" presetSubtype="0" accel="100000" fill="hold" nodeType="afterEffect">
                                  <p:stCondLst>
                                    <p:cond delay="0"/>
                                  </p:stCondLst>
                                  <p:childTnLst>
                                    <p:anim calcmode="lin" valueType="num">
                                      <p:cBhvr>
                                        <p:cTn id="62" dur="500"/>
                                        <p:tgtEl>
                                          <p:spTgt spid="56"/>
                                        </p:tgtEl>
                                        <p:attrNameLst>
                                          <p:attrName>ppt_w</p:attrName>
                                        </p:attrNameLst>
                                      </p:cBhvr>
                                      <p:tavLst>
                                        <p:tav tm="0">
                                          <p:val>
                                            <p:strVal val="ppt_w"/>
                                          </p:val>
                                        </p:tav>
                                        <p:tav tm="100000">
                                          <p:val>
                                            <p:fltVal val="0"/>
                                          </p:val>
                                        </p:tav>
                                      </p:tavLst>
                                    </p:anim>
                                    <p:anim calcmode="lin" valueType="num">
                                      <p:cBhvr>
                                        <p:cTn id="63" dur="500"/>
                                        <p:tgtEl>
                                          <p:spTgt spid="56"/>
                                        </p:tgtEl>
                                        <p:attrNameLst>
                                          <p:attrName>ppt_h</p:attrName>
                                        </p:attrNameLst>
                                      </p:cBhvr>
                                      <p:tavLst>
                                        <p:tav tm="0">
                                          <p:val>
                                            <p:strVal val="ppt_h"/>
                                          </p:val>
                                        </p:tav>
                                        <p:tav tm="100000">
                                          <p:val>
                                            <p:fltVal val="0"/>
                                          </p:val>
                                        </p:tav>
                                      </p:tavLst>
                                    </p:anim>
                                    <p:anim calcmode="lin" valueType="num">
                                      <p:cBhvr>
                                        <p:cTn id="64" dur="500"/>
                                        <p:tgtEl>
                                          <p:spTgt spid="56"/>
                                        </p:tgtEl>
                                        <p:attrNameLst>
                                          <p:attrName>style.rotation</p:attrName>
                                        </p:attrNameLst>
                                      </p:cBhvr>
                                      <p:tavLst>
                                        <p:tav tm="0">
                                          <p:val>
                                            <p:fltVal val="0"/>
                                          </p:val>
                                        </p:tav>
                                        <p:tav tm="100000">
                                          <p:val>
                                            <p:fltVal val="360"/>
                                          </p:val>
                                        </p:tav>
                                      </p:tavLst>
                                    </p:anim>
                                    <p:animEffect transition="out" filter="fade">
                                      <p:cBhvr>
                                        <p:cTn id="65" dur="500"/>
                                        <p:tgtEl>
                                          <p:spTgt spid="56"/>
                                        </p:tgtEl>
                                      </p:cBhvr>
                                    </p:animEffect>
                                    <p:set>
                                      <p:cBhvr>
                                        <p:cTn id="66" dur="1" fill="hold">
                                          <p:stCondLst>
                                            <p:cond delay="499"/>
                                          </p:stCondLst>
                                        </p:cTn>
                                        <p:tgtEl>
                                          <p:spTgt spid="56"/>
                                        </p:tgtEl>
                                        <p:attrNameLst>
                                          <p:attrName>style.visibility</p:attrName>
                                        </p:attrNameLst>
                                      </p:cBhvr>
                                      <p:to>
                                        <p:strVal val="hidden"/>
                                      </p:to>
                                    </p:set>
                                  </p:childTnLst>
                                </p:cTn>
                              </p:par>
                              <p:par>
                                <p:cTn id="67" presetID="1" presetClass="mediacall" presetSubtype="0" fill="hold" nodeType="withEffect">
                                  <p:stCondLst>
                                    <p:cond delay="0"/>
                                  </p:stCondLst>
                                  <p:childTnLst>
                                    <p:cmd type="call" cmd="playFrom(0.0)">
                                      <p:cBhvr>
                                        <p:cTn id="68" dur="3000" fill="hold"/>
                                        <p:tgtEl>
                                          <p:spTgt spid="5"/>
                                        </p:tgtEl>
                                      </p:cBhvr>
                                    </p:cmd>
                                  </p:childTnLst>
                                </p:cTn>
                              </p:par>
                            </p:childTnLst>
                          </p:cTn>
                        </p:par>
                      </p:childTnLst>
                    </p:cTn>
                  </p:par>
                </p:childTnLst>
              </p:cTn>
              <p:nextCondLst>
                <p:cond evt="onClick" delay="0">
                  <p:tgtEl>
                    <p:spTgt spid="56"/>
                  </p:tgtEl>
                </p:cond>
              </p:nextCondLst>
            </p:seq>
            <p:seq concurrent="1" nextAc="seek">
              <p:cTn id="69" restart="whenNotActive" fill="hold" evtFilter="cancelBubble" nodeType="interactiveSeq">
                <p:stCondLst>
                  <p:cond evt="onClick" delay="0">
                    <p:tgtEl>
                      <p:spTgt spid="64"/>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64"/>
                                        </p:tgtEl>
                                      </p:cBhvr>
                                    </p:animEffect>
                                    <p:animScale>
                                      <p:cBhvr>
                                        <p:cTn id="74" dur="250" autoRev="1" fill="hold"/>
                                        <p:tgtEl>
                                          <p:spTgt spid="64"/>
                                        </p:tgtEl>
                                      </p:cBhvr>
                                      <p:by x="105000" y="105000"/>
                                    </p:animScale>
                                  </p:childTnLst>
                                </p:cTn>
                              </p:par>
                            </p:childTnLst>
                          </p:cTn>
                        </p:par>
                        <p:par>
                          <p:cTn id="75" fill="hold">
                            <p:stCondLst>
                              <p:cond delay="500"/>
                            </p:stCondLst>
                            <p:childTnLst>
                              <p:par>
                                <p:cTn id="76" presetID="18" presetClass="entr" presetSubtype="12" fill="hold" nodeType="after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strips(downLeft)">
                                      <p:cBhvr>
                                        <p:cTn id="78" dur="500"/>
                                        <p:tgtEl>
                                          <p:spTgt spid="63"/>
                                        </p:tgtEl>
                                      </p:cBhvr>
                                    </p:animEffect>
                                  </p:childTnLst>
                                </p:cTn>
                              </p:par>
                            </p:childTnLst>
                          </p:cTn>
                        </p:par>
                        <p:par>
                          <p:cTn id="79" fill="hold">
                            <p:stCondLst>
                              <p:cond delay="1000"/>
                            </p:stCondLst>
                            <p:childTnLst>
                              <p:par>
                                <p:cTn id="80" presetID="18" presetClass="exit" presetSubtype="6" fill="hold" nodeType="afterEffect">
                                  <p:stCondLst>
                                    <p:cond delay="0"/>
                                  </p:stCondLst>
                                  <p:childTnLst>
                                    <p:animEffect transition="out" filter="strips(downRight)">
                                      <p:cBhvr>
                                        <p:cTn id="81" dur="4750"/>
                                        <p:tgtEl>
                                          <p:spTgt spid="63"/>
                                        </p:tgtEl>
                                      </p:cBhvr>
                                    </p:animEffect>
                                    <p:set>
                                      <p:cBhvr>
                                        <p:cTn id="82" dur="1" fill="hold">
                                          <p:stCondLst>
                                            <p:cond delay="4749"/>
                                          </p:stCondLst>
                                        </p:cTn>
                                        <p:tgtEl>
                                          <p:spTgt spid="63"/>
                                        </p:tgtEl>
                                        <p:attrNameLst>
                                          <p:attrName>style.visibility</p:attrName>
                                        </p:attrNameLst>
                                      </p:cBhvr>
                                      <p:to>
                                        <p:strVal val="hidden"/>
                                      </p:to>
                                    </p:set>
                                  </p:childTnLst>
                                </p:cTn>
                              </p:par>
                              <p:par>
                                <p:cTn id="83" presetID="42" presetClass="path" presetSubtype="0" accel="50000" decel="50000" fill="hold" nodeType="withEffect">
                                  <p:stCondLst>
                                    <p:cond delay="0"/>
                                  </p:stCondLst>
                                  <p:childTnLst>
                                    <p:animMotion origin="layout" path="M 4.79167E-6 -4.07407E-6 L -0.06615 -0.5324 " pathEditMode="relative" rAng="0" ptsTypes="AA">
                                      <p:cBhvr>
                                        <p:cTn id="84" dur="5000" fill="hold"/>
                                        <p:tgtEl>
                                          <p:spTgt spid="64"/>
                                        </p:tgtEl>
                                        <p:attrNameLst>
                                          <p:attrName>ppt_x</p:attrName>
                                          <p:attrName>ppt_y</p:attrName>
                                        </p:attrNameLst>
                                      </p:cBhvr>
                                      <p:rCtr x="-3307" y="-26620"/>
                                    </p:animMotion>
                                  </p:childTnLst>
                                </p:cTn>
                              </p:par>
                              <p:par>
                                <p:cTn id="85" presetID="1" presetClass="exit"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hidden"/>
                                      </p:to>
                                    </p:set>
                                  </p:childTnLst>
                                </p:cTn>
                              </p:par>
                              <p:par>
                                <p:cTn id="87" presetID="1" presetClass="mediacall" presetSubtype="0" fill="hold" nodeType="withEffect">
                                  <p:stCondLst>
                                    <p:cond delay="0"/>
                                  </p:stCondLst>
                                  <p:childTnLst>
                                    <p:cmd type="call" cmd="playFrom(0.0)">
                                      <p:cBhvr>
                                        <p:cTn id="88" dur="3000" fill="hold"/>
                                        <p:tgtEl>
                                          <p:spTgt spid="5"/>
                                        </p:tgtEl>
                                      </p:cBhvr>
                                    </p:cmd>
                                  </p:childTnLst>
                                </p:cTn>
                              </p:par>
                              <p:par>
                                <p:cTn id="89" presetID="1" presetClass="mediacall" presetSubtype="0" fill="hold" nodeType="withEffect">
                                  <p:stCondLst>
                                    <p:cond delay="0"/>
                                  </p:stCondLst>
                                  <p:childTnLst>
                                    <p:cmd type="call" cmd="playFrom(0.0)">
                                      <p:cBhvr>
                                        <p:cTn id="90" dur="4969" fill="hold"/>
                                        <p:tgtEl>
                                          <p:spTgt spid="4"/>
                                        </p:tgtEl>
                                      </p:cBhvr>
                                    </p:cmd>
                                  </p:childTnLst>
                                </p:cTn>
                              </p:par>
                            </p:childTnLst>
                          </p:cTn>
                        </p:par>
                        <p:par>
                          <p:cTn id="91" fill="hold">
                            <p:stCondLst>
                              <p:cond delay="6000"/>
                            </p:stCondLst>
                            <p:childTnLst>
                              <p:par>
                                <p:cTn id="92" presetID="49" presetClass="exit" presetSubtype="0" accel="100000" fill="hold" nodeType="afterEffect">
                                  <p:stCondLst>
                                    <p:cond delay="0"/>
                                  </p:stCondLst>
                                  <p:childTnLst>
                                    <p:anim calcmode="lin" valueType="num">
                                      <p:cBhvr>
                                        <p:cTn id="93" dur="500"/>
                                        <p:tgtEl>
                                          <p:spTgt spid="64"/>
                                        </p:tgtEl>
                                        <p:attrNameLst>
                                          <p:attrName>ppt_w</p:attrName>
                                        </p:attrNameLst>
                                      </p:cBhvr>
                                      <p:tavLst>
                                        <p:tav tm="0">
                                          <p:val>
                                            <p:strVal val="ppt_w"/>
                                          </p:val>
                                        </p:tav>
                                        <p:tav tm="100000">
                                          <p:val>
                                            <p:fltVal val="0"/>
                                          </p:val>
                                        </p:tav>
                                      </p:tavLst>
                                    </p:anim>
                                    <p:anim calcmode="lin" valueType="num">
                                      <p:cBhvr>
                                        <p:cTn id="94" dur="500"/>
                                        <p:tgtEl>
                                          <p:spTgt spid="64"/>
                                        </p:tgtEl>
                                        <p:attrNameLst>
                                          <p:attrName>ppt_h</p:attrName>
                                        </p:attrNameLst>
                                      </p:cBhvr>
                                      <p:tavLst>
                                        <p:tav tm="0">
                                          <p:val>
                                            <p:strVal val="ppt_h"/>
                                          </p:val>
                                        </p:tav>
                                        <p:tav tm="100000">
                                          <p:val>
                                            <p:fltVal val="0"/>
                                          </p:val>
                                        </p:tav>
                                      </p:tavLst>
                                    </p:anim>
                                    <p:anim calcmode="lin" valueType="num">
                                      <p:cBhvr>
                                        <p:cTn id="95" dur="500"/>
                                        <p:tgtEl>
                                          <p:spTgt spid="64"/>
                                        </p:tgtEl>
                                        <p:attrNameLst>
                                          <p:attrName>style.rotation</p:attrName>
                                        </p:attrNameLst>
                                      </p:cBhvr>
                                      <p:tavLst>
                                        <p:tav tm="0">
                                          <p:val>
                                            <p:fltVal val="0"/>
                                          </p:val>
                                        </p:tav>
                                        <p:tav tm="100000">
                                          <p:val>
                                            <p:fltVal val="360"/>
                                          </p:val>
                                        </p:tav>
                                      </p:tavLst>
                                    </p:anim>
                                    <p:animEffect transition="out" filter="fade">
                                      <p:cBhvr>
                                        <p:cTn id="96" dur="500"/>
                                        <p:tgtEl>
                                          <p:spTgt spid="64"/>
                                        </p:tgtEl>
                                      </p:cBhvr>
                                    </p:animEffect>
                                    <p:set>
                                      <p:cBhvr>
                                        <p:cTn id="97" dur="1" fill="hold">
                                          <p:stCondLst>
                                            <p:cond delay="499"/>
                                          </p:stCondLst>
                                        </p:cTn>
                                        <p:tgtEl>
                                          <p:spTgt spid="64"/>
                                        </p:tgtEl>
                                        <p:attrNameLst>
                                          <p:attrName>style.visibility</p:attrName>
                                        </p:attrNameLst>
                                      </p:cBhvr>
                                      <p:to>
                                        <p:strVal val="hidden"/>
                                      </p:to>
                                    </p:set>
                                  </p:childTnLst>
                                </p:cTn>
                              </p:par>
                              <p:par>
                                <p:cTn id="98" presetID="1" presetClass="mediacall" presetSubtype="0" fill="hold" nodeType="withEffect">
                                  <p:stCondLst>
                                    <p:cond delay="0"/>
                                  </p:stCondLst>
                                  <p:childTnLst>
                                    <p:cmd type="call" cmd="playFrom(0.0)">
                                      <p:cBhvr>
                                        <p:cTn id="99" dur="3000" fill="hold"/>
                                        <p:tgtEl>
                                          <p:spTgt spid="5"/>
                                        </p:tgtEl>
                                      </p:cBhvr>
                                    </p:cmd>
                                  </p:childTnLst>
                                </p:cTn>
                              </p:par>
                            </p:childTnLst>
                          </p:cTn>
                        </p:par>
                      </p:childTnLst>
                    </p:cTn>
                  </p:par>
                </p:childTnLst>
              </p:cTn>
              <p:nextCondLst>
                <p:cond evt="onClick" delay="0">
                  <p:tgtEl>
                    <p:spTgt spid="64"/>
                  </p:tgtEl>
                </p:cond>
              </p:nextCondLst>
            </p:seq>
            <p:seq concurrent="1" nextAc="seek">
              <p:cTn id="100" restart="whenNotActive" fill="hold" evtFilter="cancelBubble" nodeType="interactiveSeq">
                <p:stCondLst>
                  <p:cond evt="onClick" delay="0">
                    <p:tgtEl>
                      <p:spTgt spid="71"/>
                    </p:tgtEl>
                  </p:cond>
                </p:stCondLst>
                <p:endSync evt="end" delay="0">
                  <p:rtn val="all"/>
                </p:endSync>
                <p:childTnLst>
                  <p:par>
                    <p:cTn id="101" fill="hold">
                      <p:stCondLst>
                        <p:cond delay="0"/>
                      </p:stCondLst>
                      <p:childTnLst>
                        <p:par>
                          <p:cTn id="102" fill="hold">
                            <p:stCondLst>
                              <p:cond delay="0"/>
                            </p:stCondLst>
                            <p:childTnLst>
                              <p:par>
                                <p:cTn id="103" presetID="26" presetClass="emph" presetSubtype="0" fill="hold" nodeType="clickEffect">
                                  <p:stCondLst>
                                    <p:cond delay="0"/>
                                  </p:stCondLst>
                                  <p:childTnLst>
                                    <p:animEffect transition="out" filter="fade">
                                      <p:cBhvr>
                                        <p:cTn id="104" dur="500" tmFilter="0, 0; .2, .5; .8, .5; 1, 0"/>
                                        <p:tgtEl>
                                          <p:spTgt spid="71"/>
                                        </p:tgtEl>
                                      </p:cBhvr>
                                    </p:animEffect>
                                    <p:animScale>
                                      <p:cBhvr>
                                        <p:cTn id="105" dur="250" autoRev="1" fill="hold"/>
                                        <p:tgtEl>
                                          <p:spTgt spid="71"/>
                                        </p:tgtEl>
                                      </p:cBhvr>
                                      <p:by x="105000" y="105000"/>
                                    </p:animScale>
                                  </p:childTnLst>
                                </p:cTn>
                              </p:par>
                            </p:childTnLst>
                          </p:cTn>
                        </p:par>
                        <p:par>
                          <p:cTn id="106" fill="hold">
                            <p:stCondLst>
                              <p:cond delay="500"/>
                            </p:stCondLst>
                            <p:childTnLst>
                              <p:par>
                                <p:cTn id="107" presetID="18" presetClass="entr" presetSubtype="12" fill="hold" nodeType="after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strips(downLeft)">
                                      <p:cBhvr>
                                        <p:cTn id="109" dur="500"/>
                                        <p:tgtEl>
                                          <p:spTgt spid="70"/>
                                        </p:tgtEl>
                                      </p:cBhvr>
                                    </p:animEffect>
                                  </p:childTnLst>
                                </p:cTn>
                              </p:par>
                            </p:childTnLst>
                          </p:cTn>
                        </p:par>
                        <p:par>
                          <p:cTn id="110" fill="hold">
                            <p:stCondLst>
                              <p:cond delay="1000"/>
                            </p:stCondLst>
                            <p:childTnLst>
                              <p:par>
                                <p:cTn id="111" presetID="18" presetClass="exit" presetSubtype="6" fill="hold" nodeType="afterEffect">
                                  <p:stCondLst>
                                    <p:cond delay="0"/>
                                  </p:stCondLst>
                                  <p:childTnLst>
                                    <p:animEffect transition="out" filter="strips(downRight)">
                                      <p:cBhvr>
                                        <p:cTn id="112" dur="4750"/>
                                        <p:tgtEl>
                                          <p:spTgt spid="70"/>
                                        </p:tgtEl>
                                      </p:cBhvr>
                                    </p:animEffect>
                                    <p:set>
                                      <p:cBhvr>
                                        <p:cTn id="113" dur="1" fill="hold">
                                          <p:stCondLst>
                                            <p:cond delay="4749"/>
                                          </p:stCondLst>
                                        </p:cTn>
                                        <p:tgtEl>
                                          <p:spTgt spid="70"/>
                                        </p:tgtEl>
                                        <p:attrNameLst>
                                          <p:attrName>style.visibility</p:attrName>
                                        </p:attrNameLst>
                                      </p:cBhvr>
                                      <p:to>
                                        <p:strVal val="hidden"/>
                                      </p:to>
                                    </p:set>
                                  </p:childTnLst>
                                </p:cTn>
                              </p:par>
                              <p:par>
                                <p:cTn id="114" presetID="42" presetClass="path" presetSubtype="0" accel="50000" decel="50000" fill="hold" nodeType="withEffect">
                                  <p:stCondLst>
                                    <p:cond delay="0"/>
                                  </p:stCondLst>
                                  <p:childTnLst>
                                    <p:animMotion origin="layout" path="M -3.54167E-6 1.48148E-6 L -0.25911 -0.59121 " pathEditMode="relative" rAng="0" ptsTypes="AA">
                                      <p:cBhvr>
                                        <p:cTn id="115" dur="5000" fill="hold"/>
                                        <p:tgtEl>
                                          <p:spTgt spid="71"/>
                                        </p:tgtEl>
                                        <p:attrNameLst>
                                          <p:attrName>ppt_x</p:attrName>
                                          <p:attrName>ppt_y</p:attrName>
                                        </p:attrNameLst>
                                      </p:cBhvr>
                                      <p:rCtr x="-12956" y="-29560"/>
                                    </p:animMotion>
                                  </p:childTnLst>
                                </p:cTn>
                              </p:par>
                              <p:par>
                                <p:cTn id="116" presetID="47" presetClass="exit" presetSubtype="0" fill="hold" grpId="0" nodeType="withEffect">
                                  <p:stCondLst>
                                    <p:cond delay="0"/>
                                  </p:stCondLst>
                                  <p:iterate type="lt">
                                    <p:tmPct val="0"/>
                                  </p:iterate>
                                  <p:childTnLst>
                                    <p:animEffect transition="out" filter="fade">
                                      <p:cBhvr>
                                        <p:cTn id="117" dur="1000"/>
                                        <p:tgtEl>
                                          <p:spTgt spid="72"/>
                                        </p:tgtEl>
                                      </p:cBhvr>
                                    </p:animEffect>
                                    <p:anim calcmode="lin" valueType="num">
                                      <p:cBhvr>
                                        <p:cTn id="118" dur="1000"/>
                                        <p:tgtEl>
                                          <p:spTgt spid="72"/>
                                        </p:tgtEl>
                                        <p:attrNameLst>
                                          <p:attrName>ppt_x</p:attrName>
                                        </p:attrNameLst>
                                      </p:cBhvr>
                                      <p:tavLst>
                                        <p:tav tm="0">
                                          <p:val>
                                            <p:strVal val="ppt_x"/>
                                          </p:val>
                                        </p:tav>
                                        <p:tav tm="100000">
                                          <p:val>
                                            <p:strVal val="ppt_x"/>
                                          </p:val>
                                        </p:tav>
                                      </p:tavLst>
                                    </p:anim>
                                    <p:anim calcmode="lin" valueType="num">
                                      <p:cBhvr>
                                        <p:cTn id="119" dur="1000"/>
                                        <p:tgtEl>
                                          <p:spTgt spid="72"/>
                                        </p:tgtEl>
                                        <p:attrNameLst>
                                          <p:attrName>ppt_y</p:attrName>
                                        </p:attrNameLst>
                                      </p:cBhvr>
                                      <p:tavLst>
                                        <p:tav tm="0">
                                          <p:val>
                                            <p:strVal val="ppt_y"/>
                                          </p:val>
                                        </p:tav>
                                        <p:tav tm="100000">
                                          <p:val>
                                            <p:strVal val="ppt_y-.1"/>
                                          </p:val>
                                        </p:tav>
                                      </p:tavLst>
                                    </p:anim>
                                    <p:set>
                                      <p:cBhvr>
                                        <p:cTn id="120" dur="1" fill="hold">
                                          <p:stCondLst>
                                            <p:cond delay="999"/>
                                          </p:stCondLst>
                                        </p:cTn>
                                        <p:tgtEl>
                                          <p:spTgt spid="72"/>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3000" fill="hold"/>
                                        <p:tgtEl>
                                          <p:spTgt spid="5"/>
                                        </p:tgtEl>
                                      </p:cBhvr>
                                    </p:cmd>
                                  </p:childTnLst>
                                </p:cTn>
                              </p:par>
                              <p:par>
                                <p:cTn id="123" presetID="1" presetClass="mediacall" presetSubtype="0" fill="hold" nodeType="withEffect">
                                  <p:stCondLst>
                                    <p:cond delay="0"/>
                                  </p:stCondLst>
                                  <p:childTnLst>
                                    <p:cmd type="call" cmd="playFrom(0.0)">
                                      <p:cBhvr>
                                        <p:cTn id="124" dur="4969" fill="hold"/>
                                        <p:tgtEl>
                                          <p:spTgt spid="4"/>
                                        </p:tgtEl>
                                      </p:cBhvr>
                                    </p:cmd>
                                  </p:childTnLst>
                                </p:cTn>
                              </p:par>
                            </p:childTnLst>
                          </p:cTn>
                        </p:par>
                        <p:par>
                          <p:cTn id="125" fill="hold">
                            <p:stCondLst>
                              <p:cond delay="6000"/>
                            </p:stCondLst>
                            <p:childTnLst>
                              <p:par>
                                <p:cTn id="126" presetID="49" presetClass="exit" presetSubtype="0" accel="100000" fill="hold" nodeType="afterEffect">
                                  <p:stCondLst>
                                    <p:cond delay="0"/>
                                  </p:stCondLst>
                                  <p:childTnLst>
                                    <p:anim calcmode="lin" valueType="num">
                                      <p:cBhvr>
                                        <p:cTn id="127" dur="500"/>
                                        <p:tgtEl>
                                          <p:spTgt spid="71"/>
                                        </p:tgtEl>
                                        <p:attrNameLst>
                                          <p:attrName>ppt_w</p:attrName>
                                        </p:attrNameLst>
                                      </p:cBhvr>
                                      <p:tavLst>
                                        <p:tav tm="0">
                                          <p:val>
                                            <p:strVal val="ppt_w"/>
                                          </p:val>
                                        </p:tav>
                                        <p:tav tm="100000">
                                          <p:val>
                                            <p:fltVal val="0"/>
                                          </p:val>
                                        </p:tav>
                                      </p:tavLst>
                                    </p:anim>
                                    <p:anim calcmode="lin" valueType="num">
                                      <p:cBhvr>
                                        <p:cTn id="128" dur="500"/>
                                        <p:tgtEl>
                                          <p:spTgt spid="71"/>
                                        </p:tgtEl>
                                        <p:attrNameLst>
                                          <p:attrName>ppt_h</p:attrName>
                                        </p:attrNameLst>
                                      </p:cBhvr>
                                      <p:tavLst>
                                        <p:tav tm="0">
                                          <p:val>
                                            <p:strVal val="ppt_h"/>
                                          </p:val>
                                        </p:tav>
                                        <p:tav tm="100000">
                                          <p:val>
                                            <p:fltVal val="0"/>
                                          </p:val>
                                        </p:tav>
                                      </p:tavLst>
                                    </p:anim>
                                    <p:anim calcmode="lin" valueType="num">
                                      <p:cBhvr>
                                        <p:cTn id="129" dur="500"/>
                                        <p:tgtEl>
                                          <p:spTgt spid="71"/>
                                        </p:tgtEl>
                                        <p:attrNameLst>
                                          <p:attrName>style.rotation</p:attrName>
                                        </p:attrNameLst>
                                      </p:cBhvr>
                                      <p:tavLst>
                                        <p:tav tm="0">
                                          <p:val>
                                            <p:fltVal val="0"/>
                                          </p:val>
                                        </p:tav>
                                        <p:tav tm="100000">
                                          <p:val>
                                            <p:fltVal val="360"/>
                                          </p:val>
                                        </p:tav>
                                      </p:tavLst>
                                    </p:anim>
                                    <p:animEffect transition="out" filter="fade">
                                      <p:cBhvr>
                                        <p:cTn id="130" dur="500"/>
                                        <p:tgtEl>
                                          <p:spTgt spid="71"/>
                                        </p:tgtEl>
                                      </p:cBhvr>
                                    </p:animEffect>
                                    <p:set>
                                      <p:cBhvr>
                                        <p:cTn id="131" dur="1" fill="hold">
                                          <p:stCondLst>
                                            <p:cond delay="499"/>
                                          </p:stCondLst>
                                        </p:cTn>
                                        <p:tgtEl>
                                          <p:spTgt spid="71"/>
                                        </p:tgtEl>
                                        <p:attrNameLst>
                                          <p:attrName>style.visibility</p:attrName>
                                        </p:attrNameLst>
                                      </p:cBhvr>
                                      <p:to>
                                        <p:strVal val="hidden"/>
                                      </p:to>
                                    </p:set>
                                  </p:childTnLst>
                                </p:cTn>
                              </p:par>
                              <p:par>
                                <p:cTn id="132" presetID="1" presetClass="mediacall" presetSubtype="0" fill="hold" nodeType="withEffect">
                                  <p:stCondLst>
                                    <p:cond delay="0"/>
                                  </p:stCondLst>
                                  <p:childTnLst>
                                    <p:cmd type="call" cmd="playFrom(0.0)">
                                      <p:cBhvr>
                                        <p:cTn id="133" dur="3000" fill="hold"/>
                                        <p:tgtEl>
                                          <p:spTgt spid="5"/>
                                        </p:tgtEl>
                                      </p:cBhvr>
                                    </p:cmd>
                                  </p:childTnLst>
                                </p:cTn>
                              </p:par>
                            </p:childTnLst>
                          </p:cTn>
                        </p:par>
                      </p:childTnLst>
                    </p:cTn>
                  </p:par>
                </p:childTnLst>
              </p:cTn>
              <p:nextCondLst>
                <p:cond evt="onClick" delay="0">
                  <p:tgtEl>
                    <p:spTgt spid="71"/>
                  </p:tgtEl>
                </p:cond>
              </p:nextCondLst>
            </p:seq>
            <p:seq concurrent="1" nextAc="seek">
              <p:cTn id="134" restart="whenNotActive" fill="hold" evtFilter="cancelBubble" nodeType="interactiveSeq">
                <p:stCondLst>
                  <p:cond evt="onClick" delay="0">
                    <p:tgtEl>
                      <p:spTgt spid="98"/>
                    </p:tgtEl>
                  </p:cond>
                </p:stCondLst>
                <p:endSync evt="end" delay="0">
                  <p:rtn val="all"/>
                </p:endSync>
                <p:childTnLst>
                  <p:par>
                    <p:cTn id="135" fill="hold">
                      <p:stCondLst>
                        <p:cond delay="0"/>
                      </p:stCondLst>
                      <p:childTnLst>
                        <p:par>
                          <p:cTn id="136" fill="hold">
                            <p:stCondLst>
                              <p:cond delay="0"/>
                            </p:stCondLst>
                            <p:childTnLst>
                              <p:par>
                                <p:cTn id="137" presetID="26" presetClass="emph" presetSubtype="0" fill="hold" nodeType="clickEffect">
                                  <p:stCondLst>
                                    <p:cond delay="0"/>
                                  </p:stCondLst>
                                  <p:childTnLst>
                                    <p:animEffect transition="out" filter="fade">
                                      <p:cBhvr>
                                        <p:cTn id="138" dur="500" tmFilter="0, 0; .2, .5; .8, .5; 1, 0"/>
                                        <p:tgtEl>
                                          <p:spTgt spid="98"/>
                                        </p:tgtEl>
                                      </p:cBhvr>
                                    </p:animEffect>
                                    <p:animScale>
                                      <p:cBhvr>
                                        <p:cTn id="139" dur="250" autoRev="1" fill="hold"/>
                                        <p:tgtEl>
                                          <p:spTgt spid="98"/>
                                        </p:tgtEl>
                                      </p:cBhvr>
                                      <p:by x="105000" y="105000"/>
                                    </p:animScale>
                                  </p:childTnLst>
                                </p:cTn>
                              </p:par>
                            </p:childTnLst>
                          </p:cTn>
                        </p:par>
                        <p:par>
                          <p:cTn id="140" fill="hold">
                            <p:stCondLst>
                              <p:cond delay="500"/>
                            </p:stCondLst>
                            <p:childTnLst>
                              <p:par>
                                <p:cTn id="141" presetID="18" presetClass="entr" presetSubtype="12" fill="hold" nodeType="afterEffect">
                                  <p:stCondLst>
                                    <p:cond delay="0"/>
                                  </p:stCondLst>
                                  <p:childTnLst>
                                    <p:set>
                                      <p:cBhvr>
                                        <p:cTn id="142" dur="1" fill="hold">
                                          <p:stCondLst>
                                            <p:cond delay="0"/>
                                          </p:stCondLst>
                                        </p:cTn>
                                        <p:tgtEl>
                                          <p:spTgt spid="96"/>
                                        </p:tgtEl>
                                        <p:attrNameLst>
                                          <p:attrName>style.visibility</p:attrName>
                                        </p:attrNameLst>
                                      </p:cBhvr>
                                      <p:to>
                                        <p:strVal val="visible"/>
                                      </p:to>
                                    </p:set>
                                    <p:animEffect transition="in" filter="strips(downLeft)">
                                      <p:cBhvr>
                                        <p:cTn id="143" dur="500"/>
                                        <p:tgtEl>
                                          <p:spTgt spid="96"/>
                                        </p:tgtEl>
                                      </p:cBhvr>
                                    </p:animEffect>
                                  </p:childTnLst>
                                </p:cTn>
                              </p:par>
                            </p:childTnLst>
                          </p:cTn>
                        </p:par>
                        <p:par>
                          <p:cTn id="144" fill="hold">
                            <p:stCondLst>
                              <p:cond delay="1000"/>
                            </p:stCondLst>
                            <p:childTnLst>
                              <p:par>
                                <p:cTn id="145" presetID="18" presetClass="exit" presetSubtype="6" fill="hold" nodeType="afterEffect">
                                  <p:stCondLst>
                                    <p:cond delay="0"/>
                                  </p:stCondLst>
                                  <p:childTnLst>
                                    <p:animEffect transition="out" filter="strips(downRight)">
                                      <p:cBhvr>
                                        <p:cTn id="146" dur="4750"/>
                                        <p:tgtEl>
                                          <p:spTgt spid="96"/>
                                        </p:tgtEl>
                                      </p:cBhvr>
                                    </p:animEffect>
                                    <p:set>
                                      <p:cBhvr>
                                        <p:cTn id="147" dur="1" fill="hold">
                                          <p:stCondLst>
                                            <p:cond delay="4749"/>
                                          </p:stCondLst>
                                        </p:cTn>
                                        <p:tgtEl>
                                          <p:spTgt spid="96"/>
                                        </p:tgtEl>
                                        <p:attrNameLst>
                                          <p:attrName>style.visibility</p:attrName>
                                        </p:attrNameLst>
                                      </p:cBhvr>
                                      <p:to>
                                        <p:strVal val="hidden"/>
                                      </p:to>
                                    </p:set>
                                  </p:childTnLst>
                                </p:cTn>
                              </p:par>
                              <p:par>
                                <p:cTn id="148" presetID="42" presetClass="path" presetSubtype="0" accel="50000" decel="50000" fill="hold" nodeType="withEffect">
                                  <p:stCondLst>
                                    <p:cond delay="0"/>
                                  </p:stCondLst>
                                  <p:childTnLst>
                                    <p:animMotion origin="layout" path="M 3.95833E-6 7.40741E-7 L -0.31654 -0.3419 " pathEditMode="relative" rAng="0" ptsTypes="AA">
                                      <p:cBhvr>
                                        <p:cTn id="149" dur="5000" fill="hold"/>
                                        <p:tgtEl>
                                          <p:spTgt spid="98"/>
                                        </p:tgtEl>
                                        <p:attrNameLst>
                                          <p:attrName>ppt_x</p:attrName>
                                          <p:attrName>ppt_y</p:attrName>
                                        </p:attrNameLst>
                                      </p:cBhvr>
                                      <p:rCtr x="-15833" y="-17106"/>
                                    </p:animMotion>
                                  </p:childTnLst>
                                </p:cTn>
                              </p:par>
                              <p:par>
                                <p:cTn id="150" presetID="47" presetClass="exit" presetSubtype="0" fill="hold" grpId="0" nodeType="withEffect">
                                  <p:stCondLst>
                                    <p:cond delay="0"/>
                                  </p:stCondLst>
                                  <p:iterate type="lt">
                                    <p:tmPct val="0"/>
                                  </p:iterate>
                                  <p:childTnLst>
                                    <p:animEffect transition="out" filter="fade">
                                      <p:cBhvr>
                                        <p:cTn id="151" dur="1000"/>
                                        <p:tgtEl>
                                          <p:spTgt spid="100"/>
                                        </p:tgtEl>
                                      </p:cBhvr>
                                    </p:animEffect>
                                    <p:anim calcmode="lin" valueType="num">
                                      <p:cBhvr>
                                        <p:cTn id="152" dur="1000"/>
                                        <p:tgtEl>
                                          <p:spTgt spid="100"/>
                                        </p:tgtEl>
                                        <p:attrNameLst>
                                          <p:attrName>ppt_x</p:attrName>
                                        </p:attrNameLst>
                                      </p:cBhvr>
                                      <p:tavLst>
                                        <p:tav tm="0">
                                          <p:val>
                                            <p:strVal val="ppt_x"/>
                                          </p:val>
                                        </p:tav>
                                        <p:tav tm="100000">
                                          <p:val>
                                            <p:strVal val="ppt_x"/>
                                          </p:val>
                                        </p:tav>
                                      </p:tavLst>
                                    </p:anim>
                                    <p:anim calcmode="lin" valueType="num">
                                      <p:cBhvr>
                                        <p:cTn id="153" dur="1000"/>
                                        <p:tgtEl>
                                          <p:spTgt spid="100"/>
                                        </p:tgtEl>
                                        <p:attrNameLst>
                                          <p:attrName>ppt_y</p:attrName>
                                        </p:attrNameLst>
                                      </p:cBhvr>
                                      <p:tavLst>
                                        <p:tav tm="0">
                                          <p:val>
                                            <p:strVal val="ppt_y"/>
                                          </p:val>
                                        </p:tav>
                                        <p:tav tm="100000">
                                          <p:val>
                                            <p:strVal val="ppt_y-.1"/>
                                          </p:val>
                                        </p:tav>
                                      </p:tavLst>
                                    </p:anim>
                                    <p:set>
                                      <p:cBhvr>
                                        <p:cTn id="154" dur="1" fill="hold">
                                          <p:stCondLst>
                                            <p:cond delay="999"/>
                                          </p:stCondLst>
                                        </p:cTn>
                                        <p:tgtEl>
                                          <p:spTgt spid="100"/>
                                        </p:tgtEl>
                                        <p:attrNameLst>
                                          <p:attrName>style.visibility</p:attrName>
                                        </p:attrNameLst>
                                      </p:cBhvr>
                                      <p:to>
                                        <p:strVal val="hidden"/>
                                      </p:to>
                                    </p:set>
                                  </p:childTnLst>
                                </p:cTn>
                              </p:par>
                              <p:par>
                                <p:cTn id="155" presetID="1" presetClass="mediacall" presetSubtype="0" fill="hold" nodeType="withEffect">
                                  <p:stCondLst>
                                    <p:cond delay="0"/>
                                  </p:stCondLst>
                                  <p:childTnLst>
                                    <p:cmd type="call" cmd="playFrom(0.0)">
                                      <p:cBhvr>
                                        <p:cTn id="156" dur="3000" fill="hold"/>
                                        <p:tgtEl>
                                          <p:spTgt spid="5"/>
                                        </p:tgtEl>
                                      </p:cBhvr>
                                    </p:cmd>
                                  </p:childTnLst>
                                </p:cTn>
                              </p:par>
                              <p:par>
                                <p:cTn id="157" presetID="1" presetClass="mediacall" presetSubtype="0" fill="hold" nodeType="withEffect">
                                  <p:stCondLst>
                                    <p:cond delay="0"/>
                                  </p:stCondLst>
                                  <p:childTnLst>
                                    <p:cmd type="call" cmd="playFrom(0.0)">
                                      <p:cBhvr>
                                        <p:cTn id="158" dur="4969" fill="hold"/>
                                        <p:tgtEl>
                                          <p:spTgt spid="4"/>
                                        </p:tgtEl>
                                      </p:cBhvr>
                                    </p:cmd>
                                  </p:childTnLst>
                                </p:cTn>
                              </p:par>
                            </p:childTnLst>
                          </p:cTn>
                        </p:par>
                        <p:par>
                          <p:cTn id="159" fill="hold">
                            <p:stCondLst>
                              <p:cond delay="6000"/>
                            </p:stCondLst>
                            <p:childTnLst>
                              <p:par>
                                <p:cTn id="160" presetID="49" presetClass="exit" presetSubtype="0" accel="100000" fill="hold" nodeType="afterEffect">
                                  <p:stCondLst>
                                    <p:cond delay="0"/>
                                  </p:stCondLst>
                                  <p:childTnLst>
                                    <p:anim calcmode="lin" valueType="num">
                                      <p:cBhvr>
                                        <p:cTn id="161" dur="500"/>
                                        <p:tgtEl>
                                          <p:spTgt spid="98"/>
                                        </p:tgtEl>
                                        <p:attrNameLst>
                                          <p:attrName>ppt_w</p:attrName>
                                        </p:attrNameLst>
                                      </p:cBhvr>
                                      <p:tavLst>
                                        <p:tav tm="0">
                                          <p:val>
                                            <p:strVal val="ppt_w"/>
                                          </p:val>
                                        </p:tav>
                                        <p:tav tm="100000">
                                          <p:val>
                                            <p:fltVal val="0"/>
                                          </p:val>
                                        </p:tav>
                                      </p:tavLst>
                                    </p:anim>
                                    <p:anim calcmode="lin" valueType="num">
                                      <p:cBhvr>
                                        <p:cTn id="162" dur="500"/>
                                        <p:tgtEl>
                                          <p:spTgt spid="98"/>
                                        </p:tgtEl>
                                        <p:attrNameLst>
                                          <p:attrName>ppt_h</p:attrName>
                                        </p:attrNameLst>
                                      </p:cBhvr>
                                      <p:tavLst>
                                        <p:tav tm="0">
                                          <p:val>
                                            <p:strVal val="ppt_h"/>
                                          </p:val>
                                        </p:tav>
                                        <p:tav tm="100000">
                                          <p:val>
                                            <p:fltVal val="0"/>
                                          </p:val>
                                        </p:tav>
                                      </p:tavLst>
                                    </p:anim>
                                    <p:anim calcmode="lin" valueType="num">
                                      <p:cBhvr>
                                        <p:cTn id="163" dur="500"/>
                                        <p:tgtEl>
                                          <p:spTgt spid="98"/>
                                        </p:tgtEl>
                                        <p:attrNameLst>
                                          <p:attrName>style.rotation</p:attrName>
                                        </p:attrNameLst>
                                      </p:cBhvr>
                                      <p:tavLst>
                                        <p:tav tm="0">
                                          <p:val>
                                            <p:fltVal val="0"/>
                                          </p:val>
                                        </p:tav>
                                        <p:tav tm="100000">
                                          <p:val>
                                            <p:fltVal val="360"/>
                                          </p:val>
                                        </p:tav>
                                      </p:tavLst>
                                    </p:anim>
                                    <p:animEffect transition="out" filter="fade">
                                      <p:cBhvr>
                                        <p:cTn id="164" dur="500"/>
                                        <p:tgtEl>
                                          <p:spTgt spid="98"/>
                                        </p:tgtEl>
                                      </p:cBhvr>
                                    </p:animEffect>
                                    <p:set>
                                      <p:cBhvr>
                                        <p:cTn id="165" dur="1" fill="hold">
                                          <p:stCondLst>
                                            <p:cond delay="499"/>
                                          </p:stCondLst>
                                        </p:cTn>
                                        <p:tgtEl>
                                          <p:spTgt spid="98"/>
                                        </p:tgtEl>
                                        <p:attrNameLst>
                                          <p:attrName>style.visibility</p:attrName>
                                        </p:attrNameLst>
                                      </p:cBhvr>
                                      <p:to>
                                        <p:strVal val="hidden"/>
                                      </p:to>
                                    </p:set>
                                  </p:childTnLst>
                                </p:cTn>
                              </p:par>
                              <p:par>
                                <p:cTn id="166" presetID="1" presetClass="mediacall" presetSubtype="0" fill="hold" nodeType="withEffect">
                                  <p:stCondLst>
                                    <p:cond delay="0"/>
                                  </p:stCondLst>
                                  <p:childTnLst>
                                    <p:cmd type="call" cmd="playFrom(0.0)">
                                      <p:cBhvr>
                                        <p:cTn id="167" dur="3000" fill="hold"/>
                                        <p:tgtEl>
                                          <p:spTgt spid="5"/>
                                        </p:tgtEl>
                                      </p:cBhvr>
                                    </p:cmd>
                                  </p:childTnLst>
                                </p:cTn>
                              </p:par>
                            </p:childTnLst>
                          </p:cTn>
                        </p:par>
                      </p:childTnLst>
                    </p:cTn>
                  </p:par>
                </p:childTnLst>
              </p:cTn>
              <p:nextCondLst>
                <p:cond evt="onClick" delay="0">
                  <p:tgtEl>
                    <p:spTgt spid="98"/>
                  </p:tgtEl>
                </p:cond>
              </p:nextCondLst>
            </p:seq>
            <p:seq concurrent="1" nextAc="seek">
              <p:cTn id="168" restart="whenNotActive" fill="hold" evtFilter="cancelBubble" nodeType="interactiveSeq">
                <p:stCondLst>
                  <p:cond evt="onClick" delay="0">
                    <p:tgtEl>
                      <p:spTgt spid="8"/>
                    </p:tgtEl>
                  </p:cond>
                </p:stCondLst>
                <p:endSync evt="end" delay="0">
                  <p:rtn val="all"/>
                </p:endSync>
                <p:childTnLst>
                  <p:par>
                    <p:cTn id="169" fill="hold">
                      <p:stCondLst>
                        <p:cond delay="0"/>
                      </p:stCondLst>
                      <p:childTnLst>
                        <p:par>
                          <p:cTn id="170" fill="hold">
                            <p:stCondLst>
                              <p:cond delay="0"/>
                            </p:stCondLst>
                            <p:childTnLst>
                              <p:par>
                                <p:cTn id="171" presetID="21" presetClass="emph" presetSubtype="0" repeatCount="3000" fill="hold" grpId="1" nodeType="clickEffect">
                                  <p:stCondLst>
                                    <p:cond delay="0"/>
                                  </p:stCondLst>
                                  <p:iterate type="lt">
                                    <p:tmPct val="0"/>
                                  </p:iterate>
                                  <p:childTnLst>
                                    <p:animClr clrSpc="hsl" dir="cw">
                                      <p:cBhvr override="childStyle">
                                        <p:cTn id="172" dur="500" fill="hold"/>
                                        <p:tgtEl>
                                          <p:spTgt spid="8"/>
                                        </p:tgtEl>
                                        <p:attrNameLst>
                                          <p:attrName>style.color</p:attrName>
                                        </p:attrNameLst>
                                      </p:cBhvr>
                                      <p:by>
                                        <p:hsl h="7200000" s="0" l="0"/>
                                      </p:by>
                                    </p:animClr>
                                    <p:animClr clrSpc="hsl" dir="cw">
                                      <p:cBhvr>
                                        <p:cTn id="173" dur="500" fill="hold"/>
                                        <p:tgtEl>
                                          <p:spTgt spid="8"/>
                                        </p:tgtEl>
                                        <p:attrNameLst>
                                          <p:attrName>fillcolor</p:attrName>
                                        </p:attrNameLst>
                                      </p:cBhvr>
                                      <p:by>
                                        <p:hsl h="7200000" s="0" l="0"/>
                                      </p:by>
                                    </p:animClr>
                                    <p:animClr clrSpc="hsl" dir="cw">
                                      <p:cBhvr>
                                        <p:cTn id="174" dur="500" fill="hold"/>
                                        <p:tgtEl>
                                          <p:spTgt spid="8"/>
                                        </p:tgtEl>
                                        <p:attrNameLst>
                                          <p:attrName>stroke.color</p:attrName>
                                        </p:attrNameLst>
                                      </p:cBhvr>
                                      <p:by>
                                        <p:hsl h="7200000" s="0" l="0"/>
                                      </p:by>
                                    </p:animClr>
                                    <p:set>
                                      <p:cBhvr>
                                        <p:cTn id="175"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76" restart="whenNotActive" fill="hold" evtFilter="cancelBubble" nodeType="interactiveSeq">
                <p:stCondLst>
                  <p:cond evt="onClick" delay="0">
                    <p:tgtEl>
                      <p:spTgt spid="72"/>
                    </p:tgtEl>
                  </p:cond>
                </p:stCondLst>
                <p:endSync evt="end" delay="0">
                  <p:rtn val="all"/>
                </p:endSync>
                <p:childTnLst>
                  <p:par>
                    <p:cTn id="177" fill="hold">
                      <p:stCondLst>
                        <p:cond delay="0"/>
                      </p:stCondLst>
                      <p:childTnLst>
                        <p:par>
                          <p:cTn id="178" fill="hold">
                            <p:stCondLst>
                              <p:cond delay="0"/>
                            </p:stCondLst>
                            <p:childTnLst>
                              <p:par>
                                <p:cTn id="179" presetID="21" presetClass="emph" presetSubtype="0" repeatCount="3000" fill="hold" grpId="1" nodeType="clickEffect">
                                  <p:stCondLst>
                                    <p:cond delay="0"/>
                                  </p:stCondLst>
                                  <p:iterate type="lt">
                                    <p:tmPct val="0"/>
                                  </p:iterate>
                                  <p:childTnLst>
                                    <p:animClr clrSpc="hsl" dir="cw">
                                      <p:cBhvr override="childStyle">
                                        <p:cTn id="180" dur="500" fill="hold"/>
                                        <p:tgtEl>
                                          <p:spTgt spid="72"/>
                                        </p:tgtEl>
                                        <p:attrNameLst>
                                          <p:attrName>style.color</p:attrName>
                                        </p:attrNameLst>
                                      </p:cBhvr>
                                      <p:by>
                                        <p:hsl h="7200000" s="0" l="0"/>
                                      </p:by>
                                    </p:animClr>
                                    <p:animClr clrSpc="hsl" dir="cw">
                                      <p:cBhvr>
                                        <p:cTn id="181" dur="500" fill="hold"/>
                                        <p:tgtEl>
                                          <p:spTgt spid="72"/>
                                        </p:tgtEl>
                                        <p:attrNameLst>
                                          <p:attrName>fillcolor</p:attrName>
                                        </p:attrNameLst>
                                      </p:cBhvr>
                                      <p:by>
                                        <p:hsl h="7200000" s="0" l="0"/>
                                      </p:by>
                                    </p:animClr>
                                    <p:animClr clrSpc="hsl" dir="cw">
                                      <p:cBhvr>
                                        <p:cTn id="182" dur="500" fill="hold"/>
                                        <p:tgtEl>
                                          <p:spTgt spid="72"/>
                                        </p:tgtEl>
                                        <p:attrNameLst>
                                          <p:attrName>stroke.color</p:attrName>
                                        </p:attrNameLst>
                                      </p:cBhvr>
                                      <p:by>
                                        <p:hsl h="7200000" s="0" l="0"/>
                                      </p:by>
                                    </p:animClr>
                                    <p:set>
                                      <p:cBhvr>
                                        <p:cTn id="183" dur="500" fill="hold"/>
                                        <p:tgtEl>
                                          <p:spTgt spid="72"/>
                                        </p:tgtEl>
                                        <p:attrNameLst>
                                          <p:attrName>fill.type</p:attrName>
                                        </p:attrNameLst>
                                      </p:cBhvr>
                                      <p:to>
                                        <p:strVal val="solid"/>
                                      </p:to>
                                    </p:set>
                                  </p:childTnLst>
                                </p:cTn>
                              </p:par>
                            </p:childTnLst>
                          </p:cTn>
                        </p:par>
                      </p:childTnLst>
                    </p:cTn>
                  </p:par>
                </p:childTnLst>
              </p:cTn>
              <p:nextCondLst>
                <p:cond evt="onClick" delay="0">
                  <p:tgtEl>
                    <p:spTgt spid="72"/>
                  </p:tgtEl>
                </p:cond>
              </p:nextCondLst>
            </p:seq>
            <p:seq concurrent="1" nextAc="seek">
              <p:cTn id="184" restart="whenNotActive" fill="hold" evtFilter="cancelBubble" nodeType="interactiveSeq">
                <p:stCondLst>
                  <p:cond evt="onClick" delay="0">
                    <p:tgtEl>
                      <p:spTgt spid="100"/>
                    </p:tgtEl>
                  </p:cond>
                </p:stCondLst>
                <p:endSync evt="end" delay="0">
                  <p:rtn val="all"/>
                </p:endSync>
                <p:childTnLst>
                  <p:par>
                    <p:cTn id="185" fill="hold">
                      <p:stCondLst>
                        <p:cond delay="0"/>
                      </p:stCondLst>
                      <p:childTnLst>
                        <p:par>
                          <p:cTn id="186" fill="hold">
                            <p:stCondLst>
                              <p:cond delay="0"/>
                            </p:stCondLst>
                            <p:childTnLst>
                              <p:par>
                                <p:cTn id="187" presetID="21" presetClass="emph" presetSubtype="0" repeatCount="3000" fill="hold" grpId="1" nodeType="clickEffect">
                                  <p:stCondLst>
                                    <p:cond delay="0"/>
                                  </p:stCondLst>
                                  <p:iterate type="lt">
                                    <p:tmPct val="0"/>
                                  </p:iterate>
                                  <p:childTnLst>
                                    <p:animClr clrSpc="hsl" dir="cw">
                                      <p:cBhvr override="childStyle">
                                        <p:cTn id="188" dur="500" fill="hold"/>
                                        <p:tgtEl>
                                          <p:spTgt spid="100"/>
                                        </p:tgtEl>
                                        <p:attrNameLst>
                                          <p:attrName>style.color</p:attrName>
                                        </p:attrNameLst>
                                      </p:cBhvr>
                                      <p:by>
                                        <p:hsl h="7200000" s="0" l="0"/>
                                      </p:by>
                                    </p:animClr>
                                    <p:animClr clrSpc="hsl" dir="cw">
                                      <p:cBhvr>
                                        <p:cTn id="189" dur="500" fill="hold"/>
                                        <p:tgtEl>
                                          <p:spTgt spid="100"/>
                                        </p:tgtEl>
                                        <p:attrNameLst>
                                          <p:attrName>fillcolor</p:attrName>
                                        </p:attrNameLst>
                                      </p:cBhvr>
                                      <p:by>
                                        <p:hsl h="7200000" s="0" l="0"/>
                                      </p:by>
                                    </p:animClr>
                                    <p:animClr clrSpc="hsl" dir="cw">
                                      <p:cBhvr>
                                        <p:cTn id="190" dur="500" fill="hold"/>
                                        <p:tgtEl>
                                          <p:spTgt spid="100"/>
                                        </p:tgtEl>
                                        <p:attrNameLst>
                                          <p:attrName>stroke.color</p:attrName>
                                        </p:attrNameLst>
                                      </p:cBhvr>
                                      <p:by>
                                        <p:hsl h="7200000" s="0" l="0"/>
                                      </p:by>
                                    </p:animClr>
                                    <p:set>
                                      <p:cBhvr>
                                        <p:cTn id="191" dur="500" fill="hold"/>
                                        <p:tgtEl>
                                          <p:spTgt spid="100"/>
                                        </p:tgtEl>
                                        <p:attrNameLst>
                                          <p:attrName>fill.type</p:attrName>
                                        </p:attrNameLst>
                                      </p:cBhvr>
                                      <p:to>
                                        <p:strVal val="solid"/>
                                      </p:to>
                                    </p:set>
                                  </p:childTnLst>
                                </p:cTn>
                              </p:par>
                            </p:childTnLst>
                          </p:cTn>
                        </p:par>
                      </p:childTnLst>
                    </p:cTn>
                  </p:par>
                </p:childTnLst>
              </p:cTn>
              <p:nextCondLst>
                <p:cond evt="onClick" delay="0">
                  <p:tgtEl>
                    <p:spTgt spid="100"/>
                  </p:tgtEl>
                </p:cond>
              </p:nextCondLst>
            </p:seq>
            <p:seq concurrent="1" nextAc="seek">
              <p:cTn id="192" restart="whenNotActive" fill="hold" evtFilter="cancelBubble" nodeType="interactiveSeq">
                <p:stCondLst>
                  <p:cond evt="onClick" delay="0">
                    <p:tgtEl>
                      <p:spTgt spid="60"/>
                    </p:tgtEl>
                  </p:cond>
                </p:stCondLst>
                <p:endSync evt="end" delay="0">
                  <p:rtn val="all"/>
                </p:endSync>
                <p:childTnLst>
                  <p:par>
                    <p:cTn id="193" fill="hold">
                      <p:stCondLst>
                        <p:cond delay="0"/>
                      </p:stCondLst>
                      <p:childTnLst>
                        <p:par>
                          <p:cTn id="194" fill="hold">
                            <p:stCondLst>
                              <p:cond delay="0"/>
                            </p:stCondLst>
                            <p:childTnLst>
                              <p:par>
                                <p:cTn id="195" presetID="21" presetClass="emph" presetSubtype="0" fill="hold" grpId="0" nodeType="clickEffect">
                                  <p:stCondLst>
                                    <p:cond delay="0"/>
                                  </p:stCondLst>
                                  <p:childTnLst>
                                    <p:animClr clrSpc="hsl" dir="cw">
                                      <p:cBhvr override="childStyle">
                                        <p:cTn id="196" dur="500" fill="hold"/>
                                        <p:tgtEl>
                                          <p:spTgt spid="60"/>
                                        </p:tgtEl>
                                        <p:attrNameLst>
                                          <p:attrName>style.color</p:attrName>
                                        </p:attrNameLst>
                                      </p:cBhvr>
                                      <p:by>
                                        <p:hsl h="7200000" s="0" l="0"/>
                                      </p:by>
                                    </p:animClr>
                                    <p:animClr clrSpc="hsl" dir="cw">
                                      <p:cBhvr>
                                        <p:cTn id="197" dur="500" fill="hold"/>
                                        <p:tgtEl>
                                          <p:spTgt spid="60"/>
                                        </p:tgtEl>
                                        <p:attrNameLst>
                                          <p:attrName>fillcolor</p:attrName>
                                        </p:attrNameLst>
                                      </p:cBhvr>
                                      <p:by>
                                        <p:hsl h="7200000" s="0" l="0"/>
                                      </p:by>
                                    </p:animClr>
                                    <p:animClr clrSpc="hsl" dir="cw">
                                      <p:cBhvr>
                                        <p:cTn id="198" dur="500" fill="hold"/>
                                        <p:tgtEl>
                                          <p:spTgt spid="60"/>
                                        </p:tgtEl>
                                        <p:attrNameLst>
                                          <p:attrName>stroke.color</p:attrName>
                                        </p:attrNameLst>
                                      </p:cBhvr>
                                      <p:by>
                                        <p:hsl h="7200000" s="0" l="0"/>
                                      </p:by>
                                    </p:animClr>
                                    <p:set>
                                      <p:cBhvr>
                                        <p:cTn id="199" dur="500" fill="hold"/>
                                        <p:tgtEl>
                                          <p:spTgt spid="60"/>
                                        </p:tgtEl>
                                        <p:attrNameLst>
                                          <p:attrName>fill.type</p:attrName>
                                        </p:attrNameLst>
                                      </p:cBhvr>
                                      <p:to>
                                        <p:strVal val="solid"/>
                                      </p:to>
                                    </p:set>
                                  </p:childTnLst>
                                </p:cTn>
                              </p:par>
                            </p:childTnLst>
                          </p:cTn>
                        </p:par>
                      </p:childTnLst>
                    </p:cTn>
                  </p:par>
                </p:childTnLst>
              </p:cTn>
              <p:nextCondLst>
                <p:cond evt="onClick" delay="0">
                  <p:tgtEl>
                    <p:spTgt spid="60"/>
                  </p:tgtEl>
                </p:cond>
              </p:nextCondLst>
            </p:seq>
            <p:seq concurrent="1" nextAc="seek">
              <p:cTn id="200" restart="whenNotActive" fill="hold" evtFilter="cancelBubble" nodeType="interactiveSeq">
                <p:stCondLst>
                  <p:cond evt="onClick" delay="0">
                    <p:tgtEl>
                      <p:spTgt spid="65"/>
                    </p:tgtEl>
                  </p:cond>
                </p:stCondLst>
                <p:endSync evt="end" delay="0">
                  <p:rtn val="all"/>
                </p:endSync>
                <p:childTnLst>
                  <p:par>
                    <p:cTn id="201" fill="hold">
                      <p:stCondLst>
                        <p:cond delay="0"/>
                      </p:stCondLst>
                      <p:childTnLst>
                        <p:par>
                          <p:cTn id="202" fill="hold">
                            <p:stCondLst>
                              <p:cond delay="0"/>
                            </p:stCondLst>
                            <p:childTnLst>
                              <p:par>
                                <p:cTn id="203" presetID="21" presetClass="emph" presetSubtype="0" fill="hold" grpId="1" nodeType="clickEffect">
                                  <p:stCondLst>
                                    <p:cond delay="0"/>
                                  </p:stCondLst>
                                  <p:childTnLst>
                                    <p:animClr clrSpc="hsl" dir="cw">
                                      <p:cBhvr override="childStyle">
                                        <p:cTn id="204" dur="500" fill="hold"/>
                                        <p:tgtEl>
                                          <p:spTgt spid="65"/>
                                        </p:tgtEl>
                                        <p:attrNameLst>
                                          <p:attrName>style.color</p:attrName>
                                        </p:attrNameLst>
                                      </p:cBhvr>
                                      <p:by>
                                        <p:hsl h="7200000" s="0" l="0"/>
                                      </p:by>
                                    </p:animClr>
                                    <p:animClr clrSpc="hsl" dir="cw">
                                      <p:cBhvr>
                                        <p:cTn id="205" dur="500" fill="hold"/>
                                        <p:tgtEl>
                                          <p:spTgt spid="65"/>
                                        </p:tgtEl>
                                        <p:attrNameLst>
                                          <p:attrName>fillcolor</p:attrName>
                                        </p:attrNameLst>
                                      </p:cBhvr>
                                      <p:by>
                                        <p:hsl h="7200000" s="0" l="0"/>
                                      </p:by>
                                    </p:animClr>
                                    <p:animClr clrSpc="hsl" dir="cw">
                                      <p:cBhvr>
                                        <p:cTn id="206" dur="500" fill="hold"/>
                                        <p:tgtEl>
                                          <p:spTgt spid="65"/>
                                        </p:tgtEl>
                                        <p:attrNameLst>
                                          <p:attrName>stroke.color</p:attrName>
                                        </p:attrNameLst>
                                      </p:cBhvr>
                                      <p:by>
                                        <p:hsl h="7200000" s="0" l="0"/>
                                      </p:by>
                                    </p:animClr>
                                    <p:set>
                                      <p:cBhvr>
                                        <p:cTn id="207" dur="500" fill="hold"/>
                                        <p:tgtEl>
                                          <p:spTgt spid="65"/>
                                        </p:tgtEl>
                                        <p:attrNameLst>
                                          <p:attrName>fill.type</p:attrName>
                                        </p:attrNameLst>
                                      </p:cBhvr>
                                      <p:to>
                                        <p:strVal val="solid"/>
                                      </p:to>
                                    </p:set>
                                  </p:childTnLst>
                                </p:cTn>
                              </p:par>
                            </p:childTnLst>
                          </p:cTn>
                        </p:par>
                      </p:childTnLst>
                    </p:cTn>
                  </p:par>
                </p:childTnLst>
              </p:cTn>
              <p:nextCondLst>
                <p:cond evt="onClick" delay="0">
                  <p:tgtEl>
                    <p:spTgt spid="65"/>
                  </p:tgtEl>
                </p:cond>
              </p:nextCondLst>
            </p:seq>
          </p:childTnLst>
        </p:cTn>
      </p:par>
    </p:tnLst>
    <p:bldLst>
      <p:bldP spid="8" grpId="0"/>
      <p:bldP spid="8" grpId="1"/>
      <p:bldP spid="60" grpId="0"/>
      <p:bldP spid="60" grpId="1"/>
      <p:bldP spid="65" grpId="0"/>
      <p:bldP spid="65" grpId="1"/>
      <p:bldP spid="100" grpId="0"/>
      <p:bldP spid="100" grpId="1"/>
      <p:bldP spid="72" grpId="0"/>
      <p:bldP spid="7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185 Fb Thu Huong Pham">
            <a:extLst>
              <a:ext uri="{FF2B5EF4-FFF2-40B4-BE49-F238E27FC236}">
                <a16:creationId xmlns:a16="http://schemas.microsoft.com/office/drawing/2014/main" id="{3F9B8481-0AF2-C0F5-41A5-D24210178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18" y="2620736"/>
            <a:ext cx="6941483" cy="21830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n185 Fb Thu Huong Pham">
            <a:extLst>
              <a:ext uri="{FF2B5EF4-FFF2-40B4-BE49-F238E27FC236}">
                <a16:creationId xmlns:a16="http://schemas.microsoft.com/office/drawing/2014/main" id="{FBEF2C84-E12E-F074-3964-88A67AF8B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943" y="504051"/>
            <a:ext cx="2690173" cy="15842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n185 Fb Thu Huong Pham">
            <a:extLst>
              <a:ext uri="{FF2B5EF4-FFF2-40B4-BE49-F238E27FC236}">
                <a16:creationId xmlns:a16="http://schemas.microsoft.com/office/drawing/2014/main" id="{F05E0AAA-DDCE-F6AE-CD39-300385065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68" y="424777"/>
            <a:ext cx="2552673" cy="1641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descr="n185 Fb Thu Huong Pham">
            <a:extLst>
              <a:ext uri="{FF2B5EF4-FFF2-40B4-BE49-F238E27FC236}">
                <a16:creationId xmlns:a16="http://schemas.microsoft.com/office/drawing/2014/main" id="{52CD9795-FD58-10AE-75B5-7753A21E099A}"/>
              </a:ext>
            </a:extLst>
          </p:cNvPr>
          <p:cNvSpPr txBox="1"/>
          <p:nvPr/>
        </p:nvSpPr>
        <p:spPr>
          <a:xfrm>
            <a:off x="2768240" y="365636"/>
            <a:ext cx="1389423" cy="1700145"/>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Tác</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dụng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quang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điện</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tác</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dụng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lên</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pin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quang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điện</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a:t>
            </a:r>
          </a:p>
        </p:txBody>
      </p:sp>
      <p:sp>
        <p:nvSpPr>
          <p:cNvPr id="8" name="TextBox 7" descr="n185 Fb Thu Huong Pham">
            <a:extLst>
              <a:ext uri="{FF2B5EF4-FFF2-40B4-BE49-F238E27FC236}">
                <a16:creationId xmlns:a16="http://schemas.microsoft.com/office/drawing/2014/main" id="{318FDE21-2382-7C09-3A63-6FCF1C44279F}"/>
              </a:ext>
            </a:extLst>
          </p:cNvPr>
          <p:cNvSpPr txBox="1"/>
          <p:nvPr/>
        </p:nvSpPr>
        <p:spPr>
          <a:xfrm>
            <a:off x="7378701" y="3189207"/>
            <a:ext cx="1168399" cy="1046120"/>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Tác</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dụng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nhiệt</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làm</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nóng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vật</a:t>
            </a:r>
            <a:endPar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10" name="TextBox 9" descr="n185 Fb Thu Huong Pham">
            <a:extLst>
              <a:ext uri="{FF2B5EF4-FFF2-40B4-BE49-F238E27FC236}">
                <a16:creationId xmlns:a16="http://schemas.microsoft.com/office/drawing/2014/main" id="{ED62CA6C-6423-FE94-834A-A55B429668B3}"/>
              </a:ext>
            </a:extLst>
          </p:cNvPr>
          <p:cNvSpPr txBox="1"/>
          <p:nvPr/>
        </p:nvSpPr>
        <p:spPr>
          <a:xfrm>
            <a:off x="7238858" y="446085"/>
            <a:ext cx="1581787" cy="1700145"/>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
                <a:srgbClr val="000000"/>
              </a:buClr>
              <a:buSzTx/>
              <a:buFont typeface="Arial"/>
              <a:buNone/>
              <a:tabLst/>
              <a:defRPr/>
            </a:pP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Tác</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dụng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sinh</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học</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gây</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ra</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các</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biến</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đổi</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sinh</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học</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trong</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cơ</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thể</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sinh</a:t>
            </a:r>
            <a:r>
              <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 </a:t>
            </a:r>
            <a:r>
              <a:rPr kumimoji="0" lang="en-US" sz="1700" b="0" i="0" u="none" strike="noStrike" kern="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rPr>
              <a:t>vật</a:t>
            </a:r>
            <a:endParaRPr kumimoji="0" lang="en-US" sz="1700" b="0" i="0" u="none" strike="noStrike" kern="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Arial"/>
              <a:sym typeface="Arial"/>
            </a:endParaRPr>
          </a:p>
        </p:txBody>
      </p:sp>
      <p:sp>
        <p:nvSpPr>
          <p:cNvPr id="12" name="TextBox 11" descr="n185 Fb Thu Huong Pham">
            <a:extLst>
              <a:ext uri="{FF2B5EF4-FFF2-40B4-BE49-F238E27FC236}">
                <a16:creationId xmlns:a16="http://schemas.microsoft.com/office/drawing/2014/main" id="{71238462-8E3E-C111-EEEF-D75837D9AE9F}"/>
              </a:ext>
            </a:extLst>
          </p:cNvPr>
          <p:cNvSpPr txBox="1"/>
          <p:nvPr/>
        </p:nvSpPr>
        <p:spPr>
          <a:xfrm>
            <a:off x="2064270" y="2137634"/>
            <a:ext cx="4629701" cy="461665"/>
          </a:xfrm>
          <a:prstGeom prst="rect">
            <a:avLst/>
          </a:prstGeom>
          <a:solidFill>
            <a:srgbClr val="0070C0"/>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00"/>
                </a:solidFill>
                <a:effectLst/>
                <a:uLnTx/>
                <a:uFillTx/>
                <a:latin typeface="Roboto Condensed" panose="02000000000000000000" pitchFamily="2" charset="0"/>
                <a:ea typeface="Roboto Condensed" panose="02000000000000000000" pitchFamily="2" charset="0"/>
                <a:cs typeface="Arial"/>
                <a:sym typeface="Arial"/>
              </a:rPr>
              <a:t>ỨNG DỤNG CỦA ÁNH NHÌN THẤY</a:t>
            </a:r>
          </a:p>
        </p:txBody>
      </p:sp>
    </p:spTree>
    <p:extLst>
      <p:ext uri="{BB962C8B-B14F-4D97-AF65-F5344CB8AC3E}">
        <p14:creationId xmlns:p14="http://schemas.microsoft.com/office/powerpoint/2010/main" val="330079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additive="base">
                                        <p:cTn id="21" dur="500" fill="hold"/>
                                        <p:tgtEl>
                                          <p:spTgt spid="3075"/>
                                        </p:tgtEl>
                                        <p:attrNameLst>
                                          <p:attrName>ppt_x</p:attrName>
                                        </p:attrNameLst>
                                      </p:cBhvr>
                                      <p:tavLst>
                                        <p:tav tm="0">
                                          <p:val>
                                            <p:strVal val="#ppt_x"/>
                                          </p:val>
                                        </p:tav>
                                        <p:tav tm="100000">
                                          <p:val>
                                            <p:strVal val="#ppt_x"/>
                                          </p:val>
                                        </p:tav>
                                      </p:tavLst>
                                    </p:anim>
                                    <p:anim calcmode="lin" valueType="num">
                                      <p:cBhvr additive="base">
                                        <p:cTn id="22" dur="500" fill="hold"/>
                                        <p:tgtEl>
                                          <p:spTgt spid="307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additive="base">
                                        <p:cTn id="31" dur="500" fill="hold"/>
                                        <p:tgtEl>
                                          <p:spTgt spid="3074"/>
                                        </p:tgtEl>
                                        <p:attrNameLst>
                                          <p:attrName>ppt_x</p:attrName>
                                        </p:attrNameLst>
                                      </p:cBhvr>
                                      <p:tavLst>
                                        <p:tav tm="0">
                                          <p:val>
                                            <p:strVal val="#ppt_x"/>
                                          </p:val>
                                        </p:tav>
                                        <p:tav tm="100000">
                                          <p:val>
                                            <p:strVal val="#ppt_x"/>
                                          </p:val>
                                        </p:tav>
                                      </p:tavLst>
                                    </p:anim>
                                    <p:anim calcmode="lin" valueType="num">
                                      <p:cBhvr additive="base">
                                        <p:cTn id="32" dur="500" fill="hold"/>
                                        <p:tgtEl>
                                          <p:spTgt spid="307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98FCBEFB-966F-41FB-8383-ED3996270211}"/>
              </a:ext>
            </a:extLst>
          </p:cNvPr>
          <p:cNvSpPr>
            <a:spLocks noGrp="1"/>
          </p:cNvSpPr>
          <p:nvPr>
            <p:ph type="title"/>
          </p:nvPr>
        </p:nvSpPr>
        <p:spPr>
          <a:xfrm>
            <a:off x="2998882" y="743355"/>
            <a:ext cx="3852000" cy="572700"/>
          </a:xfrm>
        </p:spPr>
        <p:txBody>
          <a:bodyPr/>
          <a:lstStyle/>
          <a:p>
            <a:pPr algn="ctr"/>
            <a:r>
              <a:rPr lang="en-US" sz="3200" b="1" dirty="0">
                <a:solidFill>
                  <a:srgbClr val="C00000"/>
                </a:solidFill>
                <a:latin typeface="Roboto Condensed" pitchFamily="2" charset="0"/>
                <a:ea typeface="Roboto Condensed" pitchFamily="2" charset="0"/>
              </a:rPr>
              <a:t>TRẠM 2</a:t>
            </a:r>
            <a:br>
              <a:rPr lang="en-US" sz="3200" b="1" dirty="0">
                <a:solidFill>
                  <a:srgbClr val="C00000"/>
                </a:solidFill>
                <a:latin typeface="Roboto Condensed" pitchFamily="2" charset="0"/>
                <a:ea typeface="Roboto Condensed" pitchFamily="2" charset="0"/>
              </a:rPr>
            </a:br>
            <a:r>
              <a:rPr lang="en-US" sz="3200" b="1" dirty="0">
                <a:solidFill>
                  <a:srgbClr val="C00000"/>
                </a:solidFill>
                <a:latin typeface="Roboto Condensed" pitchFamily="2" charset="0"/>
                <a:ea typeface="Roboto Condensed" pitchFamily="2" charset="0"/>
              </a:rPr>
              <a:t>TIA HỒNG NGOẠI</a:t>
            </a:r>
          </a:p>
        </p:txBody>
      </p:sp>
      <p:pic>
        <p:nvPicPr>
          <p:cNvPr id="17" name="Picture 4" descr="n185 Fb Thu Huong Pham">
            <a:extLst>
              <a:ext uri="{FF2B5EF4-FFF2-40B4-BE49-F238E27FC236}">
                <a16:creationId xmlns:a16="http://schemas.microsoft.com/office/drawing/2014/main" id="{50929E66-74A5-B842-83EF-643B89709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18" y="323996"/>
            <a:ext cx="1621086" cy="1209579"/>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20" name="Group 19" descr="n185 Fb Thu Huong Pham">
            <a:extLst>
              <a:ext uri="{FF2B5EF4-FFF2-40B4-BE49-F238E27FC236}">
                <a16:creationId xmlns:a16="http://schemas.microsoft.com/office/drawing/2014/main" id="{19928B4F-4EFA-70D0-739F-A586C0D967AF}"/>
              </a:ext>
            </a:extLst>
          </p:cNvPr>
          <p:cNvGrpSpPr/>
          <p:nvPr/>
        </p:nvGrpSpPr>
        <p:grpSpPr>
          <a:xfrm>
            <a:off x="760589" y="2011402"/>
            <a:ext cx="7622822" cy="1934481"/>
            <a:chOff x="1140178" y="1965682"/>
            <a:chExt cx="7622822" cy="1934481"/>
          </a:xfrm>
        </p:grpSpPr>
        <p:grpSp>
          <p:nvGrpSpPr>
            <p:cNvPr id="5" name="Group 4">
              <a:extLst>
                <a:ext uri="{FF2B5EF4-FFF2-40B4-BE49-F238E27FC236}">
                  <a16:creationId xmlns:a16="http://schemas.microsoft.com/office/drawing/2014/main" id="{ED4E0517-1E01-3D4B-EF63-73E3D155B84C}"/>
                </a:ext>
              </a:extLst>
            </p:cNvPr>
            <p:cNvGrpSpPr/>
            <p:nvPr/>
          </p:nvGrpSpPr>
          <p:grpSpPr>
            <a:xfrm>
              <a:off x="1140178" y="1965682"/>
              <a:ext cx="7622822" cy="1934481"/>
              <a:chOff x="955468" y="1352337"/>
              <a:chExt cx="6722228" cy="1683687"/>
            </a:xfrm>
          </p:grpSpPr>
          <p:sp>
            <p:nvSpPr>
              <p:cNvPr id="6" name="Google Shape;1926;p53">
                <a:extLst>
                  <a:ext uri="{FF2B5EF4-FFF2-40B4-BE49-F238E27FC236}">
                    <a16:creationId xmlns:a16="http://schemas.microsoft.com/office/drawing/2014/main" id="{4DA042F8-8FA2-7194-A0CB-7518925776E8}"/>
                  </a:ext>
                </a:extLst>
              </p:cNvPr>
              <p:cNvSpPr/>
              <p:nvPr/>
            </p:nvSpPr>
            <p:spPr>
              <a:xfrm>
                <a:off x="955468" y="1352338"/>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dirty="0">
                    <a:solidFill>
                      <a:schemeClr val="dk1"/>
                    </a:solidFill>
                    <a:latin typeface="Chelsea Market"/>
                    <a:ea typeface="Chelsea Market"/>
                    <a:cs typeface="Chelsea Market"/>
                    <a:sym typeface="Chelsea Market"/>
                  </a:rPr>
                  <a:t>01</a:t>
                </a:r>
                <a:endParaRPr sz="2100" dirty="0">
                  <a:solidFill>
                    <a:schemeClr val="dk1"/>
                  </a:solidFill>
                  <a:latin typeface="Chelsea Market"/>
                  <a:ea typeface="Chelsea Market"/>
                  <a:cs typeface="Chelsea Market"/>
                  <a:sym typeface="Chelsea Market"/>
                </a:endParaRPr>
              </a:p>
            </p:txBody>
          </p:sp>
          <p:sp>
            <p:nvSpPr>
              <p:cNvPr id="7" name="Google Shape;1927;p53">
                <a:extLst>
                  <a:ext uri="{FF2B5EF4-FFF2-40B4-BE49-F238E27FC236}">
                    <a16:creationId xmlns:a16="http://schemas.microsoft.com/office/drawing/2014/main" id="{56F8C591-72C4-EB4D-C948-A7C464EFABC7}"/>
                  </a:ext>
                </a:extLst>
              </p:cNvPr>
              <p:cNvSpPr/>
              <p:nvPr/>
            </p:nvSpPr>
            <p:spPr>
              <a:xfrm>
                <a:off x="955468" y="1976867"/>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a:solidFill>
                      <a:schemeClr val="dk1"/>
                    </a:solidFill>
                    <a:latin typeface="Chelsea Market"/>
                    <a:ea typeface="Chelsea Market"/>
                    <a:cs typeface="Chelsea Market"/>
                    <a:sym typeface="Chelsea Market"/>
                  </a:rPr>
                  <a:t>02</a:t>
                </a:r>
                <a:endParaRPr sz="2100">
                  <a:solidFill>
                    <a:schemeClr val="dk1"/>
                  </a:solidFill>
                  <a:latin typeface="Chelsea Market"/>
                  <a:ea typeface="Chelsea Market"/>
                  <a:cs typeface="Chelsea Market"/>
                  <a:sym typeface="Chelsea Market"/>
                </a:endParaRPr>
              </a:p>
            </p:txBody>
          </p:sp>
          <p:sp>
            <p:nvSpPr>
              <p:cNvPr id="8" name="Google Shape;1928;p53">
                <a:extLst>
                  <a:ext uri="{FF2B5EF4-FFF2-40B4-BE49-F238E27FC236}">
                    <a16:creationId xmlns:a16="http://schemas.microsoft.com/office/drawing/2014/main" id="{6E8EE6B9-2A92-F7F2-1087-406F85A4A8CC}"/>
                  </a:ext>
                </a:extLst>
              </p:cNvPr>
              <p:cNvSpPr/>
              <p:nvPr/>
            </p:nvSpPr>
            <p:spPr>
              <a:xfrm>
                <a:off x="955468" y="2601397"/>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a:solidFill>
                      <a:schemeClr val="dk1"/>
                    </a:solidFill>
                    <a:latin typeface="Chelsea Market"/>
                    <a:ea typeface="Chelsea Market"/>
                    <a:cs typeface="Chelsea Market"/>
                    <a:sym typeface="Chelsea Market"/>
                  </a:rPr>
                  <a:t>03</a:t>
                </a:r>
                <a:endParaRPr sz="2100">
                  <a:solidFill>
                    <a:schemeClr val="dk1"/>
                  </a:solidFill>
                  <a:latin typeface="Chelsea Market"/>
                  <a:ea typeface="Chelsea Market"/>
                  <a:cs typeface="Chelsea Market"/>
                  <a:sym typeface="Chelsea Market"/>
                </a:endParaRPr>
              </a:p>
            </p:txBody>
          </p:sp>
          <p:cxnSp>
            <p:nvCxnSpPr>
              <p:cNvPr id="10" name="Google Shape;1930;p53">
                <a:extLst>
                  <a:ext uri="{FF2B5EF4-FFF2-40B4-BE49-F238E27FC236}">
                    <a16:creationId xmlns:a16="http://schemas.microsoft.com/office/drawing/2014/main" id="{9AC43BF3-48DE-3917-3C66-4BE5D23D73E0}"/>
                  </a:ext>
                </a:extLst>
              </p:cNvPr>
              <p:cNvCxnSpPr>
                <a:cxnSpLocks/>
                <a:stCxn id="6" idx="4"/>
                <a:endCxn id="7" idx="0"/>
              </p:cNvCxnSpPr>
              <p:nvPr/>
            </p:nvCxnSpPr>
            <p:spPr>
              <a:xfrm>
                <a:off x="1180643" y="1786965"/>
                <a:ext cx="0" cy="189841"/>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931;p53">
                <a:extLst>
                  <a:ext uri="{FF2B5EF4-FFF2-40B4-BE49-F238E27FC236}">
                    <a16:creationId xmlns:a16="http://schemas.microsoft.com/office/drawing/2014/main" id="{F53F4513-ECF9-F8D5-6C9B-4177C9D72941}"/>
                  </a:ext>
                </a:extLst>
              </p:cNvPr>
              <p:cNvCxnSpPr>
                <a:cxnSpLocks/>
                <a:stCxn id="7" idx="4"/>
                <a:endCxn id="8" idx="0"/>
              </p:cNvCxnSpPr>
              <p:nvPr/>
            </p:nvCxnSpPr>
            <p:spPr>
              <a:xfrm>
                <a:off x="1180643" y="2411494"/>
                <a:ext cx="0" cy="189841"/>
              </a:xfrm>
              <a:prstGeom prst="straightConnector1">
                <a:avLst/>
              </a:prstGeom>
              <a:noFill/>
              <a:ln w="19050" cap="flat" cmpd="sng">
                <a:solidFill>
                  <a:schemeClr val="dk1"/>
                </a:solidFill>
                <a:prstDash val="solid"/>
                <a:round/>
                <a:headEnd type="none" w="med" len="med"/>
                <a:tailEnd type="none" w="med" len="med"/>
              </a:ln>
            </p:spPr>
          </p:cxnSp>
          <p:sp>
            <p:nvSpPr>
              <p:cNvPr id="13" name="Google Shape;1935;p53">
                <a:extLst>
                  <a:ext uri="{FF2B5EF4-FFF2-40B4-BE49-F238E27FC236}">
                    <a16:creationId xmlns:a16="http://schemas.microsoft.com/office/drawing/2014/main" id="{43C28E65-2251-624A-9FD4-88F7EF69F507}"/>
                  </a:ext>
                </a:extLst>
              </p:cNvPr>
              <p:cNvSpPr/>
              <p:nvPr/>
            </p:nvSpPr>
            <p:spPr>
              <a:xfrm>
                <a:off x="1429062" y="1352337"/>
                <a:ext cx="486670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dirty="0">
                    <a:solidFill>
                      <a:srgbClr val="0070C0"/>
                    </a:solidFill>
                    <a:latin typeface="Roboto"/>
                    <a:ea typeface="Roboto"/>
                    <a:cs typeface="Roboto"/>
                    <a:sym typeface="Roboto"/>
                  </a:rPr>
                  <a:t>Tia hồng ngoại là gì?</a:t>
                </a:r>
                <a:endParaRPr sz="2100" dirty="0">
                  <a:solidFill>
                    <a:srgbClr val="0070C0"/>
                  </a:solidFill>
                  <a:latin typeface="Roboto"/>
                  <a:ea typeface="Roboto"/>
                  <a:cs typeface="Roboto"/>
                  <a:sym typeface="Roboto"/>
                </a:endParaRPr>
              </a:p>
            </p:txBody>
          </p:sp>
          <p:sp>
            <p:nvSpPr>
              <p:cNvPr id="14" name="Google Shape;1936;p53">
                <a:extLst>
                  <a:ext uri="{FF2B5EF4-FFF2-40B4-BE49-F238E27FC236}">
                    <a16:creationId xmlns:a16="http://schemas.microsoft.com/office/drawing/2014/main" id="{EB39B8E8-C7C0-B353-FA1A-AB3C5CD0F19F}"/>
                  </a:ext>
                </a:extLst>
              </p:cNvPr>
              <p:cNvSpPr/>
              <p:nvPr/>
            </p:nvSpPr>
            <p:spPr>
              <a:xfrm>
                <a:off x="1429062" y="2601397"/>
                <a:ext cx="6248634" cy="434627"/>
              </a:xfrm>
              <a:prstGeom prst="rect">
                <a:avLst/>
              </a:prstGeom>
              <a:noFill/>
              <a:ln>
                <a:noFill/>
              </a:ln>
            </p:spPr>
            <p:txBody>
              <a:bodyPr spcFirstLastPara="1" wrap="square" lIns="91425" tIns="91425" rIns="91425" bIns="91425" anchor="t" anchorCtr="0">
                <a:noAutofit/>
              </a:bodyPr>
              <a:lstStyle/>
              <a:p>
                <a:pPr>
                  <a:lnSpc>
                    <a:spcPct val="115000"/>
                  </a:lnSpc>
                </a:pPr>
                <a:r>
                  <a:rPr lang="en-US" sz="2100" dirty="0" err="1">
                    <a:solidFill>
                      <a:srgbClr val="0070C0"/>
                    </a:solidFill>
                    <a:latin typeface="Roboto"/>
                    <a:ea typeface="Roboto"/>
                    <a:cs typeface="Roboto"/>
                    <a:sym typeface="Roboto"/>
                  </a:rPr>
                  <a:t>Nêu</a:t>
                </a:r>
                <a:r>
                  <a:rPr lang="en-US" sz="2100" dirty="0">
                    <a:solidFill>
                      <a:srgbClr val="0070C0"/>
                    </a:solidFill>
                    <a:latin typeface="Roboto"/>
                    <a:ea typeface="Roboto"/>
                    <a:cs typeface="Roboto"/>
                    <a:sym typeface="Roboto"/>
                  </a:rPr>
                  <a:t> </a:t>
                </a:r>
                <a:r>
                  <a:rPr lang="en-US" sz="2100" err="1">
                    <a:solidFill>
                      <a:srgbClr val="0070C0"/>
                    </a:solidFill>
                    <a:latin typeface="Roboto"/>
                    <a:ea typeface="Roboto"/>
                    <a:cs typeface="Roboto"/>
                    <a:sym typeface="Roboto"/>
                  </a:rPr>
                  <a:t>tính</a:t>
                </a:r>
                <a:r>
                  <a:rPr lang="en-US" sz="2100">
                    <a:solidFill>
                      <a:srgbClr val="0070C0"/>
                    </a:solidFill>
                    <a:latin typeface="Roboto"/>
                    <a:ea typeface="Roboto"/>
                    <a:cs typeface="Roboto"/>
                    <a:sym typeface="Roboto"/>
                  </a:rPr>
                  <a:t> chất, công dụng </a:t>
                </a:r>
                <a:r>
                  <a:rPr lang="en-US" sz="2100" dirty="0" err="1">
                    <a:solidFill>
                      <a:srgbClr val="0070C0"/>
                    </a:solidFill>
                    <a:latin typeface="Roboto"/>
                    <a:ea typeface="Roboto"/>
                    <a:cs typeface="Roboto"/>
                    <a:sym typeface="Roboto"/>
                  </a:rPr>
                  <a:t>của</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tia</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hồng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ngoại</a:t>
                </a:r>
                <a:r>
                  <a:rPr lang="en-US" sz="2100" dirty="0">
                    <a:solidFill>
                      <a:srgbClr val="0070C0"/>
                    </a:solidFill>
                    <a:latin typeface="Roboto"/>
                    <a:ea typeface="Roboto"/>
                    <a:cs typeface="Roboto"/>
                    <a:sym typeface="Roboto"/>
                  </a:rPr>
                  <a:t>?</a:t>
                </a:r>
              </a:p>
            </p:txBody>
          </p:sp>
          <p:sp>
            <p:nvSpPr>
              <p:cNvPr id="15" name="Google Shape;1937;p53">
                <a:extLst>
                  <a:ext uri="{FF2B5EF4-FFF2-40B4-BE49-F238E27FC236}">
                    <a16:creationId xmlns:a16="http://schemas.microsoft.com/office/drawing/2014/main" id="{A5BC0A0C-91E1-8113-4791-467F9C2B97B7}"/>
                  </a:ext>
                </a:extLst>
              </p:cNvPr>
              <p:cNvSpPr/>
              <p:nvPr/>
            </p:nvSpPr>
            <p:spPr>
              <a:xfrm>
                <a:off x="1429062" y="1996186"/>
                <a:ext cx="600767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100" dirty="0">
                  <a:solidFill>
                    <a:srgbClr val="0070C0"/>
                  </a:solidFill>
                  <a:latin typeface="Roboto"/>
                  <a:ea typeface="Roboto"/>
                  <a:cs typeface="Roboto"/>
                  <a:sym typeface="Roboto"/>
                </a:endParaRPr>
              </a:p>
            </p:txBody>
          </p:sp>
        </p:grpSp>
        <p:sp>
          <p:nvSpPr>
            <p:cNvPr id="19" name="TextBox 18">
              <a:extLst>
                <a:ext uri="{FF2B5EF4-FFF2-40B4-BE49-F238E27FC236}">
                  <a16:creationId xmlns:a16="http://schemas.microsoft.com/office/drawing/2014/main" id="{9BAA8449-BF9D-5E0A-7980-AF2EC762AC19}"/>
                </a:ext>
              </a:extLst>
            </p:cNvPr>
            <p:cNvSpPr txBox="1"/>
            <p:nvPr/>
          </p:nvSpPr>
          <p:spPr>
            <a:xfrm>
              <a:off x="1724929" y="2766413"/>
              <a:ext cx="6453319" cy="438390"/>
            </a:xfrm>
            <a:prstGeom prst="rect">
              <a:avLst/>
            </a:prstGeom>
            <a:noFill/>
          </p:spPr>
          <p:txBody>
            <a:bodyPr wrap="square">
              <a:spAutoFit/>
            </a:bodyPr>
            <a:lstStyle/>
            <a:p>
              <a:pPr marL="0" lvl="0" indent="0" algn="l" rtl="0">
                <a:lnSpc>
                  <a:spcPct val="115000"/>
                </a:lnSpc>
                <a:spcBef>
                  <a:spcPts val="0"/>
                </a:spcBef>
                <a:spcAft>
                  <a:spcPts val="0"/>
                </a:spcAft>
                <a:buNone/>
              </a:pPr>
              <a:r>
                <a:rPr lang="en-US" sz="2100" dirty="0" err="1">
                  <a:solidFill>
                    <a:srgbClr val="0070C0"/>
                  </a:solidFill>
                  <a:latin typeface="Roboto"/>
                  <a:ea typeface="Roboto"/>
                  <a:cs typeface="Roboto"/>
                  <a:sym typeface="Roboto"/>
                </a:rPr>
                <a:t>Lấy</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ví</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dụ</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về</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một</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số</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nguồn</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phát</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tia</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hồng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ngoại</a:t>
              </a:r>
              <a:r>
                <a:rPr lang="en-US" sz="2100" dirty="0">
                  <a:solidFill>
                    <a:srgbClr val="0070C0"/>
                  </a:solidFill>
                  <a:latin typeface="Roboto"/>
                  <a:ea typeface="Roboto"/>
                  <a:cs typeface="Roboto"/>
                  <a:sym typeface="Roboto"/>
                </a:rPr>
                <a:t>?</a:t>
              </a:r>
            </a:p>
          </p:txBody>
        </p:sp>
      </p:grpSp>
    </p:spTree>
    <p:extLst>
      <p:ext uri="{BB962C8B-B14F-4D97-AF65-F5344CB8AC3E}">
        <p14:creationId xmlns:p14="http://schemas.microsoft.com/office/powerpoint/2010/main" val="26511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1D58F1A0-EDAA-15DC-B68B-87FEFB97E08B}"/>
              </a:ext>
            </a:extLst>
          </p:cNvPr>
          <p:cNvSpPr txBox="1">
            <a:spLocks/>
          </p:cNvSpPr>
          <p:nvPr/>
        </p:nvSpPr>
        <p:spPr>
          <a:xfrm>
            <a:off x="625689" y="1723415"/>
            <a:ext cx="7821437" cy="15976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5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457200" indent="-457200" algn="just">
              <a:buSzPct val="100000"/>
              <a:buFont typeface="Wingdings" panose="05000000000000000000" pitchFamily="2" charset="2"/>
              <a:buChar char="Ø"/>
            </a:pPr>
            <a:endParaRPr lang="en-US" sz="2200" dirty="0">
              <a:solidFill>
                <a:srgbClr val="0070C0"/>
              </a:solidFill>
              <a:latin typeface="Roboto Condensed" panose="02000000000000000000" pitchFamily="2" charset="0"/>
              <a:ea typeface="Roboto Condensed" panose="02000000000000000000" pitchFamily="2" charset="0"/>
            </a:endParaRPr>
          </a:p>
        </p:txBody>
      </p:sp>
      <p:sp>
        <p:nvSpPr>
          <p:cNvPr id="5" name="Title 2" descr="n185 Fb Thu Huong Pham">
            <a:extLst>
              <a:ext uri="{FF2B5EF4-FFF2-40B4-BE49-F238E27FC236}">
                <a16:creationId xmlns:a16="http://schemas.microsoft.com/office/drawing/2014/main" id="{05C48911-3120-3339-51F8-E046B928AF74}"/>
              </a:ext>
            </a:extLst>
          </p:cNvPr>
          <p:cNvSpPr txBox="1">
            <a:spLocks/>
          </p:cNvSpPr>
          <p:nvPr/>
        </p:nvSpPr>
        <p:spPr>
          <a:xfrm>
            <a:off x="147221" y="362544"/>
            <a:ext cx="5621013" cy="65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Chelsea Market"/>
              <a:buNone/>
              <a:defRPr sz="6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r>
              <a:rPr lang="en-US" sz="4500" b="1">
                <a:solidFill>
                  <a:srgbClr val="C00000"/>
                </a:solidFill>
                <a:latin typeface="Roboto Condensed" panose="02000000000000000000" pitchFamily="2" charset="0"/>
                <a:ea typeface="Roboto Condensed" panose="02000000000000000000" pitchFamily="2" charset="0"/>
              </a:rPr>
              <a:t>2. TIA HỒNG NGOẠI</a:t>
            </a:r>
            <a:endParaRPr lang="en-US" sz="4500" b="1" dirty="0">
              <a:solidFill>
                <a:srgbClr val="C00000"/>
              </a:solidFill>
              <a:latin typeface="Roboto Condensed" panose="02000000000000000000" pitchFamily="2" charset="0"/>
              <a:ea typeface="Roboto Condensed" panose="02000000000000000000" pitchFamily="2" charset="0"/>
            </a:endParaRPr>
          </a:p>
        </p:txBody>
      </p:sp>
      <mc:AlternateContent xmlns:mc="http://schemas.openxmlformats.org/markup-compatibility/2006">
        <mc:Choice xmlns:a14="http://schemas.microsoft.com/office/drawing/2010/main" Requires="a14">
          <p:sp>
            <p:nvSpPr>
              <p:cNvPr id="6" name="TextBox 5" descr="n185 Fb Thu Huong Pham">
                <a:extLst>
                  <a:ext uri="{FF2B5EF4-FFF2-40B4-BE49-F238E27FC236}">
                    <a16:creationId xmlns:a16="http://schemas.microsoft.com/office/drawing/2014/main" id="{0AB604FF-BFCF-AC3E-F403-7FE91A5A8883}"/>
                  </a:ext>
                </a:extLst>
              </p:cNvPr>
              <p:cNvSpPr txBox="1"/>
              <p:nvPr/>
            </p:nvSpPr>
            <p:spPr>
              <a:xfrm>
                <a:off x="625689" y="962772"/>
                <a:ext cx="7821437" cy="2431435"/>
              </a:xfrm>
              <a:prstGeom prst="rect">
                <a:avLst/>
              </a:prstGeom>
              <a:noFill/>
            </p:spPr>
            <p:txBody>
              <a:bodyPr wrap="square">
                <a:spAutoFit/>
              </a:bodyPr>
              <a:lstStyle/>
              <a:p>
                <a:pPr marL="457200" indent="-457200" algn="just">
                  <a:spcBef>
                    <a:spcPts val="600"/>
                  </a:spcBef>
                  <a:spcAft>
                    <a:spcPts val="600"/>
                  </a:spcAft>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Tia hồng</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ngoại</a:t>
                </a:r>
                <a:r>
                  <a:rPr lang="en-US" sz="2200" dirty="0">
                    <a:solidFill>
                      <a:srgbClr val="0070C0"/>
                    </a:solidFill>
                    <a:latin typeface="Roboto Condensed" panose="02000000000000000000" pitchFamily="2" charset="0"/>
                    <a:ea typeface="Roboto Condensed" panose="02000000000000000000" pitchFamily="2" charset="0"/>
                  </a:rPr>
                  <a:t> (IR)</a:t>
                </a:r>
                <a:r>
                  <a:rPr lang="vi-VN" sz="2200" dirty="0">
                    <a:solidFill>
                      <a:srgbClr val="0070C0"/>
                    </a:solidFill>
                    <a:latin typeface="Roboto Condensed" panose="02000000000000000000" pitchFamily="2" charset="0"/>
                    <a:ea typeface="Roboto Condensed" panose="02000000000000000000" pitchFamily="2" charset="0"/>
                  </a:rPr>
                  <a:t> là sóng điện từ không nhìn thấy có bước sóng nằm trong khoảng từ 0,76 </a:t>
                </a:r>
                <a14:m>
                  <m:oMath xmlns:m="http://schemas.openxmlformats.org/officeDocument/2006/math">
                    <m:r>
                      <a:rPr lang="en-US" sz="2200" i="1" smtClean="0">
                        <a:solidFill>
                          <a:srgbClr val="0070C0"/>
                        </a:solidFill>
                        <a:latin typeface="Cambria Math" panose="02040503050406030204" pitchFamily="18" charset="0"/>
                      </a:rPr>
                      <m:t>𝜇</m:t>
                    </m:r>
                  </m:oMath>
                </a14:m>
                <a:r>
                  <a:rPr lang="vi-VN" sz="2200" dirty="0">
                    <a:solidFill>
                      <a:srgbClr val="0070C0"/>
                    </a:solidFill>
                    <a:latin typeface="Roboto Condensed" panose="02000000000000000000" pitchFamily="2" charset="0"/>
                    <a:ea typeface="Roboto Condensed" panose="02000000000000000000" pitchFamily="2" charset="0"/>
                  </a:rPr>
                  <a:t>m</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đến 1 mm.</a:t>
                </a:r>
                <a:endParaRPr lang="en-US" sz="2200" dirty="0">
                  <a:solidFill>
                    <a:srgbClr val="0070C0"/>
                  </a:solidFill>
                  <a:latin typeface="Roboto Condensed" panose="02000000000000000000" pitchFamily="2" charset="0"/>
                  <a:ea typeface="Roboto Condensed" panose="02000000000000000000" pitchFamily="2" charset="0"/>
                </a:endParaRPr>
              </a:p>
              <a:p>
                <a:pPr marL="457200" indent="-457200" algn="just">
                  <a:spcBef>
                    <a:spcPts val="600"/>
                  </a:spcBef>
                  <a:spcAft>
                    <a:spcPts val="600"/>
                  </a:spcAft>
                  <a:buSzPct val="100000"/>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Nguồn phát tia hồng ngoại: Vật có nhiệt độ cao hơn môi trường xung quanh thì phát được</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tia hồng ngoại ra môi trường.</a:t>
                </a:r>
                <a:r>
                  <a:rPr lang="en-US" sz="2200" dirty="0">
                    <a:solidFill>
                      <a:srgbClr val="0070C0"/>
                    </a:solidFill>
                    <a:latin typeface="Roboto Condensed" panose="02000000000000000000" pitchFamily="2" charset="0"/>
                    <a:ea typeface="Roboto Condensed" panose="02000000000000000000" pitchFamily="2" charset="0"/>
                  </a:rPr>
                  <a:t> </a:t>
                </a:r>
              </a:p>
              <a:p>
                <a:pPr marL="457200" indent="-457200" algn="just">
                  <a:spcBef>
                    <a:spcPts val="600"/>
                  </a:spcBef>
                  <a:spcAft>
                    <a:spcPts val="600"/>
                  </a:spcAft>
                  <a:buSzPct val="100000"/>
                  <a:buFont typeface="Wingdings" panose="05000000000000000000" pitchFamily="2" charset="2"/>
                  <a:buChar char="Ø"/>
                </a:pPr>
                <a:r>
                  <a:rPr lang="en-US" sz="2200" dirty="0" err="1">
                    <a:solidFill>
                      <a:srgbClr val="0070C0"/>
                    </a:solidFill>
                    <a:latin typeface="Roboto Condensed" panose="02000000000000000000" pitchFamily="2" charset="0"/>
                    <a:ea typeface="Roboto Condensed" panose="02000000000000000000" pitchFamily="2" charset="0"/>
                  </a:rPr>
                  <a:t>Nguồn</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thông</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dụng</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là</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bóng</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đèn</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dây</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tóc</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bếp</a:t>
                </a:r>
                <a:r>
                  <a:rPr lang="en-US" sz="2200" dirty="0">
                    <a:solidFill>
                      <a:srgbClr val="0070C0"/>
                    </a:solidFill>
                    <a:latin typeface="Roboto Condensed" panose="02000000000000000000" pitchFamily="2" charset="0"/>
                    <a:ea typeface="Roboto Condensed" panose="02000000000000000000" pitchFamily="2" charset="0"/>
                  </a:rPr>
                  <a:t> gas, </a:t>
                </a:r>
                <a:r>
                  <a:rPr lang="en-US" sz="2200" dirty="0" err="1">
                    <a:solidFill>
                      <a:srgbClr val="0070C0"/>
                    </a:solidFill>
                    <a:latin typeface="Roboto Condensed" panose="02000000000000000000" pitchFamily="2" charset="0"/>
                    <a:ea typeface="Roboto Condensed" panose="02000000000000000000" pitchFamily="2" charset="0"/>
                  </a:rPr>
                  <a:t>bếp</a:t>
                </a:r>
                <a:r>
                  <a:rPr lang="en-US" sz="2200" dirty="0">
                    <a:solidFill>
                      <a:srgbClr val="0070C0"/>
                    </a:solidFill>
                    <a:latin typeface="Roboto Condensed" panose="02000000000000000000" pitchFamily="2" charset="0"/>
                    <a:ea typeface="Roboto Condensed" panose="02000000000000000000" pitchFamily="2" charset="0"/>
                  </a:rPr>
                  <a:t> than, </a:t>
                </a:r>
                <a:r>
                  <a:rPr lang="en-US" sz="2200" dirty="0" err="1">
                    <a:solidFill>
                      <a:srgbClr val="0070C0"/>
                    </a:solidFill>
                    <a:latin typeface="Roboto Condensed" panose="02000000000000000000" pitchFamily="2" charset="0"/>
                    <a:ea typeface="Roboto Condensed" panose="02000000000000000000" pitchFamily="2" charset="0"/>
                  </a:rPr>
                  <a:t>điốt</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hồng</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ngoại</a:t>
                </a:r>
                <a:r>
                  <a:rPr lang="en-US" sz="2200" dirty="0">
                    <a:solidFill>
                      <a:srgbClr val="0070C0"/>
                    </a:solidFill>
                    <a:latin typeface="Roboto Condensed" panose="02000000000000000000" pitchFamily="2" charset="0"/>
                    <a:ea typeface="Roboto Condensed" panose="02000000000000000000" pitchFamily="2" charset="0"/>
                  </a:rPr>
                  <a:t>,...</a:t>
                </a:r>
              </a:p>
            </p:txBody>
          </p:sp>
        </mc:Choice>
        <mc:Fallback>
          <p:sp>
            <p:nvSpPr>
              <p:cNvPr id="6" name="TextBox 5" descr="n185 Fb Thu Huong Pham">
                <a:extLst>
                  <a:ext uri="{FF2B5EF4-FFF2-40B4-BE49-F238E27FC236}">
                    <a16:creationId xmlns:a16="http://schemas.microsoft.com/office/drawing/2014/main" id="{0AB604FF-BFCF-AC3E-F403-7FE91A5A8883}"/>
                  </a:ext>
                </a:extLst>
              </p:cNvPr>
              <p:cNvSpPr txBox="1">
                <a:spLocks noRot="1" noChangeAspect="1" noMove="1" noResize="1" noEditPoints="1" noAdjustHandles="1" noChangeArrowheads="1" noChangeShapeType="1" noTextEdit="1"/>
              </p:cNvSpPr>
              <p:nvPr/>
            </p:nvSpPr>
            <p:spPr>
              <a:xfrm>
                <a:off x="625689" y="962772"/>
                <a:ext cx="7821437" cy="2431435"/>
              </a:xfrm>
              <a:prstGeom prst="rect">
                <a:avLst/>
              </a:prstGeom>
              <a:blipFill>
                <a:blip r:embed="rId2"/>
                <a:stretch>
                  <a:fillRect l="-857" t="-1504" r="-1793" b="-4261"/>
                </a:stretch>
              </a:blipFill>
            </p:spPr>
            <p:txBody>
              <a:bodyPr/>
              <a:lstStyle/>
              <a:p>
                <a:r>
                  <a:rPr lang="en-US">
                    <a:noFill/>
                  </a:rPr>
                  <a:t> </a:t>
                </a:r>
              </a:p>
            </p:txBody>
          </p:sp>
        </mc:Fallback>
      </mc:AlternateContent>
      <p:pic>
        <p:nvPicPr>
          <p:cNvPr id="7" name="Picture 6" descr="n185 Fb Thu Huong Pham">
            <a:extLst>
              <a:ext uri="{FF2B5EF4-FFF2-40B4-BE49-F238E27FC236}">
                <a16:creationId xmlns:a16="http://schemas.microsoft.com/office/drawing/2014/main" id="{06AA2A61-2253-DB36-6E3D-9526044871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21" r="35585"/>
          <a:stretch/>
        </p:blipFill>
        <p:spPr bwMode="auto">
          <a:xfrm>
            <a:off x="269141" y="3481149"/>
            <a:ext cx="2043111" cy="13532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n185 Fb Thu Huong Pham">
            <a:extLst>
              <a:ext uri="{FF2B5EF4-FFF2-40B4-BE49-F238E27FC236}">
                <a16:creationId xmlns:a16="http://schemas.microsoft.com/office/drawing/2014/main" id="{D1628940-5FC1-817A-58C0-03BC617AB1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66" t="6108" r="12400" b="18954"/>
          <a:stretch/>
        </p:blipFill>
        <p:spPr bwMode="auto">
          <a:xfrm>
            <a:off x="2339603" y="3463638"/>
            <a:ext cx="2255520" cy="14668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n185 Fb Thu Huong Pham">
            <a:extLst>
              <a:ext uri="{FF2B5EF4-FFF2-40B4-BE49-F238E27FC236}">
                <a16:creationId xmlns:a16="http://schemas.microsoft.com/office/drawing/2014/main" id="{9356CEA4-852D-F4BF-FF00-8883359000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7" b="7287"/>
          <a:stretch/>
        </p:blipFill>
        <p:spPr bwMode="auto">
          <a:xfrm>
            <a:off x="4536408" y="3504009"/>
            <a:ext cx="2149792" cy="13532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n185 Fb Thu Huong Pham">
            <a:extLst>
              <a:ext uri="{FF2B5EF4-FFF2-40B4-BE49-F238E27FC236}">
                <a16:creationId xmlns:a16="http://schemas.microsoft.com/office/drawing/2014/main" id="{2E6DB77F-D39F-9443-AF34-EDF9BEA5F9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104" y="3450565"/>
            <a:ext cx="2255520" cy="14254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60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85 Fb Thu Huong Pham">
            <a:extLst>
              <a:ext uri="{FF2B5EF4-FFF2-40B4-BE49-F238E27FC236}">
                <a16:creationId xmlns:a16="http://schemas.microsoft.com/office/drawing/2014/main" id="{D5BCCADE-632F-4539-7EFA-2B3F184E3080}"/>
              </a:ext>
            </a:extLst>
          </p:cNvPr>
          <p:cNvSpPr txBox="1"/>
          <p:nvPr/>
        </p:nvSpPr>
        <p:spPr>
          <a:xfrm>
            <a:off x="217611" y="2339922"/>
            <a:ext cx="4640139" cy="769441"/>
          </a:xfrm>
          <a:prstGeom prst="rect">
            <a:avLst/>
          </a:prstGeom>
          <a:noFill/>
        </p:spPr>
        <p:txBody>
          <a:bodyPr wrap="square">
            <a:spAutoFit/>
          </a:bodyPr>
          <a:lstStyle/>
          <a:p>
            <a:pPr marL="457200" indent="-457200" algn="just">
              <a:spcBef>
                <a:spcPts val="600"/>
              </a:spcBef>
              <a:spcAft>
                <a:spcPts val="600"/>
              </a:spcAft>
              <a:buFont typeface="Wingdings" panose="05000000000000000000" pitchFamily="2" charset="2"/>
              <a:buChar char="Ø"/>
            </a:pPr>
            <a:r>
              <a:rPr lang="en-US" sz="2200" dirty="0">
                <a:solidFill>
                  <a:srgbClr val="0070C0"/>
                </a:solidFill>
                <a:latin typeface="Roboto Condensed" panose="02000000000000000000" pitchFamily="2" charset="0"/>
                <a:ea typeface="Roboto Condensed" panose="02000000000000000000" pitchFamily="2" charset="0"/>
              </a:rPr>
              <a:t>G</a:t>
            </a:r>
            <a:r>
              <a:rPr lang="vi-VN" sz="2200" dirty="0">
                <a:solidFill>
                  <a:srgbClr val="0070C0"/>
                </a:solidFill>
                <a:latin typeface="Roboto Condensed" panose="02000000000000000000" pitchFamily="2" charset="0"/>
                <a:ea typeface="Roboto Condensed" panose="02000000000000000000" pitchFamily="2" charset="0"/>
              </a:rPr>
              <a:t>ây</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được hiện tượng nhiễu xạ, giao thoa như ánh sáng thông thường.</a:t>
            </a:r>
            <a:endParaRPr lang="en-US" sz="2200" dirty="0">
              <a:solidFill>
                <a:srgbClr val="0070C0"/>
              </a:solidFill>
              <a:latin typeface="Roboto Condensed" panose="02000000000000000000" pitchFamily="2" charset="0"/>
              <a:ea typeface="Roboto Condensed" panose="02000000000000000000" pitchFamily="2" charset="0"/>
            </a:endParaRPr>
          </a:p>
        </p:txBody>
      </p:sp>
      <p:pic>
        <p:nvPicPr>
          <p:cNvPr id="1026" name="Picture 2" descr="n185 Fb Thu Huong Pham">
            <a:extLst>
              <a:ext uri="{FF2B5EF4-FFF2-40B4-BE49-F238E27FC236}">
                <a16:creationId xmlns:a16="http://schemas.microsoft.com/office/drawing/2014/main" id="{6B2B2B40-E143-4C7E-B1D9-D9D152CC62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29" t="8586" r="3261" b="12728"/>
          <a:stretch/>
        </p:blipFill>
        <p:spPr bwMode="auto">
          <a:xfrm>
            <a:off x="5099064" y="2266890"/>
            <a:ext cx="2855444" cy="1262273"/>
          </a:xfrm>
          <a:prstGeom prst="round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6" name="Picture 5" descr="n185 Fb Thu Huong Pham">
            <a:extLst>
              <a:ext uri="{FF2B5EF4-FFF2-40B4-BE49-F238E27FC236}">
                <a16:creationId xmlns:a16="http://schemas.microsoft.com/office/drawing/2014/main" id="{B3CFC37A-4BE8-B19A-142E-8D0F53255E76}"/>
              </a:ext>
            </a:extLst>
          </p:cNvPr>
          <p:cNvPicPr>
            <a:picLocks noChangeAspect="1"/>
          </p:cNvPicPr>
          <p:nvPr/>
        </p:nvPicPr>
        <p:blipFill>
          <a:blip r:embed="rId3"/>
          <a:stretch>
            <a:fillRect/>
          </a:stretch>
        </p:blipFill>
        <p:spPr>
          <a:xfrm>
            <a:off x="2261070" y="3582660"/>
            <a:ext cx="2220034" cy="1004121"/>
          </a:xfrm>
          <a:prstGeom prst="roundRect">
            <a:avLst/>
          </a:prstGeom>
          <a:ln>
            <a:solidFill>
              <a:srgbClr val="002060"/>
            </a:solidFill>
          </a:ln>
        </p:spPr>
      </p:pic>
      <p:sp>
        <p:nvSpPr>
          <p:cNvPr id="9" name="TextBox 8" descr="n185 Fb Thu Huong Pham">
            <a:extLst>
              <a:ext uri="{FF2B5EF4-FFF2-40B4-BE49-F238E27FC236}">
                <a16:creationId xmlns:a16="http://schemas.microsoft.com/office/drawing/2014/main" id="{AD45071C-E4FD-C0CB-8F42-6D04F456AA6A}"/>
              </a:ext>
            </a:extLst>
          </p:cNvPr>
          <p:cNvSpPr txBox="1"/>
          <p:nvPr/>
        </p:nvSpPr>
        <p:spPr>
          <a:xfrm>
            <a:off x="4572000" y="805361"/>
            <a:ext cx="3552499" cy="769441"/>
          </a:xfrm>
          <a:prstGeom prst="rect">
            <a:avLst/>
          </a:prstGeom>
          <a:noFill/>
        </p:spPr>
        <p:txBody>
          <a:bodyPr wrap="square">
            <a:spAutoFit/>
          </a:bodyPr>
          <a:lstStyle/>
          <a:p>
            <a:pPr marL="457200" indent="-457200" algn="just">
              <a:spcBef>
                <a:spcPts val="600"/>
              </a:spcBef>
              <a:spcAft>
                <a:spcPts val="600"/>
              </a:spcAft>
              <a:buFont typeface="Wingdings" panose="05000000000000000000" pitchFamily="2" charset="2"/>
              <a:buChar char="Ø"/>
            </a:pPr>
            <a:r>
              <a:rPr lang="en-US" sz="2200" dirty="0" err="1">
                <a:solidFill>
                  <a:srgbClr val="0070C0"/>
                </a:solidFill>
                <a:latin typeface="Roboto Condensed" panose="02000000000000000000" pitchFamily="2" charset="0"/>
                <a:ea typeface="Roboto Condensed" panose="02000000000000000000" pitchFamily="2" charset="0"/>
              </a:rPr>
              <a:t>Tuân</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theo</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định</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luật</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truyền</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thẳng</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phản</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xạ</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khúc</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xạ</a:t>
            </a:r>
            <a:endParaRPr lang="en-US" sz="2200" dirty="0">
              <a:solidFill>
                <a:srgbClr val="0070C0"/>
              </a:solidFill>
              <a:latin typeface="Roboto Condensed" panose="02000000000000000000" pitchFamily="2" charset="0"/>
              <a:ea typeface="Roboto Condensed" panose="02000000000000000000" pitchFamily="2" charset="0"/>
            </a:endParaRPr>
          </a:p>
        </p:txBody>
      </p:sp>
      <p:sp>
        <p:nvSpPr>
          <p:cNvPr id="10" name="TextBox 9" descr="n185 Fb Thu Huong Pham">
            <a:extLst>
              <a:ext uri="{FF2B5EF4-FFF2-40B4-BE49-F238E27FC236}">
                <a16:creationId xmlns:a16="http://schemas.microsoft.com/office/drawing/2014/main" id="{5E4FAE1D-D253-98DC-4EA7-9CB2157C2B56}"/>
              </a:ext>
            </a:extLst>
          </p:cNvPr>
          <p:cNvSpPr txBox="1"/>
          <p:nvPr/>
        </p:nvSpPr>
        <p:spPr>
          <a:xfrm>
            <a:off x="4662898" y="3582660"/>
            <a:ext cx="3829050" cy="769441"/>
          </a:xfrm>
          <a:prstGeom prst="rect">
            <a:avLst/>
          </a:prstGeom>
          <a:noFill/>
        </p:spPr>
        <p:txBody>
          <a:bodyPr wrap="square">
            <a:spAutoFit/>
          </a:bodyPr>
          <a:lstStyle/>
          <a:p>
            <a:pPr marL="457200" indent="-457200" algn="just">
              <a:spcBef>
                <a:spcPts val="600"/>
              </a:spcBef>
              <a:spcAft>
                <a:spcPts val="600"/>
              </a:spcAft>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Đặc trưng nổi bật của</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tia hồng ngoại là tác dụng nhiệt.</a:t>
            </a:r>
            <a:endParaRPr lang="en-US" sz="2200" dirty="0">
              <a:solidFill>
                <a:srgbClr val="0070C0"/>
              </a:solidFill>
              <a:latin typeface="Roboto Condensed" panose="02000000000000000000" pitchFamily="2" charset="0"/>
              <a:ea typeface="Roboto Condensed" panose="02000000000000000000" pitchFamily="2" charset="0"/>
            </a:endParaRPr>
          </a:p>
        </p:txBody>
      </p:sp>
      <p:pic>
        <p:nvPicPr>
          <p:cNvPr id="2" name="Picture 2" descr="n185 Fb Thu Huong Pham">
            <a:extLst>
              <a:ext uri="{FF2B5EF4-FFF2-40B4-BE49-F238E27FC236}">
                <a16:creationId xmlns:a16="http://schemas.microsoft.com/office/drawing/2014/main" id="{51251059-7D2C-83E8-A99D-57DE5C16B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540978"/>
            <a:ext cx="1775918" cy="11068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4" descr="n185 Fb Thu Huong Pham">
            <a:extLst>
              <a:ext uri="{FF2B5EF4-FFF2-40B4-BE49-F238E27FC236}">
                <a16:creationId xmlns:a16="http://schemas.microsoft.com/office/drawing/2014/main" id="{CDD73C5F-F110-13C5-14F6-3BBEDF96B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576" y="442779"/>
            <a:ext cx="1885022" cy="1222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8" descr="n185 Fb Thu Huong Pham">
            <a:extLst>
              <a:ext uri="{FF2B5EF4-FFF2-40B4-BE49-F238E27FC236}">
                <a16:creationId xmlns:a16="http://schemas.microsoft.com/office/drawing/2014/main" id="{9F390224-DDF3-7592-F66B-4164C7AFC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3503"/>
          <a:stretch>
            <a:fillRect/>
          </a:stretch>
        </p:blipFill>
        <p:spPr bwMode="auto">
          <a:xfrm>
            <a:off x="325418" y="3376922"/>
            <a:ext cx="1912463" cy="14155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descr="n185 Fb Thu Huong Pham">
            <a:extLst>
              <a:ext uri="{FF2B5EF4-FFF2-40B4-BE49-F238E27FC236}">
                <a16:creationId xmlns:a16="http://schemas.microsoft.com/office/drawing/2014/main" id="{77AB21C9-EB2C-ECC7-24A7-684B6606BC8F}"/>
              </a:ext>
            </a:extLst>
          </p:cNvPr>
          <p:cNvSpPr txBox="1"/>
          <p:nvPr/>
        </p:nvSpPr>
        <p:spPr>
          <a:xfrm>
            <a:off x="3579312" y="1754159"/>
            <a:ext cx="1985376" cy="584775"/>
          </a:xfrm>
          <a:prstGeom prst="rect">
            <a:avLst/>
          </a:prstGeom>
          <a:solidFill>
            <a:srgbClr val="00B050"/>
          </a:solidFill>
          <a:ln>
            <a:noFill/>
          </a:ln>
        </p:spPr>
        <p:txBody>
          <a:bodyPr wrap="square" rtlCol="0">
            <a:spAutoFit/>
          </a:bodyPr>
          <a:lstStyle/>
          <a:p>
            <a:pPr algn="ctr">
              <a:lnSpc>
                <a:spcPct val="150000"/>
              </a:lnSpc>
            </a:pPr>
            <a:r>
              <a:rPr lang="en-US" sz="2400" b="1" i="1">
                <a:solidFill>
                  <a:schemeClr val="bg1"/>
                </a:solidFill>
                <a:latin typeface="Roboto Condensed" pitchFamily="2" charset="0"/>
                <a:ea typeface="Roboto Condensed" pitchFamily="2" charset="0"/>
                <a:cs typeface="#9Slide03 Arima Madurai Black" panose="00000A00000000000000" pitchFamily="2" charset="0"/>
              </a:rPr>
              <a:t>Tính chất</a:t>
            </a:r>
            <a:endParaRPr lang="en-US" sz="2400" b="1" i="1" dirty="0">
              <a:solidFill>
                <a:schemeClr val="bg1"/>
              </a:solidFill>
              <a:latin typeface="Roboto Condensed" pitchFamily="2" charset="0"/>
              <a:ea typeface="Roboto Condensed" pitchFamily="2" charset="0"/>
              <a:cs typeface="#9Slide03 Arima Madurai Black" panose="00000A00000000000000" pitchFamily="2" charset="0"/>
            </a:endParaRPr>
          </a:p>
        </p:txBody>
      </p:sp>
    </p:spTree>
    <p:extLst>
      <p:ext uri="{BB962C8B-B14F-4D97-AF65-F5344CB8AC3E}">
        <p14:creationId xmlns:p14="http://schemas.microsoft.com/office/powerpoint/2010/main" val="354388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par>
                                <p:cTn id="28" presetID="21" presetClass="entr" presetSubtype="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par>
                                <p:cTn id="31" presetID="21" presetClass="entr" presetSubtype="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500" fill="hold"/>
                                        <p:tgtEl>
                                          <p:spTgt spid="1026"/>
                                        </p:tgtEl>
                                        <p:attrNameLst>
                                          <p:attrName>ppt_w</p:attrName>
                                        </p:attrNameLst>
                                      </p:cBhvr>
                                      <p:tavLst>
                                        <p:tav tm="0">
                                          <p:val>
                                            <p:fltVal val="0"/>
                                          </p:val>
                                        </p:tav>
                                        <p:tav tm="100000">
                                          <p:val>
                                            <p:strVal val="#ppt_w"/>
                                          </p:val>
                                        </p:tav>
                                      </p:tavLst>
                                    </p:anim>
                                    <p:anim calcmode="lin" valueType="num">
                                      <p:cBhvr>
                                        <p:cTn id="39" dur="500" fill="hold"/>
                                        <p:tgtEl>
                                          <p:spTgt spid="1026"/>
                                        </p:tgtEl>
                                        <p:attrNameLst>
                                          <p:attrName>ppt_h</p:attrName>
                                        </p:attrNameLst>
                                      </p:cBhvr>
                                      <p:tavLst>
                                        <p:tav tm="0">
                                          <p:val>
                                            <p:fltVal val="0"/>
                                          </p:val>
                                        </p:tav>
                                        <p:tav tm="100000">
                                          <p:val>
                                            <p:strVal val="#ppt_h"/>
                                          </p:val>
                                        </p:tav>
                                      </p:tavLst>
                                    </p:anim>
                                    <p:animEffect transition="in" filter="fade">
                                      <p:cBhvr>
                                        <p:cTn id="40" dur="500"/>
                                        <p:tgtEl>
                                          <p:spTgt spid="102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185 Fb Thu Huong Pham">
            <a:extLst>
              <a:ext uri="{FF2B5EF4-FFF2-40B4-BE49-F238E27FC236}">
                <a16:creationId xmlns:a16="http://schemas.microsoft.com/office/drawing/2014/main" id="{FC41BCB9-9DED-BCF5-FB26-FC47B72F485C}"/>
              </a:ext>
            </a:extLst>
          </p:cNvPr>
          <p:cNvSpPr txBox="1"/>
          <p:nvPr/>
        </p:nvSpPr>
        <p:spPr>
          <a:xfrm>
            <a:off x="1640910" y="1007900"/>
            <a:ext cx="6010927" cy="400110"/>
          </a:xfrm>
          <a:prstGeom prst="rect">
            <a:avLst/>
          </a:prstGeom>
          <a:noFill/>
        </p:spPr>
        <p:txBody>
          <a:bodyPr wrap="square">
            <a:spAutoFit/>
          </a:bodyPr>
          <a:lstStyle/>
          <a:p>
            <a:r>
              <a:rPr lang="vi-VN" sz="2000" b="1">
                <a:solidFill>
                  <a:srgbClr val="0070C0"/>
                </a:solidFill>
                <a:latin typeface="Roboto Condensed" panose="02000000000000000000" pitchFamily="2" charset="0"/>
                <a:ea typeface="Roboto Condensed" panose="02000000000000000000" pitchFamily="2" charset="0"/>
              </a:rPr>
              <a:t>Ứng dụng phổ biến trong các thiết bị điều khiển từ xa</a:t>
            </a:r>
            <a:endParaRPr lang="vi-VN" sz="2000" b="1">
              <a:solidFill>
                <a:srgbClr val="0070C0"/>
              </a:solidFill>
            </a:endParaRPr>
          </a:p>
        </p:txBody>
      </p:sp>
      <p:pic>
        <p:nvPicPr>
          <p:cNvPr id="6" name="Picture 5" descr="n185 Fb Thu Huong Pham">
            <a:extLst>
              <a:ext uri="{FF2B5EF4-FFF2-40B4-BE49-F238E27FC236}">
                <a16:creationId xmlns:a16="http://schemas.microsoft.com/office/drawing/2014/main" id="{7F5ADC75-AB11-0B98-8ABD-DB5669D83F9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1455" r="19921"/>
          <a:stretch/>
        </p:blipFill>
        <p:spPr bwMode="auto">
          <a:xfrm>
            <a:off x="998078" y="1869394"/>
            <a:ext cx="2216544" cy="2364085"/>
          </a:xfrm>
          <a:prstGeom prst="rect">
            <a:avLst/>
          </a:prstGeom>
          <a:noFill/>
          <a:ln>
            <a:noFill/>
          </a:ln>
        </p:spPr>
      </p:pic>
      <p:pic>
        <p:nvPicPr>
          <p:cNvPr id="7" name="Picture 6" descr="n185 Fb Thu Huong Pham">
            <a:extLst>
              <a:ext uri="{FF2B5EF4-FFF2-40B4-BE49-F238E27FC236}">
                <a16:creationId xmlns:a16="http://schemas.microsoft.com/office/drawing/2014/main" id="{1232EA9A-B365-0E26-8E10-9A9BCA78AB25}"/>
              </a:ext>
            </a:extLst>
          </p:cNvPr>
          <p:cNvPicPr>
            <a:picLocks noChangeAspect="1"/>
          </p:cNvPicPr>
          <p:nvPr/>
        </p:nvPicPr>
        <p:blipFill>
          <a:blip r:embed="rId4"/>
          <a:stretch>
            <a:fillRect/>
          </a:stretch>
        </p:blipFill>
        <p:spPr>
          <a:xfrm>
            <a:off x="3751965" y="1484149"/>
            <a:ext cx="3425387" cy="3030953"/>
          </a:xfrm>
          <a:prstGeom prst="rect">
            <a:avLst/>
          </a:prstGeom>
        </p:spPr>
      </p:pic>
      <p:sp>
        <p:nvSpPr>
          <p:cNvPr id="2" name="TextBox 1" descr="n185 Fb Thu Huong Pham">
            <a:extLst>
              <a:ext uri="{FF2B5EF4-FFF2-40B4-BE49-F238E27FC236}">
                <a16:creationId xmlns:a16="http://schemas.microsoft.com/office/drawing/2014/main" id="{89AF7508-D608-A832-7FC3-952C63CB941F}"/>
              </a:ext>
            </a:extLst>
          </p:cNvPr>
          <p:cNvSpPr txBox="1"/>
          <p:nvPr/>
        </p:nvSpPr>
        <p:spPr>
          <a:xfrm>
            <a:off x="391438" y="331666"/>
            <a:ext cx="1985376" cy="584775"/>
          </a:xfrm>
          <a:prstGeom prst="rect">
            <a:avLst/>
          </a:prstGeom>
          <a:solidFill>
            <a:srgbClr val="00B050"/>
          </a:solidFill>
          <a:ln>
            <a:noFill/>
          </a:ln>
        </p:spPr>
        <p:txBody>
          <a:bodyPr wrap="square" rtlCol="0">
            <a:spAutoFit/>
          </a:bodyPr>
          <a:lstStyle/>
          <a:p>
            <a:pPr algn="ctr">
              <a:lnSpc>
                <a:spcPct val="150000"/>
              </a:lnSpc>
            </a:pPr>
            <a:r>
              <a:rPr lang="en-US" sz="2400" b="1" i="1">
                <a:solidFill>
                  <a:schemeClr val="bg1"/>
                </a:solidFill>
                <a:latin typeface="Roboto Condensed" pitchFamily="2" charset="0"/>
                <a:ea typeface="Roboto Condensed" pitchFamily="2" charset="0"/>
                <a:cs typeface="#9Slide03 Arima Madurai Black" panose="00000A00000000000000" pitchFamily="2" charset="0"/>
              </a:rPr>
              <a:t>Công dụng</a:t>
            </a:r>
            <a:endParaRPr lang="en-US" sz="2400" b="1" i="1" dirty="0">
              <a:solidFill>
                <a:schemeClr val="bg1"/>
              </a:solidFill>
              <a:latin typeface="Roboto Condensed" pitchFamily="2" charset="0"/>
              <a:ea typeface="Roboto Condensed" pitchFamily="2" charset="0"/>
              <a:cs typeface="#9Slide03 Arima Madurai Black" panose="00000A00000000000000" pitchFamily="2" charset="0"/>
            </a:endParaRPr>
          </a:p>
        </p:txBody>
      </p:sp>
    </p:spTree>
    <p:extLst>
      <p:ext uri="{BB962C8B-B14F-4D97-AF65-F5344CB8AC3E}">
        <p14:creationId xmlns:p14="http://schemas.microsoft.com/office/powerpoint/2010/main" val="376759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80">
                                          <p:stCondLst>
                                            <p:cond delay="0"/>
                                          </p:stCondLst>
                                        </p:cTn>
                                        <p:tgtEl>
                                          <p:spTgt spid="6"/>
                                        </p:tgtEl>
                                      </p:cBhvr>
                                    </p:animEffect>
                                    <p:anim calcmode="lin" valueType="num">
                                      <p:cBhvr>
                                        <p:cTn id="4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7" dur="26">
                                          <p:stCondLst>
                                            <p:cond delay="650"/>
                                          </p:stCondLst>
                                        </p:cTn>
                                        <p:tgtEl>
                                          <p:spTgt spid="6"/>
                                        </p:tgtEl>
                                      </p:cBhvr>
                                      <p:to x="100000" y="60000"/>
                                    </p:animScale>
                                    <p:animScale>
                                      <p:cBhvr>
                                        <p:cTn id="48" dur="166" decel="50000">
                                          <p:stCondLst>
                                            <p:cond delay="676"/>
                                          </p:stCondLst>
                                        </p:cTn>
                                        <p:tgtEl>
                                          <p:spTgt spid="6"/>
                                        </p:tgtEl>
                                      </p:cBhvr>
                                      <p:to x="100000" y="100000"/>
                                    </p:animScale>
                                    <p:animScale>
                                      <p:cBhvr>
                                        <p:cTn id="49" dur="26">
                                          <p:stCondLst>
                                            <p:cond delay="1312"/>
                                          </p:stCondLst>
                                        </p:cTn>
                                        <p:tgtEl>
                                          <p:spTgt spid="6"/>
                                        </p:tgtEl>
                                      </p:cBhvr>
                                      <p:to x="100000" y="80000"/>
                                    </p:animScale>
                                    <p:animScale>
                                      <p:cBhvr>
                                        <p:cTn id="50" dur="166" decel="50000">
                                          <p:stCondLst>
                                            <p:cond delay="1338"/>
                                          </p:stCondLst>
                                        </p:cTn>
                                        <p:tgtEl>
                                          <p:spTgt spid="6"/>
                                        </p:tgtEl>
                                      </p:cBhvr>
                                      <p:to x="100000" y="100000"/>
                                    </p:animScale>
                                    <p:animScale>
                                      <p:cBhvr>
                                        <p:cTn id="51" dur="26">
                                          <p:stCondLst>
                                            <p:cond delay="1642"/>
                                          </p:stCondLst>
                                        </p:cTn>
                                        <p:tgtEl>
                                          <p:spTgt spid="6"/>
                                        </p:tgtEl>
                                      </p:cBhvr>
                                      <p:to x="100000" y="90000"/>
                                    </p:animScale>
                                    <p:animScale>
                                      <p:cBhvr>
                                        <p:cTn id="52" dur="166" decel="50000">
                                          <p:stCondLst>
                                            <p:cond delay="1668"/>
                                          </p:stCondLst>
                                        </p:cTn>
                                        <p:tgtEl>
                                          <p:spTgt spid="6"/>
                                        </p:tgtEl>
                                      </p:cBhvr>
                                      <p:to x="100000" y="100000"/>
                                    </p:animScale>
                                    <p:animScale>
                                      <p:cBhvr>
                                        <p:cTn id="53" dur="26">
                                          <p:stCondLst>
                                            <p:cond delay="1808"/>
                                          </p:stCondLst>
                                        </p:cTn>
                                        <p:tgtEl>
                                          <p:spTgt spid="6"/>
                                        </p:tgtEl>
                                      </p:cBhvr>
                                      <p:to x="100000" y="95000"/>
                                    </p:animScale>
                                    <p:animScale>
                                      <p:cBhvr>
                                        <p:cTn id="54" dur="166" decel="50000">
                                          <p:stCondLst>
                                            <p:cond delay="1834"/>
                                          </p:stCondLst>
                                        </p:cTn>
                                        <p:tgtEl>
                                          <p:spTgt spid="6"/>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8E715CD0-E065-09CB-FC87-67539C8848BA}"/>
              </a:ext>
            </a:extLst>
          </p:cNvPr>
          <p:cNvPicPr>
            <a:picLocks noChangeAspect="1"/>
          </p:cNvPicPr>
          <p:nvPr/>
        </p:nvPicPr>
        <p:blipFill>
          <a:blip r:embed="rId2"/>
          <a:stretch>
            <a:fillRect/>
          </a:stretch>
        </p:blipFill>
        <p:spPr>
          <a:xfrm>
            <a:off x="563335" y="1412000"/>
            <a:ext cx="2949272" cy="1701951"/>
          </a:xfrm>
          <a:prstGeom prst="rect">
            <a:avLst/>
          </a:prstGeom>
        </p:spPr>
      </p:pic>
      <p:pic>
        <p:nvPicPr>
          <p:cNvPr id="5" name="Picture 4" descr="n185 Fb Thu Huong Pham">
            <a:extLst>
              <a:ext uri="{FF2B5EF4-FFF2-40B4-BE49-F238E27FC236}">
                <a16:creationId xmlns:a16="http://schemas.microsoft.com/office/drawing/2014/main" id="{DE784BBB-0E44-5C08-10F3-059FD3E6FF23}"/>
              </a:ext>
            </a:extLst>
          </p:cNvPr>
          <p:cNvPicPr>
            <a:picLocks noChangeAspect="1"/>
          </p:cNvPicPr>
          <p:nvPr/>
        </p:nvPicPr>
        <p:blipFill rotWithShape="1">
          <a:blip r:embed="rId3"/>
          <a:srcRect l="13725" r="13070"/>
          <a:stretch/>
        </p:blipFill>
        <p:spPr>
          <a:xfrm>
            <a:off x="6133909" y="1311717"/>
            <a:ext cx="2229902" cy="2094191"/>
          </a:xfrm>
          <a:prstGeom prst="rect">
            <a:avLst/>
          </a:prstGeom>
        </p:spPr>
      </p:pic>
      <p:sp>
        <p:nvSpPr>
          <p:cNvPr id="6" name="TextBox 5" descr="n185 Fb Thu Huong Pham">
            <a:extLst>
              <a:ext uri="{FF2B5EF4-FFF2-40B4-BE49-F238E27FC236}">
                <a16:creationId xmlns:a16="http://schemas.microsoft.com/office/drawing/2014/main" id="{86C24EF5-80FB-5C4D-35A3-D96BDAF2213F}"/>
              </a:ext>
            </a:extLst>
          </p:cNvPr>
          <p:cNvSpPr txBox="1"/>
          <p:nvPr/>
        </p:nvSpPr>
        <p:spPr>
          <a:xfrm>
            <a:off x="976836" y="3219190"/>
            <a:ext cx="1876749" cy="523220"/>
          </a:xfrm>
          <a:prstGeom prst="rect">
            <a:avLst/>
          </a:prstGeom>
          <a:solidFill>
            <a:schemeClr val="accent6">
              <a:lumMod val="20000"/>
              <a:lumOff val="80000"/>
            </a:schemeClr>
          </a:solidFill>
          <a:ln>
            <a:noFill/>
          </a:ln>
        </p:spPr>
        <p:txBody>
          <a:bodyPr wrap="square" rtlCol="0">
            <a:spAutoFit/>
          </a:bodyPr>
          <a:lstStyle/>
          <a:p>
            <a:pPr algn="ctr">
              <a:lnSpc>
                <a:spcPct val="150000"/>
              </a:lnSpc>
            </a:pPr>
            <a:r>
              <a:rPr lang="en-US" sz="2100" dirty="0" err="1">
                <a:solidFill>
                  <a:srgbClr val="00B050"/>
                </a:solidFill>
                <a:latin typeface="Roboto Condensed" pitchFamily="2" charset="0"/>
                <a:ea typeface="Roboto Condensed" pitchFamily="2" charset="0"/>
                <a:cs typeface="#9Slide03 Arima Madurai Black" panose="00000A00000000000000" pitchFamily="2" charset="0"/>
              </a:rPr>
              <a:t>Bếp</a:t>
            </a:r>
            <a:r>
              <a:rPr lang="en-US" sz="2100" dirty="0">
                <a:solidFill>
                  <a:srgbClr val="00B050"/>
                </a:solidFill>
                <a:latin typeface="Roboto Condensed" pitchFamily="2" charset="0"/>
                <a:ea typeface="Roboto Condensed" pitchFamily="2" charset="0"/>
                <a:cs typeface="#9Slide03 Arima Madurai Black" panose="00000A00000000000000" pitchFamily="2" charset="0"/>
              </a:rPr>
              <a:t> </a:t>
            </a:r>
            <a:r>
              <a:rPr lang="en-US" sz="2100" dirty="0" err="1">
                <a:solidFill>
                  <a:srgbClr val="00B050"/>
                </a:solidFill>
                <a:latin typeface="Roboto Condensed" pitchFamily="2" charset="0"/>
                <a:ea typeface="Roboto Condensed" pitchFamily="2" charset="0"/>
                <a:cs typeface="#9Slide03 Arima Madurai Black" panose="00000A00000000000000" pitchFamily="2" charset="0"/>
              </a:rPr>
              <a:t>hồng</a:t>
            </a:r>
            <a:r>
              <a:rPr lang="en-US" sz="2100" dirty="0">
                <a:solidFill>
                  <a:srgbClr val="00B050"/>
                </a:solidFill>
                <a:latin typeface="Roboto Condensed" pitchFamily="2" charset="0"/>
                <a:ea typeface="Roboto Condensed" pitchFamily="2" charset="0"/>
                <a:cs typeface="#9Slide03 Arima Madurai Black" panose="00000A00000000000000" pitchFamily="2" charset="0"/>
              </a:rPr>
              <a:t> </a:t>
            </a:r>
            <a:r>
              <a:rPr lang="en-US" sz="2100" dirty="0" err="1">
                <a:solidFill>
                  <a:srgbClr val="00B050"/>
                </a:solidFill>
                <a:latin typeface="Roboto Condensed" pitchFamily="2" charset="0"/>
                <a:ea typeface="Roboto Condensed" pitchFamily="2" charset="0"/>
                <a:cs typeface="#9Slide03 Arima Madurai Black" panose="00000A00000000000000" pitchFamily="2" charset="0"/>
              </a:rPr>
              <a:t>ngoại</a:t>
            </a:r>
            <a:endParaRPr lang="en-US" sz="2100" dirty="0">
              <a:solidFill>
                <a:srgbClr val="00B050"/>
              </a:solidFill>
              <a:latin typeface="Roboto Condensed" pitchFamily="2" charset="0"/>
              <a:ea typeface="Roboto Condensed" pitchFamily="2" charset="0"/>
              <a:cs typeface="#9Slide03 Arima Madurai Black" panose="00000A00000000000000" pitchFamily="2" charset="0"/>
            </a:endParaRPr>
          </a:p>
        </p:txBody>
      </p:sp>
      <p:sp>
        <p:nvSpPr>
          <p:cNvPr id="7" name="TextBox 6" descr="n185 Fb Thu Huong Pham">
            <a:extLst>
              <a:ext uri="{FF2B5EF4-FFF2-40B4-BE49-F238E27FC236}">
                <a16:creationId xmlns:a16="http://schemas.microsoft.com/office/drawing/2014/main" id="{DD3BFB54-C88C-300E-2674-735BB3397F67}"/>
              </a:ext>
            </a:extLst>
          </p:cNvPr>
          <p:cNvSpPr txBox="1"/>
          <p:nvPr/>
        </p:nvSpPr>
        <p:spPr>
          <a:xfrm>
            <a:off x="5893976" y="3526618"/>
            <a:ext cx="2625502" cy="523220"/>
          </a:xfrm>
          <a:prstGeom prst="rect">
            <a:avLst/>
          </a:prstGeom>
          <a:solidFill>
            <a:schemeClr val="accent6">
              <a:lumMod val="20000"/>
              <a:lumOff val="80000"/>
            </a:schemeClr>
          </a:solidFill>
          <a:ln>
            <a:noFill/>
          </a:ln>
        </p:spPr>
        <p:txBody>
          <a:bodyPr wrap="square" rtlCol="0">
            <a:spAutoFit/>
          </a:bodyPr>
          <a:lstStyle/>
          <a:p>
            <a:pPr algn="ctr">
              <a:lnSpc>
                <a:spcPct val="150000"/>
              </a:lnSpc>
            </a:pPr>
            <a:r>
              <a:rPr lang="en-US" sz="2100" dirty="0" err="1">
                <a:solidFill>
                  <a:srgbClr val="00B050"/>
                </a:solidFill>
                <a:latin typeface="Roboto Condensed" pitchFamily="2" charset="0"/>
                <a:ea typeface="Roboto Condensed" pitchFamily="2" charset="0"/>
                <a:cs typeface="#9Slide03 Arima Madurai Black" panose="00000A00000000000000" pitchFamily="2" charset="0"/>
              </a:rPr>
              <a:t>Máy</a:t>
            </a:r>
            <a:r>
              <a:rPr lang="en-US" sz="2100" dirty="0">
                <a:solidFill>
                  <a:srgbClr val="00B050"/>
                </a:solidFill>
                <a:latin typeface="Roboto Condensed" pitchFamily="2" charset="0"/>
                <a:ea typeface="Roboto Condensed" pitchFamily="2" charset="0"/>
                <a:cs typeface="#9Slide03 Arima Madurai Black" panose="00000A00000000000000" pitchFamily="2" charset="0"/>
              </a:rPr>
              <a:t> </a:t>
            </a:r>
            <a:r>
              <a:rPr lang="en-US" sz="2100" dirty="0" err="1">
                <a:solidFill>
                  <a:srgbClr val="00B050"/>
                </a:solidFill>
                <a:latin typeface="Roboto Condensed" pitchFamily="2" charset="0"/>
                <a:ea typeface="Roboto Condensed" pitchFamily="2" charset="0"/>
                <a:cs typeface="#9Slide03 Arima Madurai Black" panose="00000A00000000000000" pitchFamily="2" charset="0"/>
              </a:rPr>
              <a:t>sưởi</a:t>
            </a:r>
            <a:r>
              <a:rPr lang="en-US" sz="2100" dirty="0">
                <a:solidFill>
                  <a:srgbClr val="00B050"/>
                </a:solidFill>
                <a:latin typeface="Roboto Condensed" pitchFamily="2" charset="0"/>
                <a:ea typeface="Roboto Condensed" pitchFamily="2" charset="0"/>
                <a:cs typeface="#9Slide03 Arima Madurai Black" panose="00000A00000000000000" pitchFamily="2" charset="0"/>
              </a:rPr>
              <a:t> </a:t>
            </a:r>
            <a:r>
              <a:rPr lang="en-US" sz="2100" dirty="0" err="1">
                <a:solidFill>
                  <a:srgbClr val="00B050"/>
                </a:solidFill>
                <a:latin typeface="Roboto Condensed" pitchFamily="2" charset="0"/>
                <a:ea typeface="Roboto Condensed" pitchFamily="2" charset="0"/>
                <a:cs typeface="#9Slide03 Arima Madurai Black" panose="00000A00000000000000" pitchFamily="2" charset="0"/>
              </a:rPr>
              <a:t>hồng</a:t>
            </a:r>
            <a:r>
              <a:rPr lang="en-US" sz="2100" dirty="0">
                <a:solidFill>
                  <a:srgbClr val="00B050"/>
                </a:solidFill>
                <a:latin typeface="Roboto Condensed" pitchFamily="2" charset="0"/>
                <a:ea typeface="Roboto Condensed" pitchFamily="2" charset="0"/>
                <a:cs typeface="#9Slide03 Arima Madurai Black" panose="00000A00000000000000" pitchFamily="2" charset="0"/>
              </a:rPr>
              <a:t> </a:t>
            </a:r>
            <a:r>
              <a:rPr lang="en-US" sz="2100" dirty="0" err="1">
                <a:solidFill>
                  <a:srgbClr val="00B050"/>
                </a:solidFill>
                <a:latin typeface="Roboto Condensed" pitchFamily="2" charset="0"/>
                <a:ea typeface="Roboto Condensed" pitchFamily="2" charset="0"/>
                <a:cs typeface="#9Slide03 Arima Madurai Black" panose="00000A00000000000000" pitchFamily="2" charset="0"/>
              </a:rPr>
              <a:t>ngoại</a:t>
            </a:r>
            <a:endParaRPr lang="en-US" sz="2100" dirty="0">
              <a:solidFill>
                <a:srgbClr val="00B050"/>
              </a:solidFill>
              <a:latin typeface="Roboto Condensed" pitchFamily="2" charset="0"/>
              <a:ea typeface="Roboto Condensed" pitchFamily="2" charset="0"/>
              <a:cs typeface="#9Slide03 Arima Madurai Black" panose="00000A00000000000000" pitchFamily="2" charset="0"/>
            </a:endParaRPr>
          </a:p>
        </p:txBody>
      </p:sp>
      <p:pic>
        <p:nvPicPr>
          <p:cNvPr id="8" name="Picture 7" descr="n185 Fb Thu Huong Pham">
            <a:extLst>
              <a:ext uri="{FF2B5EF4-FFF2-40B4-BE49-F238E27FC236}">
                <a16:creationId xmlns:a16="http://schemas.microsoft.com/office/drawing/2014/main" id="{FC6239CE-F6DC-3B46-1D19-8B7106D1B3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020" b="7083"/>
          <a:stretch/>
        </p:blipFill>
        <p:spPr bwMode="auto">
          <a:xfrm>
            <a:off x="3771755" y="1872609"/>
            <a:ext cx="1979220" cy="1065615"/>
          </a:xfrm>
          <a:prstGeom prst="rect">
            <a:avLst/>
          </a:prstGeom>
          <a:noFill/>
          <a:ln>
            <a:noFill/>
          </a:ln>
        </p:spPr>
      </p:pic>
      <p:sp>
        <p:nvSpPr>
          <p:cNvPr id="9" name="TextBox 8" descr="n185 Fb Thu Huong Pham">
            <a:extLst>
              <a:ext uri="{FF2B5EF4-FFF2-40B4-BE49-F238E27FC236}">
                <a16:creationId xmlns:a16="http://schemas.microsoft.com/office/drawing/2014/main" id="{419C0FB4-3018-E460-EDFF-B9A01C3BFDDC}"/>
              </a:ext>
            </a:extLst>
          </p:cNvPr>
          <p:cNvSpPr txBox="1"/>
          <p:nvPr/>
        </p:nvSpPr>
        <p:spPr>
          <a:xfrm>
            <a:off x="2321319" y="833105"/>
            <a:ext cx="4426642" cy="461665"/>
          </a:xfrm>
          <a:prstGeom prst="rect">
            <a:avLst/>
          </a:prstGeom>
          <a:noFill/>
        </p:spPr>
        <p:txBody>
          <a:bodyPr wrap="square">
            <a:spAutoFit/>
          </a:bodyPr>
          <a:lstStyle/>
          <a:p>
            <a:r>
              <a:rPr lang="vi-VN" sz="2400" b="1">
                <a:solidFill>
                  <a:srgbClr val="0070C0"/>
                </a:solidFill>
                <a:latin typeface="Roboto Condensed" panose="02000000000000000000" pitchFamily="2" charset="0"/>
                <a:ea typeface="Roboto Condensed" panose="02000000000000000000" pitchFamily="2" charset="0"/>
              </a:rPr>
              <a:t>Ứng dụng trong sưởi ấm, sấy khô.</a:t>
            </a:r>
            <a:endParaRPr lang="vi-VN" sz="2400" b="1">
              <a:solidFill>
                <a:srgbClr val="0070C0"/>
              </a:solidFill>
            </a:endParaRPr>
          </a:p>
        </p:txBody>
      </p:sp>
      <p:sp>
        <p:nvSpPr>
          <p:cNvPr id="10" name="TextBox 9" descr="n185 Fb Thu Huong Pham">
            <a:extLst>
              <a:ext uri="{FF2B5EF4-FFF2-40B4-BE49-F238E27FC236}">
                <a16:creationId xmlns:a16="http://schemas.microsoft.com/office/drawing/2014/main" id="{A8B8CD72-A385-46DB-9E9C-FF3A857326C4}"/>
              </a:ext>
            </a:extLst>
          </p:cNvPr>
          <p:cNvSpPr txBox="1"/>
          <p:nvPr/>
        </p:nvSpPr>
        <p:spPr>
          <a:xfrm>
            <a:off x="3908858" y="3219189"/>
            <a:ext cx="1251565" cy="523220"/>
          </a:xfrm>
          <a:prstGeom prst="rect">
            <a:avLst/>
          </a:prstGeom>
          <a:solidFill>
            <a:schemeClr val="accent6">
              <a:lumMod val="20000"/>
              <a:lumOff val="80000"/>
            </a:schemeClr>
          </a:solidFill>
          <a:ln>
            <a:noFill/>
          </a:ln>
        </p:spPr>
        <p:txBody>
          <a:bodyPr wrap="square" rtlCol="0">
            <a:spAutoFit/>
          </a:bodyPr>
          <a:lstStyle/>
          <a:p>
            <a:pPr algn="ctr">
              <a:lnSpc>
                <a:spcPct val="150000"/>
              </a:lnSpc>
            </a:pPr>
            <a:r>
              <a:rPr lang="en-US" sz="2100">
                <a:solidFill>
                  <a:srgbClr val="00B050"/>
                </a:solidFill>
                <a:latin typeface="Roboto Condensed" pitchFamily="2" charset="0"/>
                <a:ea typeface="Roboto Condensed" pitchFamily="2" charset="0"/>
                <a:cs typeface="#9Slide03 Arima Madurai Black" panose="00000A00000000000000" pitchFamily="2" charset="0"/>
              </a:rPr>
              <a:t>Lò nướng</a:t>
            </a:r>
            <a:endParaRPr lang="en-US" sz="2100" dirty="0">
              <a:solidFill>
                <a:srgbClr val="00B050"/>
              </a:solidFill>
              <a:latin typeface="Roboto Condensed" pitchFamily="2" charset="0"/>
              <a:ea typeface="Roboto Condensed" pitchFamily="2" charset="0"/>
              <a:cs typeface="#9Slide03 Arima Madurai Black" panose="00000A00000000000000" pitchFamily="2" charset="0"/>
            </a:endParaRPr>
          </a:p>
        </p:txBody>
      </p:sp>
      <p:sp>
        <p:nvSpPr>
          <p:cNvPr id="11" name="TextBox 10" descr="n185 Fb Thu Huong Pham">
            <a:extLst>
              <a:ext uri="{FF2B5EF4-FFF2-40B4-BE49-F238E27FC236}">
                <a16:creationId xmlns:a16="http://schemas.microsoft.com/office/drawing/2014/main" id="{2C1C1884-4381-A551-E19A-201A92B77E26}"/>
              </a:ext>
            </a:extLst>
          </p:cNvPr>
          <p:cNvSpPr txBox="1"/>
          <p:nvPr/>
        </p:nvSpPr>
        <p:spPr>
          <a:xfrm>
            <a:off x="391438" y="331666"/>
            <a:ext cx="1985376" cy="584775"/>
          </a:xfrm>
          <a:prstGeom prst="rect">
            <a:avLst/>
          </a:prstGeom>
          <a:solidFill>
            <a:srgbClr val="00B050"/>
          </a:solidFill>
          <a:ln>
            <a:noFill/>
          </a:ln>
        </p:spPr>
        <p:txBody>
          <a:bodyPr wrap="square" rtlCol="0">
            <a:spAutoFit/>
          </a:bodyPr>
          <a:lstStyle/>
          <a:p>
            <a:pPr algn="ctr">
              <a:lnSpc>
                <a:spcPct val="150000"/>
              </a:lnSpc>
            </a:pPr>
            <a:r>
              <a:rPr lang="en-US" sz="2400" b="1" i="1">
                <a:solidFill>
                  <a:schemeClr val="bg1"/>
                </a:solidFill>
                <a:latin typeface="Roboto Condensed" pitchFamily="2" charset="0"/>
                <a:ea typeface="Roboto Condensed" pitchFamily="2" charset="0"/>
                <a:cs typeface="#9Slide03 Arima Madurai Black" panose="00000A00000000000000" pitchFamily="2" charset="0"/>
              </a:rPr>
              <a:t>Công dụng</a:t>
            </a:r>
            <a:endParaRPr lang="en-US" sz="2400" b="1" i="1" dirty="0">
              <a:solidFill>
                <a:schemeClr val="bg1"/>
              </a:solidFill>
              <a:latin typeface="Roboto Condensed" pitchFamily="2" charset="0"/>
              <a:ea typeface="Roboto Condensed" pitchFamily="2" charset="0"/>
              <a:cs typeface="#9Slide03 Arima Madurai Black" panose="00000A00000000000000" pitchFamily="2" charset="0"/>
            </a:endParaRPr>
          </a:p>
        </p:txBody>
      </p:sp>
    </p:spTree>
    <p:extLst>
      <p:ext uri="{BB962C8B-B14F-4D97-AF65-F5344CB8AC3E}">
        <p14:creationId xmlns:p14="http://schemas.microsoft.com/office/powerpoint/2010/main" val="401506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185 Fb Thu Huong Pham">
            <a:extLst>
              <a:ext uri="{FF2B5EF4-FFF2-40B4-BE49-F238E27FC236}">
                <a16:creationId xmlns:a16="http://schemas.microsoft.com/office/drawing/2014/main" id="{31EECBE9-565F-2249-F63D-20110E2E70EB}"/>
              </a:ext>
            </a:extLst>
          </p:cNvPr>
          <p:cNvSpPr txBox="1"/>
          <p:nvPr/>
        </p:nvSpPr>
        <p:spPr>
          <a:xfrm>
            <a:off x="486010" y="872948"/>
            <a:ext cx="7966008" cy="707886"/>
          </a:xfrm>
          <a:prstGeom prst="rect">
            <a:avLst/>
          </a:prstGeom>
          <a:noFill/>
        </p:spPr>
        <p:txBody>
          <a:bodyPr wrap="square">
            <a:spAutoFit/>
          </a:bodyPr>
          <a:lstStyle/>
          <a:p>
            <a:r>
              <a:rPr lang="vi-VN" sz="2000" b="1">
                <a:solidFill>
                  <a:srgbClr val="0070C0"/>
                </a:solidFill>
                <a:latin typeface="Roboto Condensed" panose="02000000000000000000" pitchFamily="2" charset="0"/>
                <a:ea typeface="Roboto Condensed" panose="02000000000000000000" pitchFamily="2" charset="0"/>
              </a:rPr>
              <a:t>Gây ra một số phản ứng hóa học → chế tạo máy quay phim, chụp hình ban đêm (chụp ảnh hồng ngoại thiên thể).</a:t>
            </a:r>
          </a:p>
        </p:txBody>
      </p:sp>
      <p:pic>
        <p:nvPicPr>
          <p:cNvPr id="5" name="Picture 4" descr="n185 Fb Thu Huong Pham">
            <a:extLst>
              <a:ext uri="{FF2B5EF4-FFF2-40B4-BE49-F238E27FC236}">
                <a16:creationId xmlns:a16="http://schemas.microsoft.com/office/drawing/2014/main" id="{22E566B5-36E6-2AB7-FCF3-722996264E2C}"/>
              </a:ext>
            </a:extLst>
          </p:cNvPr>
          <p:cNvPicPr>
            <a:picLocks noChangeAspect="1"/>
          </p:cNvPicPr>
          <p:nvPr/>
        </p:nvPicPr>
        <p:blipFill>
          <a:blip r:embed="rId2"/>
          <a:stretch>
            <a:fillRect/>
          </a:stretch>
        </p:blipFill>
        <p:spPr>
          <a:xfrm>
            <a:off x="838431" y="3328372"/>
            <a:ext cx="2355706" cy="1568900"/>
          </a:xfrm>
          <a:prstGeom prst="ellipse">
            <a:avLst/>
          </a:prstGeom>
          <a:ln>
            <a:noFill/>
          </a:ln>
          <a:effectLst>
            <a:softEdge rad="112500"/>
          </a:effectLst>
        </p:spPr>
      </p:pic>
      <p:pic>
        <p:nvPicPr>
          <p:cNvPr id="6" name="Picture 5" descr="n185 Fb Thu Huong Pham">
            <a:extLst>
              <a:ext uri="{FF2B5EF4-FFF2-40B4-BE49-F238E27FC236}">
                <a16:creationId xmlns:a16="http://schemas.microsoft.com/office/drawing/2014/main" id="{1A3D2327-78A4-E752-502E-DED6442DF0E5}"/>
              </a:ext>
            </a:extLst>
          </p:cNvPr>
          <p:cNvPicPr>
            <a:picLocks noChangeAspect="1"/>
          </p:cNvPicPr>
          <p:nvPr/>
        </p:nvPicPr>
        <p:blipFill>
          <a:blip r:embed="rId3"/>
          <a:stretch>
            <a:fillRect/>
          </a:stretch>
        </p:blipFill>
        <p:spPr>
          <a:xfrm>
            <a:off x="3771755" y="1611683"/>
            <a:ext cx="4786028" cy="319068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descr="n185 Fb Thu Huong Pham">
            <a:extLst>
              <a:ext uri="{FF2B5EF4-FFF2-40B4-BE49-F238E27FC236}">
                <a16:creationId xmlns:a16="http://schemas.microsoft.com/office/drawing/2014/main" id="{3B2EA5AB-B34F-BF6C-3BB7-042AE2F4B555}"/>
              </a:ext>
            </a:extLst>
          </p:cNvPr>
          <p:cNvPicPr>
            <a:picLocks noChangeAspect="1"/>
          </p:cNvPicPr>
          <p:nvPr/>
        </p:nvPicPr>
        <p:blipFill rotWithShape="1">
          <a:blip r:embed="rId4"/>
          <a:srcRect t="19530" b="17178"/>
          <a:stretch/>
        </p:blipFill>
        <p:spPr>
          <a:xfrm>
            <a:off x="838431" y="1711891"/>
            <a:ext cx="2456523" cy="1554782"/>
          </a:xfrm>
          <a:prstGeom prst="rect">
            <a:avLst/>
          </a:prstGeom>
        </p:spPr>
      </p:pic>
      <p:sp>
        <p:nvSpPr>
          <p:cNvPr id="8" name="TextBox 7" descr="n185 Fb Thu Huong Pham">
            <a:extLst>
              <a:ext uri="{FF2B5EF4-FFF2-40B4-BE49-F238E27FC236}">
                <a16:creationId xmlns:a16="http://schemas.microsoft.com/office/drawing/2014/main" id="{C254A7FE-FE60-0D49-7484-EAA3F9BA5971}"/>
              </a:ext>
            </a:extLst>
          </p:cNvPr>
          <p:cNvSpPr txBox="1"/>
          <p:nvPr/>
        </p:nvSpPr>
        <p:spPr>
          <a:xfrm>
            <a:off x="391438" y="331666"/>
            <a:ext cx="1985376" cy="584775"/>
          </a:xfrm>
          <a:prstGeom prst="rect">
            <a:avLst/>
          </a:prstGeom>
          <a:solidFill>
            <a:srgbClr val="00B050"/>
          </a:solidFill>
          <a:ln>
            <a:noFill/>
          </a:ln>
        </p:spPr>
        <p:txBody>
          <a:bodyPr wrap="square" rtlCol="0">
            <a:spAutoFit/>
          </a:bodyPr>
          <a:lstStyle/>
          <a:p>
            <a:pPr algn="ctr">
              <a:lnSpc>
                <a:spcPct val="150000"/>
              </a:lnSpc>
            </a:pPr>
            <a:r>
              <a:rPr lang="en-US" sz="2400" b="1" i="1">
                <a:solidFill>
                  <a:schemeClr val="bg1"/>
                </a:solidFill>
                <a:latin typeface="Roboto Condensed" pitchFamily="2" charset="0"/>
                <a:ea typeface="Roboto Condensed" pitchFamily="2" charset="0"/>
                <a:cs typeface="#9Slide03 Arima Madurai Black" panose="00000A00000000000000" pitchFamily="2" charset="0"/>
              </a:rPr>
              <a:t>Công dụng</a:t>
            </a:r>
            <a:endParaRPr lang="en-US" sz="2400" b="1" i="1" dirty="0">
              <a:solidFill>
                <a:schemeClr val="bg1"/>
              </a:solidFill>
              <a:latin typeface="Roboto Condensed" pitchFamily="2" charset="0"/>
              <a:ea typeface="Roboto Condensed" pitchFamily="2" charset="0"/>
              <a:cs typeface="#9Slide03 Arima Madurai Black" panose="00000A00000000000000" pitchFamily="2" charset="0"/>
            </a:endParaRPr>
          </a:p>
        </p:txBody>
      </p:sp>
    </p:spTree>
    <p:extLst>
      <p:ext uri="{BB962C8B-B14F-4D97-AF65-F5344CB8AC3E}">
        <p14:creationId xmlns:p14="http://schemas.microsoft.com/office/powerpoint/2010/main" val="145058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185 Fb Thu Huong Pham">
            <a:extLst>
              <a:ext uri="{FF2B5EF4-FFF2-40B4-BE49-F238E27FC236}">
                <a16:creationId xmlns:a16="http://schemas.microsoft.com/office/drawing/2014/main" id="{FA3D5DD3-CB89-F2D3-3776-0B8E364819B8}"/>
              </a:ext>
            </a:extLst>
          </p:cNvPr>
          <p:cNvSpPr txBox="1"/>
          <p:nvPr/>
        </p:nvSpPr>
        <p:spPr>
          <a:xfrm>
            <a:off x="432367" y="900042"/>
            <a:ext cx="7589207" cy="1426031"/>
          </a:xfrm>
          <a:prstGeom prst="rect">
            <a:avLst/>
          </a:prstGeom>
          <a:noFill/>
        </p:spPr>
        <p:txBody>
          <a:bodyPr wrap="square">
            <a:spAutoFit/>
          </a:bodyPr>
          <a:lstStyle/>
          <a:p>
            <a:pPr algn="just">
              <a:lnSpc>
                <a:spcPct val="150000"/>
              </a:lnSpc>
            </a:pPr>
            <a:r>
              <a:rPr lang="nl-NL" sz="2000" b="1">
                <a:solidFill>
                  <a:srgbClr val="0070C0"/>
                </a:solidFill>
                <a:latin typeface="Roboto Condensed" pitchFamily="2" charset="0"/>
                <a:ea typeface="Roboto Condensed" pitchFamily="2" charset="0"/>
                <a:cs typeface="#9Slide03 Arima Madurai Black" panose="00000A00000000000000" pitchFamily="2" charset="0"/>
              </a:rPr>
              <a:t>Trong quân sự → ống nhòm hồng ngoại để quan sát và lái xe ban đêm, camera hồng ngoại để chụp ảnh, quay phim ban đêm, tên lửa tự động tìm mục tiêu dựa vào tia hồng ngoại do mục tiêu phát ra.</a:t>
            </a:r>
            <a:endParaRPr lang="en-US" sz="2000" b="1" dirty="0">
              <a:solidFill>
                <a:srgbClr val="0070C0"/>
              </a:solidFill>
              <a:latin typeface="Roboto Condensed" pitchFamily="2" charset="0"/>
              <a:ea typeface="Roboto Condensed" pitchFamily="2" charset="0"/>
              <a:cs typeface="#9Slide03 Arima Madurai Black" panose="00000A00000000000000" pitchFamily="2" charset="0"/>
            </a:endParaRPr>
          </a:p>
        </p:txBody>
      </p:sp>
      <p:pic>
        <p:nvPicPr>
          <p:cNvPr id="6" name="Picture 5" descr="n185 Fb Thu Huong Pham">
            <a:extLst>
              <a:ext uri="{FF2B5EF4-FFF2-40B4-BE49-F238E27FC236}">
                <a16:creationId xmlns:a16="http://schemas.microsoft.com/office/drawing/2014/main" id="{B374FEA8-41B0-D205-A124-DAE4814012DC}"/>
              </a:ext>
            </a:extLst>
          </p:cNvPr>
          <p:cNvPicPr>
            <a:picLocks noChangeAspect="1"/>
          </p:cNvPicPr>
          <p:nvPr/>
        </p:nvPicPr>
        <p:blipFill>
          <a:blip r:embed="rId2"/>
          <a:stretch>
            <a:fillRect/>
          </a:stretch>
        </p:blipFill>
        <p:spPr>
          <a:xfrm>
            <a:off x="3381242" y="2640536"/>
            <a:ext cx="2495590" cy="1998422"/>
          </a:xfrm>
          <a:prstGeom prst="rect">
            <a:avLst/>
          </a:prstGeom>
          <a:ln>
            <a:noFill/>
          </a:ln>
          <a:effectLst>
            <a:outerShdw blurRad="190500" algn="tl" rotWithShape="0">
              <a:srgbClr val="000000">
                <a:alpha val="70000"/>
              </a:srgbClr>
            </a:outerShdw>
          </a:effectLst>
        </p:spPr>
      </p:pic>
      <p:pic>
        <p:nvPicPr>
          <p:cNvPr id="2050" name="Picture 2" descr="n185 Fb Thu Huong Pham">
            <a:extLst>
              <a:ext uri="{FF2B5EF4-FFF2-40B4-BE49-F238E27FC236}">
                <a16:creationId xmlns:a16="http://schemas.microsoft.com/office/drawing/2014/main" id="{A6A9EEED-0529-5B8E-5164-4CB05CBEC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6412" y="2817427"/>
            <a:ext cx="2251888" cy="16867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n185 Fb Thu Huong Pham">
            <a:extLst>
              <a:ext uri="{FF2B5EF4-FFF2-40B4-BE49-F238E27FC236}">
                <a16:creationId xmlns:a16="http://schemas.microsoft.com/office/drawing/2014/main" id="{1762C615-D7F3-B125-CF50-0D2DB0ED6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239" y="2747009"/>
            <a:ext cx="1891949" cy="18919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TextBox 8" descr="n185 Fb Thu Huong Pham">
            <a:extLst>
              <a:ext uri="{FF2B5EF4-FFF2-40B4-BE49-F238E27FC236}">
                <a16:creationId xmlns:a16="http://schemas.microsoft.com/office/drawing/2014/main" id="{0AF5F5FB-8A90-97AB-8EDE-FD7EEA8457B7}"/>
              </a:ext>
            </a:extLst>
          </p:cNvPr>
          <p:cNvSpPr txBox="1"/>
          <p:nvPr/>
        </p:nvSpPr>
        <p:spPr>
          <a:xfrm>
            <a:off x="391438" y="331666"/>
            <a:ext cx="1985376" cy="584775"/>
          </a:xfrm>
          <a:prstGeom prst="rect">
            <a:avLst/>
          </a:prstGeom>
          <a:solidFill>
            <a:srgbClr val="00B050"/>
          </a:solidFill>
          <a:ln>
            <a:noFill/>
          </a:ln>
        </p:spPr>
        <p:txBody>
          <a:bodyPr wrap="square" rtlCol="0">
            <a:spAutoFit/>
          </a:bodyPr>
          <a:lstStyle/>
          <a:p>
            <a:pPr algn="ctr">
              <a:lnSpc>
                <a:spcPct val="150000"/>
              </a:lnSpc>
            </a:pPr>
            <a:r>
              <a:rPr lang="en-US" sz="2400" b="1" i="1">
                <a:solidFill>
                  <a:schemeClr val="bg1"/>
                </a:solidFill>
                <a:latin typeface="Roboto Condensed" pitchFamily="2" charset="0"/>
                <a:ea typeface="Roboto Condensed" pitchFamily="2" charset="0"/>
                <a:cs typeface="#9Slide03 Arima Madurai Black" panose="00000A00000000000000" pitchFamily="2" charset="0"/>
              </a:rPr>
              <a:t>Công dụng</a:t>
            </a:r>
            <a:endParaRPr lang="en-US" sz="2400" b="1" i="1" dirty="0">
              <a:solidFill>
                <a:schemeClr val="bg1"/>
              </a:solidFill>
              <a:latin typeface="Roboto Condensed" pitchFamily="2" charset="0"/>
              <a:ea typeface="Roboto Condensed" pitchFamily="2" charset="0"/>
              <a:cs typeface="#9Slide03 Arima Madurai Black" panose="00000A00000000000000" pitchFamily="2" charset="0"/>
            </a:endParaRPr>
          </a:p>
        </p:txBody>
      </p:sp>
    </p:spTree>
    <p:extLst>
      <p:ext uri="{BB962C8B-B14F-4D97-AF65-F5344CB8AC3E}">
        <p14:creationId xmlns:p14="http://schemas.microsoft.com/office/powerpoint/2010/main" val="40128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6E7026A5-9012-F00B-1B1D-533123FCEBE2}"/>
              </a:ext>
            </a:extLst>
          </p:cNvPr>
          <p:cNvSpPr>
            <a:spLocks noGrp="1"/>
          </p:cNvSpPr>
          <p:nvPr>
            <p:ph type="title"/>
          </p:nvPr>
        </p:nvSpPr>
        <p:spPr>
          <a:xfrm>
            <a:off x="2249227" y="590955"/>
            <a:ext cx="3852000" cy="572700"/>
          </a:xfrm>
        </p:spPr>
        <p:txBody>
          <a:bodyPr/>
          <a:lstStyle/>
          <a:p>
            <a:pPr algn="ctr"/>
            <a:r>
              <a:rPr lang="en-US" sz="3200" b="1" dirty="0">
                <a:solidFill>
                  <a:srgbClr val="C00000"/>
                </a:solidFill>
                <a:latin typeface="Roboto Condensed" pitchFamily="2" charset="0"/>
                <a:ea typeface="Roboto Condensed" pitchFamily="2" charset="0"/>
              </a:rPr>
              <a:t>TRẠM 3</a:t>
            </a:r>
            <a:br>
              <a:rPr lang="en-US" sz="3200" b="1" dirty="0">
                <a:solidFill>
                  <a:srgbClr val="C00000"/>
                </a:solidFill>
                <a:latin typeface="Roboto Condensed" pitchFamily="2" charset="0"/>
                <a:ea typeface="Roboto Condensed" pitchFamily="2" charset="0"/>
              </a:rPr>
            </a:br>
            <a:r>
              <a:rPr lang="en-US" sz="3200" b="1" dirty="0">
                <a:solidFill>
                  <a:srgbClr val="C00000"/>
                </a:solidFill>
                <a:latin typeface="Roboto Condensed" pitchFamily="2" charset="0"/>
                <a:ea typeface="Roboto Condensed" pitchFamily="2" charset="0"/>
              </a:rPr>
              <a:t>TIA TỬ NGOẠI</a:t>
            </a:r>
          </a:p>
        </p:txBody>
      </p:sp>
      <p:pic>
        <p:nvPicPr>
          <p:cNvPr id="5" name="Picture 4" descr="n185 Fb Thu Huong Pham">
            <a:extLst>
              <a:ext uri="{FF2B5EF4-FFF2-40B4-BE49-F238E27FC236}">
                <a16:creationId xmlns:a16="http://schemas.microsoft.com/office/drawing/2014/main" id="{7A017D92-662B-3549-66CC-1C044CA89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573" y="363692"/>
            <a:ext cx="1621086" cy="1209579"/>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descr="n185 Fb Thu Huong Pham">
            <a:extLst>
              <a:ext uri="{FF2B5EF4-FFF2-40B4-BE49-F238E27FC236}">
                <a16:creationId xmlns:a16="http://schemas.microsoft.com/office/drawing/2014/main" id="{4E49B4AD-71CF-733F-AC46-00B480E04F35}"/>
              </a:ext>
            </a:extLst>
          </p:cNvPr>
          <p:cNvGrpSpPr/>
          <p:nvPr/>
        </p:nvGrpSpPr>
        <p:grpSpPr>
          <a:xfrm>
            <a:off x="878830" y="1798568"/>
            <a:ext cx="7569360" cy="1934481"/>
            <a:chOff x="1140178" y="1965682"/>
            <a:chExt cx="7569360" cy="1934481"/>
          </a:xfrm>
        </p:grpSpPr>
        <p:grpSp>
          <p:nvGrpSpPr>
            <p:cNvPr id="7" name="Group 6">
              <a:extLst>
                <a:ext uri="{FF2B5EF4-FFF2-40B4-BE49-F238E27FC236}">
                  <a16:creationId xmlns:a16="http://schemas.microsoft.com/office/drawing/2014/main" id="{1C862BC6-7DD3-9C8E-8B1A-C3BD50780129}"/>
                </a:ext>
              </a:extLst>
            </p:cNvPr>
            <p:cNvGrpSpPr/>
            <p:nvPr/>
          </p:nvGrpSpPr>
          <p:grpSpPr>
            <a:xfrm>
              <a:off x="1140178" y="1965682"/>
              <a:ext cx="7569360" cy="1934481"/>
              <a:chOff x="955468" y="1352337"/>
              <a:chExt cx="6675082" cy="1683687"/>
            </a:xfrm>
          </p:grpSpPr>
          <p:sp>
            <p:nvSpPr>
              <p:cNvPr id="9" name="Google Shape;1926;p53">
                <a:extLst>
                  <a:ext uri="{FF2B5EF4-FFF2-40B4-BE49-F238E27FC236}">
                    <a16:creationId xmlns:a16="http://schemas.microsoft.com/office/drawing/2014/main" id="{1D30B60C-0851-7743-8B9D-889DBB8FCC85}"/>
                  </a:ext>
                </a:extLst>
              </p:cNvPr>
              <p:cNvSpPr/>
              <p:nvPr/>
            </p:nvSpPr>
            <p:spPr>
              <a:xfrm>
                <a:off x="955468" y="1352338"/>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dirty="0">
                    <a:solidFill>
                      <a:schemeClr val="dk1"/>
                    </a:solidFill>
                    <a:latin typeface="Chelsea Market"/>
                    <a:ea typeface="Chelsea Market"/>
                    <a:cs typeface="Chelsea Market"/>
                    <a:sym typeface="Chelsea Market"/>
                  </a:rPr>
                  <a:t>01</a:t>
                </a:r>
                <a:endParaRPr sz="2100" dirty="0">
                  <a:solidFill>
                    <a:schemeClr val="dk1"/>
                  </a:solidFill>
                  <a:latin typeface="Chelsea Market"/>
                  <a:ea typeface="Chelsea Market"/>
                  <a:cs typeface="Chelsea Market"/>
                  <a:sym typeface="Chelsea Market"/>
                </a:endParaRPr>
              </a:p>
            </p:txBody>
          </p:sp>
          <p:sp>
            <p:nvSpPr>
              <p:cNvPr id="10" name="Google Shape;1927;p53">
                <a:extLst>
                  <a:ext uri="{FF2B5EF4-FFF2-40B4-BE49-F238E27FC236}">
                    <a16:creationId xmlns:a16="http://schemas.microsoft.com/office/drawing/2014/main" id="{3EB0515F-6021-262F-CF44-1D3CB95CF62E}"/>
                  </a:ext>
                </a:extLst>
              </p:cNvPr>
              <p:cNvSpPr/>
              <p:nvPr/>
            </p:nvSpPr>
            <p:spPr>
              <a:xfrm>
                <a:off x="955468" y="1976867"/>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a:solidFill>
                      <a:schemeClr val="dk1"/>
                    </a:solidFill>
                    <a:latin typeface="Chelsea Market"/>
                    <a:ea typeface="Chelsea Market"/>
                    <a:cs typeface="Chelsea Market"/>
                    <a:sym typeface="Chelsea Market"/>
                  </a:rPr>
                  <a:t>02</a:t>
                </a:r>
                <a:endParaRPr sz="2100">
                  <a:solidFill>
                    <a:schemeClr val="dk1"/>
                  </a:solidFill>
                  <a:latin typeface="Chelsea Market"/>
                  <a:ea typeface="Chelsea Market"/>
                  <a:cs typeface="Chelsea Market"/>
                  <a:sym typeface="Chelsea Market"/>
                </a:endParaRPr>
              </a:p>
            </p:txBody>
          </p:sp>
          <p:sp>
            <p:nvSpPr>
              <p:cNvPr id="11" name="Google Shape;1928;p53">
                <a:extLst>
                  <a:ext uri="{FF2B5EF4-FFF2-40B4-BE49-F238E27FC236}">
                    <a16:creationId xmlns:a16="http://schemas.microsoft.com/office/drawing/2014/main" id="{735B7F0C-0049-1AAA-960A-4AB999EEE3B2}"/>
                  </a:ext>
                </a:extLst>
              </p:cNvPr>
              <p:cNvSpPr/>
              <p:nvPr/>
            </p:nvSpPr>
            <p:spPr>
              <a:xfrm>
                <a:off x="955468" y="2601397"/>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a:solidFill>
                      <a:schemeClr val="dk1"/>
                    </a:solidFill>
                    <a:latin typeface="Chelsea Market"/>
                    <a:ea typeface="Chelsea Market"/>
                    <a:cs typeface="Chelsea Market"/>
                    <a:sym typeface="Chelsea Market"/>
                  </a:rPr>
                  <a:t>03</a:t>
                </a:r>
                <a:endParaRPr sz="2100">
                  <a:solidFill>
                    <a:schemeClr val="dk1"/>
                  </a:solidFill>
                  <a:latin typeface="Chelsea Market"/>
                  <a:ea typeface="Chelsea Market"/>
                  <a:cs typeface="Chelsea Market"/>
                  <a:sym typeface="Chelsea Market"/>
                </a:endParaRPr>
              </a:p>
            </p:txBody>
          </p:sp>
          <p:cxnSp>
            <p:nvCxnSpPr>
              <p:cNvPr id="12" name="Google Shape;1930;p53">
                <a:extLst>
                  <a:ext uri="{FF2B5EF4-FFF2-40B4-BE49-F238E27FC236}">
                    <a16:creationId xmlns:a16="http://schemas.microsoft.com/office/drawing/2014/main" id="{F0BEC173-014A-7731-2BA2-C75FBE204B9B}"/>
                  </a:ext>
                </a:extLst>
              </p:cNvPr>
              <p:cNvCxnSpPr>
                <a:cxnSpLocks/>
                <a:stCxn id="9" idx="4"/>
                <a:endCxn id="10" idx="0"/>
              </p:cNvCxnSpPr>
              <p:nvPr/>
            </p:nvCxnSpPr>
            <p:spPr>
              <a:xfrm>
                <a:off x="1180643" y="1786965"/>
                <a:ext cx="0" cy="189841"/>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931;p53">
                <a:extLst>
                  <a:ext uri="{FF2B5EF4-FFF2-40B4-BE49-F238E27FC236}">
                    <a16:creationId xmlns:a16="http://schemas.microsoft.com/office/drawing/2014/main" id="{2B1834B8-9228-4D2D-1A64-C2145E8B18E1}"/>
                  </a:ext>
                </a:extLst>
              </p:cNvPr>
              <p:cNvCxnSpPr>
                <a:cxnSpLocks/>
                <a:stCxn id="10" idx="4"/>
                <a:endCxn id="11" idx="0"/>
              </p:cNvCxnSpPr>
              <p:nvPr/>
            </p:nvCxnSpPr>
            <p:spPr>
              <a:xfrm>
                <a:off x="1180643" y="2411494"/>
                <a:ext cx="0" cy="189841"/>
              </a:xfrm>
              <a:prstGeom prst="straightConnector1">
                <a:avLst/>
              </a:prstGeom>
              <a:noFill/>
              <a:ln w="19050" cap="flat" cmpd="sng">
                <a:solidFill>
                  <a:schemeClr val="dk1"/>
                </a:solidFill>
                <a:prstDash val="solid"/>
                <a:round/>
                <a:headEnd type="none" w="med" len="med"/>
                <a:tailEnd type="none" w="med" len="med"/>
              </a:ln>
            </p:spPr>
          </p:cxnSp>
          <p:sp>
            <p:nvSpPr>
              <p:cNvPr id="14" name="Google Shape;1935;p53">
                <a:extLst>
                  <a:ext uri="{FF2B5EF4-FFF2-40B4-BE49-F238E27FC236}">
                    <a16:creationId xmlns:a16="http://schemas.microsoft.com/office/drawing/2014/main" id="{3C6B570C-A8D4-2E51-ADF3-D6B4A5E67AB5}"/>
                  </a:ext>
                </a:extLst>
              </p:cNvPr>
              <p:cNvSpPr/>
              <p:nvPr/>
            </p:nvSpPr>
            <p:spPr>
              <a:xfrm>
                <a:off x="1429062" y="1352337"/>
                <a:ext cx="486670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dirty="0">
                    <a:solidFill>
                      <a:srgbClr val="0070C0"/>
                    </a:solidFill>
                    <a:latin typeface="Roboto"/>
                    <a:ea typeface="Roboto"/>
                    <a:cs typeface="Roboto"/>
                    <a:sym typeface="Roboto"/>
                  </a:rPr>
                  <a:t>Tia tử ngoại là gì?</a:t>
                </a:r>
                <a:endParaRPr sz="2100" dirty="0">
                  <a:solidFill>
                    <a:srgbClr val="0070C0"/>
                  </a:solidFill>
                  <a:latin typeface="Roboto"/>
                  <a:ea typeface="Roboto"/>
                  <a:cs typeface="Roboto"/>
                  <a:sym typeface="Roboto"/>
                </a:endParaRPr>
              </a:p>
            </p:txBody>
          </p:sp>
          <p:sp>
            <p:nvSpPr>
              <p:cNvPr id="15" name="Google Shape;1936;p53">
                <a:extLst>
                  <a:ext uri="{FF2B5EF4-FFF2-40B4-BE49-F238E27FC236}">
                    <a16:creationId xmlns:a16="http://schemas.microsoft.com/office/drawing/2014/main" id="{43537C4F-5676-280E-65E4-E0FF574B2757}"/>
                  </a:ext>
                </a:extLst>
              </p:cNvPr>
              <p:cNvSpPr/>
              <p:nvPr/>
            </p:nvSpPr>
            <p:spPr>
              <a:xfrm>
                <a:off x="1381916" y="2521598"/>
                <a:ext cx="6248634" cy="434627"/>
              </a:xfrm>
              <a:prstGeom prst="rect">
                <a:avLst/>
              </a:prstGeom>
              <a:noFill/>
              <a:ln>
                <a:noFill/>
              </a:ln>
            </p:spPr>
            <p:txBody>
              <a:bodyPr spcFirstLastPara="1" wrap="square" lIns="91425" tIns="91425" rIns="91425" bIns="91425" anchor="t" anchorCtr="0">
                <a:noAutofit/>
              </a:bodyPr>
              <a:lstStyle/>
              <a:p>
                <a:pPr>
                  <a:lnSpc>
                    <a:spcPct val="115000"/>
                  </a:lnSpc>
                </a:pPr>
                <a:endParaRPr lang="en-US" sz="2100" dirty="0">
                  <a:solidFill>
                    <a:srgbClr val="0070C0"/>
                  </a:solidFill>
                  <a:latin typeface="Roboto"/>
                  <a:ea typeface="Roboto"/>
                  <a:cs typeface="Roboto"/>
                  <a:sym typeface="Roboto"/>
                </a:endParaRPr>
              </a:p>
            </p:txBody>
          </p:sp>
          <p:sp>
            <p:nvSpPr>
              <p:cNvPr id="16" name="Google Shape;1937;p53">
                <a:extLst>
                  <a:ext uri="{FF2B5EF4-FFF2-40B4-BE49-F238E27FC236}">
                    <a16:creationId xmlns:a16="http://schemas.microsoft.com/office/drawing/2014/main" id="{0BC5E4E9-F169-9D1B-CAB4-2938800058FF}"/>
                  </a:ext>
                </a:extLst>
              </p:cNvPr>
              <p:cNvSpPr/>
              <p:nvPr/>
            </p:nvSpPr>
            <p:spPr>
              <a:xfrm>
                <a:off x="1429062" y="1996186"/>
                <a:ext cx="600767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100" dirty="0">
                  <a:solidFill>
                    <a:srgbClr val="0070C0"/>
                  </a:solidFill>
                  <a:latin typeface="Roboto"/>
                  <a:ea typeface="Roboto"/>
                  <a:cs typeface="Roboto"/>
                  <a:sym typeface="Roboto"/>
                </a:endParaRPr>
              </a:p>
            </p:txBody>
          </p:sp>
        </p:grpSp>
        <p:sp>
          <p:nvSpPr>
            <p:cNvPr id="8" name="TextBox 7">
              <a:extLst>
                <a:ext uri="{FF2B5EF4-FFF2-40B4-BE49-F238E27FC236}">
                  <a16:creationId xmlns:a16="http://schemas.microsoft.com/office/drawing/2014/main" id="{29A95824-E677-0300-5358-31A6A0F4AA96}"/>
                </a:ext>
              </a:extLst>
            </p:cNvPr>
            <p:cNvSpPr txBox="1"/>
            <p:nvPr/>
          </p:nvSpPr>
          <p:spPr>
            <a:xfrm>
              <a:off x="1650863" y="2651491"/>
              <a:ext cx="6453319" cy="438390"/>
            </a:xfrm>
            <a:prstGeom prst="rect">
              <a:avLst/>
            </a:prstGeom>
            <a:noFill/>
          </p:spPr>
          <p:txBody>
            <a:bodyPr wrap="square">
              <a:spAutoFit/>
            </a:bodyPr>
            <a:lstStyle/>
            <a:p>
              <a:pPr marL="0" lvl="0" indent="0" algn="l" rtl="0">
                <a:lnSpc>
                  <a:spcPct val="115000"/>
                </a:lnSpc>
                <a:spcBef>
                  <a:spcPts val="0"/>
                </a:spcBef>
                <a:spcAft>
                  <a:spcPts val="0"/>
                </a:spcAft>
                <a:buNone/>
              </a:pPr>
              <a:r>
                <a:rPr lang="en-US" sz="2100" dirty="0" err="1">
                  <a:solidFill>
                    <a:srgbClr val="0070C0"/>
                  </a:solidFill>
                  <a:latin typeface="Roboto"/>
                  <a:ea typeface="Roboto"/>
                  <a:cs typeface="Roboto"/>
                  <a:sym typeface="Roboto"/>
                </a:rPr>
                <a:t>Lấy</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ví</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dụ</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về</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một</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số</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nguồn</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phát</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tia</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tử</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ngoại</a:t>
              </a:r>
              <a:r>
                <a:rPr lang="en-US" sz="2100" dirty="0">
                  <a:solidFill>
                    <a:srgbClr val="0070C0"/>
                  </a:solidFill>
                  <a:latin typeface="Roboto"/>
                  <a:ea typeface="Roboto"/>
                  <a:cs typeface="Roboto"/>
                  <a:sym typeface="Roboto"/>
                </a:rPr>
                <a:t>?</a:t>
              </a:r>
            </a:p>
          </p:txBody>
        </p:sp>
      </p:grpSp>
      <p:sp>
        <p:nvSpPr>
          <p:cNvPr id="2" name="Google Shape;1936;p53" descr="n185 Fb Thu Huong Pham">
            <a:extLst>
              <a:ext uri="{FF2B5EF4-FFF2-40B4-BE49-F238E27FC236}">
                <a16:creationId xmlns:a16="http://schemas.microsoft.com/office/drawing/2014/main" id="{1DEC1D26-7D50-9001-3C64-F28C3BD9341D}"/>
              </a:ext>
            </a:extLst>
          </p:cNvPr>
          <p:cNvSpPr/>
          <p:nvPr/>
        </p:nvSpPr>
        <p:spPr>
          <a:xfrm>
            <a:off x="1415873" y="3187609"/>
            <a:ext cx="7085779" cy="499367"/>
          </a:xfrm>
          <a:prstGeom prst="rect">
            <a:avLst/>
          </a:prstGeom>
          <a:noFill/>
          <a:ln>
            <a:noFill/>
          </a:ln>
        </p:spPr>
        <p:txBody>
          <a:bodyPr spcFirstLastPara="1" wrap="square" lIns="91425" tIns="91425" rIns="91425" bIns="91425" anchor="t" anchorCtr="0">
            <a:noAutofit/>
          </a:bodyPr>
          <a:lstStyle/>
          <a:p>
            <a:pPr>
              <a:lnSpc>
                <a:spcPct val="115000"/>
              </a:lnSpc>
            </a:pPr>
            <a:r>
              <a:rPr lang="en-US" sz="2100" dirty="0" err="1">
                <a:solidFill>
                  <a:srgbClr val="0070C0"/>
                </a:solidFill>
                <a:latin typeface="Roboto"/>
                <a:ea typeface="Roboto"/>
                <a:cs typeface="Roboto"/>
                <a:sym typeface="Roboto"/>
              </a:rPr>
              <a:t>Nêu</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tính</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chất</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và</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ứng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dụng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của</a:t>
            </a:r>
            <a:r>
              <a:rPr lang="en-US" sz="2100" dirty="0">
                <a:solidFill>
                  <a:srgbClr val="0070C0"/>
                </a:solidFill>
                <a:latin typeface="Roboto"/>
                <a:ea typeface="Roboto"/>
                <a:cs typeface="Roboto"/>
                <a:sym typeface="Roboto"/>
              </a:rPr>
              <a:t> </a:t>
            </a:r>
            <a:r>
              <a:rPr lang="en-US" sz="2100" err="1">
                <a:solidFill>
                  <a:srgbClr val="0070C0"/>
                </a:solidFill>
                <a:latin typeface="Roboto"/>
                <a:ea typeface="Roboto"/>
                <a:cs typeface="Roboto"/>
                <a:sym typeface="Roboto"/>
              </a:rPr>
              <a:t>tia</a:t>
            </a:r>
            <a:r>
              <a:rPr lang="en-US" sz="2100">
                <a:solidFill>
                  <a:srgbClr val="0070C0"/>
                </a:solidFill>
                <a:latin typeface="Roboto"/>
                <a:ea typeface="Roboto"/>
                <a:cs typeface="Roboto"/>
                <a:sym typeface="Roboto"/>
              </a:rPr>
              <a:t> tử </a:t>
            </a:r>
            <a:r>
              <a:rPr lang="en-US" sz="2100" dirty="0" err="1">
                <a:solidFill>
                  <a:srgbClr val="0070C0"/>
                </a:solidFill>
                <a:latin typeface="Roboto"/>
                <a:ea typeface="Roboto"/>
                <a:cs typeface="Roboto"/>
                <a:sym typeface="Roboto"/>
              </a:rPr>
              <a:t>ngoại</a:t>
            </a:r>
            <a:r>
              <a:rPr lang="en-US" sz="2100" dirty="0">
                <a:solidFill>
                  <a:srgbClr val="0070C0"/>
                </a:solidFill>
                <a:latin typeface="Roboto"/>
                <a:ea typeface="Roboto"/>
                <a:cs typeface="Roboto"/>
                <a:sym typeface="Roboto"/>
              </a:rPr>
              <a:t>?</a:t>
            </a:r>
          </a:p>
        </p:txBody>
      </p:sp>
    </p:spTree>
    <p:extLst>
      <p:ext uri="{BB962C8B-B14F-4D97-AF65-F5344CB8AC3E}">
        <p14:creationId xmlns:p14="http://schemas.microsoft.com/office/powerpoint/2010/main" val="23490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descr="n185 Fb Thu Huong Pham">
            <a:extLst>
              <a:ext uri="{FF2B5EF4-FFF2-40B4-BE49-F238E27FC236}">
                <a16:creationId xmlns:a16="http://schemas.microsoft.com/office/drawing/2014/main" id="{76429F8C-11EE-6358-E9D5-6323EF4AA96E}"/>
              </a:ext>
            </a:extLst>
          </p:cNvPr>
          <p:cNvSpPr txBox="1">
            <a:spLocks/>
          </p:cNvSpPr>
          <p:nvPr/>
        </p:nvSpPr>
        <p:spPr>
          <a:xfrm>
            <a:off x="527272" y="2028386"/>
            <a:ext cx="7821437" cy="15976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5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457200" indent="-457200" algn="just">
              <a:buSzPct val="100000"/>
              <a:buFont typeface="Wingdings" panose="05000000000000000000" pitchFamily="2" charset="2"/>
              <a:buChar char="Ø"/>
            </a:pPr>
            <a:endParaRPr lang="en-US" sz="2200" dirty="0">
              <a:solidFill>
                <a:srgbClr val="0070C0"/>
              </a:solidFill>
              <a:latin typeface="Roboto Condensed" panose="02000000000000000000" pitchFamily="2" charset="0"/>
              <a:ea typeface="Roboto Condensed" panose="02000000000000000000" pitchFamily="2" charset="0"/>
            </a:endParaRPr>
          </a:p>
        </p:txBody>
      </p:sp>
      <p:sp>
        <p:nvSpPr>
          <p:cNvPr id="8" name="Title 2" descr="n185 Fb Thu Huong Pham">
            <a:extLst>
              <a:ext uri="{FF2B5EF4-FFF2-40B4-BE49-F238E27FC236}">
                <a16:creationId xmlns:a16="http://schemas.microsoft.com/office/drawing/2014/main" id="{2275C262-6F3A-47BD-311A-DB77C87EB7A5}"/>
              </a:ext>
            </a:extLst>
          </p:cNvPr>
          <p:cNvSpPr txBox="1">
            <a:spLocks/>
          </p:cNvSpPr>
          <p:nvPr/>
        </p:nvSpPr>
        <p:spPr>
          <a:xfrm>
            <a:off x="1844423" y="384547"/>
            <a:ext cx="5455153" cy="65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Chelsea Market"/>
              <a:buNone/>
              <a:defRPr sz="6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r>
              <a:rPr lang="en-US" sz="4800" b="1">
                <a:solidFill>
                  <a:srgbClr val="C00000"/>
                </a:solidFill>
                <a:latin typeface="Roboto Condensed" pitchFamily="2" charset="0"/>
                <a:ea typeface="Roboto Condensed" pitchFamily="2" charset="0"/>
              </a:rPr>
              <a:t>3. TIA TỬ NGOẠI</a:t>
            </a:r>
            <a:endParaRPr lang="en-US" sz="4500" b="1" dirty="0">
              <a:latin typeface="Roboto Condensed" panose="02000000000000000000" pitchFamily="2" charset="0"/>
              <a:ea typeface="Roboto Condensed" panose="02000000000000000000" pitchFamily="2" charset="0"/>
            </a:endParaRPr>
          </a:p>
        </p:txBody>
      </p:sp>
      <p:sp>
        <p:nvSpPr>
          <p:cNvPr id="9" name="TextBox 8" descr="n185 Fb Thu Huong Pham">
            <a:extLst>
              <a:ext uri="{FF2B5EF4-FFF2-40B4-BE49-F238E27FC236}">
                <a16:creationId xmlns:a16="http://schemas.microsoft.com/office/drawing/2014/main" id="{1B53E465-3020-D7BA-A027-D4810FEB2CF6}"/>
              </a:ext>
            </a:extLst>
          </p:cNvPr>
          <p:cNvSpPr txBox="1"/>
          <p:nvPr/>
        </p:nvSpPr>
        <p:spPr>
          <a:xfrm>
            <a:off x="377880" y="925399"/>
            <a:ext cx="4835314" cy="3447098"/>
          </a:xfrm>
          <a:prstGeom prst="rect">
            <a:avLst/>
          </a:prstGeom>
          <a:noFill/>
        </p:spPr>
        <p:txBody>
          <a:bodyPr wrap="square">
            <a:spAutoFit/>
          </a:bodyPr>
          <a:lstStyle/>
          <a:p>
            <a:pPr marL="457200" indent="-457200" algn="just">
              <a:spcBef>
                <a:spcPts val="600"/>
              </a:spcBef>
              <a:spcAft>
                <a:spcPts val="600"/>
              </a:spcAft>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Tia </a:t>
            </a:r>
            <a:r>
              <a:rPr lang="en-US" sz="2200" dirty="0" err="1">
                <a:solidFill>
                  <a:srgbClr val="0070C0"/>
                </a:solidFill>
                <a:latin typeface="Roboto Condensed" panose="02000000000000000000" pitchFamily="2" charset="0"/>
                <a:ea typeface="Roboto Condensed" panose="02000000000000000000" pitchFamily="2" charset="0"/>
              </a:rPr>
              <a:t>tử</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ngoại</a:t>
            </a:r>
            <a:r>
              <a:rPr lang="en-US" sz="2200" dirty="0">
                <a:solidFill>
                  <a:srgbClr val="0070C0"/>
                </a:solidFill>
                <a:latin typeface="Roboto Condensed" panose="02000000000000000000" pitchFamily="2" charset="0"/>
                <a:ea typeface="Roboto Condensed" panose="02000000000000000000" pitchFamily="2" charset="0"/>
              </a:rPr>
              <a:t> (UV)</a:t>
            </a:r>
            <a:r>
              <a:rPr lang="vi-VN" sz="2200" dirty="0">
                <a:solidFill>
                  <a:srgbClr val="0070C0"/>
                </a:solidFill>
                <a:latin typeface="Roboto Condensed" panose="02000000000000000000" pitchFamily="2" charset="0"/>
                <a:ea typeface="Roboto Condensed" panose="02000000000000000000" pitchFamily="2" charset="0"/>
              </a:rPr>
              <a:t> là sóng điện từ không nhìn thấy có bước s</a:t>
            </a:r>
            <a:r>
              <a:rPr lang="en-US" sz="2200" dirty="0">
                <a:solidFill>
                  <a:srgbClr val="0070C0"/>
                </a:solidFill>
                <a:latin typeface="Roboto Condensed" panose="02000000000000000000" pitchFamily="2" charset="0"/>
                <a:ea typeface="Roboto Condensed" panose="02000000000000000000" pitchFamily="2" charset="0"/>
              </a:rPr>
              <a:t>ó</a:t>
            </a:r>
            <a:r>
              <a:rPr lang="vi-VN" sz="2200" dirty="0">
                <a:solidFill>
                  <a:srgbClr val="0070C0"/>
                </a:solidFill>
                <a:latin typeface="Roboto Condensed" panose="02000000000000000000" pitchFamily="2" charset="0"/>
                <a:ea typeface="Roboto Condensed" panose="02000000000000000000" pitchFamily="2" charset="0"/>
              </a:rPr>
              <a:t>ng</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ngắn</a:t>
            </a:r>
            <a:r>
              <a:rPr lang="en-US" sz="2200" dirty="0">
                <a:solidFill>
                  <a:srgbClr val="0070C0"/>
                </a:solidFill>
                <a:latin typeface="Roboto Condensed" panose="02000000000000000000" pitchFamily="2" charset="0"/>
                <a:ea typeface="Roboto Condensed" panose="02000000000000000000" pitchFamily="2" charset="0"/>
              </a:rPr>
              <a:t> </a:t>
            </a:r>
            <a:r>
              <a:rPr lang="en-US" sz="2200" dirty="0" err="1">
                <a:solidFill>
                  <a:srgbClr val="0070C0"/>
                </a:solidFill>
                <a:latin typeface="Roboto Condensed" panose="02000000000000000000" pitchFamily="2" charset="0"/>
                <a:ea typeface="Roboto Condensed" panose="02000000000000000000" pitchFamily="2" charset="0"/>
              </a:rPr>
              <a:t>hơn</a:t>
            </a:r>
            <a:r>
              <a:rPr lang="en-US" sz="2200" dirty="0">
                <a:solidFill>
                  <a:srgbClr val="0070C0"/>
                </a:solidFill>
                <a:latin typeface="Roboto Condensed" panose="02000000000000000000" pitchFamily="2" charset="0"/>
                <a:ea typeface="Roboto Condensed" panose="02000000000000000000" pitchFamily="2" charset="0"/>
              </a:rPr>
              <a:t>,</a:t>
            </a:r>
            <a:r>
              <a:rPr lang="vi-VN" sz="2200" dirty="0">
                <a:solidFill>
                  <a:srgbClr val="0070C0"/>
                </a:solidFill>
                <a:latin typeface="Roboto Condensed" panose="02000000000000000000" pitchFamily="2" charset="0"/>
                <a:ea typeface="Roboto Condensed" panose="02000000000000000000" pitchFamily="2" charset="0"/>
              </a:rPr>
              <a:t> nằm trong khoảng từ </a:t>
            </a:r>
            <a:r>
              <a:rPr lang="en-US" sz="2200" dirty="0">
                <a:solidFill>
                  <a:srgbClr val="0070C0"/>
                </a:solidFill>
                <a:latin typeface="Roboto Condensed" panose="02000000000000000000" pitchFamily="2" charset="0"/>
                <a:ea typeface="Roboto Condensed" panose="02000000000000000000" pitchFamily="2" charset="0"/>
              </a:rPr>
              <a:t>10 nm </a:t>
            </a:r>
            <a:r>
              <a:rPr lang="vi-VN" sz="2200" dirty="0">
                <a:solidFill>
                  <a:srgbClr val="0070C0"/>
                </a:solidFill>
                <a:latin typeface="Roboto Condensed" panose="02000000000000000000" pitchFamily="2" charset="0"/>
                <a:ea typeface="Roboto Condensed" panose="02000000000000000000" pitchFamily="2" charset="0"/>
              </a:rPr>
              <a:t>đến </a:t>
            </a:r>
            <a:r>
              <a:rPr lang="en-US" sz="2200" dirty="0">
                <a:solidFill>
                  <a:srgbClr val="0070C0"/>
                </a:solidFill>
                <a:latin typeface="Roboto Condensed" panose="02000000000000000000" pitchFamily="2" charset="0"/>
                <a:ea typeface="Roboto Condensed" panose="02000000000000000000" pitchFamily="2" charset="0"/>
              </a:rPr>
              <a:t>400</a:t>
            </a:r>
            <a:r>
              <a:rPr lang="vi-VN" sz="2200" dirty="0">
                <a:solidFill>
                  <a:srgbClr val="0070C0"/>
                </a:solidFill>
                <a:latin typeface="Roboto Condensed" panose="02000000000000000000" pitchFamily="2" charset="0"/>
                <a:ea typeface="Roboto Condensed" panose="02000000000000000000" pitchFamily="2" charset="0"/>
              </a:rPr>
              <a:t> </a:t>
            </a:r>
            <a:r>
              <a:rPr lang="en-US" sz="2200" dirty="0">
                <a:solidFill>
                  <a:srgbClr val="0070C0"/>
                </a:solidFill>
                <a:latin typeface="Roboto Condensed" panose="02000000000000000000" pitchFamily="2" charset="0"/>
                <a:ea typeface="Roboto Condensed" panose="02000000000000000000" pitchFamily="2" charset="0"/>
              </a:rPr>
              <a:t>n</a:t>
            </a:r>
            <a:r>
              <a:rPr lang="vi-VN" sz="2200" dirty="0">
                <a:solidFill>
                  <a:srgbClr val="0070C0"/>
                </a:solidFill>
                <a:latin typeface="Roboto Condensed" panose="02000000000000000000" pitchFamily="2" charset="0"/>
                <a:ea typeface="Roboto Condensed" panose="02000000000000000000" pitchFamily="2" charset="0"/>
              </a:rPr>
              <a:t>m.</a:t>
            </a:r>
            <a:endParaRPr lang="en-US" sz="2200" dirty="0">
              <a:solidFill>
                <a:srgbClr val="0070C0"/>
              </a:solidFill>
              <a:latin typeface="Roboto Condensed" panose="02000000000000000000" pitchFamily="2" charset="0"/>
              <a:ea typeface="Roboto Condensed" panose="02000000000000000000" pitchFamily="2" charset="0"/>
            </a:endParaRPr>
          </a:p>
          <a:p>
            <a:pPr marL="457200" indent="-457200" algn="just">
              <a:spcBef>
                <a:spcPts val="600"/>
              </a:spcBef>
              <a:spcAft>
                <a:spcPts val="600"/>
              </a:spcAft>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Nguồn phá</a:t>
            </a:r>
            <a:r>
              <a:rPr lang="en-US" sz="2200" dirty="0">
                <a:solidFill>
                  <a:srgbClr val="0070C0"/>
                </a:solidFill>
                <a:latin typeface="Roboto Condensed" panose="02000000000000000000" pitchFamily="2" charset="0"/>
                <a:ea typeface="Roboto Condensed" panose="02000000000000000000" pitchFamily="2" charset="0"/>
              </a:rPr>
              <a:t>t</a:t>
            </a:r>
            <a:r>
              <a:rPr lang="vi-VN" sz="2200" dirty="0">
                <a:solidFill>
                  <a:srgbClr val="0070C0"/>
                </a:solidFill>
                <a:latin typeface="Roboto Condensed" panose="02000000000000000000" pitchFamily="2" charset="0"/>
                <a:ea typeface="Roboto Condensed" panose="02000000000000000000" pitchFamily="2" charset="0"/>
              </a:rPr>
              <a:t>: Vật có nhiệt độ trên 2000°C</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nhiệt độ</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của vật càng cao thì bước sóng tử ngoại càng nhỏ.</a:t>
            </a:r>
            <a:endParaRPr lang="en-US" sz="2200" dirty="0">
              <a:solidFill>
                <a:srgbClr val="0070C0"/>
              </a:solidFill>
              <a:latin typeface="Roboto Condensed" panose="02000000000000000000" pitchFamily="2" charset="0"/>
              <a:ea typeface="Roboto Condensed" panose="02000000000000000000" pitchFamily="2" charset="0"/>
            </a:endParaRPr>
          </a:p>
          <a:p>
            <a:pPr marL="457200" indent="-457200" algn="just">
              <a:spcBef>
                <a:spcPts val="600"/>
              </a:spcBef>
              <a:spcAft>
                <a:spcPts val="600"/>
              </a:spcAft>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Hồ quang điện, đèn hơi thuỷ ngân là</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nguồn phát tia tử ngoại mạnh.</a:t>
            </a:r>
            <a:endParaRPr lang="en-US" sz="2200" dirty="0">
              <a:solidFill>
                <a:srgbClr val="0070C0"/>
              </a:solidFill>
              <a:latin typeface="Roboto Condensed" panose="02000000000000000000" pitchFamily="2" charset="0"/>
              <a:ea typeface="Roboto Condensed" panose="02000000000000000000" pitchFamily="2" charset="0"/>
            </a:endParaRPr>
          </a:p>
        </p:txBody>
      </p:sp>
      <p:pic>
        <p:nvPicPr>
          <p:cNvPr id="7170" name="Picture 2" descr="n185 Fb Thu Huong Pham">
            <a:extLst>
              <a:ext uri="{FF2B5EF4-FFF2-40B4-BE49-F238E27FC236}">
                <a16:creationId xmlns:a16="http://schemas.microsoft.com/office/drawing/2014/main" id="{4273BA47-6BE0-8A97-7BD5-6E6D0935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91" b="8331"/>
          <a:stretch/>
        </p:blipFill>
        <p:spPr bwMode="auto">
          <a:xfrm>
            <a:off x="5821729" y="2028386"/>
            <a:ext cx="2526980" cy="14288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n185 Fb Thu Huong Pham">
            <a:extLst>
              <a:ext uri="{FF2B5EF4-FFF2-40B4-BE49-F238E27FC236}">
                <a16:creationId xmlns:a16="http://schemas.microsoft.com/office/drawing/2014/main" id="{7D0BAED4-1AC3-945B-2D82-79515EED73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14" r="3879" b="24904"/>
          <a:stretch/>
        </p:blipFill>
        <p:spPr bwMode="auto">
          <a:xfrm>
            <a:off x="6310286" y="3354965"/>
            <a:ext cx="2607258" cy="15389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n185 Fb Thu Huong Pham">
            <a:extLst>
              <a:ext uri="{FF2B5EF4-FFF2-40B4-BE49-F238E27FC236}">
                <a16:creationId xmlns:a16="http://schemas.microsoft.com/office/drawing/2014/main" id="{2DB9258B-ECB9-A543-B9B8-FB51EA81E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352" y="908262"/>
            <a:ext cx="1856150" cy="123371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nodePh="1">
                                  <p:stCondLst>
                                    <p:cond delay="0"/>
                                  </p:stCondLst>
                                  <p:endCondLst>
                                    <p:cond evt="begin" delay="0">
                                      <p:tn val="16"/>
                                    </p:cond>
                                  </p:end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barn(inVertical)">
                                      <p:cBhvr>
                                        <p:cTn id="26" dur="500"/>
                                        <p:tgtEl>
                                          <p:spTgt spid="7170"/>
                                        </p:tgtEl>
                                      </p:cBhvr>
                                    </p:animEffect>
                                  </p:childTnLst>
                                </p:cTn>
                              </p:par>
                              <p:par>
                                <p:cTn id="27" presetID="16" presetClass="entr" presetSubtype="21" fill="hold" nodeType="withEffect">
                                  <p:stCondLst>
                                    <p:cond delay="0"/>
                                  </p:stCondLst>
                                  <p:childTnLst>
                                    <p:set>
                                      <p:cBhvr>
                                        <p:cTn id="28" dur="1" fill="hold">
                                          <p:stCondLst>
                                            <p:cond delay="0"/>
                                          </p:stCondLst>
                                        </p:cTn>
                                        <p:tgtEl>
                                          <p:spTgt spid="7172"/>
                                        </p:tgtEl>
                                        <p:attrNameLst>
                                          <p:attrName>style.visibility</p:attrName>
                                        </p:attrNameLst>
                                      </p:cBhvr>
                                      <p:to>
                                        <p:strVal val="visible"/>
                                      </p:to>
                                    </p:set>
                                    <p:animEffect transition="in" filter="barn(inVertical)">
                                      <p:cBhvr>
                                        <p:cTn id="29"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8" name="Rectangle 7" descr="n185 Fb Thu Huong Pham"/>
          <p:cNvSpPr/>
          <p:nvPr/>
        </p:nvSpPr>
        <p:spPr>
          <a:xfrm>
            <a:off x="525780" y="350520"/>
            <a:ext cx="8092440" cy="205739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3200" kern="1200" dirty="0" err="1">
                <a:solidFill>
                  <a:prstClr val="white"/>
                </a:solidFill>
                <a:latin typeface="Calibri" panose="020F0502020204030204"/>
              </a:rPr>
              <a:t>Câu</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hỏi</a:t>
            </a:r>
            <a:r>
              <a:rPr lang="en-US" sz="3200" kern="1200" dirty="0">
                <a:solidFill>
                  <a:prstClr val="white"/>
                </a:solidFill>
                <a:latin typeface="Calibri" panose="020F0502020204030204"/>
              </a:rPr>
              <a:t> 8 </a:t>
            </a:r>
            <a:r>
              <a:rPr lang="en-US" sz="3200" kern="1200" dirty="0" err="1">
                <a:solidFill>
                  <a:prstClr val="white"/>
                </a:solidFill>
                <a:latin typeface="Calibri" panose="020F0502020204030204"/>
              </a:rPr>
              <a:t>điểm</a:t>
            </a:r>
            <a:endParaRPr lang="en-US" sz="3200" kern="1200" dirty="0">
              <a:solidFill>
                <a:prstClr val="white"/>
              </a:solidFill>
              <a:latin typeface="Calibri" panose="020F0502020204030204"/>
            </a:endParaRPr>
          </a:p>
          <a:p>
            <a:pPr algn="ctr" defTabSz="685800">
              <a:buClrTx/>
            </a:pPr>
            <a:r>
              <a:rPr lang="vi-VN" sz="3200" kern="1200" dirty="0">
                <a:solidFill>
                  <a:prstClr val="white"/>
                </a:solidFill>
                <a:latin typeface="Calibri" panose="020F0502020204030204"/>
              </a:rPr>
              <a:t>Sóng trong đó các phần tử của môi trường dao động theo phương vuông góc với</a:t>
            </a:r>
            <a:r>
              <a:rPr lang="en-US" sz="3200" kern="1200" dirty="0">
                <a:solidFill>
                  <a:prstClr val="white"/>
                </a:solidFill>
                <a:latin typeface="Calibri" panose="020F0502020204030204"/>
              </a:rPr>
              <a:t> </a:t>
            </a:r>
            <a:r>
              <a:rPr lang="vi-VN" sz="3200" kern="1200" dirty="0">
                <a:solidFill>
                  <a:prstClr val="white"/>
                </a:solidFill>
                <a:latin typeface="Calibri" panose="020F0502020204030204"/>
              </a:rPr>
              <a:t>phương truyền sóng gọi là</a:t>
            </a:r>
            <a:r>
              <a:rPr lang="en-US" sz="3200" kern="1200" dirty="0">
                <a:solidFill>
                  <a:prstClr val="white"/>
                </a:solidFill>
                <a:latin typeface="Calibri" panose="020F0502020204030204"/>
              </a:rPr>
              <a:t>…</a:t>
            </a:r>
          </a:p>
        </p:txBody>
      </p:sp>
      <p:pic>
        <p:nvPicPr>
          <p:cNvPr id="9" name="Picture 8" descr="n185 Fb Thu Huong Pha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302997" y="2492220"/>
            <a:ext cx="3151886" cy="2694143"/>
          </a:xfrm>
          <a:prstGeom prst="rect">
            <a:avLst/>
          </a:prstGeom>
        </p:spPr>
      </p:pic>
      <p:sp>
        <p:nvSpPr>
          <p:cNvPr id="2" name="Rectangle 1" descr="n185 Fb Thu Huong Pham">
            <a:extLst>
              <a:ext uri="{FF2B5EF4-FFF2-40B4-BE49-F238E27FC236}">
                <a16:creationId xmlns:a16="http://schemas.microsoft.com/office/drawing/2014/main" id="{C7D783DD-02EC-17E0-8A4C-0F6EACFD5F26}"/>
              </a:ext>
            </a:extLst>
          </p:cNvPr>
          <p:cNvSpPr/>
          <p:nvPr/>
        </p:nvSpPr>
        <p:spPr>
          <a:xfrm>
            <a:off x="4259148" y="2971802"/>
            <a:ext cx="4359072" cy="129690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vi-VN" sz="3200" kern="1200" dirty="0">
                <a:solidFill>
                  <a:prstClr val="white"/>
                </a:solidFill>
                <a:effectLst>
                  <a:outerShdw blurRad="38100" dist="38100" dir="2700000" algn="tl">
                    <a:srgbClr val="000000">
                      <a:alpha val="43137"/>
                    </a:srgbClr>
                  </a:outerShdw>
                </a:effectLst>
                <a:latin typeface="Calibri" panose="020F0502020204030204"/>
              </a:rPr>
              <a:t>sóng ngang</a:t>
            </a:r>
            <a:endParaRPr lang="en-US" sz="3200" kern="1200" dirty="0">
              <a:solidFill>
                <a:prstClr val="white"/>
              </a:solidFill>
              <a:latin typeface="Calibri" panose="020F0502020204030204"/>
            </a:endParaRPr>
          </a:p>
        </p:txBody>
      </p:sp>
    </p:spTree>
    <p:extLst>
      <p:ext uri="{BB962C8B-B14F-4D97-AF65-F5344CB8AC3E}">
        <p14:creationId xmlns:p14="http://schemas.microsoft.com/office/powerpoint/2010/main" val="105683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185 Fb Thu Huong Pham">
            <a:extLst>
              <a:ext uri="{FF2B5EF4-FFF2-40B4-BE49-F238E27FC236}">
                <a16:creationId xmlns:a16="http://schemas.microsoft.com/office/drawing/2014/main" id="{8DD84B93-83B3-BAE5-97F7-6411DEC45228}"/>
              </a:ext>
            </a:extLst>
          </p:cNvPr>
          <p:cNvSpPr txBox="1"/>
          <p:nvPr/>
        </p:nvSpPr>
        <p:spPr>
          <a:xfrm>
            <a:off x="566334" y="403422"/>
            <a:ext cx="3673726" cy="666849"/>
          </a:xfrm>
          <a:prstGeom prst="rect">
            <a:avLst/>
          </a:prstGeom>
          <a:solidFill>
            <a:srgbClr val="00B050"/>
          </a:solidFill>
          <a:ln>
            <a:noFill/>
          </a:ln>
        </p:spPr>
        <p:txBody>
          <a:bodyPr wrap="square" rtlCol="0">
            <a:spAutoFit/>
          </a:bodyPr>
          <a:lstStyle/>
          <a:p>
            <a:pPr algn="ctr">
              <a:lnSpc>
                <a:spcPct val="150000"/>
              </a:lnSpc>
            </a:pPr>
            <a:r>
              <a:rPr lang="en-US" sz="2800" b="1" i="1">
                <a:solidFill>
                  <a:schemeClr val="bg1"/>
                </a:solidFill>
                <a:latin typeface="Roboto Condensed" pitchFamily="2" charset="0"/>
                <a:ea typeface="Roboto Condensed" pitchFamily="2" charset="0"/>
                <a:cs typeface="#9Slide03 Arima Madurai Black" panose="00000A00000000000000" pitchFamily="2" charset="0"/>
              </a:rPr>
              <a:t>Tính chất và công dụng</a:t>
            </a:r>
            <a:endParaRPr lang="en-US" sz="2800" b="1" i="1" dirty="0">
              <a:solidFill>
                <a:schemeClr val="bg1"/>
              </a:solidFill>
              <a:latin typeface="Roboto Condensed" pitchFamily="2" charset="0"/>
              <a:ea typeface="Roboto Condensed" pitchFamily="2" charset="0"/>
              <a:cs typeface="#9Slide03 Arima Madurai Black" panose="00000A00000000000000" pitchFamily="2" charset="0"/>
            </a:endParaRPr>
          </a:p>
        </p:txBody>
      </p:sp>
      <p:pic>
        <p:nvPicPr>
          <p:cNvPr id="3" name="Picture 2" descr="n185 Fb Thu Huong Pham">
            <a:extLst>
              <a:ext uri="{FF2B5EF4-FFF2-40B4-BE49-F238E27FC236}">
                <a16:creationId xmlns:a16="http://schemas.microsoft.com/office/drawing/2014/main" id="{8EFFFEF3-FAA0-7428-9540-6939D36DD69C}"/>
              </a:ext>
            </a:extLst>
          </p:cNvPr>
          <p:cNvPicPr>
            <a:picLocks noChangeAspect="1"/>
          </p:cNvPicPr>
          <p:nvPr/>
        </p:nvPicPr>
        <p:blipFill>
          <a:blip r:embed="rId2"/>
          <a:stretch>
            <a:fillRect/>
          </a:stretch>
        </p:blipFill>
        <p:spPr>
          <a:xfrm>
            <a:off x="4692419" y="1013879"/>
            <a:ext cx="2667588" cy="3115742"/>
          </a:xfrm>
          <a:prstGeom prst="rect">
            <a:avLst/>
          </a:prstGeom>
        </p:spPr>
      </p:pic>
      <p:pic>
        <p:nvPicPr>
          <p:cNvPr id="9" name="Picture 8" descr="n185 Fb Thu Huong Pham">
            <a:extLst>
              <a:ext uri="{FF2B5EF4-FFF2-40B4-BE49-F238E27FC236}">
                <a16:creationId xmlns:a16="http://schemas.microsoft.com/office/drawing/2014/main" id="{8C77D9B9-EFF3-C89E-6C76-D2459B92A27D}"/>
              </a:ext>
            </a:extLst>
          </p:cNvPr>
          <p:cNvPicPr>
            <a:picLocks noChangeAspect="1"/>
          </p:cNvPicPr>
          <p:nvPr/>
        </p:nvPicPr>
        <p:blipFill>
          <a:blip r:embed="rId3"/>
          <a:stretch>
            <a:fillRect/>
          </a:stretch>
        </p:blipFill>
        <p:spPr>
          <a:xfrm>
            <a:off x="1524004" y="1593805"/>
            <a:ext cx="2580017" cy="2483439"/>
          </a:xfrm>
          <a:prstGeom prst="rect">
            <a:avLst/>
          </a:prstGeom>
        </p:spPr>
      </p:pic>
      <p:sp>
        <p:nvSpPr>
          <p:cNvPr id="10" name="Google Shape;1935;p53" descr="n185 Fb Thu Huong Pham">
            <a:extLst>
              <a:ext uri="{FF2B5EF4-FFF2-40B4-BE49-F238E27FC236}">
                <a16:creationId xmlns:a16="http://schemas.microsoft.com/office/drawing/2014/main" id="{B5309C4F-BEB2-81D1-4ED5-E854684AAE7B}"/>
              </a:ext>
            </a:extLst>
          </p:cNvPr>
          <p:cNvSpPr/>
          <p:nvPr/>
        </p:nvSpPr>
        <p:spPr>
          <a:xfrm>
            <a:off x="3317977" y="4143712"/>
            <a:ext cx="4515201" cy="49936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vi-VN" sz="2100" b="1">
                <a:solidFill>
                  <a:srgbClr val="0070C0"/>
                </a:solidFill>
                <a:latin typeface="Roboto"/>
                <a:ea typeface="Roboto"/>
                <a:cs typeface="Roboto"/>
                <a:sym typeface="Roboto"/>
              </a:rPr>
              <a:t>Tác dụng phim ảnh</a:t>
            </a:r>
            <a:endParaRPr sz="2100" b="1" dirty="0">
              <a:solidFill>
                <a:srgbClr val="0070C0"/>
              </a:solidFill>
              <a:latin typeface="Roboto"/>
              <a:ea typeface="Roboto"/>
              <a:cs typeface="Roboto"/>
              <a:sym typeface="Roboto"/>
            </a:endParaRPr>
          </a:p>
        </p:txBody>
      </p:sp>
    </p:spTree>
    <p:extLst>
      <p:ext uri="{BB962C8B-B14F-4D97-AF65-F5344CB8AC3E}">
        <p14:creationId xmlns:p14="http://schemas.microsoft.com/office/powerpoint/2010/main" val="280965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35;p53" descr="n185 Fb Thu Huong Pham">
            <a:extLst>
              <a:ext uri="{FF2B5EF4-FFF2-40B4-BE49-F238E27FC236}">
                <a16:creationId xmlns:a16="http://schemas.microsoft.com/office/drawing/2014/main" id="{B5309C4F-BEB2-81D1-4ED5-E854684AAE7B}"/>
              </a:ext>
            </a:extLst>
          </p:cNvPr>
          <p:cNvSpPr/>
          <p:nvPr/>
        </p:nvSpPr>
        <p:spPr>
          <a:xfrm>
            <a:off x="566334" y="3899454"/>
            <a:ext cx="7888734" cy="49936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0070C0"/>
                </a:solidFill>
                <a:effectLst/>
                <a:uLnTx/>
                <a:uFillTx/>
                <a:latin typeface="Roboto Condensed" pitchFamily="2" charset="0"/>
                <a:ea typeface="Roboto Condensed" pitchFamily="2" charset="0"/>
                <a:cs typeface="Roboto"/>
                <a:sym typeface="Roboto"/>
              </a:rPr>
              <a:t>Kích thích sự phát quang của nhiều chất: Ứng dụng trong bút thử tiền, đèn huỳnh quang, tìm vết nứt bề mặt kim loại</a:t>
            </a:r>
            <a:endParaRPr kumimoji="0" sz="2100" b="1" i="0" u="none" strike="noStrike" kern="0" cap="none" spc="0" normalizeH="0" baseline="0" noProof="0" dirty="0">
              <a:ln>
                <a:noFill/>
              </a:ln>
              <a:solidFill>
                <a:srgbClr val="0070C0"/>
              </a:solidFill>
              <a:effectLst/>
              <a:uLnTx/>
              <a:uFillTx/>
              <a:latin typeface="Roboto Condensed" pitchFamily="2" charset="0"/>
              <a:ea typeface="Roboto Condensed" pitchFamily="2" charset="0"/>
              <a:cs typeface="Roboto"/>
              <a:sym typeface="Roboto"/>
            </a:endParaRPr>
          </a:p>
        </p:txBody>
      </p:sp>
      <p:pic>
        <p:nvPicPr>
          <p:cNvPr id="4" name="Picture 3" descr="n185 Fb Thu Huong Pham">
            <a:extLst>
              <a:ext uri="{FF2B5EF4-FFF2-40B4-BE49-F238E27FC236}">
                <a16:creationId xmlns:a16="http://schemas.microsoft.com/office/drawing/2014/main" id="{504CCA18-8626-9F1D-9216-968E4204A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088" y="1566761"/>
            <a:ext cx="2042216" cy="2332693"/>
          </a:xfrm>
          <a:prstGeom prst="rect">
            <a:avLst/>
          </a:prstGeom>
          <a:ln>
            <a:noFill/>
          </a:ln>
          <a:effectLst>
            <a:softEdge rad="112500"/>
          </a:effectLst>
        </p:spPr>
      </p:pic>
      <p:pic>
        <p:nvPicPr>
          <p:cNvPr id="5" name="Picture 4" descr="n185 Fb Thu Huong Pham">
            <a:extLst>
              <a:ext uri="{FF2B5EF4-FFF2-40B4-BE49-F238E27FC236}">
                <a16:creationId xmlns:a16="http://schemas.microsoft.com/office/drawing/2014/main" id="{7870F801-EDD6-7FE3-26B9-7F147E8AAF46}"/>
              </a:ext>
            </a:extLst>
          </p:cNvPr>
          <p:cNvPicPr>
            <a:picLocks noChangeAspect="1"/>
          </p:cNvPicPr>
          <p:nvPr/>
        </p:nvPicPr>
        <p:blipFill rotWithShape="1">
          <a:blip r:embed="rId3">
            <a:extLst>
              <a:ext uri="{28A0092B-C50C-407E-A947-70E740481C1C}">
                <a14:useLocalDpi xmlns:a14="http://schemas.microsoft.com/office/drawing/2010/main" val="0"/>
              </a:ext>
            </a:extLst>
          </a:blip>
          <a:srcRect t="-1219" r="18202"/>
          <a:stretch/>
        </p:blipFill>
        <p:spPr>
          <a:xfrm>
            <a:off x="5736921" y="1355647"/>
            <a:ext cx="2292262" cy="2543807"/>
          </a:xfrm>
          <a:prstGeom prst="rect">
            <a:avLst/>
          </a:prstGeom>
          <a:ln>
            <a:noFill/>
          </a:ln>
          <a:effectLst>
            <a:softEdge rad="112500"/>
          </a:effectLst>
        </p:spPr>
      </p:pic>
      <p:pic>
        <p:nvPicPr>
          <p:cNvPr id="6146" name="Picture 2" descr="n185 Fb Thu Huong Pham">
            <a:extLst>
              <a:ext uri="{FF2B5EF4-FFF2-40B4-BE49-F238E27FC236}">
                <a16:creationId xmlns:a16="http://schemas.microsoft.com/office/drawing/2014/main" id="{B030F7B8-D363-3A55-3A4F-7614CC841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9289" y="1773664"/>
            <a:ext cx="2726107" cy="19472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descr="n185 Fb Thu Huong Pham">
            <a:extLst>
              <a:ext uri="{FF2B5EF4-FFF2-40B4-BE49-F238E27FC236}">
                <a16:creationId xmlns:a16="http://schemas.microsoft.com/office/drawing/2014/main" id="{E736FA72-7D51-8930-798C-4060E2590888}"/>
              </a:ext>
            </a:extLst>
          </p:cNvPr>
          <p:cNvSpPr txBox="1"/>
          <p:nvPr/>
        </p:nvSpPr>
        <p:spPr>
          <a:xfrm>
            <a:off x="566334" y="403422"/>
            <a:ext cx="3673726" cy="666849"/>
          </a:xfrm>
          <a:prstGeom prst="rect">
            <a:avLst/>
          </a:prstGeom>
          <a:solidFill>
            <a:srgbClr val="00B050"/>
          </a:solidFill>
          <a:ln>
            <a:noFill/>
          </a:ln>
        </p:spPr>
        <p:txBody>
          <a:bodyPr wrap="square" rtlCol="0">
            <a:spAutoFit/>
          </a:bodyPr>
          <a:lstStyle/>
          <a:p>
            <a:pPr algn="ctr">
              <a:lnSpc>
                <a:spcPct val="150000"/>
              </a:lnSpc>
            </a:pPr>
            <a:r>
              <a:rPr lang="en-US" sz="2800" b="1" i="1">
                <a:solidFill>
                  <a:schemeClr val="bg1"/>
                </a:solidFill>
                <a:latin typeface="Roboto Condensed" pitchFamily="2" charset="0"/>
                <a:ea typeface="Roboto Condensed" pitchFamily="2" charset="0"/>
                <a:cs typeface="#9Slide03 Arima Madurai Black" panose="00000A00000000000000" pitchFamily="2" charset="0"/>
              </a:rPr>
              <a:t>Tính chất và công dụng</a:t>
            </a:r>
            <a:endParaRPr lang="en-US" sz="2800" b="1" i="1" dirty="0">
              <a:solidFill>
                <a:schemeClr val="bg1"/>
              </a:solidFill>
              <a:latin typeface="Roboto Condensed" pitchFamily="2" charset="0"/>
              <a:ea typeface="Roboto Condensed" pitchFamily="2" charset="0"/>
              <a:cs typeface="#9Slide03 Arima Madurai Black" panose="00000A00000000000000" pitchFamily="2" charset="0"/>
            </a:endParaRPr>
          </a:p>
        </p:txBody>
      </p:sp>
    </p:spTree>
    <p:extLst>
      <p:ext uri="{BB962C8B-B14F-4D97-AF65-F5344CB8AC3E}">
        <p14:creationId xmlns:p14="http://schemas.microsoft.com/office/powerpoint/2010/main" val="365737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35;p53" descr="n185 Fb Thu Huong Pham">
            <a:extLst>
              <a:ext uri="{FF2B5EF4-FFF2-40B4-BE49-F238E27FC236}">
                <a16:creationId xmlns:a16="http://schemas.microsoft.com/office/drawing/2014/main" id="{B5309C4F-BEB2-81D1-4ED5-E854684AAE7B}"/>
              </a:ext>
            </a:extLst>
          </p:cNvPr>
          <p:cNvSpPr/>
          <p:nvPr/>
        </p:nvSpPr>
        <p:spPr>
          <a:xfrm>
            <a:off x="566334" y="3899454"/>
            <a:ext cx="7888734" cy="49936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0070C0"/>
                </a:solidFill>
                <a:effectLst/>
                <a:uLnTx/>
                <a:uFillTx/>
                <a:latin typeface="Roboto Condensed" pitchFamily="2" charset="0"/>
                <a:ea typeface="Roboto Condensed" pitchFamily="2" charset="0"/>
                <a:cs typeface="Roboto"/>
                <a:sym typeface="Roboto"/>
              </a:rPr>
              <a:t>Ion hóa không khí</a:t>
            </a:r>
            <a:endParaRPr kumimoji="0" sz="2100" b="1" i="0" u="none" strike="noStrike" kern="0" cap="none" spc="0" normalizeH="0" baseline="0" noProof="0" dirty="0">
              <a:ln>
                <a:noFill/>
              </a:ln>
              <a:solidFill>
                <a:srgbClr val="0070C0"/>
              </a:solidFill>
              <a:effectLst/>
              <a:uLnTx/>
              <a:uFillTx/>
              <a:latin typeface="Roboto Condensed" pitchFamily="2" charset="0"/>
              <a:ea typeface="Roboto Condensed" pitchFamily="2" charset="0"/>
              <a:cs typeface="Roboto"/>
              <a:sym typeface="Roboto"/>
            </a:endParaRPr>
          </a:p>
        </p:txBody>
      </p:sp>
      <p:sp>
        <p:nvSpPr>
          <p:cNvPr id="3" name="TextBox 2" descr="n185 Fb Thu Huong Pham">
            <a:extLst>
              <a:ext uri="{FF2B5EF4-FFF2-40B4-BE49-F238E27FC236}">
                <a16:creationId xmlns:a16="http://schemas.microsoft.com/office/drawing/2014/main" id="{96E3CAE6-F451-E894-D397-4FE75FCCE1E3}"/>
              </a:ext>
            </a:extLst>
          </p:cNvPr>
          <p:cNvSpPr txBox="1"/>
          <p:nvPr/>
        </p:nvSpPr>
        <p:spPr>
          <a:xfrm>
            <a:off x="566334" y="403422"/>
            <a:ext cx="3673726" cy="666849"/>
          </a:xfrm>
          <a:prstGeom prst="rect">
            <a:avLst/>
          </a:prstGeom>
          <a:solidFill>
            <a:srgbClr val="00B050"/>
          </a:solidFill>
          <a:ln>
            <a:noFill/>
          </a:ln>
        </p:spPr>
        <p:txBody>
          <a:bodyPr wrap="square" rtlCol="0">
            <a:spAutoFit/>
          </a:bodyPr>
          <a:lstStyle/>
          <a:p>
            <a:pPr algn="ctr">
              <a:lnSpc>
                <a:spcPct val="150000"/>
              </a:lnSpc>
            </a:pPr>
            <a:r>
              <a:rPr lang="en-US" sz="2800" b="1" i="1">
                <a:solidFill>
                  <a:schemeClr val="bg1"/>
                </a:solidFill>
                <a:latin typeface="Roboto Condensed" pitchFamily="2" charset="0"/>
                <a:ea typeface="Roboto Condensed" pitchFamily="2" charset="0"/>
                <a:cs typeface="#9Slide03 Arima Madurai Black" panose="00000A00000000000000" pitchFamily="2" charset="0"/>
              </a:rPr>
              <a:t>Tính chất và công dụng</a:t>
            </a:r>
            <a:endParaRPr lang="en-US" sz="2800" b="1" i="1" dirty="0">
              <a:solidFill>
                <a:schemeClr val="bg1"/>
              </a:solidFill>
              <a:latin typeface="Roboto Condensed" pitchFamily="2" charset="0"/>
              <a:ea typeface="Roboto Condensed" pitchFamily="2" charset="0"/>
              <a:cs typeface="#9Slide03 Arima Madurai Black" panose="00000A00000000000000" pitchFamily="2" charset="0"/>
            </a:endParaRPr>
          </a:p>
        </p:txBody>
      </p:sp>
      <p:pic>
        <p:nvPicPr>
          <p:cNvPr id="9218" name="Picture 2" descr="n185 Fb Thu Huong Pham">
            <a:extLst>
              <a:ext uri="{FF2B5EF4-FFF2-40B4-BE49-F238E27FC236}">
                <a16:creationId xmlns:a16="http://schemas.microsoft.com/office/drawing/2014/main" id="{4E7DFABF-E7F9-0858-A602-914E32D86B0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14685" y="1251049"/>
            <a:ext cx="4935254" cy="2467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948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935;p53" descr="n185 Fb Thu Huong Pham">
            <a:extLst>
              <a:ext uri="{FF2B5EF4-FFF2-40B4-BE49-F238E27FC236}">
                <a16:creationId xmlns:a16="http://schemas.microsoft.com/office/drawing/2014/main" id="{B5309C4F-BEB2-81D1-4ED5-E854684AAE7B}"/>
              </a:ext>
            </a:extLst>
          </p:cNvPr>
          <p:cNvSpPr/>
          <p:nvPr/>
        </p:nvSpPr>
        <p:spPr>
          <a:xfrm>
            <a:off x="566334" y="3899454"/>
            <a:ext cx="7888734" cy="49936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0070C0"/>
                </a:solidFill>
                <a:effectLst/>
                <a:uLnTx/>
                <a:uFillTx/>
                <a:latin typeface="Roboto Condensed" pitchFamily="2" charset="0"/>
                <a:ea typeface="Roboto Condensed" pitchFamily="2" charset="0"/>
                <a:cs typeface="Roboto"/>
                <a:sym typeface="Roboto"/>
              </a:rPr>
              <a:t>Có tác dụng sinh học: hủy diệt tế bào. Ứng dụng trong diệt khuẩn, tiệt trùng thực phẩm, khử trùng dụng cụ y tế</a:t>
            </a:r>
            <a:endParaRPr kumimoji="0" sz="2100" b="1" i="0" u="none" strike="noStrike" kern="0" cap="none" spc="0" normalizeH="0" baseline="0" noProof="0" dirty="0">
              <a:ln>
                <a:noFill/>
              </a:ln>
              <a:solidFill>
                <a:srgbClr val="0070C0"/>
              </a:solidFill>
              <a:effectLst/>
              <a:uLnTx/>
              <a:uFillTx/>
              <a:latin typeface="Roboto Condensed" pitchFamily="2" charset="0"/>
              <a:ea typeface="Roboto Condensed" pitchFamily="2" charset="0"/>
              <a:cs typeface="Roboto"/>
              <a:sym typeface="Roboto"/>
            </a:endParaRPr>
          </a:p>
        </p:txBody>
      </p:sp>
      <p:sp>
        <p:nvSpPr>
          <p:cNvPr id="3" name="TextBox 2" descr="n185 Fb Thu Huong Pham">
            <a:extLst>
              <a:ext uri="{FF2B5EF4-FFF2-40B4-BE49-F238E27FC236}">
                <a16:creationId xmlns:a16="http://schemas.microsoft.com/office/drawing/2014/main" id="{96E3CAE6-F451-E894-D397-4FE75FCCE1E3}"/>
              </a:ext>
            </a:extLst>
          </p:cNvPr>
          <p:cNvSpPr txBox="1"/>
          <p:nvPr/>
        </p:nvSpPr>
        <p:spPr>
          <a:xfrm>
            <a:off x="566334" y="403422"/>
            <a:ext cx="3673726" cy="666849"/>
          </a:xfrm>
          <a:prstGeom prst="rect">
            <a:avLst/>
          </a:prstGeom>
          <a:solidFill>
            <a:srgbClr val="00B050"/>
          </a:solid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1" u="none" strike="noStrike" kern="0" cap="none" spc="0" normalizeH="0" baseline="0" noProof="0">
                <a:ln>
                  <a:noFill/>
                </a:ln>
                <a:solidFill>
                  <a:srgbClr val="F8F0EA"/>
                </a:solidFill>
                <a:effectLst/>
                <a:uLnTx/>
                <a:uFillTx/>
                <a:latin typeface="Roboto Condensed" pitchFamily="2" charset="0"/>
                <a:ea typeface="Roboto Condensed" pitchFamily="2" charset="0"/>
                <a:cs typeface="#9Slide03 Arima Madurai Black" panose="00000A00000000000000" pitchFamily="2" charset="0"/>
                <a:sym typeface="Arial"/>
              </a:rPr>
              <a:t>Tính chất và công dụng</a:t>
            </a:r>
            <a:endParaRPr kumimoji="0" lang="en-US" sz="2800" b="1" i="1" u="none" strike="noStrike" kern="0" cap="none" spc="0" normalizeH="0" baseline="0" noProof="0" dirty="0">
              <a:ln>
                <a:noFill/>
              </a:ln>
              <a:solidFill>
                <a:srgbClr val="F8F0EA"/>
              </a:solidFill>
              <a:effectLst/>
              <a:uLnTx/>
              <a:uFillTx/>
              <a:latin typeface="Roboto Condensed" pitchFamily="2" charset="0"/>
              <a:ea typeface="Roboto Condensed" pitchFamily="2" charset="0"/>
              <a:cs typeface="#9Slide03 Arima Madurai Black" panose="00000A00000000000000" pitchFamily="2" charset="0"/>
              <a:sym typeface="Arial"/>
            </a:endParaRPr>
          </a:p>
        </p:txBody>
      </p:sp>
      <p:pic>
        <p:nvPicPr>
          <p:cNvPr id="2" name="Picture 2" descr="n185 Fb Thu Huong Pham">
            <a:extLst>
              <a:ext uri="{FF2B5EF4-FFF2-40B4-BE49-F238E27FC236}">
                <a16:creationId xmlns:a16="http://schemas.microsoft.com/office/drawing/2014/main" id="{13B374A6-F0E9-6D49-CC51-8D403C542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653" y="1348220"/>
            <a:ext cx="2835166" cy="1909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descr="n185 Fb Thu Huong Pham">
            <a:extLst>
              <a:ext uri="{FF2B5EF4-FFF2-40B4-BE49-F238E27FC236}">
                <a16:creationId xmlns:a16="http://schemas.microsoft.com/office/drawing/2014/main" id="{4FB8A2BE-DFCA-27B9-ECA9-8045A28D53EE}"/>
              </a:ext>
            </a:extLst>
          </p:cNvPr>
          <p:cNvSpPr txBox="1"/>
          <p:nvPr/>
        </p:nvSpPr>
        <p:spPr>
          <a:xfrm>
            <a:off x="4763950" y="3250960"/>
            <a:ext cx="1760587" cy="307777"/>
          </a:xfrm>
          <a:prstGeom prst="rect">
            <a:avLst/>
          </a:prstGeom>
          <a:noFill/>
        </p:spPr>
        <p:txBody>
          <a:bodyPr wrap="square">
            <a:spAutoFit/>
          </a:bodyPr>
          <a:lstStyle/>
          <a:p>
            <a:r>
              <a:rPr lang="en-US" b="1" dirty="0">
                <a:solidFill>
                  <a:schemeClr val="tx1"/>
                </a:solidFill>
                <a:latin typeface="Roboto Condensed" panose="02000000000000000000" pitchFamily="2" charset="0"/>
                <a:ea typeface="Roboto Condensed" panose="02000000000000000000" pitchFamily="2" charset="0"/>
              </a:rPr>
              <a:t>T</a:t>
            </a:r>
            <a:r>
              <a:rPr lang="vi-VN" sz="1400" b="1" dirty="0">
                <a:solidFill>
                  <a:schemeClr val="tx1"/>
                </a:solidFill>
                <a:latin typeface="Roboto Condensed" panose="02000000000000000000" pitchFamily="2" charset="0"/>
                <a:ea typeface="Roboto Condensed" panose="02000000000000000000" pitchFamily="2" charset="0"/>
              </a:rPr>
              <a:t>iệt trùng nước</a:t>
            </a:r>
            <a:endParaRPr lang="en-US" b="1" dirty="0"/>
          </a:p>
        </p:txBody>
      </p:sp>
      <p:sp>
        <p:nvSpPr>
          <p:cNvPr id="5" name="TextBox 4" descr="n185 Fb Thu Huong Pham">
            <a:extLst>
              <a:ext uri="{FF2B5EF4-FFF2-40B4-BE49-F238E27FC236}">
                <a16:creationId xmlns:a16="http://schemas.microsoft.com/office/drawing/2014/main" id="{FBB73074-A7EB-6518-FC2D-8A8010585A00}"/>
              </a:ext>
            </a:extLst>
          </p:cNvPr>
          <p:cNvSpPr txBox="1"/>
          <p:nvPr/>
        </p:nvSpPr>
        <p:spPr>
          <a:xfrm>
            <a:off x="292319" y="3186183"/>
            <a:ext cx="2966020" cy="307777"/>
          </a:xfrm>
          <a:prstGeom prst="rect">
            <a:avLst/>
          </a:prstGeom>
          <a:noFill/>
        </p:spPr>
        <p:txBody>
          <a:bodyPr wrap="square">
            <a:spAutoFit/>
          </a:bodyPr>
          <a:lstStyle/>
          <a:p>
            <a:pPr algn="ctr"/>
            <a:r>
              <a:rPr lang="en-US" b="1" dirty="0" err="1">
                <a:solidFill>
                  <a:srgbClr val="3C4043"/>
                </a:solidFill>
                <a:latin typeface="Roboto Condensed" panose="02000000000000000000" pitchFamily="2" charset="0"/>
                <a:ea typeface="Roboto Condensed" panose="02000000000000000000" pitchFamily="2" charset="0"/>
              </a:rPr>
              <a:t>K</a:t>
            </a:r>
            <a:r>
              <a:rPr lang="en-US" b="1" i="0" dirty="0" err="1">
                <a:solidFill>
                  <a:srgbClr val="3C4043"/>
                </a:solidFill>
                <a:effectLst/>
                <a:latin typeface="Roboto Condensed" panose="02000000000000000000" pitchFamily="2" charset="0"/>
                <a:ea typeface="Roboto Condensed" panose="02000000000000000000" pitchFamily="2" charset="0"/>
              </a:rPr>
              <a:t>hử</a:t>
            </a:r>
            <a:r>
              <a:rPr lang="en-US" b="1" i="0" dirty="0">
                <a:solidFill>
                  <a:srgbClr val="3C4043"/>
                </a:solidFill>
                <a:effectLst/>
                <a:latin typeface="Roboto Condensed" panose="02000000000000000000" pitchFamily="2" charset="0"/>
                <a:ea typeface="Roboto Condensed" panose="02000000000000000000" pitchFamily="2" charset="0"/>
              </a:rPr>
              <a:t> </a:t>
            </a:r>
            <a:r>
              <a:rPr lang="en-US" b="1" i="0" dirty="0" err="1">
                <a:solidFill>
                  <a:srgbClr val="3C4043"/>
                </a:solidFill>
                <a:effectLst/>
                <a:latin typeface="Roboto Condensed" panose="02000000000000000000" pitchFamily="2" charset="0"/>
                <a:ea typeface="Roboto Condensed" panose="02000000000000000000" pitchFamily="2" charset="0"/>
              </a:rPr>
              <a:t>khuẩn</a:t>
            </a:r>
            <a:r>
              <a:rPr lang="en-US" b="1" i="0" dirty="0">
                <a:solidFill>
                  <a:srgbClr val="3C4043"/>
                </a:solidFill>
                <a:effectLst/>
                <a:latin typeface="Roboto Condensed" panose="02000000000000000000" pitchFamily="2" charset="0"/>
                <a:ea typeface="Roboto Condensed" panose="02000000000000000000" pitchFamily="2" charset="0"/>
              </a:rPr>
              <a:t> </a:t>
            </a:r>
            <a:r>
              <a:rPr lang="en-US" b="1" i="0" dirty="0" err="1">
                <a:solidFill>
                  <a:srgbClr val="3C4043"/>
                </a:solidFill>
                <a:effectLst/>
                <a:latin typeface="Roboto Condensed" panose="02000000000000000000" pitchFamily="2" charset="0"/>
                <a:ea typeface="Roboto Condensed" panose="02000000000000000000" pitchFamily="2" charset="0"/>
              </a:rPr>
              <a:t>trong</a:t>
            </a:r>
            <a:r>
              <a:rPr lang="en-US" b="1" i="0" dirty="0">
                <a:solidFill>
                  <a:srgbClr val="3C4043"/>
                </a:solidFill>
                <a:effectLst/>
                <a:latin typeface="Roboto Condensed" panose="02000000000000000000" pitchFamily="2" charset="0"/>
                <a:ea typeface="Roboto Condensed" panose="02000000000000000000" pitchFamily="2" charset="0"/>
              </a:rPr>
              <a:t> </a:t>
            </a:r>
            <a:r>
              <a:rPr lang="en-US" b="1" i="0" dirty="0" err="1">
                <a:solidFill>
                  <a:srgbClr val="3C4043"/>
                </a:solidFill>
                <a:effectLst/>
                <a:latin typeface="Roboto Condensed" panose="02000000000000000000" pitchFamily="2" charset="0"/>
                <a:ea typeface="Roboto Condensed" panose="02000000000000000000" pitchFamily="2" charset="0"/>
              </a:rPr>
              <a:t>không</a:t>
            </a:r>
            <a:r>
              <a:rPr lang="en-US" b="1" i="0" dirty="0">
                <a:solidFill>
                  <a:srgbClr val="3C4043"/>
                </a:solidFill>
                <a:effectLst/>
                <a:latin typeface="Roboto Condensed" panose="02000000000000000000" pitchFamily="2" charset="0"/>
                <a:ea typeface="Roboto Condensed" panose="02000000000000000000" pitchFamily="2" charset="0"/>
              </a:rPr>
              <a:t> </a:t>
            </a:r>
            <a:r>
              <a:rPr lang="en-US" b="1" i="0" dirty="0" err="1">
                <a:solidFill>
                  <a:srgbClr val="3C4043"/>
                </a:solidFill>
                <a:effectLst/>
                <a:latin typeface="Roboto Condensed" panose="02000000000000000000" pitchFamily="2" charset="0"/>
                <a:ea typeface="Roboto Condensed" panose="02000000000000000000" pitchFamily="2" charset="0"/>
              </a:rPr>
              <a:t>khí</a:t>
            </a:r>
            <a:endParaRPr lang="en-US" b="0" i="0" dirty="0">
              <a:solidFill>
                <a:srgbClr val="3C4043"/>
              </a:solidFill>
              <a:effectLst/>
              <a:latin typeface="Roboto Condensed" panose="02000000000000000000" pitchFamily="2" charset="0"/>
              <a:ea typeface="Roboto Condensed" panose="02000000000000000000" pitchFamily="2" charset="0"/>
            </a:endParaRPr>
          </a:p>
        </p:txBody>
      </p:sp>
      <p:pic>
        <p:nvPicPr>
          <p:cNvPr id="6" name="Picture 4" descr="n185 Fb Thu Huong Pham">
            <a:extLst>
              <a:ext uri="{FF2B5EF4-FFF2-40B4-BE49-F238E27FC236}">
                <a16:creationId xmlns:a16="http://schemas.microsoft.com/office/drawing/2014/main" id="{9DF6AA69-9543-56A6-D70B-443F9251F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61" y="1348220"/>
            <a:ext cx="2849878" cy="1869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n185 Fb Thu Huong Pham">
            <a:extLst>
              <a:ext uri="{FF2B5EF4-FFF2-40B4-BE49-F238E27FC236}">
                <a16:creationId xmlns:a16="http://schemas.microsoft.com/office/drawing/2014/main" id="{7038A69A-0947-EAC5-F58D-FCEDBF7A9D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845"/>
          <a:stretch/>
        </p:blipFill>
        <p:spPr>
          <a:xfrm>
            <a:off x="3568348" y="1328265"/>
            <a:ext cx="1871271" cy="1909712"/>
          </a:xfrm>
          <a:prstGeom prst="rect">
            <a:avLst/>
          </a:prstGeom>
          <a:ln>
            <a:noFill/>
          </a:ln>
          <a:effectLst>
            <a:softEdge rad="112500"/>
          </a:effectLst>
        </p:spPr>
      </p:pic>
    </p:spTree>
    <p:extLst>
      <p:ext uri="{BB962C8B-B14F-4D97-AF65-F5344CB8AC3E}">
        <p14:creationId xmlns:p14="http://schemas.microsoft.com/office/powerpoint/2010/main" val="221252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descr="n185 Fb Thu Huong Pham">
            <a:extLst>
              <a:ext uri="{FF2B5EF4-FFF2-40B4-BE49-F238E27FC236}">
                <a16:creationId xmlns:a16="http://schemas.microsoft.com/office/drawing/2014/main" id="{5B614322-0659-3C30-2835-3B9407679D75}"/>
              </a:ext>
            </a:extLst>
          </p:cNvPr>
          <p:cNvSpPr txBox="1">
            <a:spLocks/>
          </p:cNvSpPr>
          <p:nvPr/>
        </p:nvSpPr>
        <p:spPr>
          <a:xfrm>
            <a:off x="1459284" y="606340"/>
            <a:ext cx="6863384" cy="2431435"/>
          </a:xfrm>
          <a:prstGeom prst="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5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342900" indent="-342900" algn="just">
              <a:spcBef>
                <a:spcPts val="600"/>
              </a:spcBef>
              <a:spcAft>
                <a:spcPts val="600"/>
              </a:spcAft>
              <a:buSzPct val="100000"/>
              <a:buFont typeface="Wingdings" panose="05000000000000000000" pitchFamily="2" charset="2"/>
              <a:buChar char="q"/>
            </a:pPr>
            <a:r>
              <a:rPr lang="en-US" sz="2200">
                <a:solidFill>
                  <a:schemeClr val="tx1"/>
                </a:solidFill>
                <a:latin typeface="Roboto Condensed" panose="02000000000000000000" pitchFamily="2" charset="0"/>
                <a:ea typeface="Roboto Condensed" panose="02000000000000000000" pitchFamily="2" charset="0"/>
              </a:rPr>
              <a:t>Tia tử ngoại có </a:t>
            </a:r>
            <a:r>
              <a:rPr lang="vi-VN" sz="2200" dirty="0">
                <a:solidFill>
                  <a:schemeClr val="tx1"/>
                </a:solidFill>
                <a:latin typeface="Roboto Condensed" panose="02000000000000000000" pitchFamily="2" charset="0"/>
                <a:ea typeface="Roboto Condensed" panose="02000000000000000000" pitchFamily="2" charset="0"/>
              </a:rPr>
              <a:t>thể gây tai biến về mắt nếu như chúng ta không sử dụng đồ bảo hộ. </a:t>
            </a:r>
          </a:p>
          <a:p>
            <a:pPr marL="342900" indent="-342900" algn="just">
              <a:spcBef>
                <a:spcPts val="600"/>
              </a:spcBef>
              <a:spcAft>
                <a:spcPts val="600"/>
              </a:spcAft>
              <a:buSzPct val="100000"/>
              <a:buFont typeface="Wingdings" panose="05000000000000000000" pitchFamily="2" charset="2"/>
              <a:buChar char="q"/>
            </a:pPr>
            <a:r>
              <a:rPr lang="en-US" sz="2200" dirty="0" err="1">
                <a:solidFill>
                  <a:schemeClr val="tx1"/>
                </a:solidFill>
                <a:latin typeface="Roboto Condensed" panose="02000000000000000000" pitchFamily="2" charset="0"/>
                <a:ea typeface="Roboto Condensed" panose="02000000000000000000" pitchFamily="2" charset="0"/>
              </a:rPr>
              <a:t>Có</a:t>
            </a:r>
            <a:r>
              <a:rPr lang="en-US" sz="2200" dirty="0">
                <a:solidFill>
                  <a:schemeClr val="tx1"/>
                </a:solidFill>
                <a:latin typeface="Roboto Condensed" panose="02000000000000000000" pitchFamily="2" charset="0"/>
                <a:ea typeface="Roboto Condensed" panose="02000000000000000000" pitchFamily="2" charset="0"/>
              </a:rPr>
              <a:t> </a:t>
            </a:r>
            <a:r>
              <a:rPr lang="vi-VN" sz="2200" dirty="0">
                <a:solidFill>
                  <a:schemeClr val="tx1"/>
                </a:solidFill>
                <a:latin typeface="Roboto Condensed" panose="02000000000000000000" pitchFamily="2" charset="0"/>
                <a:ea typeface="Roboto Condensed" panose="02000000000000000000" pitchFamily="2" charset="0"/>
              </a:rPr>
              <a:t>thể gây ra ung thư da, u hắc tố</a:t>
            </a:r>
            <a:r>
              <a:rPr lang="en-US" sz="2200" dirty="0">
                <a:solidFill>
                  <a:schemeClr val="tx1"/>
                </a:solidFill>
                <a:latin typeface="Roboto Condensed" panose="02000000000000000000" pitchFamily="2" charset="0"/>
                <a:ea typeface="Roboto Condensed" panose="02000000000000000000" pitchFamily="2" charset="0"/>
              </a:rPr>
              <a:t> </a:t>
            </a:r>
            <a:r>
              <a:rPr lang="vi-VN" sz="2200" dirty="0">
                <a:solidFill>
                  <a:schemeClr val="tx1"/>
                </a:solidFill>
                <a:latin typeface="Roboto Condensed" panose="02000000000000000000" pitchFamily="2" charset="0"/>
                <a:ea typeface="Roboto Condensed" panose="02000000000000000000" pitchFamily="2" charset="0"/>
              </a:rPr>
              <a:t>Trong đó, các tác động chúng ta có thể dễ dàng nhận thấy đó là da sạm nắng, thoái hóa da,…</a:t>
            </a:r>
            <a:endParaRPr lang="en-US" sz="2200" dirty="0">
              <a:solidFill>
                <a:schemeClr val="tx1"/>
              </a:solidFill>
              <a:latin typeface="Roboto Condensed" panose="02000000000000000000" pitchFamily="2" charset="0"/>
              <a:ea typeface="Roboto Condensed" panose="02000000000000000000" pitchFamily="2" charset="0"/>
            </a:endParaRPr>
          </a:p>
        </p:txBody>
      </p:sp>
      <p:pic>
        <p:nvPicPr>
          <p:cNvPr id="8" name="Picture 2" descr="n185 Fb Thu Huong Pham">
            <a:extLst>
              <a:ext uri="{FF2B5EF4-FFF2-40B4-BE49-F238E27FC236}">
                <a16:creationId xmlns:a16="http://schemas.microsoft.com/office/drawing/2014/main" id="{49FA1B62-03D3-E85E-2218-C99BFF92F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 y="3143251"/>
            <a:ext cx="3181350" cy="16184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n185 Fb Thu Huong Pham">
            <a:extLst>
              <a:ext uri="{FF2B5EF4-FFF2-40B4-BE49-F238E27FC236}">
                <a16:creationId xmlns:a16="http://schemas.microsoft.com/office/drawing/2014/main" id="{B3C14F6E-99C2-191D-EF2E-E7E88F2CC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463" y="3153968"/>
            <a:ext cx="2286000" cy="1607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6" descr="n185 Fb Thu Huong Pham">
            <a:extLst>
              <a:ext uri="{FF2B5EF4-FFF2-40B4-BE49-F238E27FC236}">
                <a16:creationId xmlns:a16="http://schemas.microsoft.com/office/drawing/2014/main" id="{6C0FD84B-5B49-2691-C735-907B7FD3F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391" y="3145697"/>
            <a:ext cx="2522220" cy="1596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46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185 Fb Thu Huong Pham">
            <a:extLst>
              <a:ext uri="{FF2B5EF4-FFF2-40B4-BE49-F238E27FC236}">
                <a16:creationId xmlns:a16="http://schemas.microsoft.com/office/drawing/2014/main" id="{7BA0E37E-ED82-0C20-B1C6-A505960908F9}"/>
              </a:ext>
            </a:extLst>
          </p:cNvPr>
          <p:cNvSpPr>
            <a:spLocks noGrp="1"/>
          </p:cNvSpPr>
          <p:nvPr>
            <p:ph type="title"/>
          </p:nvPr>
        </p:nvSpPr>
        <p:spPr>
          <a:xfrm>
            <a:off x="1484329" y="456993"/>
            <a:ext cx="5518709" cy="572700"/>
          </a:xfrm>
        </p:spPr>
        <p:txBody>
          <a:bodyPr/>
          <a:lstStyle/>
          <a:p>
            <a:r>
              <a:rPr lang="en-US" sz="3200" b="1" dirty="0">
                <a:solidFill>
                  <a:srgbClr val="C00000"/>
                </a:solidFill>
                <a:latin typeface="Roboto Condensed" pitchFamily="2" charset="0"/>
                <a:ea typeface="Roboto Condensed" pitchFamily="2" charset="0"/>
              </a:rPr>
              <a:t>TRẠM 4: SÓNG VÔ TUYẾN</a:t>
            </a:r>
          </a:p>
        </p:txBody>
      </p:sp>
      <p:pic>
        <p:nvPicPr>
          <p:cNvPr id="3" name="Picture 2" descr="n185 Fb Thu Huong Pham">
            <a:extLst>
              <a:ext uri="{FF2B5EF4-FFF2-40B4-BE49-F238E27FC236}">
                <a16:creationId xmlns:a16="http://schemas.microsoft.com/office/drawing/2014/main" id="{E5776A0E-2B56-8E34-F3F4-F651D177B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539" y="363693"/>
            <a:ext cx="1377119" cy="1027542"/>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4" name="Group 3" descr="n185 Fb Thu Huong Pham">
            <a:extLst>
              <a:ext uri="{FF2B5EF4-FFF2-40B4-BE49-F238E27FC236}">
                <a16:creationId xmlns:a16="http://schemas.microsoft.com/office/drawing/2014/main" id="{05F4631F-6BFE-85BE-28EF-8E4C24693582}"/>
              </a:ext>
            </a:extLst>
          </p:cNvPr>
          <p:cNvGrpSpPr/>
          <p:nvPr/>
        </p:nvGrpSpPr>
        <p:grpSpPr>
          <a:xfrm>
            <a:off x="897210" y="1556827"/>
            <a:ext cx="7349580" cy="1582175"/>
            <a:chOff x="1140178" y="1775697"/>
            <a:chExt cx="7349580" cy="1582175"/>
          </a:xfrm>
        </p:grpSpPr>
        <p:grpSp>
          <p:nvGrpSpPr>
            <p:cNvPr id="5" name="Group 4">
              <a:extLst>
                <a:ext uri="{FF2B5EF4-FFF2-40B4-BE49-F238E27FC236}">
                  <a16:creationId xmlns:a16="http://schemas.microsoft.com/office/drawing/2014/main" id="{6FAFD81C-E3C2-A99F-F857-7F033DBB17E6}"/>
                </a:ext>
              </a:extLst>
            </p:cNvPr>
            <p:cNvGrpSpPr/>
            <p:nvPr/>
          </p:nvGrpSpPr>
          <p:grpSpPr>
            <a:xfrm>
              <a:off x="1140178" y="1775697"/>
              <a:ext cx="7349580" cy="1582175"/>
              <a:chOff x="955468" y="1186983"/>
              <a:chExt cx="6481268" cy="1377054"/>
            </a:xfrm>
          </p:grpSpPr>
          <p:sp>
            <p:nvSpPr>
              <p:cNvPr id="8" name="Google Shape;1926;p53">
                <a:extLst>
                  <a:ext uri="{FF2B5EF4-FFF2-40B4-BE49-F238E27FC236}">
                    <a16:creationId xmlns:a16="http://schemas.microsoft.com/office/drawing/2014/main" id="{B888EABF-5BE5-32CD-587A-CC407ACC57CE}"/>
                  </a:ext>
                </a:extLst>
              </p:cNvPr>
              <p:cNvSpPr/>
              <p:nvPr/>
            </p:nvSpPr>
            <p:spPr>
              <a:xfrm>
                <a:off x="955468" y="1352338"/>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dirty="0">
                    <a:solidFill>
                      <a:schemeClr val="dk1"/>
                    </a:solidFill>
                    <a:latin typeface="Chelsea Market"/>
                    <a:ea typeface="Chelsea Market"/>
                    <a:cs typeface="Chelsea Market"/>
                    <a:sym typeface="Chelsea Market"/>
                  </a:rPr>
                  <a:t>01</a:t>
                </a:r>
                <a:endParaRPr sz="2100" dirty="0">
                  <a:solidFill>
                    <a:schemeClr val="dk1"/>
                  </a:solidFill>
                  <a:latin typeface="Chelsea Market"/>
                  <a:ea typeface="Chelsea Market"/>
                  <a:cs typeface="Chelsea Market"/>
                  <a:sym typeface="Chelsea Market"/>
                </a:endParaRPr>
              </a:p>
            </p:txBody>
          </p:sp>
          <p:sp>
            <p:nvSpPr>
              <p:cNvPr id="10" name="Google Shape;1927;p53">
                <a:extLst>
                  <a:ext uri="{FF2B5EF4-FFF2-40B4-BE49-F238E27FC236}">
                    <a16:creationId xmlns:a16="http://schemas.microsoft.com/office/drawing/2014/main" id="{4927DF6D-2B8B-EB89-2384-B07D9C9D867B}"/>
                  </a:ext>
                </a:extLst>
              </p:cNvPr>
              <p:cNvSpPr/>
              <p:nvPr/>
            </p:nvSpPr>
            <p:spPr>
              <a:xfrm>
                <a:off x="955468" y="2129410"/>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a:solidFill>
                      <a:schemeClr val="dk1"/>
                    </a:solidFill>
                    <a:latin typeface="Chelsea Market"/>
                    <a:ea typeface="Chelsea Market"/>
                    <a:cs typeface="Chelsea Market"/>
                    <a:sym typeface="Chelsea Market"/>
                  </a:rPr>
                  <a:t>02</a:t>
                </a:r>
                <a:endParaRPr sz="2100">
                  <a:solidFill>
                    <a:schemeClr val="dk1"/>
                  </a:solidFill>
                  <a:latin typeface="Chelsea Market"/>
                  <a:ea typeface="Chelsea Market"/>
                  <a:cs typeface="Chelsea Market"/>
                  <a:sym typeface="Chelsea Market"/>
                </a:endParaRPr>
              </a:p>
            </p:txBody>
          </p:sp>
          <p:cxnSp>
            <p:nvCxnSpPr>
              <p:cNvPr id="14" name="Google Shape;1930;p53">
                <a:extLst>
                  <a:ext uri="{FF2B5EF4-FFF2-40B4-BE49-F238E27FC236}">
                    <a16:creationId xmlns:a16="http://schemas.microsoft.com/office/drawing/2014/main" id="{4E71AA47-27E0-C9C1-DF84-9EEAC88BA255}"/>
                  </a:ext>
                </a:extLst>
              </p:cNvPr>
              <p:cNvCxnSpPr>
                <a:cxnSpLocks/>
                <a:stCxn id="8" idx="4"/>
              </p:cNvCxnSpPr>
              <p:nvPr/>
            </p:nvCxnSpPr>
            <p:spPr>
              <a:xfrm>
                <a:off x="1180644" y="1786965"/>
                <a:ext cx="0" cy="356856"/>
              </a:xfrm>
              <a:prstGeom prst="straightConnector1">
                <a:avLst/>
              </a:prstGeom>
              <a:noFill/>
              <a:ln w="19050" cap="flat" cmpd="sng">
                <a:solidFill>
                  <a:schemeClr val="dk1"/>
                </a:solidFill>
                <a:prstDash val="solid"/>
                <a:round/>
                <a:headEnd type="none" w="med" len="med"/>
                <a:tailEnd type="none" w="med" len="med"/>
              </a:ln>
            </p:spPr>
          </p:cxnSp>
          <p:sp>
            <p:nvSpPr>
              <p:cNvPr id="16" name="Google Shape;1935;p53">
                <a:extLst>
                  <a:ext uri="{FF2B5EF4-FFF2-40B4-BE49-F238E27FC236}">
                    <a16:creationId xmlns:a16="http://schemas.microsoft.com/office/drawing/2014/main" id="{7AEDEF9C-581A-5A6A-4D4D-32DB0EAC64CE}"/>
                  </a:ext>
                </a:extLst>
              </p:cNvPr>
              <p:cNvSpPr/>
              <p:nvPr/>
            </p:nvSpPr>
            <p:spPr>
              <a:xfrm>
                <a:off x="1429062" y="1186983"/>
                <a:ext cx="5770763"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dirty="0">
                    <a:solidFill>
                      <a:srgbClr val="0070C0"/>
                    </a:solidFill>
                    <a:latin typeface="Roboto"/>
                    <a:ea typeface="Roboto"/>
                    <a:cs typeface="Roboto"/>
                    <a:sym typeface="Roboto"/>
                  </a:rPr>
                  <a:t>Nêu những đặc điểm của sóng vô tuyến: bước sóng, nguồn phát, sử dụng…?</a:t>
                </a:r>
                <a:endParaRPr sz="2100" dirty="0">
                  <a:solidFill>
                    <a:srgbClr val="0070C0"/>
                  </a:solidFill>
                  <a:latin typeface="Roboto"/>
                  <a:ea typeface="Roboto"/>
                  <a:cs typeface="Roboto"/>
                  <a:sym typeface="Roboto"/>
                </a:endParaRPr>
              </a:p>
            </p:txBody>
          </p:sp>
          <p:sp>
            <p:nvSpPr>
              <p:cNvPr id="18" name="Google Shape;1937;p53">
                <a:extLst>
                  <a:ext uri="{FF2B5EF4-FFF2-40B4-BE49-F238E27FC236}">
                    <a16:creationId xmlns:a16="http://schemas.microsoft.com/office/drawing/2014/main" id="{22309342-81C5-EFC0-12DC-FAF801C8902D}"/>
                  </a:ext>
                </a:extLst>
              </p:cNvPr>
              <p:cNvSpPr/>
              <p:nvPr/>
            </p:nvSpPr>
            <p:spPr>
              <a:xfrm>
                <a:off x="1429062" y="1996186"/>
                <a:ext cx="600767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100" dirty="0">
                  <a:solidFill>
                    <a:srgbClr val="0070C0"/>
                  </a:solidFill>
                  <a:latin typeface="Roboto"/>
                  <a:ea typeface="Roboto"/>
                  <a:cs typeface="Roboto"/>
                  <a:sym typeface="Roboto"/>
                </a:endParaRPr>
              </a:p>
            </p:txBody>
          </p:sp>
        </p:grpSp>
        <p:sp>
          <p:nvSpPr>
            <p:cNvPr id="6" name="TextBox 5">
              <a:extLst>
                <a:ext uri="{FF2B5EF4-FFF2-40B4-BE49-F238E27FC236}">
                  <a16:creationId xmlns:a16="http://schemas.microsoft.com/office/drawing/2014/main" id="{CD8F6D96-6D00-E97B-94E1-1586A69D6E25}"/>
                </a:ext>
              </a:extLst>
            </p:cNvPr>
            <p:cNvSpPr txBox="1"/>
            <p:nvPr/>
          </p:nvSpPr>
          <p:spPr>
            <a:xfrm>
              <a:off x="1722504" y="2858505"/>
              <a:ext cx="6453319" cy="438390"/>
            </a:xfrm>
            <a:prstGeom prst="rect">
              <a:avLst/>
            </a:prstGeom>
            <a:noFill/>
          </p:spPr>
          <p:txBody>
            <a:bodyPr wrap="square">
              <a:spAutoFit/>
            </a:bodyPr>
            <a:lstStyle/>
            <a:p>
              <a:pPr marL="0" lvl="0" indent="0" algn="l" rtl="0">
                <a:lnSpc>
                  <a:spcPct val="115000"/>
                </a:lnSpc>
                <a:spcBef>
                  <a:spcPts val="0"/>
                </a:spcBef>
                <a:spcAft>
                  <a:spcPts val="0"/>
                </a:spcAft>
                <a:buNone/>
              </a:pPr>
              <a:r>
                <a:rPr lang="en-US" sz="2100" dirty="0" err="1">
                  <a:solidFill>
                    <a:srgbClr val="0070C0"/>
                  </a:solidFill>
                  <a:latin typeface="Roboto"/>
                  <a:ea typeface="Roboto"/>
                  <a:cs typeface="Roboto"/>
                  <a:sym typeface="Roboto"/>
                </a:rPr>
                <a:t>Phân</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loại</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sóng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vô</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tuyến</a:t>
              </a:r>
              <a:r>
                <a:rPr lang="en-US" sz="2100" dirty="0">
                  <a:solidFill>
                    <a:srgbClr val="0070C0"/>
                  </a:solidFill>
                  <a:latin typeface="Roboto"/>
                  <a:ea typeface="Roboto"/>
                  <a:cs typeface="Roboto"/>
                  <a:sym typeface="Roboto"/>
                </a:rPr>
                <a:t>?</a:t>
              </a:r>
            </a:p>
          </p:txBody>
        </p:sp>
      </p:grpSp>
      <p:pic>
        <p:nvPicPr>
          <p:cNvPr id="9" name="Picture 8" descr="n185 Fb Thu Huong Pham">
            <a:extLst>
              <a:ext uri="{FF2B5EF4-FFF2-40B4-BE49-F238E27FC236}">
                <a16:creationId xmlns:a16="http://schemas.microsoft.com/office/drawing/2014/main" id="{DAC64622-5302-329F-D61E-A46FC0F87C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161080" y="2221786"/>
            <a:ext cx="3470540" cy="2446156"/>
          </a:xfrm>
          <a:prstGeom prst="roundRect">
            <a:avLst>
              <a:gd name="adj" fmla="val 12320"/>
            </a:avLst>
          </a:prstGeom>
        </p:spPr>
      </p:pic>
    </p:spTree>
    <p:extLst>
      <p:ext uri="{BB962C8B-B14F-4D97-AF65-F5344CB8AC3E}">
        <p14:creationId xmlns:p14="http://schemas.microsoft.com/office/powerpoint/2010/main" val="29256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descr="n185 Fb Thu Huong Pham">
            <a:extLst>
              <a:ext uri="{FF2B5EF4-FFF2-40B4-BE49-F238E27FC236}">
                <a16:creationId xmlns:a16="http://schemas.microsoft.com/office/drawing/2014/main" id="{DA56675C-EB16-002B-D79E-9EB2338EBBE0}"/>
              </a:ext>
            </a:extLst>
          </p:cNvPr>
          <p:cNvSpPr txBox="1">
            <a:spLocks/>
          </p:cNvSpPr>
          <p:nvPr/>
        </p:nvSpPr>
        <p:spPr>
          <a:xfrm>
            <a:off x="2170176" y="365357"/>
            <a:ext cx="4665551" cy="653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Chelsea Market"/>
              <a:buNone/>
              <a:defRPr sz="6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2pPr>
            <a:lvl3pPr marR="0" lvl="2"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3pPr>
            <a:lvl4pPr marR="0" lvl="3"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4pPr>
            <a:lvl5pPr marR="0" lvl="4"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5pPr>
            <a:lvl6pPr marR="0" lvl="5"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6pPr>
            <a:lvl7pPr marR="0" lvl="6"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7pPr>
            <a:lvl8pPr marR="0" lvl="7"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8pPr>
            <a:lvl9pPr marR="0" lvl="8" algn="ctr" rtl="0">
              <a:lnSpc>
                <a:spcPct val="100000"/>
              </a:lnSpc>
              <a:spcBef>
                <a:spcPts val="0"/>
              </a:spcBef>
              <a:spcAft>
                <a:spcPts val="0"/>
              </a:spcAft>
              <a:buClr>
                <a:schemeClr val="lt1"/>
              </a:buClr>
              <a:buSzPts val="6000"/>
              <a:buFont typeface="Bebas Neue"/>
              <a:buNone/>
              <a:defRPr sz="6000" b="0" i="0" u="none" strike="noStrike" cap="none">
                <a:solidFill>
                  <a:schemeClr val="lt1"/>
                </a:solidFill>
                <a:latin typeface="Bebas Neue"/>
                <a:ea typeface="Bebas Neue"/>
                <a:cs typeface="Bebas Neue"/>
                <a:sym typeface="Bebas Neue"/>
              </a:defRPr>
            </a:lvl9pPr>
          </a:lstStyle>
          <a:p>
            <a:r>
              <a:rPr lang="en-US" sz="4500" b="1">
                <a:solidFill>
                  <a:srgbClr val="C00000"/>
                </a:solidFill>
                <a:latin typeface="Roboto Condensed" panose="02000000000000000000" pitchFamily="2" charset="0"/>
                <a:ea typeface="Roboto Condensed" panose="02000000000000000000" pitchFamily="2" charset="0"/>
              </a:rPr>
              <a:t>4. Sóng vô tuyến</a:t>
            </a:r>
            <a:endParaRPr lang="en-US" sz="4500" b="1" dirty="0">
              <a:solidFill>
                <a:srgbClr val="C00000"/>
              </a:solidFill>
              <a:latin typeface="Roboto Condensed" panose="02000000000000000000" pitchFamily="2" charset="0"/>
              <a:ea typeface="Roboto Condensed" panose="02000000000000000000" pitchFamily="2" charset="0"/>
            </a:endParaRPr>
          </a:p>
        </p:txBody>
      </p:sp>
      <p:sp>
        <p:nvSpPr>
          <p:cNvPr id="6" name="TextBox 5" descr="n185 Fb Thu Huong Pham">
            <a:extLst>
              <a:ext uri="{FF2B5EF4-FFF2-40B4-BE49-F238E27FC236}">
                <a16:creationId xmlns:a16="http://schemas.microsoft.com/office/drawing/2014/main" id="{CC241D09-D340-B945-CB17-13173B713D78}"/>
              </a:ext>
            </a:extLst>
          </p:cNvPr>
          <p:cNvSpPr txBox="1"/>
          <p:nvPr/>
        </p:nvSpPr>
        <p:spPr>
          <a:xfrm>
            <a:off x="632460" y="1064777"/>
            <a:ext cx="8191500" cy="1692771"/>
          </a:xfrm>
          <a:prstGeom prst="rect">
            <a:avLst/>
          </a:prstGeom>
          <a:noFill/>
        </p:spPr>
        <p:txBody>
          <a:bodyPr wrap="square">
            <a:spAutoFit/>
          </a:bodyPr>
          <a:lstStyle/>
          <a:p>
            <a:pPr marL="457200" indent="-457200" algn="just">
              <a:spcBef>
                <a:spcPts val="600"/>
              </a:spcBef>
              <a:spcAft>
                <a:spcPts val="600"/>
              </a:spcAft>
              <a:buFont typeface="Wingdings" panose="05000000000000000000" pitchFamily="2" charset="2"/>
              <a:buChar char="Ø"/>
            </a:pPr>
            <a:r>
              <a:rPr lang="vi-VN" sz="2100" dirty="0">
                <a:solidFill>
                  <a:srgbClr val="0070C0"/>
                </a:solidFill>
                <a:latin typeface="Roboto Condensed" panose="02000000000000000000" pitchFamily="2" charset="0"/>
                <a:ea typeface="Roboto Condensed" panose="02000000000000000000" pitchFamily="2" charset="0"/>
              </a:rPr>
              <a:t>Sóng vô tuyến có bước sóng nằm trong khoảng từ 1 mm đến 100 km. </a:t>
            </a:r>
            <a:endParaRPr lang="en-US" sz="2100" dirty="0">
              <a:solidFill>
                <a:srgbClr val="0070C0"/>
              </a:solidFill>
              <a:latin typeface="Roboto Condensed" panose="02000000000000000000" pitchFamily="2" charset="0"/>
              <a:ea typeface="Roboto Condensed" panose="02000000000000000000" pitchFamily="2" charset="0"/>
            </a:endParaRPr>
          </a:p>
          <a:p>
            <a:pPr marL="457200" indent="-457200" algn="just">
              <a:spcBef>
                <a:spcPts val="600"/>
              </a:spcBef>
              <a:spcAft>
                <a:spcPts val="600"/>
              </a:spcAft>
              <a:buFont typeface="Wingdings" panose="05000000000000000000" pitchFamily="2" charset="2"/>
              <a:buChar char="Ø"/>
            </a:pPr>
            <a:r>
              <a:rPr lang="vi-VN" sz="2100" dirty="0">
                <a:solidFill>
                  <a:srgbClr val="0070C0"/>
                </a:solidFill>
                <a:latin typeface="Roboto Condensed" panose="02000000000000000000" pitchFamily="2" charset="0"/>
                <a:ea typeface="Roboto Condensed" panose="02000000000000000000" pitchFamily="2" charset="0"/>
              </a:rPr>
              <a:t>Chúng được phát ra từ</a:t>
            </a:r>
            <a:r>
              <a:rPr lang="en-US" sz="2100" dirty="0">
                <a:solidFill>
                  <a:srgbClr val="0070C0"/>
                </a:solidFill>
                <a:latin typeface="Roboto Condensed" panose="02000000000000000000" pitchFamily="2" charset="0"/>
                <a:ea typeface="Roboto Condensed" panose="02000000000000000000" pitchFamily="2" charset="0"/>
              </a:rPr>
              <a:t> </a:t>
            </a:r>
            <a:r>
              <a:rPr lang="vi-VN" sz="2100" dirty="0">
                <a:solidFill>
                  <a:srgbClr val="0070C0"/>
                </a:solidFill>
                <a:latin typeface="Roboto Condensed" panose="02000000000000000000" pitchFamily="2" charset="0"/>
                <a:ea typeface="Roboto Condensed" panose="02000000000000000000" pitchFamily="2" charset="0"/>
              </a:rPr>
              <a:t>an ten và được sử dụng để "mang" các thông tin như âm thanh, hình ảnh đi rất xa. </a:t>
            </a:r>
            <a:endParaRPr lang="en-US" sz="2100" dirty="0">
              <a:solidFill>
                <a:srgbClr val="0070C0"/>
              </a:solidFill>
              <a:latin typeface="Roboto Condensed" panose="02000000000000000000" pitchFamily="2" charset="0"/>
              <a:ea typeface="Roboto Condensed" panose="02000000000000000000" pitchFamily="2" charset="0"/>
            </a:endParaRPr>
          </a:p>
          <a:p>
            <a:pPr marL="457200" indent="-457200" algn="just">
              <a:spcBef>
                <a:spcPts val="600"/>
              </a:spcBef>
              <a:spcAft>
                <a:spcPts val="600"/>
              </a:spcAft>
              <a:buFont typeface="Wingdings" panose="05000000000000000000" pitchFamily="2" charset="2"/>
              <a:buChar char="Ø"/>
            </a:pPr>
            <a:r>
              <a:rPr lang="vi-VN" sz="2100" dirty="0">
                <a:solidFill>
                  <a:srgbClr val="0070C0"/>
                </a:solidFill>
                <a:latin typeface="Roboto Condensed" panose="02000000000000000000" pitchFamily="2" charset="0"/>
                <a:ea typeface="Roboto Condensed" panose="02000000000000000000" pitchFamily="2" charset="0"/>
              </a:rPr>
              <a:t>Sóng này</a:t>
            </a:r>
            <a:r>
              <a:rPr lang="en-US" sz="2100" dirty="0">
                <a:solidFill>
                  <a:srgbClr val="0070C0"/>
                </a:solidFill>
                <a:latin typeface="Roboto Condensed" panose="02000000000000000000" pitchFamily="2" charset="0"/>
                <a:ea typeface="Roboto Condensed" panose="02000000000000000000" pitchFamily="2" charset="0"/>
              </a:rPr>
              <a:t> </a:t>
            </a:r>
            <a:r>
              <a:rPr lang="vi-VN" sz="2100" dirty="0">
                <a:solidFill>
                  <a:srgbClr val="0070C0"/>
                </a:solidFill>
                <a:latin typeface="Roboto Condensed" panose="02000000000000000000" pitchFamily="2" charset="0"/>
                <a:ea typeface="Roboto Condensed" panose="02000000000000000000" pitchFamily="2" charset="0"/>
              </a:rPr>
              <a:t>bị phản xạ bởi tầng điện li trước khi tới máy thu</a:t>
            </a:r>
            <a:r>
              <a:rPr lang="en-US" sz="2100" dirty="0">
                <a:solidFill>
                  <a:srgbClr val="0070C0"/>
                </a:solidFill>
                <a:latin typeface="Roboto Condensed" panose="02000000000000000000" pitchFamily="2" charset="0"/>
                <a:ea typeface="Roboto Condensed" panose="02000000000000000000" pitchFamily="2" charset="0"/>
              </a:rPr>
              <a:t>. </a:t>
            </a:r>
            <a:endParaRPr lang="en-US" sz="2100" dirty="0"/>
          </a:p>
        </p:txBody>
      </p:sp>
      <p:pic>
        <p:nvPicPr>
          <p:cNvPr id="10" name="Picture 2" descr="n185 Fb Thu Huong Pham">
            <a:extLst>
              <a:ext uri="{FF2B5EF4-FFF2-40B4-BE49-F238E27FC236}">
                <a16:creationId xmlns:a16="http://schemas.microsoft.com/office/drawing/2014/main" id="{D6A4F256-2368-C7C0-96B6-BF9C9E49A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22" y="2803268"/>
            <a:ext cx="4069860" cy="2007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D8C5D10C-9A4E-590D-0865-237FD15CDCE4}"/>
              </a:ext>
            </a:extLst>
          </p:cNvPr>
          <p:cNvSpPr txBox="1">
            <a:spLocks/>
          </p:cNvSpPr>
          <p:nvPr/>
        </p:nvSpPr>
        <p:spPr>
          <a:xfrm>
            <a:off x="544000" y="327200"/>
            <a:ext cx="8101719" cy="15976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5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457200" indent="-457200" algn="just">
              <a:spcBef>
                <a:spcPts val="600"/>
              </a:spcBef>
              <a:spcAft>
                <a:spcPts val="600"/>
              </a:spcAft>
              <a:buSzPct val="100000"/>
              <a:buFont typeface="Wingdings" panose="05000000000000000000" pitchFamily="2" charset="2"/>
              <a:buChar char="Ø"/>
            </a:pPr>
            <a:r>
              <a:rPr lang="en-US" sz="2200" dirty="0">
                <a:solidFill>
                  <a:srgbClr val="0070C0"/>
                </a:solidFill>
                <a:latin typeface="Roboto Condensed" panose="02000000000000000000" pitchFamily="2" charset="0"/>
                <a:ea typeface="Roboto Condensed" panose="02000000000000000000" pitchFamily="2" charset="0"/>
              </a:rPr>
              <a:t>S</a:t>
            </a:r>
            <a:r>
              <a:rPr lang="vi-VN" sz="2200" dirty="0">
                <a:solidFill>
                  <a:srgbClr val="0070C0"/>
                </a:solidFill>
                <a:latin typeface="Roboto Condensed" panose="02000000000000000000" pitchFamily="2" charset="0"/>
                <a:ea typeface="Roboto Condensed" panose="02000000000000000000" pitchFamily="2" charset="0"/>
              </a:rPr>
              <a:t>óng VHF từ 1 m đến 10 m và sóng UHF từ 10 cm đến 1 m có thể truyền thẳng đến máy thu, không bị phản xạ bởi tầng</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điện li.</a:t>
            </a:r>
            <a:endParaRPr lang="en-US" sz="2200" dirty="0">
              <a:solidFill>
                <a:srgbClr val="0070C0"/>
              </a:solidFill>
              <a:latin typeface="Roboto Condensed" panose="02000000000000000000" pitchFamily="2" charset="0"/>
              <a:ea typeface="Roboto Condensed" panose="02000000000000000000" pitchFamily="2" charset="0"/>
            </a:endParaRPr>
          </a:p>
          <a:p>
            <a:pPr marL="457200" indent="-457200" algn="just">
              <a:spcBef>
                <a:spcPts val="600"/>
              </a:spcBef>
              <a:spcAft>
                <a:spcPts val="600"/>
              </a:spcAft>
              <a:buSzPct val="100000"/>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Chúng được sử dụng cho các đài phát thanh và truyền hình địa phương. </a:t>
            </a:r>
            <a:endParaRPr lang="en-US" sz="2200" dirty="0">
              <a:solidFill>
                <a:srgbClr val="0070C0"/>
              </a:solidFill>
              <a:latin typeface="Roboto Condensed" panose="02000000000000000000" pitchFamily="2" charset="0"/>
              <a:ea typeface="Roboto Condensed" panose="02000000000000000000" pitchFamily="2" charset="0"/>
            </a:endParaRPr>
          </a:p>
        </p:txBody>
      </p:sp>
      <p:pic>
        <p:nvPicPr>
          <p:cNvPr id="5122" name="Picture 2" descr="n185 Fb Thu Huong Pham">
            <a:extLst>
              <a:ext uri="{FF2B5EF4-FFF2-40B4-BE49-F238E27FC236}">
                <a16:creationId xmlns:a16="http://schemas.microsoft.com/office/drawing/2014/main" id="{080028DE-C4FD-6DA9-CF21-06D86F67C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008" y="2084836"/>
            <a:ext cx="6898051" cy="2631114"/>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4" name="Picture 4" descr="n185 Fb Thu Huong Pham">
            <a:extLst>
              <a:ext uri="{FF2B5EF4-FFF2-40B4-BE49-F238E27FC236}">
                <a16:creationId xmlns:a16="http://schemas.microsoft.com/office/drawing/2014/main" id="{A3707A6B-FA17-7FCB-30CF-B49939CF0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696" y="2084835"/>
            <a:ext cx="5135834" cy="2623045"/>
          </a:xfrm>
          <a:prstGeom prst="round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32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barn(inVertic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barn(inVertical)">
                                      <p:cBhvr>
                                        <p:cTn id="2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D8C5D10C-9A4E-590D-0865-237FD15CDCE4}"/>
              </a:ext>
            </a:extLst>
          </p:cNvPr>
          <p:cNvSpPr txBox="1">
            <a:spLocks/>
          </p:cNvSpPr>
          <p:nvPr/>
        </p:nvSpPr>
        <p:spPr>
          <a:xfrm>
            <a:off x="1031511" y="471213"/>
            <a:ext cx="7255899" cy="15976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helsea Market"/>
              <a:buNone/>
              <a:defRPr sz="50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marL="457200" indent="-457200" algn="just">
              <a:spcBef>
                <a:spcPts val="600"/>
              </a:spcBef>
              <a:spcAft>
                <a:spcPts val="600"/>
              </a:spcAft>
              <a:buSzPct val="100000"/>
              <a:buFont typeface="Wingdings" panose="05000000000000000000" pitchFamily="2" charset="2"/>
              <a:buChar char="Ø"/>
            </a:pPr>
            <a:r>
              <a:rPr lang="vi-VN" sz="2200" dirty="0">
                <a:solidFill>
                  <a:srgbClr val="0070C0"/>
                </a:solidFill>
                <a:latin typeface="Roboto Condensed" panose="02000000000000000000" pitchFamily="2" charset="0"/>
                <a:ea typeface="Roboto Condensed" panose="02000000000000000000" pitchFamily="2" charset="0"/>
              </a:rPr>
              <a:t>Sóng vi ba</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(bước sóng khoảng vài cm) được sử dụng cho viễn thông quốc tế và chuyển tiếp truyền hình</a:t>
            </a:r>
            <a:r>
              <a:rPr lang="en-US" sz="2200" dirty="0">
                <a:solidFill>
                  <a:srgbClr val="0070C0"/>
                </a:solidFill>
                <a:latin typeface="Roboto Condensed" panose="02000000000000000000" pitchFamily="2" charset="0"/>
                <a:ea typeface="Roboto Condensed" panose="02000000000000000000" pitchFamily="2" charset="0"/>
              </a:rPr>
              <a:t> </a:t>
            </a:r>
            <a:r>
              <a:rPr lang="vi-VN" sz="2200" dirty="0">
                <a:solidFill>
                  <a:srgbClr val="0070C0"/>
                </a:solidFill>
                <a:latin typeface="Roboto Condensed" panose="02000000000000000000" pitchFamily="2" charset="0"/>
                <a:ea typeface="Roboto Condensed" panose="02000000000000000000" pitchFamily="2" charset="0"/>
              </a:rPr>
              <a:t>qua vệ tinh thông tin và cho mạng điện thoại di động qua tháp vi ba.</a:t>
            </a:r>
            <a:endParaRPr lang="en-US" sz="2200" dirty="0">
              <a:solidFill>
                <a:srgbClr val="0070C0"/>
              </a:solidFill>
              <a:latin typeface="Roboto Condensed" panose="02000000000000000000" pitchFamily="2" charset="0"/>
              <a:ea typeface="Roboto Condensed" panose="02000000000000000000" pitchFamily="2" charset="0"/>
            </a:endParaRPr>
          </a:p>
        </p:txBody>
      </p:sp>
      <p:pic>
        <p:nvPicPr>
          <p:cNvPr id="7170" name="Picture 2" descr="n185 Fb Thu Huong Pham">
            <a:extLst>
              <a:ext uri="{FF2B5EF4-FFF2-40B4-BE49-F238E27FC236}">
                <a16:creationId xmlns:a16="http://schemas.microsoft.com/office/drawing/2014/main" id="{EF655B48-922F-68B9-3891-A673CA159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511" y="1783690"/>
            <a:ext cx="7198995" cy="302357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4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4B20D061-47ED-BAD3-B406-6E2F186B6107}"/>
              </a:ext>
            </a:extLst>
          </p:cNvPr>
          <p:cNvSpPr txBox="1">
            <a:spLocks/>
          </p:cNvSpPr>
          <p:nvPr/>
        </p:nvSpPr>
        <p:spPr>
          <a:xfrm>
            <a:off x="2466368" y="581071"/>
            <a:ext cx="44796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helsea Market"/>
              <a:buNone/>
              <a:defRPr sz="45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r>
              <a:rPr lang="en-US" sz="3200" b="1" dirty="0">
                <a:solidFill>
                  <a:srgbClr val="C00000"/>
                </a:solidFill>
                <a:latin typeface="Roboto Condensed" pitchFamily="2" charset="0"/>
                <a:ea typeface="Roboto Condensed" pitchFamily="2" charset="0"/>
              </a:rPr>
              <a:t>TRẠM 5</a:t>
            </a:r>
          </a:p>
          <a:p>
            <a:pPr algn="ctr"/>
            <a:r>
              <a:rPr lang="en-US" sz="3200" b="1" dirty="0">
                <a:solidFill>
                  <a:srgbClr val="C00000"/>
                </a:solidFill>
                <a:latin typeface="Roboto Condensed" pitchFamily="2" charset="0"/>
                <a:ea typeface="Roboto Condensed" pitchFamily="2" charset="0"/>
              </a:rPr>
              <a:t>TIA RƠN GHEN (X</a:t>
            </a:r>
            <a:r>
              <a:rPr lang="en-US" sz="3200" dirty="0">
                <a:solidFill>
                  <a:srgbClr val="C00000"/>
                </a:solidFill>
                <a:latin typeface="Roboto Condensed" pitchFamily="2" charset="0"/>
                <a:ea typeface="Roboto Condensed" pitchFamily="2" charset="0"/>
              </a:rPr>
              <a:t>)</a:t>
            </a:r>
          </a:p>
        </p:txBody>
      </p:sp>
      <p:pic>
        <p:nvPicPr>
          <p:cNvPr id="5" name="Picture 4" descr="n185 Fb Thu Huong Pham">
            <a:extLst>
              <a:ext uri="{FF2B5EF4-FFF2-40B4-BE49-F238E27FC236}">
                <a16:creationId xmlns:a16="http://schemas.microsoft.com/office/drawing/2014/main" id="{9087CB27-44FF-71F3-74B1-5FB7CC229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 y="339361"/>
            <a:ext cx="1543051" cy="1151353"/>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descr="n185 Fb Thu Huong Pham">
            <a:extLst>
              <a:ext uri="{FF2B5EF4-FFF2-40B4-BE49-F238E27FC236}">
                <a16:creationId xmlns:a16="http://schemas.microsoft.com/office/drawing/2014/main" id="{8B2A9117-3A00-1235-6B96-363988FF34B7}"/>
              </a:ext>
            </a:extLst>
          </p:cNvPr>
          <p:cNvGrpSpPr/>
          <p:nvPr/>
        </p:nvGrpSpPr>
        <p:grpSpPr>
          <a:xfrm>
            <a:off x="897210" y="2055317"/>
            <a:ext cx="7349580" cy="1582175"/>
            <a:chOff x="1140178" y="1775697"/>
            <a:chExt cx="7349580" cy="1582175"/>
          </a:xfrm>
        </p:grpSpPr>
        <p:grpSp>
          <p:nvGrpSpPr>
            <p:cNvPr id="7" name="Group 6">
              <a:extLst>
                <a:ext uri="{FF2B5EF4-FFF2-40B4-BE49-F238E27FC236}">
                  <a16:creationId xmlns:a16="http://schemas.microsoft.com/office/drawing/2014/main" id="{3D8EC1EC-2048-98D8-626C-DD90D2F12398}"/>
                </a:ext>
              </a:extLst>
            </p:cNvPr>
            <p:cNvGrpSpPr/>
            <p:nvPr/>
          </p:nvGrpSpPr>
          <p:grpSpPr>
            <a:xfrm>
              <a:off x="1140178" y="1775697"/>
              <a:ext cx="7349580" cy="1582175"/>
              <a:chOff x="955468" y="1186983"/>
              <a:chExt cx="6481268" cy="1377054"/>
            </a:xfrm>
          </p:grpSpPr>
          <p:sp>
            <p:nvSpPr>
              <p:cNvPr id="9" name="Google Shape;1926;p53">
                <a:extLst>
                  <a:ext uri="{FF2B5EF4-FFF2-40B4-BE49-F238E27FC236}">
                    <a16:creationId xmlns:a16="http://schemas.microsoft.com/office/drawing/2014/main" id="{8F9C0D2F-1BFC-B268-6ED7-7AF98163B2EB}"/>
                  </a:ext>
                </a:extLst>
              </p:cNvPr>
              <p:cNvSpPr/>
              <p:nvPr/>
            </p:nvSpPr>
            <p:spPr>
              <a:xfrm>
                <a:off x="955468" y="1352338"/>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dirty="0">
                    <a:solidFill>
                      <a:schemeClr val="dk1"/>
                    </a:solidFill>
                    <a:latin typeface="Chelsea Market"/>
                    <a:ea typeface="Chelsea Market"/>
                    <a:cs typeface="Chelsea Market"/>
                    <a:sym typeface="Chelsea Market"/>
                  </a:rPr>
                  <a:t>01</a:t>
                </a:r>
                <a:endParaRPr sz="2100" dirty="0">
                  <a:solidFill>
                    <a:schemeClr val="dk1"/>
                  </a:solidFill>
                  <a:latin typeface="Chelsea Market"/>
                  <a:ea typeface="Chelsea Market"/>
                  <a:cs typeface="Chelsea Market"/>
                  <a:sym typeface="Chelsea Market"/>
                </a:endParaRPr>
              </a:p>
            </p:txBody>
          </p:sp>
          <p:sp>
            <p:nvSpPr>
              <p:cNvPr id="10" name="Google Shape;1927;p53">
                <a:extLst>
                  <a:ext uri="{FF2B5EF4-FFF2-40B4-BE49-F238E27FC236}">
                    <a16:creationId xmlns:a16="http://schemas.microsoft.com/office/drawing/2014/main" id="{40057B59-7EA7-4DC3-CD61-421E14782E68}"/>
                  </a:ext>
                </a:extLst>
              </p:cNvPr>
              <p:cNvSpPr/>
              <p:nvPr/>
            </p:nvSpPr>
            <p:spPr>
              <a:xfrm>
                <a:off x="955468" y="2129410"/>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a:solidFill>
                      <a:schemeClr val="dk1"/>
                    </a:solidFill>
                    <a:latin typeface="Chelsea Market"/>
                    <a:ea typeface="Chelsea Market"/>
                    <a:cs typeface="Chelsea Market"/>
                    <a:sym typeface="Chelsea Market"/>
                  </a:rPr>
                  <a:t>02</a:t>
                </a:r>
                <a:endParaRPr sz="2100">
                  <a:solidFill>
                    <a:schemeClr val="dk1"/>
                  </a:solidFill>
                  <a:latin typeface="Chelsea Market"/>
                  <a:ea typeface="Chelsea Market"/>
                  <a:cs typeface="Chelsea Market"/>
                  <a:sym typeface="Chelsea Market"/>
                </a:endParaRPr>
              </a:p>
            </p:txBody>
          </p:sp>
          <p:cxnSp>
            <p:nvCxnSpPr>
              <p:cNvPr id="11" name="Google Shape;1930;p53">
                <a:extLst>
                  <a:ext uri="{FF2B5EF4-FFF2-40B4-BE49-F238E27FC236}">
                    <a16:creationId xmlns:a16="http://schemas.microsoft.com/office/drawing/2014/main" id="{354EE5C4-03FD-E508-ED26-EC0098500B57}"/>
                  </a:ext>
                </a:extLst>
              </p:cNvPr>
              <p:cNvCxnSpPr>
                <a:cxnSpLocks/>
                <a:stCxn id="9" idx="4"/>
              </p:cNvCxnSpPr>
              <p:nvPr/>
            </p:nvCxnSpPr>
            <p:spPr>
              <a:xfrm>
                <a:off x="1180644" y="1786965"/>
                <a:ext cx="0" cy="356856"/>
              </a:xfrm>
              <a:prstGeom prst="straightConnector1">
                <a:avLst/>
              </a:prstGeom>
              <a:noFill/>
              <a:ln w="19050" cap="flat" cmpd="sng">
                <a:solidFill>
                  <a:schemeClr val="dk1"/>
                </a:solidFill>
                <a:prstDash val="solid"/>
                <a:round/>
                <a:headEnd type="none" w="med" len="med"/>
                <a:tailEnd type="none" w="med" len="med"/>
              </a:ln>
            </p:spPr>
          </p:cxnSp>
          <p:sp>
            <p:nvSpPr>
              <p:cNvPr id="12" name="Google Shape;1935;p53">
                <a:extLst>
                  <a:ext uri="{FF2B5EF4-FFF2-40B4-BE49-F238E27FC236}">
                    <a16:creationId xmlns:a16="http://schemas.microsoft.com/office/drawing/2014/main" id="{D7D3C880-A748-8F20-E097-7DE4A2779606}"/>
                  </a:ext>
                </a:extLst>
              </p:cNvPr>
              <p:cNvSpPr/>
              <p:nvPr/>
            </p:nvSpPr>
            <p:spPr>
              <a:xfrm>
                <a:off x="1429062" y="1186983"/>
                <a:ext cx="5770763"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dirty="0">
                    <a:solidFill>
                      <a:srgbClr val="0070C0"/>
                    </a:solidFill>
                    <a:latin typeface="Roboto"/>
                    <a:ea typeface="Roboto"/>
                    <a:cs typeface="Roboto"/>
                    <a:sym typeface="Roboto"/>
                  </a:rPr>
                  <a:t>Nêu những đặc điểm của </a:t>
                </a:r>
                <a:r>
                  <a:rPr lang="en" sz="2100">
                    <a:solidFill>
                      <a:srgbClr val="0070C0"/>
                    </a:solidFill>
                    <a:latin typeface="Roboto"/>
                    <a:ea typeface="Roboto"/>
                    <a:cs typeface="Roboto"/>
                    <a:sym typeface="Roboto"/>
                  </a:rPr>
                  <a:t>tia Rơn </a:t>
                </a:r>
                <a:r>
                  <a:rPr lang="en" sz="2100" dirty="0">
                    <a:solidFill>
                      <a:srgbClr val="0070C0"/>
                    </a:solidFill>
                    <a:latin typeface="Roboto"/>
                    <a:ea typeface="Roboto"/>
                    <a:cs typeface="Roboto"/>
                    <a:sym typeface="Roboto"/>
                  </a:rPr>
                  <a:t>ghen: bước sóng, nguồn phát, sử dụng…?</a:t>
                </a:r>
                <a:endParaRPr sz="2100" dirty="0">
                  <a:solidFill>
                    <a:srgbClr val="0070C0"/>
                  </a:solidFill>
                  <a:latin typeface="Roboto"/>
                  <a:ea typeface="Roboto"/>
                  <a:cs typeface="Roboto"/>
                  <a:sym typeface="Roboto"/>
                </a:endParaRPr>
              </a:p>
            </p:txBody>
          </p:sp>
          <p:sp>
            <p:nvSpPr>
              <p:cNvPr id="13" name="Google Shape;1937;p53">
                <a:extLst>
                  <a:ext uri="{FF2B5EF4-FFF2-40B4-BE49-F238E27FC236}">
                    <a16:creationId xmlns:a16="http://schemas.microsoft.com/office/drawing/2014/main" id="{4F25A459-866E-4618-14D4-B3F44B66E3E1}"/>
                  </a:ext>
                </a:extLst>
              </p:cNvPr>
              <p:cNvSpPr/>
              <p:nvPr/>
            </p:nvSpPr>
            <p:spPr>
              <a:xfrm>
                <a:off x="1429062" y="1996186"/>
                <a:ext cx="600767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100" dirty="0">
                  <a:solidFill>
                    <a:srgbClr val="0070C0"/>
                  </a:solidFill>
                  <a:latin typeface="Roboto"/>
                  <a:ea typeface="Roboto"/>
                  <a:cs typeface="Roboto"/>
                  <a:sym typeface="Roboto"/>
                </a:endParaRPr>
              </a:p>
            </p:txBody>
          </p:sp>
        </p:grpSp>
        <p:sp>
          <p:nvSpPr>
            <p:cNvPr id="8" name="TextBox 7">
              <a:extLst>
                <a:ext uri="{FF2B5EF4-FFF2-40B4-BE49-F238E27FC236}">
                  <a16:creationId xmlns:a16="http://schemas.microsoft.com/office/drawing/2014/main" id="{EB2D6290-9B18-A24D-CCE0-DC0A988EFEEB}"/>
                </a:ext>
              </a:extLst>
            </p:cNvPr>
            <p:cNvSpPr txBox="1"/>
            <p:nvPr/>
          </p:nvSpPr>
          <p:spPr>
            <a:xfrm>
              <a:off x="1722504" y="2858505"/>
              <a:ext cx="6453319" cy="438390"/>
            </a:xfrm>
            <a:prstGeom prst="rect">
              <a:avLst/>
            </a:prstGeom>
            <a:noFill/>
          </p:spPr>
          <p:txBody>
            <a:bodyPr wrap="square">
              <a:spAutoFit/>
            </a:bodyPr>
            <a:lstStyle/>
            <a:p>
              <a:pPr marL="0" lvl="0" indent="0" algn="l" rtl="0">
                <a:lnSpc>
                  <a:spcPct val="115000"/>
                </a:lnSpc>
                <a:spcBef>
                  <a:spcPts val="0"/>
                </a:spcBef>
                <a:spcAft>
                  <a:spcPts val="0"/>
                </a:spcAft>
                <a:buNone/>
              </a:pPr>
              <a:r>
                <a:rPr lang="en-US" sz="2100" dirty="0" err="1">
                  <a:solidFill>
                    <a:srgbClr val="0070C0"/>
                  </a:solidFill>
                  <a:latin typeface="Roboto"/>
                  <a:ea typeface="Roboto"/>
                  <a:cs typeface="Roboto"/>
                  <a:sym typeface="Roboto"/>
                </a:rPr>
                <a:t>Nêu</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một</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số</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ứng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dụng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của</a:t>
              </a:r>
              <a:r>
                <a:rPr lang="en-US" sz="2100" dirty="0">
                  <a:solidFill>
                    <a:srgbClr val="0070C0"/>
                  </a:solidFill>
                  <a:latin typeface="Roboto"/>
                  <a:ea typeface="Roboto"/>
                  <a:cs typeface="Roboto"/>
                  <a:sym typeface="Roboto"/>
                </a:rPr>
                <a:t> </a:t>
              </a:r>
              <a:r>
                <a:rPr lang="en-US" sz="2100" err="1">
                  <a:solidFill>
                    <a:srgbClr val="0070C0"/>
                  </a:solidFill>
                  <a:latin typeface="Roboto"/>
                  <a:ea typeface="Roboto"/>
                  <a:cs typeface="Roboto"/>
                  <a:sym typeface="Roboto"/>
                </a:rPr>
                <a:t>tia</a:t>
              </a:r>
              <a:r>
                <a:rPr lang="en-US" sz="2100">
                  <a:solidFill>
                    <a:srgbClr val="0070C0"/>
                  </a:solidFill>
                  <a:latin typeface="Roboto"/>
                  <a:ea typeface="Roboto"/>
                  <a:cs typeface="Roboto"/>
                  <a:sym typeface="Roboto"/>
                </a:rPr>
                <a:t> Rơn </a:t>
              </a:r>
              <a:r>
                <a:rPr lang="en-US" sz="2100" dirty="0" err="1">
                  <a:solidFill>
                    <a:srgbClr val="0070C0"/>
                  </a:solidFill>
                  <a:latin typeface="Roboto"/>
                  <a:ea typeface="Roboto"/>
                  <a:cs typeface="Roboto"/>
                  <a:sym typeface="Roboto"/>
                </a:rPr>
                <a:t>ghen</a:t>
              </a:r>
              <a:r>
                <a:rPr lang="en-US" sz="2100" dirty="0">
                  <a:solidFill>
                    <a:srgbClr val="0070C0"/>
                  </a:solidFill>
                  <a:latin typeface="Roboto"/>
                  <a:ea typeface="Roboto"/>
                  <a:cs typeface="Roboto"/>
                  <a:sym typeface="Roboto"/>
                </a:rPr>
                <a:t>?</a:t>
              </a:r>
            </a:p>
          </p:txBody>
        </p:sp>
      </p:grpSp>
    </p:spTree>
    <p:extLst>
      <p:ext uri="{BB962C8B-B14F-4D97-AF65-F5344CB8AC3E}">
        <p14:creationId xmlns:p14="http://schemas.microsoft.com/office/powerpoint/2010/main" val="255813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8" name="Rectangle 7" descr="n185 Fb Thu Huong Pham"/>
          <p:cNvSpPr/>
          <p:nvPr/>
        </p:nvSpPr>
        <p:spPr>
          <a:xfrm>
            <a:off x="1272947" y="472441"/>
            <a:ext cx="6918553" cy="178458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3600" kern="1200" dirty="0" err="1">
                <a:solidFill>
                  <a:prstClr val="white"/>
                </a:solidFill>
                <a:latin typeface="Calibri" panose="020F0502020204030204"/>
              </a:rPr>
              <a:t>Câu</a:t>
            </a:r>
            <a:r>
              <a:rPr lang="en-US" sz="3600" kern="1200" dirty="0">
                <a:solidFill>
                  <a:prstClr val="white"/>
                </a:solidFill>
                <a:latin typeface="Calibri" panose="020F0502020204030204"/>
              </a:rPr>
              <a:t> </a:t>
            </a:r>
            <a:r>
              <a:rPr lang="en-US" sz="3600" kern="1200" dirty="0" err="1">
                <a:solidFill>
                  <a:prstClr val="white"/>
                </a:solidFill>
                <a:latin typeface="Calibri" panose="020F0502020204030204"/>
              </a:rPr>
              <a:t>hỏi</a:t>
            </a:r>
            <a:r>
              <a:rPr lang="en-US" sz="3600" kern="1200" dirty="0">
                <a:solidFill>
                  <a:prstClr val="white"/>
                </a:solidFill>
                <a:latin typeface="Calibri" panose="020F0502020204030204"/>
              </a:rPr>
              <a:t> 7 </a:t>
            </a:r>
            <a:r>
              <a:rPr lang="en-US" sz="3600" kern="1200" dirty="0" err="1">
                <a:solidFill>
                  <a:prstClr val="white"/>
                </a:solidFill>
                <a:latin typeface="Calibri" panose="020F0502020204030204"/>
              </a:rPr>
              <a:t>điểm</a:t>
            </a:r>
            <a:endParaRPr lang="en-US" sz="3600" kern="1200" dirty="0">
              <a:solidFill>
                <a:prstClr val="white"/>
              </a:solidFill>
              <a:latin typeface="Calibri" panose="020F0502020204030204"/>
            </a:endParaRPr>
          </a:p>
          <a:p>
            <a:pPr algn="ctr" defTabSz="685800">
              <a:buClrTx/>
            </a:pPr>
            <a:r>
              <a:rPr lang="vi-VN" sz="3600" kern="1200" dirty="0">
                <a:solidFill>
                  <a:prstClr val="white"/>
                </a:solidFill>
                <a:latin typeface="Calibri" panose="020F0502020204030204"/>
              </a:rPr>
              <a:t>Quá trình truyền sóng là quá trình truyền </a:t>
            </a:r>
            <a:r>
              <a:rPr lang="en-US" sz="3600" kern="1200" dirty="0">
                <a:solidFill>
                  <a:prstClr val="white"/>
                </a:solidFill>
                <a:latin typeface="Calibri" panose="020F0502020204030204"/>
              </a:rPr>
              <a:t>….</a:t>
            </a:r>
          </a:p>
        </p:txBody>
      </p:sp>
      <p:pic>
        <p:nvPicPr>
          <p:cNvPr id="4" name="Picture 3" descr="n185 Fb Thu Huong Pha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302997" y="2492220"/>
            <a:ext cx="3151886" cy="2694143"/>
          </a:xfrm>
          <a:prstGeom prst="rect">
            <a:avLst/>
          </a:prstGeom>
        </p:spPr>
      </p:pic>
      <p:sp>
        <p:nvSpPr>
          <p:cNvPr id="2" name="Rectangle 1" descr="n185 Fb Thu Huong Pham">
            <a:extLst>
              <a:ext uri="{FF2B5EF4-FFF2-40B4-BE49-F238E27FC236}">
                <a16:creationId xmlns:a16="http://schemas.microsoft.com/office/drawing/2014/main" id="{F8CA29BA-D4AB-44CD-89B9-67FAEEBAF97E}"/>
              </a:ext>
            </a:extLst>
          </p:cNvPr>
          <p:cNvSpPr/>
          <p:nvPr/>
        </p:nvSpPr>
        <p:spPr>
          <a:xfrm>
            <a:off x="3520008" y="3225130"/>
            <a:ext cx="4671492" cy="12283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vi-VN" sz="3600" kern="1200" dirty="0">
                <a:solidFill>
                  <a:prstClr val="white"/>
                </a:solidFill>
                <a:latin typeface="Calibri" panose="020F0502020204030204"/>
              </a:rPr>
              <a:t>năng lượng</a:t>
            </a:r>
            <a:endParaRPr lang="en-US" sz="3600" kern="1200" dirty="0">
              <a:solidFill>
                <a:prstClr val="white"/>
              </a:solidFill>
              <a:latin typeface="Calibri" panose="020F0502020204030204"/>
            </a:endParaRPr>
          </a:p>
        </p:txBody>
      </p:sp>
    </p:spTree>
    <p:extLst>
      <p:ext uri="{BB962C8B-B14F-4D97-AF65-F5344CB8AC3E}">
        <p14:creationId xmlns:p14="http://schemas.microsoft.com/office/powerpoint/2010/main" val="214927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4B20D061-47ED-BAD3-B406-6E2F186B6107}"/>
              </a:ext>
            </a:extLst>
          </p:cNvPr>
          <p:cNvSpPr txBox="1">
            <a:spLocks/>
          </p:cNvSpPr>
          <p:nvPr/>
        </p:nvSpPr>
        <p:spPr>
          <a:xfrm>
            <a:off x="464819" y="390571"/>
            <a:ext cx="4470435"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helsea Market"/>
              <a:buNone/>
              <a:defRPr sz="45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3200" b="1">
                <a:solidFill>
                  <a:srgbClr val="C00000"/>
                </a:solidFill>
                <a:latin typeface="Roboto Condensed" pitchFamily="2" charset="0"/>
                <a:ea typeface="Roboto Condensed" pitchFamily="2" charset="0"/>
              </a:rPr>
              <a:t>5. Tia Rơn ghen (tia X)</a:t>
            </a:r>
            <a:endParaRPr lang="en-US" sz="3200" b="1" dirty="0">
              <a:solidFill>
                <a:srgbClr val="C00000"/>
              </a:solidFill>
              <a:latin typeface="Roboto Condensed" pitchFamily="2" charset="0"/>
              <a:ea typeface="Roboto Condensed" pitchFamily="2" charset="0"/>
            </a:endParaRPr>
          </a:p>
        </p:txBody>
      </p:sp>
      <p:sp>
        <p:nvSpPr>
          <p:cNvPr id="12" name="Google Shape;1935;p53" descr="n185 Fb Thu Huong Pham">
            <a:extLst>
              <a:ext uri="{FF2B5EF4-FFF2-40B4-BE49-F238E27FC236}">
                <a16:creationId xmlns:a16="http://schemas.microsoft.com/office/drawing/2014/main" id="{D7D3C880-A748-8F20-E097-7DE4A2779606}"/>
              </a:ext>
            </a:extLst>
          </p:cNvPr>
          <p:cNvSpPr/>
          <p:nvPr/>
        </p:nvSpPr>
        <p:spPr>
          <a:xfrm>
            <a:off x="579120" y="1041857"/>
            <a:ext cx="3718560" cy="499367"/>
          </a:xfrm>
          <a:prstGeom prst="rect">
            <a:avLst/>
          </a:prstGeom>
          <a:noFill/>
          <a:ln>
            <a:noFill/>
          </a:ln>
        </p:spPr>
        <p:txBody>
          <a:bodyPr spcFirstLastPara="1" wrap="square" lIns="91425" tIns="91425" rIns="91425" bIns="91425" anchor="t" anchorCtr="0">
            <a:noAutofit/>
          </a:bodyPr>
          <a:lstStyle/>
          <a:p>
            <a:pPr marL="342900" lvl="0" indent="-342900" algn="just" rtl="0">
              <a:lnSpc>
                <a:spcPct val="115000"/>
              </a:lnSpc>
              <a:spcBef>
                <a:spcPts val="0"/>
              </a:spcBef>
              <a:spcAft>
                <a:spcPts val="0"/>
              </a:spcAft>
              <a:buFont typeface="Wingdings" panose="05000000000000000000" pitchFamily="2" charset="2"/>
              <a:buChar char="Ø"/>
            </a:pPr>
            <a:r>
              <a:rPr lang="vi-VN" sz="2100" dirty="0">
                <a:solidFill>
                  <a:srgbClr val="0070C0"/>
                </a:solidFill>
                <a:latin typeface="Roboto"/>
                <a:ea typeface="Roboto"/>
                <a:cs typeface="Roboto"/>
                <a:sym typeface="Roboto"/>
              </a:rPr>
              <a:t>Tia X có bước sóng nhỏ hơn tia tử ngoại (khoảng từ 30 pm đến 3 nm).</a:t>
            </a:r>
            <a:endParaRPr lang="en-US" sz="2100" dirty="0">
              <a:solidFill>
                <a:srgbClr val="0070C0"/>
              </a:solidFill>
              <a:latin typeface="Roboto"/>
              <a:ea typeface="Roboto"/>
              <a:cs typeface="Roboto"/>
              <a:sym typeface="Roboto"/>
            </a:endParaRPr>
          </a:p>
          <a:p>
            <a:pPr marL="342900" lvl="0" indent="-342900" algn="just" rtl="0">
              <a:lnSpc>
                <a:spcPct val="115000"/>
              </a:lnSpc>
              <a:spcBef>
                <a:spcPts val="0"/>
              </a:spcBef>
              <a:spcAft>
                <a:spcPts val="0"/>
              </a:spcAft>
              <a:buFont typeface="Wingdings" panose="05000000000000000000" pitchFamily="2" charset="2"/>
              <a:buChar char="Ø"/>
            </a:pPr>
            <a:r>
              <a:rPr lang="vi-VN" sz="2100" dirty="0">
                <a:solidFill>
                  <a:srgbClr val="0070C0"/>
                </a:solidFill>
                <a:latin typeface="Roboto"/>
                <a:ea typeface="Roboto"/>
                <a:cs typeface="Roboto"/>
                <a:sym typeface="Roboto"/>
              </a:rPr>
              <a:t>Nguồn phát tia X: Tia X được tạo ra khi các electron chuyển động với tốc độ cao tới đập vào</a:t>
            </a:r>
            <a:r>
              <a:rPr lang="en-US" sz="2100" dirty="0">
                <a:solidFill>
                  <a:srgbClr val="0070C0"/>
                </a:solidFill>
                <a:latin typeface="Roboto"/>
                <a:ea typeface="Roboto"/>
                <a:cs typeface="Roboto"/>
                <a:sym typeface="Roboto"/>
              </a:rPr>
              <a:t> </a:t>
            </a:r>
            <a:r>
              <a:rPr lang="vi-VN" sz="2100" dirty="0">
                <a:solidFill>
                  <a:srgbClr val="0070C0"/>
                </a:solidFill>
                <a:latin typeface="Roboto"/>
                <a:ea typeface="Roboto"/>
                <a:cs typeface="Roboto"/>
                <a:sym typeface="Roboto"/>
              </a:rPr>
              <a:t>tấm kim loại có nguyên tử lượng lớn trong ống tia X.</a:t>
            </a:r>
            <a:endParaRPr lang="en-US" sz="2100" dirty="0">
              <a:solidFill>
                <a:srgbClr val="0070C0"/>
              </a:solidFill>
              <a:latin typeface="Roboto"/>
              <a:ea typeface="Roboto"/>
              <a:cs typeface="Roboto"/>
              <a:sym typeface="Roboto"/>
            </a:endParaRPr>
          </a:p>
        </p:txBody>
      </p:sp>
      <p:pic>
        <p:nvPicPr>
          <p:cNvPr id="8194" name="Picture 2" descr="n185 Fb Thu Huong Pham">
            <a:extLst>
              <a:ext uri="{FF2B5EF4-FFF2-40B4-BE49-F238E27FC236}">
                <a16:creationId xmlns:a16="http://schemas.microsoft.com/office/drawing/2014/main" id="{933E7252-52D7-B080-8F51-4A8B8D821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199" y="1594564"/>
            <a:ext cx="4084409" cy="229748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6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barn(inVertical)">
                                      <p:cBhvr>
                                        <p:cTn id="1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n185 Fb Thu Huong Pham">
            <a:extLst>
              <a:ext uri="{FF2B5EF4-FFF2-40B4-BE49-F238E27FC236}">
                <a16:creationId xmlns:a16="http://schemas.microsoft.com/office/drawing/2014/main" id="{4B20D061-47ED-BAD3-B406-6E2F186B6107}"/>
              </a:ext>
            </a:extLst>
          </p:cNvPr>
          <p:cNvSpPr txBox="1">
            <a:spLocks/>
          </p:cNvSpPr>
          <p:nvPr/>
        </p:nvSpPr>
        <p:spPr>
          <a:xfrm>
            <a:off x="365759" y="367711"/>
            <a:ext cx="245885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helsea Market"/>
              <a:buNone/>
              <a:defRPr sz="45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en-US" sz="3200">
                <a:solidFill>
                  <a:srgbClr val="00B050"/>
                </a:solidFill>
                <a:latin typeface="Fira Sans Black" panose="020B0A03050000020004" pitchFamily="34" charset="0"/>
              </a:rPr>
              <a:t>Công dụng</a:t>
            </a:r>
            <a:endParaRPr lang="en-US" sz="3200" dirty="0">
              <a:solidFill>
                <a:srgbClr val="00B050"/>
              </a:solidFill>
              <a:latin typeface="Fira Sans Black" panose="020B0A03050000020004" pitchFamily="34" charset="0"/>
            </a:endParaRPr>
          </a:p>
        </p:txBody>
      </p:sp>
      <p:sp>
        <p:nvSpPr>
          <p:cNvPr id="12" name="Google Shape;1935;p53" descr="n185 Fb Thu Huong Pham">
            <a:extLst>
              <a:ext uri="{FF2B5EF4-FFF2-40B4-BE49-F238E27FC236}">
                <a16:creationId xmlns:a16="http://schemas.microsoft.com/office/drawing/2014/main" id="{D7D3C880-A748-8F20-E097-7DE4A2779606}"/>
              </a:ext>
            </a:extLst>
          </p:cNvPr>
          <p:cNvSpPr/>
          <p:nvPr/>
        </p:nvSpPr>
        <p:spPr>
          <a:xfrm>
            <a:off x="657891" y="848971"/>
            <a:ext cx="7828217" cy="499367"/>
          </a:xfrm>
          <a:prstGeom prst="rect">
            <a:avLst/>
          </a:prstGeom>
          <a:noFill/>
          <a:ln>
            <a:noFill/>
          </a:ln>
        </p:spPr>
        <p:txBody>
          <a:bodyPr spcFirstLastPara="1" wrap="square" lIns="91425" tIns="91425" rIns="91425" bIns="91425" anchor="t" anchorCtr="0">
            <a:noAutofit/>
          </a:bodyPr>
          <a:lstStyle/>
          <a:p>
            <a:pPr marL="342900" lvl="0" indent="-342900" algn="just">
              <a:lnSpc>
                <a:spcPct val="115000"/>
              </a:lnSpc>
              <a:buFont typeface="Wingdings" panose="05000000000000000000" pitchFamily="2" charset="2"/>
              <a:buChar char="Ø"/>
            </a:pPr>
            <a:r>
              <a:rPr lang="vi-VN" sz="2100" dirty="0">
                <a:solidFill>
                  <a:srgbClr val="0070C0"/>
                </a:solidFill>
                <a:latin typeface="Roboto"/>
                <a:ea typeface="Roboto"/>
                <a:cs typeface="Roboto"/>
                <a:sym typeface="Roboto"/>
              </a:rPr>
              <a:t>Chẩn đoán và chữa trị một số bệnh trong y học</a:t>
            </a:r>
            <a:endParaRPr lang="en-US" sz="2100" dirty="0">
              <a:solidFill>
                <a:srgbClr val="0070C0"/>
              </a:solidFill>
              <a:latin typeface="Roboto"/>
              <a:ea typeface="Roboto"/>
              <a:cs typeface="Roboto"/>
              <a:sym typeface="Roboto"/>
            </a:endParaRPr>
          </a:p>
          <a:p>
            <a:pPr marL="342900" lvl="0" indent="-342900" algn="just">
              <a:lnSpc>
                <a:spcPct val="115000"/>
              </a:lnSpc>
              <a:buFont typeface="Wingdings" panose="05000000000000000000" pitchFamily="2" charset="2"/>
              <a:buChar char="Ø"/>
            </a:pPr>
            <a:r>
              <a:rPr lang="en-US" sz="2100" dirty="0">
                <a:solidFill>
                  <a:srgbClr val="0070C0"/>
                </a:solidFill>
                <a:latin typeface="Roboto"/>
                <a:ea typeface="Roboto"/>
                <a:cs typeface="Roboto"/>
                <a:sym typeface="Roboto"/>
              </a:rPr>
              <a:t>T</a:t>
            </a:r>
            <a:r>
              <a:rPr lang="vi-VN" sz="2100" dirty="0">
                <a:solidFill>
                  <a:srgbClr val="0070C0"/>
                </a:solidFill>
                <a:latin typeface="Roboto"/>
                <a:ea typeface="Roboto"/>
                <a:cs typeface="Roboto"/>
                <a:sym typeface="Roboto"/>
              </a:rPr>
              <a:t>ìm khuyết tật trong vật đúc kim loại và tinh thể, kiểm tra hành lý hành khách khi đi máy bay,…</a:t>
            </a:r>
            <a:endParaRPr lang="en-US" sz="2100" dirty="0">
              <a:solidFill>
                <a:srgbClr val="0070C0"/>
              </a:solidFill>
              <a:latin typeface="Roboto"/>
              <a:ea typeface="Roboto"/>
              <a:cs typeface="Roboto"/>
              <a:sym typeface="Roboto"/>
            </a:endParaRPr>
          </a:p>
          <a:p>
            <a:pPr marL="342900" lvl="0" indent="-342900" algn="just">
              <a:lnSpc>
                <a:spcPct val="115000"/>
              </a:lnSpc>
              <a:buFont typeface="Wingdings" panose="05000000000000000000" pitchFamily="2" charset="2"/>
              <a:buChar char="Ø"/>
            </a:pPr>
            <a:r>
              <a:rPr lang="en-US" sz="2100" dirty="0">
                <a:solidFill>
                  <a:srgbClr val="0070C0"/>
                </a:solidFill>
                <a:latin typeface="Roboto"/>
                <a:ea typeface="Roboto"/>
                <a:cs typeface="Roboto"/>
                <a:sym typeface="Roboto"/>
              </a:rPr>
              <a:t>S</a:t>
            </a:r>
            <a:r>
              <a:rPr lang="vi-VN" sz="2100" dirty="0">
                <a:solidFill>
                  <a:srgbClr val="0070C0"/>
                </a:solidFill>
                <a:latin typeface="Roboto"/>
                <a:ea typeface="Roboto"/>
                <a:cs typeface="Roboto"/>
                <a:sym typeface="Roboto"/>
              </a:rPr>
              <a:t>ử</a:t>
            </a:r>
            <a:r>
              <a:rPr lang="en-US" sz="2100" dirty="0">
                <a:solidFill>
                  <a:srgbClr val="0070C0"/>
                </a:solidFill>
                <a:latin typeface="Roboto"/>
                <a:ea typeface="Roboto"/>
                <a:cs typeface="Roboto"/>
                <a:sym typeface="Roboto"/>
              </a:rPr>
              <a:t> </a:t>
            </a:r>
            <a:r>
              <a:rPr lang="vi-VN" sz="2100" dirty="0">
                <a:solidFill>
                  <a:srgbClr val="0070C0"/>
                </a:solidFill>
                <a:latin typeface="Roboto"/>
                <a:ea typeface="Roboto"/>
                <a:cs typeface="Roboto"/>
                <a:sym typeface="Roboto"/>
              </a:rPr>
              <a:t>dụng trong công nghiệp để tìm khuyết tật trong các vật đúc bằng kim loại và trong các tinh thể</a:t>
            </a:r>
            <a:endParaRPr sz="2100" dirty="0">
              <a:solidFill>
                <a:srgbClr val="0070C0"/>
              </a:solidFill>
              <a:latin typeface="Roboto"/>
              <a:ea typeface="Roboto"/>
              <a:cs typeface="Roboto"/>
              <a:sym typeface="Roboto"/>
            </a:endParaRPr>
          </a:p>
        </p:txBody>
      </p:sp>
      <p:pic>
        <p:nvPicPr>
          <p:cNvPr id="10242" name="Picture 2" descr="n185 Fb Thu Huong Pham">
            <a:extLst>
              <a:ext uri="{FF2B5EF4-FFF2-40B4-BE49-F238E27FC236}">
                <a16:creationId xmlns:a16="http://schemas.microsoft.com/office/drawing/2014/main" id="{1034B625-D95E-0232-3726-CE71358C4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83" y="2979420"/>
            <a:ext cx="2395158" cy="17963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4" name="Picture 4" descr="n185 Fb Thu Huong Pham">
            <a:extLst>
              <a:ext uri="{FF2B5EF4-FFF2-40B4-BE49-F238E27FC236}">
                <a16:creationId xmlns:a16="http://schemas.microsoft.com/office/drawing/2014/main" id="{FB3C8D4B-AD79-D33B-5EE2-0C350DC43C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74" b="12741"/>
          <a:stretch/>
        </p:blipFill>
        <p:spPr bwMode="auto">
          <a:xfrm>
            <a:off x="3202685" y="2979318"/>
            <a:ext cx="2395158" cy="1799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6" name="Picture 6" descr="n185 Fb Thu Huong Pham">
            <a:extLst>
              <a:ext uri="{FF2B5EF4-FFF2-40B4-BE49-F238E27FC236}">
                <a16:creationId xmlns:a16="http://schemas.microsoft.com/office/drawing/2014/main" id="{5CD78E34-245A-F2B4-1106-374C6B6DFD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33" b="13222"/>
          <a:stretch/>
        </p:blipFill>
        <p:spPr bwMode="auto">
          <a:xfrm>
            <a:off x="5765861" y="2979420"/>
            <a:ext cx="2692339" cy="17963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0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42"/>
                                        </p:tgtEl>
                                        <p:attrNameLst>
                                          <p:attrName>style.visibility</p:attrName>
                                        </p:attrNameLst>
                                      </p:cBhvr>
                                      <p:to>
                                        <p:strVal val="visible"/>
                                      </p:to>
                                    </p:set>
                                    <p:animEffect transition="in" filter="barn(inVertical)">
                                      <p:cBhvr>
                                        <p:cTn id="25" dur="500"/>
                                        <p:tgtEl>
                                          <p:spTgt spid="10242"/>
                                        </p:tgtEl>
                                      </p:cBhvr>
                                    </p:animEffect>
                                  </p:childTnLst>
                                </p:cTn>
                              </p:par>
                              <p:par>
                                <p:cTn id="26" presetID="16" presetClass="entr" presetSubtype="21" fill="hold" nodeType="withEffect">
                                  <p:stCondLst>
                                    <p:cond delay="0"/>
                                  </p:stCondLst>
                                  <p:childTnLst>
                                    <p:set>
                                      <p:cBhvr>
                                        <p:cTn id="27" dur="1" fill="hold">
                                          <p:stCondLst>
                                            <p:cond delay="0"/>
                                          </p:stCondLst>
                                        </p:cTn>
                                        <p:tgtEl>
                                          <p:spTgt spid="10244"/>
                                        </p:tgtEl>
                                        <p:attrNameLst>
                                          <p:attrName>style.visibility</p:attrName>
                                        </p:attrNameLst>
                                      </p:cBhvr>
                                      <p:to>
                                        <p:strVal val="visible"/>
                                      </p:to>
                                    </p:set>
                                    <p:animEffect transition="in" filter="barn(inVertical)">
                                      <p:cBhvr>
                                        <p:cTn id="28" dur="500"/>
                                        <p:tgtEl>
                                          <p:spTgt spid="10244"/>
                                        </p:tgtEl>
                                      </p:cBhvr>
                                    </p:animEffect>
                                  </p:childTnLst>
                                </p:cTn>
                              </p:par>
                              <p:par>
                                <p:cTn id="29" presetID="16" presetClass="entr" presetSubtype="21" fill="hold" nodeType="withEffect">
                                  <p:stCondLst>
                                    <p:cond delay="0"/>
                                  </p:stCondLst>
                                  <p:childTnLst>
                                    <p:set>
                                      <p:cBhvr>
                                        <p:cTn id="30" dur="1" fill="hold">
                                          <p:stCondLst>
                                            <p:cond delay="0"/>
                                          </p:stCondLst>
                                        </p:cTn>
                                        <p:tgtEl>
                                          <p:spTgt spid="10246"/>
                                        </p:tgtEl>
                                        <p:attrNameLst>
                                          <p:attrName>style.visibility</p:attrName>
                                        </p:attrNameLst>
                                      </p:cBhvr>
                                      <p:to>
                                        <p:strVal val="visible"/>
                                      </p:to>
                                    </p:set>
                                    <p:animEffect transition="in" filter="barn(inVertical)">
                                      <p:cBhvr>
                                        <p:cTn id="31"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itle 1" descr="n185 Fb Thu Huong Pham">
                <a:extLst>
                  <a:ext uri="{FF2B5EF4-FFF2-40B4-BE49-F238E27FC236}">
                    <a16:creationId xmlns:a16="http://schemas.microsoft.com/office/drawing/2014/main" id="{5688903C-8C60-02F2-55E1-30EBBBC63357}"/>
                  </a:ext>
                </a:extLst>
              </p:cNvPr>
              <p:cNvSpPr txBox="1">
                <a:spLocks/>
              </p:cNvSpPr>
              <p:nvPr/>
            </p:nvSpPr>
            <p:spPr>
              <a:xfrm>
                <a:off x="1902488" y="596311"/>
                <a:ext cx="447965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Chelsea Market"/>
                  <a:buNone/>
                  <a:defRPr sz="45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gn="ctr"/>
                <a:r>
                  <a:rPr lang="en-US" sz="3200" b="1" dirty="0">
                    <a:solidFill>
                      <a:srgbClr val="C00000"/>
                    </a:solidFill>
                    <a:latin typeface="Roboto Condensed" pitchFamily="2" charset="0"/>
                    <a:ea typeface="Roboto Condensed" pitchFamily="2" charset="0"/>
                  </a:rPr>
                  <a:t>TRẠM 6:</a:t>
                </a:r>
              </a:p>
              <a:p>
                <a:pPr algn="ctr"/>
                <a:r>
                  <a:rPr lang="en-US" sz="3200" b="1" dirty="0">
                    <a:solidFill>
                      <a:srgbClr val="C00000"/>
                    </a:solidFill>
                    <a:latin typeface="Roboto Condensed" pitchFamily="2" charset="0"/>
                    <a:ea typeface="Roboto Condensed" pitchFamily="2" charset="0"/>
                  </a:rPr>
                  <a:t>TIA GAMMA (</a:t>
                </a:r>
                <a14:m>
                  <m:oMath xmlns:m="http://schemas.openxmlformats.org/officeDocument/2006/math">
                    <m:r>
                      <a:rPr lang="en-US" sz="3200" b="1" i="0" kern="1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𝛄</m:t>
                    </m:r>
                  </m:oMath>
                </a14:m>
                <a:r>
                  <a:rPr lang="en-US" sz="3200" b="1" kern="100" dirty="0">
                    <a:solidFill>
                      <a:srgbClr val="C00000"/>
                    </a:solidFill>
                    <a:latin typeface="Roboto Condensed" pitchFamily="2" charset="0"/>
                    <a:ea typeface="Roboto Condensed" pitchFamily="2" charset="0"/>
                    <a:cs typeface="Times New Roman" panose="02020603050405020304" pitchFamily="18" charset="0"/>
                  </a:rPr>
                  <a:t>)</a:t>
                </a:r>
                <a:r>
                  <a:rPr lang="en-US" sz="3200" b="1" dirty="0">
                    <a:solidFill>
                      <a:srgbClr val="C00000"/>
                    </a:solidFill>
                    <a:latin typeface="Roboto Condensed" pitchFamily="2" charset="0"/>
                    <a:ea typeface="Roboto Condensed" pitchFamily="2" charset="0"/>
                  </a:rPr>
                  <a:t> </a:t>
                </a:r>
              </a:p>
            </p:txBody>
          </p:sp>
        </mc:Choice>
        <mc:Fallback>
          <p:sp>
            <p:nvSpPr>
              <p:cNvPr id="4" name="Title 1" descr="n185 Fb Thu Huong Pham">
                <a:extLst>
                  <a:ext uri="{FF2B5EF4-FFF2-40B4-BE49-F238E27FC236}">
                    <a16:creationId xmlns:a16="http://schemas.microsoft.com/office/drawing/2014/main" id="{5688903C-8C60-02F2-55E1-30EBBBC63357}"/>
                  </a:ext>
                </a:extLst>
              </p:cNvPr>
              <p:cNvSpPr txBox="1">
                <a:spLocks noRot="1" noChangeAspect="1" noMove="1" noResize="1" noEditPoints="1" noAdjustHandles="1" noChangeArrowheads="1" noChangeShapeType="1" noTextEdit="1"/>
              </p:cNvSpPr>
              <p:nvPr/>
            </p:nvSpPr>
            <p:spPr>
              <a:xfrm>
                <a:off x="1902488" y="596311"/>
                <a:ext cx="4479654" cy="572700"/>
              </a:xfrm>
              <a:prstGeom prst="rect">
                <a:avLst/>
              </a:prstGeom>
              <a:blipFill>
                <a:blip r:embed="rId2"/>
                <a:stretch>
                  <a:fillRect t="-57447" b="-77660"/>
                </a:stretch>
              </a:blipFill>
              <a:ln>
                <a:noFill/>
              </a:ln>
            </p:spPr>
            <p:txBody>
              <a:bodyPr/>
              <a:lstStyle/>
              <a:p>
                <a:r>
                  <a:rPr lang="en-US">
                    <a:noFill/>
                  </a:rPr>
                  <a:t> </a:t>
                </a:r>
              </a:p>
            </p:txBody>
          </p:sp>
        </mc:Fallback>
      </mc:AlternateContent>
      <p:pic>
        <p:nvPicPr>
          <p:cNvPr id="5" name="Picture 4" descr="n185 Fb Thu Huong Pham">
            <a:extLst>
              <a:ext uri="{FF2B5EF4-FFF2-40B4-BE49-F238E27FC236}">
                <a16:creationId xmlns:a16="http://schemas.microsoft.com/office/drawing/2014/main" id="{CA40E983-1046-586F-586F-F31F332AA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295" y="368890"/>
            <a:ext cx="1377119" cy="1027542"/>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descr="n185 Fb Thu Huong Pham">
            <a:extLst>
              <a:ext uri="{FF2B5EF4-FFF2-40B4-BE49-F238E27FC236}">
                <a16:creationId xmlns:a16="http://schemas.microsoft.com/office/drawing/2014/main" id="{A347CC35-A285-945A-B7B5-9BA385A845D4}"/>
              </a:ext>
            </a:extLst>
          </p:cNvPr>
          <p:cNvGrpSpPr/>
          <p:nvPr/>
        </p:nvGrpSpPr>
        <p:grpSpPr>
          <a:xfrm>
            <a:off x="897210" y="2055317"/>
            <a:ext cx="7349580" cy="1892838"/>
            <a:chOff x="1140178" y="1775697"/>
            <a:chExt cx="7349580" cy="1892838"/>
          </a:xfrm>
        </p:grpSpPr>
        <p:grpSp>
          <p:nvGrpSpPr>
            <p:cNvPr id="7" name="Group 6">
              <a:extLst>
                <a:ext uri="{FF2B5EF4-FFF2-40B4-BE49-F238E27FC236}">
                  <a16:creationId xmlns:a16="http://schemas.microsoft.com/office/drawing/2014/main" id="{81BF1380-F880-3C5C-8465-6DFD44D5FB7B}"/>
                </a:ext>
              </a:extLst>
            </p:cNvPr>
            <p:cNvGrpSpPr/>
            <p:nvPr/>
          </p:nvGrpSpPr>
          <p:grpSpPr>
            <a:xfrm>
              <a:off x="1140178" y="1775697"/>
              <a:ext cx="7349580" cy="1582175"/>
              <a:chOff x="955468" y="1186983"/>
              <a:chExt cx="6481268" cy="1377054"/>
            </a:xfrm>
          </p:grpSpPr>
          <p:sp>
            <p:nvSpPr>
              <p:cNvPr id="9" name="Google Shape;1926;p53">
                <a:extLst>
                  <a:ext uri="{FF2B5EF4-FFF2-40B4-BE49-F238E27FC236}">
                    <a16:creationId xmlns:a16="http://schemas.microsoft.com/office/drawing/2014/main" id="{D7CEE960-2A79-67B1-A832-89EC61E0883F}"/>
                  </a:ext>
                </a:extLst>
              </p:cNvPr>
              <p:cNvSpPr/>
              <p:nvPr/>
            </p:nvSpPr>
            <p:spPr>
              <a:xfrm>
                <a:off x="955468" y="1352338"/>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dirty="0">
                    <a:solidFill>
                      <a:schemeClr val="dk1"/>
                    </a:solidFill>
                    <a:latin typeface="Chelsea Market"/>
                    <a:ea typeface="Chelsea Market"/>
                    <a:cs typeface="Chelsea Market"/>
                    <a:sym typeface="Chelsea Market"/>
                  </a:rPr>
                  <a:t>01</a:t>
                </a:r>
                <a:endParaRPr sz="2100" dirty="0">
                  <a:solidFill>
                    <a:schemeClr val="dk1"/>
                  </a:solidFill>
                  <a:latin typeface="Chelsea Market"/>
                  <a:ea typeface="Chelsea Market"/>
                  <a:cs typeface="Chelsea Market"/>
                  <a:sym typeface="Chelsea Market"/>
                </a:endParaRPr>
              </a:p>
            </p:txBody>
          </p:sp>
          <p:sp>
            <p:nvSpPr>
              <p:cNvPr id="10" name="Google Shape;1927;p53">
                <a:extLst>
                  <a:ext uri="{FF2B5EF4-FFF2-40B4-BE49-F238E27FC236}">
                    <a16:creationId xmlns:a16="http://schemas.microsoft.com/office/drawing/2014/main" id="{C15D53B0-5CC1-EA4C-5D09-A2DDB63D8E9C}"/>
                  </a:ext>
                </a:extLst>
              </p:cNvPr>
              <p:cNvSpPr/>
              <p:nvPr/>
            </p:nvSpPr>
            <p:spPr>
              <a:xfrm>
                <a:off x="955468" y="2129410"/>
                <a:ext cx="450350" cy="434627"/>
              </a:xfrm>
              <a:prstGeom prst="ellipse">
                <a:avLst/>
              </a:prstGeom>
              <a:noFill/>
              <a:ln w="19050"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2100">
                    <a:solidFill>
                      <a:schemeClr val="dk1"/>
                    </a:solidFill>
                    <a:latin typeface="Chelsea Market"/>
                    <a:ea typeface="Chelsea Market"/>
                    <a:cs typeface="Chelsea Market"/>
                    <a:sym typeface="Chelsea Market"/>
                  </a:rPr>
                  <a:t>02</a:t>
                </a:r>
                <a:endParaRPr sz="2100">
                  <a:solidFill>
                    <a:schemeClr val="dk1"/>
                  </a:solidFill>
                  <a:latin typeface="Chelsea Market"/>
                  <a:ea typeface="Chelsea Market"/>
                  <a:cs typeface="Chelsea Market"/>
                  <a:sym typeface="Chelsea Market"/>
                </a:endParaRPr>
              </a:p>
            </p:txBody>
          </p:sp>
          <p:cxnSp>
            <p:nvCxnSpPr>
              <p:cNvPr id="11" name="Google Shape;1930;p53">
                <a:extLst>
                  <a:ext uri="{FF2B5EF4-FFF2-40B4-BE49-F238E27FC236}">
                    <a16:creationId xmlns:a16="http://schemas.microsoft.com/office/drawing/2014/main" id="{13C74D06-7BC2-4184-CF07-8B0B9892DC90}"/>
                  </a:ext>
                </a:extLst>
              </p:cNvPr>
              <p:cNvCxnSpPr>
                <a:cxnSpLocks/>
                <a:stCxn id="9" idx="4"/>
              </p:cNvCxnSpPr>
              <p:nvPr/>
            </p:nvCxnSpPr>
            <p:spPr>
              <a:xfrm>
                <a:off x="1180644" y="1786965"/>
                <a:ext cx="0" cy="356856"/>
              </a:xfrm>
              <a:prstGeom prst="straightConnector1">
                <a:avLst/>
              </a:prstGeom>
              <a:noFill/>
              <a:ln w="19050" cap="flat" cmpd="sng">
                <a:solidFill>
                  <a:schemeClr val="dk1"/>
                </a:solidFill>
                <a:prstDash val="solid"/>
                <a:round/>
                <a:headEnd type="none" w="med" len="med"/>
                <a:tailEnd type="none" w="med" len="med"/>
              </a:ln>
            </p:spPr>
          </p:cxnSp>
          <p:sp>
            <p:nvSpPr>
              <p:cNvPr id="12" name="Google Shape;1935;p53">
                <a:extLst>
                  <a:ext uri="{FF2B5EF4-FFF2-40B4-BE49-F238E27FC236}">
                    <a16:creationId xmlns:a16="http://schemas.microsoft.com/office/drawing/2014/main" id="{B27405B5-BF5B-E122-9ED1-5987F574085C}"/>
                  </a:ext>
                </a:extLst>
              </p:cNvPr>
              <p:cNvSpPr/>
              <p:nvPr/>
            </p:nvSpPr>
            <p:spPr>
              <a:xfrm>
                <a:off x="1429062" y="1186983"/>
                <a:ext cx="5770763"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dirty="0">
                    <a:solidFill>
                      <a:srgbClr val="0070C0"/>
                    </a:solidFill>
                    <a:latin typeface="Roboto"/>
                    <a:ea typeface="Roboto"/>
                    <a:cs typeface="Roboto"/>
                    <a:sym typeface="Roboto"/>
                  </a:rPr>
                  <a:t>Nêu những đặc điểm của tia Gamma: bước sóng, nguồn phát, sử dụng…?</a:t>
                </a:r>
                <a:endParaRPr sz="2100" dirty="0">
                  <a:solidFill>
                    <a:srgbClr val="0070C0"/>
                  </a:solidFill>
                  <a:latin typeface="Roboto"/>
                  <a:ea typeface="Roboto"/>
                  <a:cs typeface="Roboto"/>
                  <a:sym typeface="Roboto"/>
                </a:endParaRPr>
              </a:p>
            </p:txBody>
          </p:sp>
          <p:sp>
            <p:nvSpPr>
              <p:cNvPr id="13" name="Google Shape;1937;p53">
                <a:extLst>
                  <a:ext uri="{FF2B5EF4-FFF2-40B4-BE49-F238E27FC236}">
                    <a16:creationId xmlns:a16="http://schemas.microsoft.com/office/drawing/2014/main" id="{50479B4D-0ECE-AF5E-D845-7A955353BEE6}"/>
                  </a:ext>
                </a:extLst>
              </p:cNvPr>
              <p:cNvSpPr/>
              <p:nvPr/>
            </p:nvSpPr>
            <p:spPr>
              <a:xfrm>
                <a:off x="1429062" y="1996186"/>
                <a:ext cx="6007674" cy="4346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100" dirty="0">
                  <a:solidFill>
                    <a:srgbClr val="0070C0"/>
                  </a:solidFill>
                  <a:latin typeface="Roboto"/>
                  <a:ea typeface="Roboto"/>
                  <a:cs typeface="Roboto"/>
                  <a:sym typeface="Roboto"/>
                </a:endParaRPr>
              </a:p>
            </p:txBody>
          </p:sp>
        </p:grpSp>
        <p:sp>
          <p:nvSpPr>
            <p:cNvPr id="8" name="TextBox 7">
              <a:extLst>
                <a:ext uri="{FF2B5EF4-FFF2-40B4-BE49-F238E27FC236}">
                  <a16:creationId xmlns:a16="http://schemas.microsoft.com/office/drawing/2014/main" id="{87527187-0648-D475-4DFF-4DE6428EF89E}"/>
                </a:ext>
              </a:extLst>
            </p:cNvPr>
            <p:cNvSpPr txBox="1"/>
            <p:nvPr/>
          </p:nvSpPr>
          <p:spPr>
            <a:xfrm>
              <a:off x="1722504" y="2858505"/>
              <a:ext cx="6453319" cy="810030"/>
            </a:xfrm>
            <a:prstGeom prst="rect">
              <a:avLst/>
            </a:prstGeom>
            <a:noFill/>
          </p:spPr>
          <p:txBody>
            <a:bodyPr wrap="square">
              <a:spAutoFit/>
            </a:bodyPr>
            <a:lstStyle/>
            <a:p>
              <a:pPr marL="0" lvl="0" indent="0" algn="l" rtl="0">
                <a:lnSpc>
                  <a:spcPct val="115000"/>
                </a:lnSpc>
                <a:spcBef>
                  <a:spcPts val="0"/>
                </a:spcBef>
                <a:spcAft>
                  <a:spcPts val="0"/>
                </a:spcAft>
                <a:buNone/>
              </a:pPr>
              <a:r>
                <a:rPr lang="en-US" sz="2100" dirty="0" err="1">
                  <a:solidFill>
                    <a:srgbClr val="0070C0"/>
                  </a:solidFill>
                  <a:latin typeface="Roboto"/>
                  <a:ea typeface="Roboto"/>
                  <a:cs typeface="Roboto"/>
                  <a:sym typeface="Roboto"/>
                </a:rPr>
                <a:t>Nêu</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một</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số</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ứng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dụng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của</a:t>
              </a:r>
              <a:r>
                <a:rPr lang="en-US" sz="2100" dirty="0">
                  <a:solidFill>
                    <a:srgbClr val="0070C0"/>
                  </a:solidFill>
                  <a:latin typeface="Roboto"/>
                  <a:ea typeface="Roboto"/>
                  <a:cs typeface="Roboto"/>
                  <a:sym typeface="Roboto"/>
                </a:rPr>
                <a:t> </a:t>
              </a:r>
              <a:r>
                <a:rPr lang="en-US" sz="2100" err="1">
                  <a:solidFill>
                    <a:srgbClr val="0070C0"/>
                  </a:solidFill>
                  <a:latin typeface="Roboto"/>
                  <a:ea typeface="Roboto"/>
                  <a:cs typeface="Roboto"/>
                  <a:sym typeface="Roboto"/>
                </a:rPr>
                <a:t>tia</a:t>
              </a:r>
              <a:r>
                <a:rPr lang="en-US" sz="2100">
                  <a:solidFill>
                    <a:srgbClr val="0070C0"/>
                  </a:solidFill>
                  <a:latin typeface="Roboto"/>
                  <a:ea typeface="Roboto"/>
                  <a:cs typeface="Roboto"/>
                  <a:sym typeface="Roboto"/>
                </a:rPr>
                <a:t> Gamma </a:t>
              </a:r>
              <a:r>
                <a:rPr lang="en-US" sz="2100" dirty="0" err="1">
                  <a:solidFill>
                    <a:srgbClr val="0070C0"/>
                  </a:solidFill>
                  <a:latin typeface="Roboto"/>
                  <a:ea typeface="Roboto"/>
                  <a:cs typeface="Roboto"/>
                  <a:sym typeface="Roboto"/>
                </a:rPr>
                <a:t>trong</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cuộc</a:t>
              </a:r>
              <a:r>
                <a:rPr lang="en-US" sz="2100" dirty="0">
                  <a:solidFill>
                    <a:srgbClr val="0070C0"/>
                  </a:solidFill>
                  <a:latin typeface="Roboto"/>
                  <a:ea typeface="Roboto"/>
                  <a:cs typeface="Roboto"/>
                  <a:sym typeface="Roboto"/>
                </a:rPr>
                <a:t> </a:t>
              </a:r>
              <a:r>
                <a:rPr lang="en-US" sz="2100" dirty="0" err="1">
                  <a:solidFill>
                    <a:srgbClr val="0070C0"/>
                  </a:solidFill>
                  <a:latin typeface="Roboto"/>
                  <a:ea typeface="Roboto"/>
                  <a:cs typeface="Roboto"/>
                  <a:sym typeface="Roboto"/>
                </a:rPr>
                <a:t>sống</a:t>
              </a:r>
              <a:r>
                <a:rPr lang="en-US" sz="2100" dirty="0">
                  <a:solidFill>
                    <a:srgbClr val="0070C0"/>
                  </a:solidFill>
                  <a:latin typeface="Roboto"/>
                  <a:ea typeface="Roboto"/>
                  <a:cs typeface="Roboto"/>
                  <a:sym typeface="Roboto"/>
                </a:rPr>
                <a:t>?</a:t>
              </a:r>
            </a:p>
          </p:txBody>
        </p:sp>
      </p:grpSp>
    </p:spTree>
    <p:extLst>
      <p:ext uri="{BB962C8B-B14F-4D97-AF65-F5344CB8AC3E}">
        <p14:creationId xmlns:p14="http://schemas.microsoft.com/office/powerpoint/2010/main" val="968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35;p53" descr="n185 Fb Thu Huong Pham">
            <a:extLst>
              <a:ext uri="{FF2B5EF4-FFF2-40B4-BE49-F238E27FC236}">
                <a16:creationId xmlns:a16="http://schemas.microsoft.com/office/drawing/2014/main" id="{898B6268-BEBE-A1EC-7A93-1314366A86EC}"/>
              </a:ext>
            </a:extLst>
          </p:cNvPr>
          <p:cNvSpPr/>
          <p:nvPr/>
        </p:nvSpPr>
        <p:spPr>
          <a:xfrm>
            <a:off x="3664269" y="605131"/>
            <a:ext cx="4934902" cy="499367"/>
          </a:xfrm>
          <a:prstGeom prst="rect">
            <a:avLst/>
          </a:prstGeom>
          <a:noFill/>
          <a:ln>
            <a:noFill/>
          </a:ln>
        </p:spPr>
        <p:txBody>
          <a:bodyPr spcFirstLastPara="1" wrap="square" lIns="91425" tIns="91425" rIns="91425" bIns="91425" anchor="t" anchorCtr="0">
            <a:noAutofit/>
          </a:bodyPr>
          <a:lstStyle/>
          <a:p>
            <a:pPr marL="342900" indent="-342900" algn="just">
              <a:spcBef>
                <a:spcPts val="600"/>
              </a:spcBef>
              <a:spcAft>
                <a:spcPts val="1200"/>
              </a:spcAft>
              <a:buFont typeface="Wingdings" panose="05000000000000000000" pitchFamily="2" charset="2"/>
              <a:buChar char="Ø"/>
            </a:pPr>
            <a:r>
              <a:rPr lang="vi-VN" sz="2000" dirty="0">
                <a:solidFill>
                  <a:srgbClr val="0070C0"/>
                </a:solidFill>
                <a:latin typeface="Roboto"/>
                <a:ea typeface="Roboto"/>
                <a:cs typeface="Roboto"/>
                <a:sym typeface="Roboto"/>
              </a:rPr>
              <a:t>Tia gamma có bước sóng nhỏ nhất trong thang sóng điện từ, khoảng từ </a:t>
            </a:r>
            <a:r>
              <a:rPr lang="en-US" sz="2000" dirty="0">
                <a:solidFill>
                  <a:srgbClr val="0070C0"/>
                </a:solidFill>
              </a:rPr>
              <a:t>10</a:t>
            </a:r>
            <a:r>
              <a:rPr lang="en-US" sz="2000" baseline="30000" dirty="0">
                <a:solidFill>
                  <a:srgbClr val="0070C0"/>
                </a:solidFill>
              </a:rPr>
              <a:t>-5</a:t>
            </a:r>
            <a:r>
              <a:rPr lang="vi-VN" sz="2000" dirty="0">
                <a:solidFill>
                  <a:srgbClr val="0070C0"/>
                </a:solidFill>
                <a:latin typeface="Roboto"/>
                <a:ea typeface="Roboto"/>
                <a:cs typeface="Roboto"/>
                <a:sym typeface="Roboto"/>
              </a:rPr>
              <a:t> nm đến 0,1 nm.</a:t>
            </a:r>
            <a:endParaRPr lang="en-US" sz="2000" dirty="0">
              <a:solidFill>
                <a:srgbClr val="0070C0"/>
              </a:solidFill>
              <a:latin typeface="Roboto"/>
              <a:ea typeface="Roboto"/>
              <a:cs typeface="Roboto"/>
              <a:sym typeface="Roboto"/>
            </a:endParaRPr>
          </a:p>
          <a:p>
            <a:pPr marL="342900" lvl="0" indent="-342900" algn="just" rtl="0">
              <a:spcBef>
                <a:spcPts val="600"/>
              </a:spcBef>
              <a:spcAft>
                <a:spcPts val="1200"/>
              </a:spcAft>
              <a:buFont typeface="Wingdings" panose="05000000000000000000" pitchFamily="2" charset="2"/>
              <a:buChar char="Ø"/>
            </a:pPr>
            <a:r>
              <a:rPr lang="vi-VN" sz="2000" dirty="0">
                <a:solidFill>
                  <a:srgbClr val="0070C0"/>
                </a:solidFill>
                <a:latin typeface="Roboto"/>
                <a:ea typeface="Roboto"/>
                <a:cs typeface="Roboto"/>
                <a:sym typeface="Roboto"/>
              </a:rPr>
              <a:t>Trong y học, tia gamma được dùng trong phẫu thuật, điều trị các căn bệnh liên quan đến</a:t>
            </a:r>
            <a:r>
              <a:rPr lang="en-US" sz="2000" dirty="0">
                <a:solidFill>
                  <a:srgbClr val="0070C0"/>
                </a:solidFill>
                <a:latin typeface="Roboto"/>
                <a:ea typeface="Roboto"/>
                <a:cs typeface="Roboto"/>
                <a:sym typeface="Roboto"/>
              </a:rPr>
              <a:t> </a:t>
            </a:r>
            <a:r>
              <a:rPr lang="vi-VN" sz="2000" dirty="0">
                <a:solidFill>
                  <a:srgbClr val="0070C0"/>
                </a:solidFill>
                <a:latin typeface="Roboto"/>
                <a:ea typeface="Roboto"/>
                <a:cs typeface="Roboto"/>
                <a:sym typeface="Roboto"/>
              </a:rPr>
              <a:t>khối u, dị dạng mạch máu, các bệnh chức năng của não.</a:t>
            </a:r>
            <a:endParaRPr lang="en-US" sz="2000" dirty="0">
              <a:solidFill>
                <a:srgbClr val="0070C0"/>
              </a:solidFill>
              <a:latin typeface="Roboto"/>
              <a:ea typeface="Roboto"/>
              <a:cs typeface="Roboto"/>
              <a:sym typeface="Roboto"/>
            </a:endParaRPr>
          </a:p>
          <a:p>
            <a:pPr marL="342900" lvl="0" indent="-342900" algn="just" rtl="0">
              <a:spcBef>
                <a:spcPts val="600"/>
              </a:spcBef>
              <a:spcAft>
                <a:spcPts val="1200"/>
              </a:spcAft>
              <a:buFont typeface="Wingdings" panose="05000000000000000000" pitchFamily="2" charset="2"/>
              <a:buChar char="Ø"/>
            </a:pPr>
            <a:r>
              <a:rPr lang="en-US" sz="2000" dirty="0">
                <a:solidFill>
                  <a:srgbClr val="0070C0"/>
                </a:solidFill>
                <a:latin typeface="Roboto"/>
                <a:ea typeface="Roboto"/>
                <a:cs typeface="Roboto"/>
                <a:sym typeface="Roboto"/>
              </a:rPr>
              <a:t>T</a:t>
            </a:r>
            <a:r>
              <a:rPr lang="vi-VN" sz="2000" dirty="0">
                <a:solidFill>
                  <a:srgbClr val="0070C0"/>
                </a:solidFill>
                <a:latin typeface="Roboto"/>
                <a:ea typeface="Roboto"/>
                <a:cs typeface="Roboto"/>
                <a:sym typeface="Roboto"/>
              </a:rPr>
              <a:t>rong công nghiệp. Tia gamma giúp phát hiện, các khuyết tật</a:t>
            </a:r>
            <a:r>
              <a:rPr lang="en-US" sz="2000" dirty="0">
                <a:solidFill>
                  <a:srgbClr val="0070C0"/>
                </a:solidFill>
                <a:latin typeface="Roboto"/>
                <a:ea typeface="Roboto"/>
                <a:cs typeface="Roboto"/>
                <a:sym typeface="Roboto"/>
              </a:rPr>
              <a:t> </a:t>
            </a:r>
            <a:r>
              <a:rPr lang="vi-VN" sz="2000" dirty="0">
                <a:solidFill>
                  <a:srgbClr val="0070C0"/>
                </a:solidFill>
                <a:latin typeface="Roboto"/>
                <a:ea typeface="Roboto"/>
                <a:cs typeface="Roboto"/>
                <a:sym typeface="Roboto"/>
              </a:rPr>
              <a:t>bằng hình ảnh rõ ràng với độ chính xác cao.</a:t>
            </a:r>
            <a:endParaRPr sz="2000" dirty="0">
              <a:solidFill>
                <a:srgbClr val="0070C0"/>
              </a:solidFill>
              <a:latin typeface="Roboto"/>
              <a:ea typeface="Roboto"/>
              <a:cs typeface="Roboto"/>
              <a:sym typeface="Roboto"/>
            </a:endParaRPr>
          </a:p>
        </p:txBody>
      </p:sp>
      <p:pic>
        <p:nvPicPr>
          <p:cNvPr id="12290" name="Picture 2" descr="n185 Fb Thu Huong Pham">
            <a:extLst>
              <a:ext uri="{FF2B5EF4-FFF2-40B4-BE49-F238E27FC236}">
                <a16:creationId xmlns:a16="http://schemas.microsoft.com/office/drawing/2014/main" id="{C3F02E10-2873-188A-4988-268F5C51C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2772434"/>
            <a:ext cx="3009900" cy="1936726"/>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2" name="Picture 4" descr="n185 Fb Thu Huong Pham">
            <a:extLst>
              <a:ext uri="{FF2B5EF4-FFF2-40B4-BE49-F238E27FC236}">
                <a16:creationId xmlns:a16="http://schemas.microsoft.com/office/drawing/2014/main" id="{0E9F1FFB-0B09-11DC-FE84-7E90E8FB54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43" t="4912" r="35417" b="5477"/>
          <a:stretch/>
        </p:blipFill>
        <p:spPr bwMode="auto">
          <a:xfrm>
            <a:off x="457199" y="452730"/>
            <a:ext cx="3009900" cy="2149499"/>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17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barn(inVertical)">
                                      <p:cBhvr>
                                        <p:cTn id="19" dur="500"/>
                                        <p:tgtEl>
                                          <p:spTgt spid="1229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292"/>
                                        </p:tgtEl>
                                        <p:attrNameLst>
                                          <p:attrName>style.visibility</p:attrName>
                                        </p:attrNameLst>
                                      </p:cBhvr>
                                      <p:to>
                                        <p:strVal val="visible"/>
                                      </p:to>
                                    </p:set>
                                    <p:animEffect transition="in" filter="barn(inVertical)">
                                      <p:cBhvr>
                                        <p:cTn id="30"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Google Shape;1509;p49" descr="n185 Fb Thu Huong Pham"/>
          <p:cNvSpPr/>
          <p:nvPr/>
        </p:nvSpPr>
        <p:spPr>
          <a:xfrm>
            <a:off x="1626602" y="970977"/>
            <a:ext cx="1299900" cy="12999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9" descr="n185 Fb Thu Huong Pham"/>
          <p:cNvSpPr txBox="1">
            <a:spLocks noGrp="1"/>
          </p:cNvSpPr>
          <p:nvPr>
            <p:ph type="title"/>
          </p:nvPr>
        </p:nvSpPr>
        <p:spPr>
          <a:xfrm>
            <a:off x="3130532" y="693150"/>
            <a:ext cx="3577023" cy="187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500" b="1" dirty="0">
                <a:latin typeface="Roboto Condensed" panose="02000000000000000000" pitchFamily="2" charset="0"/>
                <a:ea typeface="Roboto Condensed" panose="02000000000000000000" pitchFamily="2" charset="0"/>
              </a:rPr>
              <a:t>VẬN DỤNG</a:t>
            </a:r>
            <a:endParaRPr sz="5500" b="1" dirty="0">
              <a:latin typeface="Roboto Condensed" panose="02000000000000000000" pitchFamily="2" charset="0"/>
              <a:ea typeface="Roboto Condensed" panose="02000000000000000000" pitchFamily="2" charset="0"/>
            </a:endParaRPr>
          </a:p>
        </p:txBody>
      </p:sp>
      <p:sp>
        <p:nvSpPr>
          <p:cNvPr id="1511" name="Google Shape;1511;p49" descr="n185 Fb Thu Huong Pham"/>
          <p:cNvSpPr txBox="1">
            <a:spLocks noGrp="1"/>
          </p:cNvSpPr>
          <p:nvPr>
            <p:ph type="title" idx="2"/>
          </p:nvPr>
        </p:nvSpPr>
        <p:spPr>
          <a:xfrm>
            <a:off x="1576944" y="1200077"/>
            <a:ext cx="1399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1512" name="Google Shape;1512;p49" descr="n185 Fb Thu Huong Pham"/>
          <p:cNvGrpSpPr/>
          <p:nvPr/>
        </p:nvGrpSpPr>
        <p:grpSpPr>
          <a:xfrm rot="10800000" flipH="1">
            <a:off x="403593" y="4056891"/>
            <a:ext cx="546763" cy="569061"/>
            <a:chOff x="1455350" y="1464125"/>
            <a:chExt cx="220300" cy="229275"/>
          </a:xfrm>
        </p:grpSpPr>
        <p:sp>
          <p:nvSpPr>
            <p:cNvPr id="1513" name="Google Shape;1513;p49"/>
            <p:cNvSpPr/>
            <p:nvPr/>
          </p:nvSpPr>
          <p:spPr>
            <a:xfrm>
              <a:off x="1533950" y="1550075"/>
              <a:ext cx="58825" cy="55725"/>
            </a:xfrm>
            <a:custGeom>
              <a:avLst/>
              <a:gdLst/>
              <a:ahLst/>
              <a:cxnLst/>
              <a:rect l="l" t="t" r="r" b="b"/>
              <a:pathLst>
                <a:path w="2353" h="2229" extrusionOk="0">
                  <a:moveTo>
                    <a:pt x="985" y="1"/>
                  </a:moveTo>
                  <a:cubicBezTo>
                    <a:pt x="413" y="1"/>
                    <a:pt x="27" y="566"/>
                    <a:pt x="1" y="1096"/>
                  </a:cubicBezTo>
                  <a:cubicBezTo>
                    <a:pt x="18" y="1738"/>
                    <a:pt x="384" y="2174"/>
                    <a:pt x="1034" y="2227"/>
                  </a:cubicBezTo>
                  <a:cubicBezTo>
                    <a:pt x="1043" y="2228"/>
                    <a:pt x="1052" y="2228"/>
                    <a:pt x="1061" y="2228"/>
                  </a:cubicBezTo>
                  <a:cubicBezTo>
                    <a:pt x="1265" y="2228"/>
                    <a:pt x="1461" y="2134"/>
                    <a:pt x="1640" y="2040"/>
                  </a:cubicBezTo>
                  <a:cubicBezTo>
                    <a:pt x="1934" y="1898"/>
                    <a:pt x="2103" y="1613"/>
                    <a:pt x="2156" y="1310"/>
                  </a:cubicBezTo>
                  <a:cubicBezTo>
                    <a:pt x="2352" y="553"/>
                    <a:pt x="1711" y="1"/>
                    <a:pt x="998" y="1"/>
                  </a:cubicBezTo>
                  <a:cubicBezTo>
                    <a:pt x="994" y="1"/>
                    <a:pt x="989" y="1"/>
                    <a:pt x="98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9"/>
            <p:cNvSpPr/>
            <p:nvPr/>
          </p:nvSpPr>
          <p:spPr>
            <a:xfrm>
              <a:off x="1484750" y="1598175"/>
              <a:ext cx="68375" cy="67925"/>
            </a:xfrm>
            <a:custGeom>
              <a:avLst/>
              <a:gdLst/>
              <a:ahLst/>
              <a:cxnLst/>
              <a:rect l="l" t="t" r="r" b="b"/>
              <a:pathLst>
                <a:path w="2735" h="2717" extrusionOk="0">
                  <a:moveTo>
                    <a:pt x="2102" y="1"/>
                  </a:moveTo>
                  <a:cubicBezTo>
                    <a:pt x="1906" y="125"/>
                    <a:pt x="1693" y="223"/>
                    <a:pt x="1532" y="384"/>
                  </a:cubicBezTo>
                  <a:cubicBezTo>
                    <a:pt x="1060" y="838"/>
                    <a:pt x="0" y="1675"/>
                    <a:pt x="383" y="2406"/>
                  </a:cubicBezTo>
                  <a:cubicBezTo>
                    <a:pt x="446" y="2566"/>
                    <a:pt x="561" y="2700"/>
                    <a:pt x="731" y="2708"/>
                  </a:cubicBezTo>
                  <a:cubicBezTo>
                    <a:pt x="761" y="2714"/>
                    <a:pt x="792" y="2716"/>
                    <a:pt x="822" y="2716"/>
                  </a:cubicBezTo>
                  <a:cubicBezTo>
                    <a:pt x="1590" y="2716"/>
                    <a:pt x="2306" y="1046"/>
                    <a:pt x="2726" y="455"/>
                  </a:cubicBezTo>
                  <a:cubicBezTo>
                    <a:pt x="2726" y="455"/>
                    <a:pt x="2735" y="446"/>
                    <a:pt x="2735" y="437"/>
                  </a:cubicBezTo>
                  <a:cubicBezTo>
                    <a:pt x="2726" y="428"/>
                    <a:pt x="2735" y="419"/>
                    <a:pt x="2735" y="410"/>
                  </a:cubicBezTo>
                  <a:cubicBezTo>
                    <a:pt x="2467" y="339"/>
                    <a:pt x="2254" y="197"/>
                    <a:pt x="21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9"/>
            <p:cNvSpPr/>
            <p:nvPr/>
          </p:nvSpPr>
          <p:spPr>
            <a:xfrm>
              <a:off x="1455350" y="1579700"/>
              <a:ext cx="79750" cy="41850"/>
            </a:xfrm>
            <a:custGeom>
              <a:avLst/>
              <a:gdLst/>
              <a:ahLst/>
              <a:cxnLst/>
              <a:rect l="l" t="t" r="r" b="b"/>
              <a:pathLst>
                <a:path w="3190" h="1674" extrusionOk="0">
                  <a:moveTo>
                    <a:pt x="2949" y="0"/>
                  </a:moveTo>
                  <a:cubicBezTo>
                    <a:pt x="2103" y="18"/>
                    <a:pt x="0" y="161"/>
                    <a:pt x="339" y="1319"/>
                  </a:cubicBezTo>
                  <a:cubicBezTo>
                    <a:pt x="445" y="1566"/>
                    <a:pt x="696" y="1674"/>
                    <a:pt x="952" y="1674"/>
                  </a:cubicBezTo>
                  <a:cubicBezTo>
                    <a:pt x="1082" y="1674"/>
                    <a:pt x="1213" y="1646"/>
                    <a:pt x="1328" y="1595"/>
                  </a:cubicBezTo>
                  <a:cubicBezTo>
                    <a:pt x="1809" y="1381"/>
                    <a:pt x="2290" y="1140"/>
                    <a:pt x="2744" y="882"/>
                  </a:cubicBezTo>
                  <a:cubicBezTo>
                    <a:pt x="2886" y="820"/>
                    <a:pt x="3047" y="686"/>
                    <a:pt x="3189" y="624"/>
                  </a:cubicBezTo>
                  <a:cubicBezTo>
                    <a:pt x="3082" y="446"/>
                    <a:pt x="3020" y="241"/>
                    <a:pt x="3011" y="18"/>
                  </a:cubicBezTo>
                  <a:cubicBezTo>
                    <a:pt x="2984" y="18"/>
                    <a:pt x="2967" y="9"/>
                    <a:pt x="294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9"/>
            <p:cNvSpPr/>
            <p:nvPr/>
          </p:nvSpPr>
          <p:spPr>
            <a:xfrm>
              <a:off x="1462250" y="1528450"/>
              <a:ext cx="73500" cy="48150"/>
            </a:xfrm>
            <a:custGeom>
              <a:avLst/>
              <a:gdLst/>
              <a:ahLst/>
              <a:cxnLst/>
              <a:rect l="l" t="t" r="r" b="b"/>
              <a:pathLst>
                <a:path w="2940" h="1926" extrusionOk="0">
                  <a:moveTo>
                    <a:pt x="1031" y="0"/>
                  </a:moveTo>
                  <a:cubicBezTo>
                    <a:pt x="1011" y="0"/>
                    <a:pt x="991" y="1"/>
                    <a:pt x="971" y="2"/>
                  </a:cubicBezTo>
                  <a:cubicBezTo>
                    <a:pt x="179" y="28"/>
                    <a:pt x="1" y="928"/>
                    <a:pt x="686" y="1293"/>
                  </a:cubicBezTo>
                  <a:lnTo>
                    <a:pt x="695" y="1293"/>
                  </a:lnTo>
                  <a:cubicBezTo>
                    <a:pt x="1123" y="1569"/>
                    <a:pt x="1639" y="1667"/>
                    <a:pt x="2129" y="1783"/>
                  </a:cubicBezTo>
                  <a:cubicBezTo>
                    <a:pt x="2334" y="1837"/>
                    <a:pt x="2530" y="1872"/>
                    <a:pt x="2735" y="1926"/>
                  </a:cubicBezTo>
                  <a:cubicBezTo>
                    <a:pt x="2735" y="1872"/>
                    <a:pt x="2744" y="1828"/>
                    <a:pt x="2753" y="1774"/>
                  </a:cubicBezTo>
                  <a:cubicBezTo>
                    <a:pt x="2780" y="1605"/>
                    <a:pt x="2842" y="1427"/>
                    <a:pt x="2940" y="1275"/>
                  </a:cubicBezTo>
                  <a:cubicBezTo>
                    <a:pt x="2886" y="1240"/>
                    <a:pt x="2851" y="1160"/>
                    <a:pt x="2797" y="1124"/>
                  </a:cubicBezTo>
                  <a:cubicBezTo>
                    <a:pt x="2303" y="647"/>
                    <a:pt x="1774" y="0"/>
                    <a:pt x="103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9"/>
            <p:cNvSpPr/>
            <p:nvPr/>
          </p:nvSpPr>
          <p:spPr>
            <a:xfrm>
              <a:off x="1503000" y="1484850"/>
              <a:ext cx="47000" cy="72375"/>
            </a:xfrm>
            <a:custGeom>
              <a:avLst/>
              <a:gdLst/>
              <a:ahLst/>
              <a:cxnLst/>
              <a:rect l="l" t="t" r="r" b="b"/>
              <a:pathLst>
                <a:path w="1880" h="2895" extrusionOk="0">
                  <a:moveTo>
                    <a:pt x="694" y="0"/>
                  </a:moveTo>
                  <a:cubicBezTo>
                    <a:pt x="428" y="0"/>
                    <a:pt x="181" y="186"/>
                    <a:pt x="116" y="516"/>
                  </a:cubicBezTo>
                  <a:cubicBezTo>
                    <a:pt x="1" y="962"/>
                    <a:pt x="312" y="1363"/>
                    <a:pt x="508" y="1737"/>
                  </a:cubicBezTo>
                  <a:cubicBezTo>
                    <a:pt x="749" y="2164"/>
                    <a:pt x="1087" y="2512"/>
                    <a:pt x="1399" y="2895"/>
                  </a:cubicBezTo>
                  <a:cubicBezTo>
                    <a:pt x="1524" y="2734"/>
                    <a:pt x="1693" y="2601"/>
                    <a:pt x="1880" y="2530"/>
                  </a:cubicBezTo>
                  <a:cubicBezTo>
                    <a:pt x="1871" y="2503"/>
                    <a:pt x="1871" y="2476"/>
                    <a:pt x="1862" y="2458"/>
                  </a:cubicBezTo>
                  <a:cubicBezTo>
                    <a:pt x="1773" y="2102"/>
                    <a:pt x="1639" y="1470"/>
                    <a:pt x="1604" y="846"/>
                  </a:cubicBezTo>
                  <a:cubicBezTo>
                    <a:pt x="1595" y="837"/>
                    <a:pt x="1586" y="828"/>
                    <a:pt x="1586" y="810"/>
                  </a:cubicBezTo>
                  <a:cubicBezTo>
                    <a:pt x="1479" y="606"/>
                    <a:pt x="1354" y="401"/>
                    <a:pt x="1185" y="240"/>
                  </a:cubicBezTo>
                  <a:cubicBezTo>
                    <a:pt x="1042" y="77"/>
                    <a:pt x="864" y="0"/>
                    <a:pt x="69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9"/>
            <p:cNvSpPr/>
            <p:nvPr/>
          </p:nvSpPr>
          <p:spPr>
            <a:xfrm>
              <a:off x="1538850" y="1467725"/>
              <a:ext cx="37650" cy="80375"/>
            </a:xfrm>
            <a:custGeom>
              <a:avLst/>
              <a:gdLst/>
              <a:ahLst/>
              <a:cxnLst/>
              <a:rect l="l" t="t" r="r" b="b"/>
              <a:pathLst>
                <a:path w="1506" h="3215" extrusionOk="0">
                  <a:moveTo>
                    <a:pt x="902" y="1"/>
                  </a:moveTo>
                  <a:cubicBezTo>
                    <a:pt x="865" y="1"/>
                    <a:pt x="826" y="6"/>
                    <a:pt x="784" y="17"/>
                  </a:cubicBezTo>
                  <a:cubicBezTo>
                    <a:pt x="1" y="213"/>
                    <a:pt x="384" y="2155"/>
                    <a:pt x="482" y="2751"/>
                  </a:cubicBezTo>
                  <a:cubicBezTo>
                    <a:pt x="517" y="2894"/>
                    <a:pt x="562" y="3027"/>
                    <a:pt x="589" y="3170"/>
                  </a:cubicBezTo>
                  <a:cubicBezTo>
                    <a:pt x="649" y="3159"/>
                    <a:pt x="713" y="3151"/>
                    <a:pt x="778" y="3151"/>
                  </a:cubicBezTo>
                  <a:cubicBezTo>
                    <a:pt x="819" y="3151"/>
                    <a:pt x="859" y="3154"/>
                    <a:pt x="900" y="3161"/>
                  </a:cubicBezTo>
                  <a:cubicBezTo>
                    <a:pt x="1016" y="3170"/>
                    <a:pt x="1123" y="3188"/>
                    <a:pt x="1221" y="3215"/>
                  </a:cubicBezTo>
                  <a:cubicBezTo>
                    <a:pt x="1221" y="3179"/>
                    <a:pt x="1230" y="3152"/>
                    <a:pt x="1230" y="3125"/>
                  </a:cubicBezTo>
                  <a:cubicBezTo>
                    <a:pt x="1239" y="2244"/>
                    <a:pt x="1506" y="1308"/>
                    <a:pt x="1346" y="435"/>
                  </a:cubicBezTo>
                  <a:cubicBezTo>
                    <a:pt x="1284" y="205"/>
                    <a:pt x="1136" y="1"/>
                    <a:pt x="9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9"/>
            <p:cNvSpPr/>
            <p:nvPr/>
          </p:nvSpPr>
          <p:spPr>
            <a:xfrm>
              <a:off x="1573600" y="1494350"/>
              <a:ext cx="49000" cy="63325"/>
            </a:xfrm>
            <a:custGeom>
              <a:avLst/>
              <a:gdLst/>
              <a:ahLst/>
              <a:cxnLst/>
              <a:rect l="l" t="t" r="r" b="b"/>
              <a:pathLst>
                <a:path w="1960" h="2533" extrusionOk="0">
                  <a:moveTo>
                    <a:pt x="1288" y="0"/>
                  </a:moveTo>
                  <a:cubicBezTo>
                    <a:pt x="1141" y="0"/>
                    <a:pt x="992" y="53"/>
                    <a:pt x="864" y="172"/>
                  </a:cubicBezTo>
                  <a:cubicBezTo>
                    <a:pt x="490" y="680"/>
                    <a:pt x="250" y="1339"/>
                    <a:pt x="54" y="1936"/>
                  </a:cubicBezTo>
                  <a:cubicBezTo>
                    <a:pt x="27" y="2025"/>
                    <a:pt x="18" y="2114"/>
                    <a:pt x="0" y="2203"/>
                  </a:cubicBezTo>
                  <a:cubicBezTo>
                    <a:pt x="205" y="2283"/>
                    <a:pt x="356" y="2399"/>
                    <a:pt x="481" y="2533"/>
                  </a:cubicBezTo>
                  <a:cubicBezTo>
                    <a:pt x="499" y="2524"/>
                    <a:pt x="526" y="2506"/>
                    <a:pt x="543" y="2497"/>
                  </a:cubicBezTo>
                  <a:cubicBezTo>
                    <a:pt x="1122" y="2185"/>
                    <a:pt x="1541" y="1606"/>
                    <a:pt x="1835" y="1027"/>
                  </a:cubicBezTo>
                  <a:cubicBezTo>
                    <a:pt x="1897" y="876"/>
                    <a:pt x="1960" y="724"/>
                    <a:pt x="1960" y="564"/>
                  </a:cubicBezTo>
                  <a:cubicBezTo>
                    <a:pt x="1888" y="228"/>
                    <a:pt x="1593" y="0"/>
                    <a:pt x="128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9"/>
            <p:cNvSpPr/>
            <p:nvPr/>
          </p:nvSpPr>
          <p:spPr>
            <a:xfrm>
              <a:off x="1587625" y="1537050"/>
              <a:ext cx="72825" cy="35725"/>
            </a:xfrm>
            <a:custGeom>
              <a:avLst/>
              <a:gdLst/>
              <a:ahLst/>
              <a:cxnLst/>
              <a:rect l="l" t="t" r="r" b="b"/>
              <a:pathLst>
                <a:path w="2913" h="1429" extrusionOk="0">
                  <a:moveTo>
                    <a:pt x="2143" y="1"/>
                  </a:moveTo>
                  <a:cubicBezTo>
                    <a:pt x="2069" y="1"/>
                    <a:pt x="1998" y="8"/>
                    <a:pt x="1933" y="23"/>
                  </a:cubicBezTo>
                  <a:cubicBezTo>
                    <a:pt x="1408" y="174"/>
                    <a:pt x="918" y="450"/>
                    <a:pt x="437" y="700"/>
                  </a:cubicBezTo>
                  <a:cubicBezTo>
                    <a:pt x="303" y="762"/>
                    <a:pt x="152" y="905"/>
                    <a:pt x="0" y="949"/>
                  </a:cubicBezTo>
                  <a:cubicBezTo>
                    <a:pt x="89" y="1083"/>
                    <a:pt x="143" y="1234"/>
                    <a:pt x="170" y="1395"/>
                  </a:cubicBezTo>
                  <a:cubicBezTo>
                    <a:pt x="383" y="1403"/>
                    <a:pt x="597" y="1412"/>
                    <a:pt x="802" y="1421"/>
                  </a:cubicBezTo>
                  <a:cubicBezTo>
                    <a:pt x="899" y="1426"/>
                    <a:pt x="997" y="1429"/>
                    <a:pt x="1095" y="1429"/>
                  </a:cubicBezTo>
                  <a:cubicBezTo>
                    <a:pt x="1581" y="1429"/>
                    <a:pt x="2070" y="1362"/>
                    <a:pt x="2485" y="1110"/>
                  </a:cubicBezTo>
                  <a:cubicBezTo>
                    <a:pt x="2690" y="958"/>
                    <a:pt x="2913" y="780"/>
                    <a:pt x="2904" y="495"/>
                  </a:cubicBezTo>
                  <a:cubicBezTo>
                    <a:pt x="2853" y="153"/>
                    <a:pt x="2474" y="1"/>
                    <a:pt x="214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9"/>
            <p:cNvSpPr/>
            <p:nvPr/>
          </p:nvSpPr>
          <p:spPr>
            <a:xfrm>
              <a:off x="1589175" y="1575475"/>
              <a:ext cx="85750" cy="38300"/>
            </a:xfrm>
            <a:custGeom>
              <a:avLst/>
              <a:gdLst/>
              <a:ahLst/>
              <a:cxnLst/>
              <a:rect l="l" t="t" r="r" b="b"/>
              <a:pathLst>
                <a:path w="3430" h="1532" extrusionOk="0">
                  <a:moveTo>
                    <a:pt x="125" y="0"/>
                  </a:moveTo>
                  <a:cubicBezTo>
                    <a:pt x="125" y="205"/>
                    <a:pt x="90" y="410"/>
                    <a:pt x="1" y="597"/>
                  </a:cubicBezTo>
                  <a:cubicBezTo>
                    <a:pt x="18" y="615"/>
                    <a:pt x="27" y="624"/>
                    <a:pt x="36" y="633"/>
                  </a:cubicBezTo>
                  <a:lnTo>
                    <a:pt x="45" y="641"/>
                  </a:lnTo>
                  <a:cubicBezTo>
                    <a:pt x="90" y="668"/>
                    <a:pt x="134" y="704"/>
                    <a:pt x="161" y="722"/>
                  </a:cubicBezTo>
                  <a:cubicBezTo>
                    <a:pt x="629" y="1037"/>
                    <a:pt x="1494" y="1531"/>
                    <a:pt x="2195" y="1531"/>
                  </a:cubicBezTo>
                  <a:cubicBezTo>
                    <a:pt x="2522" y="1531"/>
                    <a:pt x="2813" y="1424"/>
                    <a:pt x="3011" y="1140"/>
                  </a:cubicBezTo>
                  <a:cubicBezTo>
                    <a:pt x="3430" y="365"/>
                    <a:pt x="2210" y="232"/>
                    <a:pt x="1702" y="187"/>
                  </a:cubicBezTo>
                  <a:cubicBezTo>
                    <a:pt x="1176" y="89"/>
                    <a:pt x="651" y="36"/>
                    <a:pt x="12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9"/>
            <p:cNvSpPr/>
            <p:nvPr/>
          </p:nvSpPr>
          <p:spPr>
            <a:xfrm>
              <a:off x="1578050" y="1594175"/>
              <a:ext cx="54875" cy="73625"/>
            </a:xfrm>
            <a:custGeom>
              <a:avLst/>
              <a:gdLst/>
              <a:ahLst/>
              <a:cxnLst/>
              <a:rect l="l" t="t" r="r" b="b"/>
              <a:pathLst>
                <a:path w="2195" h="2945" extrusionOk="0">
                  <a:moveTo>
                    <a:pt x="374" y="0"/>
                  </a:moveTo>
                  <a:cubicBezTo>
                    <a:pt x="276" y="152"/>
                    <a:pt x="152" y="285"/>
                    <a:pt x="0" y="383"/>
                  </a:cubicBezTo>
                  <a:cubicBezTo>
                    <a:pt x="9" y="401"/>
                    <a:pt x="9" y="419"/>
                    <a:pt x="18" y="437"/>
                  </a:cubicBezTo>
                  <a:cubicBezTo>
                    <a:pt x="152" y="864"/>
                    <a:pt x="285" y="1292"/>
                    <a:pt x="463" y="1702"/>
                  </a:cubicBezTo>
                  <a:cubicBezTo>
                    <a:pt x="668" y="2111"/>
                    <a:pt x="793" y="2619"/>
                    <a:pt x="1221" y="2851"/>
                  </a:cubicBezTo>
                  <a:cubicBezTo>
                    <a:pt x="1356" y="2916"/>
                    <a:pt x="1476" y="2945"/>
                    <a:pt x="1580" y="2945"/>
                  </a:cubicBezTo>
                  <a:cubicBezTo>
                    <a:pt x="2057" y="2945"/>
                    <a:pt x="2195" y="2336"/>
                    <a:pt x="1924" y="1853"/>
                  </a:cubicBezTo>
                  <a:cubicBezTo>
                    <a:pt x="1550" y="1149"/>
                    <a:pt x="953" y="606"/>
                    <a:pt x="410" y="27"/>
                  </a:cubicBezTo>
                  <a:cubicBezTo>
                    <a:pt x="410" y="18"/>
                    <a:pt x="401" y="18"/>
                    <a:pt x="392" y="18"/>
                  </a:cubicBezTo>
                  <a:cubicBezTo>
                    <a:pt x="383" y="9"/>
                    <a:pt x="383" y="0"/>
                    <a:pt x="37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9"/>
            <p:cNvSpPr/>
            <p:nvPr/>
          </p:nvSpPr>
          <p:spPr>
            <a:xfrm>
              <a:off x="1545525" y="1605750"/>
              <a:ext cx="48125" cy="84200"/>
            </a:xfrm>
            <a:custGeom>
              <a:avLst/>
              <a:gdLst/>
              <a:ahLst/>
              <a:cxnLst/>
              <a:rect l="l" t="t" r="r" b="b"/>
              <a:pathLst>
                <a:path w="1925" h="3368" extrusionOk="0">
                  <a:moveTo>
                    <a:pt x="1159" y="0"/>
                  </a:moveTo>
                  <a:cubicBezTo>
                    <a:pt x="1159" y="2"/>
                    <a:pt x="1160" y="3"/>
                    <a:pt x="1160" y="4"/>
                  </a:cubicBezTo>
                  <a:lnTo>
                    <a:pt x="1160" y="4"/>
                  </a:lnTo>
                  <a:cubicBezTo>
                    <a:pt x="1163" y="3"/>
                    <a:pt x="1165" y="2"/>
                    <a:pt x="1168" y="0"/>
                  </a:cubicBezTo>
                  <a:close/>
                  <a:moveTo>
                    <a:pt x="1160" y="4"/>
                  </a:moveTo>
                  <a:cubicBezTo>
                    <a:pt x="974" y="91"/>
                    <a:pt x="754" y="143"/>
                    <a:pt x="500" y="143"/>
                  </a:cubicBezTo>
                  <a:lnTo>
                    <a:pt x="473" y="134"/>
                  </a:lnTo>
                  <a:cubicBezTo>
                    <a:pt x="473" y="143"/>
                    <a:pt x="473" y="143"/>
                    <a:pt x="473" y="152"/>
                  </a:cubicBezTo>
                  <a:cubicBezTo>
                    <a:pt x="464" y="161"/>
                    <a:pt x="455" y="179"/>
                    <a:pt x="446" y="188"/>
                  </a:cubicBezTo>
                  <a:cubicBezTo>
                    <a:pt x="437" y="259"/>
                    <a:pt x="428" y="330"/>
                    <a:pt x="428" y="392"/>
                  </a:cubicBezTo>
                  <a:cubicBezTo>
                    <a:pt x="304" y="1301"/>
                    <a:pt x="1" y="2397"/>
                    <a:pt x="624" y="3180"/>
                  </a:cubicBezTo>
                  <a:cubicBezTo>
                    <a:pt x="725" y="3307"/>
                    <a:pt x="879" y="3367"/>
                    <a:pt x="1036" y="3367"/>
                  </a:cubicBezTo>
                  <a:cubicBezTo>
                    <a:pt x="1198" y="3367"/>
                    <a:pt x="1362" y="3303"/>
                    <a:pt x="1471" y="3180"/>
                  </a:cubicBezTo>
                  <a:cubicBezTo>
                    <a:pt x="1925" y="2548"/>
                    <a:pt x="1479" y="1390"/>
                    <a:pt x="1346" y="677"/>
                  </a:cubicBezTo>
                  <a:cubicBezTo>
                    <a:pt x="1302" y="447"/>
                    <a:pt x="1231" y="226"/>
                    <a:pt x="1160" y="4"/>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9"/>
            <p:cNvSpPr/>
            <p:nvPr/>
          </p:nvSpPr>
          <p:spPr>
            <a:xfrm>
              <a:off x="1455350" y="1464125"/>
              <a:ext cx="220300" cy="229275"/>
            </a:xfrm>
            <a:custGeom>
              <a:avLst/>
              <a:gdLst/>
              <a:ahLst/>
              <a:cxnLst/>
              <a:rect l="l" t="t" r="r" b="b"/>
              <a:pathLst>
                <a:path w="8812" h="9171" extrusionOk="0">
                  <a:moveTo>
                    <a:pt x="4242" y="145"/>
                  </a:moveTo>
                  <a:cubicBezTo>
                    <a:pt x="4476" y="145"/>
                    <a:pt x="4624" y="349"/>
                    <a:pt x="4686" y="579"/>
                  </a:cubicBezTo>
                  <a:cubicBezTo>
                    <a:pt x="4846" y="1452"/>
                    <a:pt x="4579" y="2388"/>
                    <a:pt x="4570" y="3269"/>
                  </a:cubicBezTo>
                  <a:cubicBezTo>
                    <a:pt x="4570" y="3296"/>
                    <a:pt x="4561" y="3323"/>
                    <a:pt x="4561" y="3359"/>
                  </a:cubicBezTo>
                  <a:cubicBezTo>
                    <a:pt x="4463" y="3332"/>
                    <a:pt x="4356" y="3314"/>
                    <a:pt x="4240" y="3305"/>
                  </a:cubicBezTo>
                  <a:cubicBezTo>
                    <a:pt x="4199" y="3298"/>
                    <a:pt x="4159" y="3295"/>
                    <a:pt x="4118" y="3295"/>
                  </a:cubicBezTo>
                  <a:cubicBezTo>
                    <a:pt x="4053" y="3295"/>
                    <a:pt x="3989" y="3303"/>
                    <a:pt x="3929" y="3314"/>
                  </a:cubicBezTo>
                  <a:cubicBezTo>
                    <a:pt x="3902" y="3171"/>
                    <a:pt x="3857" y="3038"/>
                    <a:pt x="3831" y="2895"/>
                  </a:cubicBezTo>
                  <a:cubicBezTo>
                    <a:pt x="3724" y="2299"/>
                    <a:pt x="3341" y="348"/>
                    <a:pt x="4124" y="161"/>
                  </a:cubicBezTo>
                  <a:cubicBezTo>
                    <a:pt x="4166" y="150"/>
                    <a:pt x="4205" y="145"/>
                    <a:pt x="4242" y="145"/>
                  </a:cubicBezTo>
                  <a:close/>
                  <a:moveTo>
                    <a:pt x="2598" y="829"/>
                  </a:moveTo>
                  <a:cubicBezTo>
                    <a:pt x="2769" y="829"/>
                    <a:pt x="2948" y="905"/>
                    <a:pt x="3091" y="1069"/>
                  </a:cubicBezTo>
                  <a:cubicBezTo>
                    <a:pt x="3260" y="1230"/>
                    <a:pt x="3385" y="1435"/>
                    <a:pt x="3492" y="1639"/>
                  </a:cubicBezTo>
                  <a:cubicBezTo>
                    <a:pt x="3501" y="1657"/>
                    <a:pt x="3501" y="1666"/>
                    <a:pt x="3510" y="1675"/>
                  </a:cubicBezTo>
                  <a:cubicBezTo>
                    <a:pt x="3554" y="2290"/>
                    <a:pt x="3688" y="2931"/>
                    <a:pt x="3777" y="3278"/>
                  </a:cubicBezTo>
                  <a:cubicBezTo>
                    <a:pt x="3777" y="3305"/>
                    <a:pt x="3786" y="3332"/>
                    <a:pt x="3786" y="3359"/>
                  </a:cubicBezTo>
                  <a:cubicBezTo>
                    <a:pt x="3599" y="3430"/>
                    <a:pt x="3430" y="3563"/>
                    <a:pt x="3305" y="3724"/>
                  </a:cubicBezTo>
                  <a:cubicBezTo>
                    <a:pt x="3002" y="3341"/>
                    <a:pt x="2655" y="2993"/>
                    <a:pt x="2414" y="2566"/>
                  </a:cubicBezTo>
                  <a:cubicBezTo>
                    <a:pt x="2218" y="2192"/>
                    <a:pt x="1907" y="1791"/>
                    <a:pt x="2022" y="1337"/>
                  </a:cubicBezTo>
                  <a:cubicBezTo>
                    <a:pt x="2087" y="1012"/>
                    <a:pt x="2333" y="829"/>
                    <a:pt x="2598" y="829"/>
                  </a:cubicBezTo>
                  <a:close/>
                  <a:moveTo>
                    <a:pt x="6018" y="1209"/>
                  </a:moveTo>
                  <a:cubicBezTo>
                    <a:pt x="6323" y="1209"/>
                    <a:pt x="6618" y="1437"/>
                    <a:pt x="6690" y="1773"/>
                  </a:cubicBezTo>
                  <a:cubicBezTo>
                    <a:pt x="6690" y="1933"/>
                    <a:pt x="6627" y="2085"/>
                    <a:pt x="6574" y="2236"/>
                  </a:cubicBezTo>
                  <a:cubicBezTo>
                    <a:pt x="6280" y="2815"/>
                    <a:pt x="5852" y="3385"/>
                    <a:pt x="5273" y="3706"/>
                  </a:cubicBezTo>
                  <a:cubicBezTo>
                    <a:pt x="5256" y="3715"/>
                    <a:pt x="5229" y="3733"/>
                    <a:pt x="5211" y="3742"/>
                  </a:cubicBezTo>
                  <a:cubicBezTo>
                    <a:pt x="5095" y="3608"/>
                    <a:pt x="4935" y="3492"/>
                    <a:pt x="4730" y="3412"/>
                  </a:cubicBezTo>
                  <a:cubicBezTo>
                    <a:pt x="4748" y="3314"/>
                    <a:pt x="4757" y="3234"/>
                    <a:pt x="4784" y="3136"/>
                  </a:cubicBezTo>
                  <a:cubicBezTo>
                    <a:pt x="4980" y="2548"/>
                    <a:pt x="5220" y="1889"/>
                    <a:pt x="5594" y="1381"/>
                  </a:cubicBezTo>
                  <a:cubicBezTo>
                    <a:pt x="5722" y="1262"/>
                    <a:pt x="5871" y="1209"/>
                    <a:pt x="6018" y="1209"/>
                  </a:cubicBezTo>
                  <a:close/>
                  <a:moveTo>
                    <a:pt x="7437" y="2918"/>
                  </a:moveTo>
                  <a:cubicBezTo>
                    <a:pt x="7771" y="2918"/>
                    <a:pt x="8144" y="3070"/>
                    <a:pt x="8195" y="3412"/>
                  </a:cubicBezTo>
                  <a:cubicBezTo>
                    <a:pt x="8204" y="3697"/>
                    <a:pt x="7981" y="3875"/>
                    <a:pt x="7776" y="4027"/>
                  </a:cubicBezTo>
                  <a:cubicBezTo>
                    <a:pt x="7361" y="4279"/>
                    <a:pt x="6872" y="4346"/>
                    <a:pt x="6386" y="4346"/>
                  </a:cubicBezTo>
                  <a:cubicBezTo>
                    <a:pt x="6288" y="4346"/>
                    <a:pt x="6190" y="4343"/>
                    <a:pt x="6093" y="4338"/>
                  </a:cubicBezTo>
                  <a:cubicBezTo>
                    <a:pt x="5888" y="4338"/>
                    <a:pt x="5674" y="4320"/>
                    <a:pt x="5461" y="4312"/>
                  </a:cubicBezTo>
                  <a:cubicBezTo>
                    <a:pt x="5434" y="4151"/>
                    <a:pt x="5380" y="4000"/>
                    <a:pt x="5291" y="3857"/>
                  </a:cubicBezTo>
                  <a:cubicBezTo>
                    <a:pt x="5443" y="3822"/>
                    <a:pt x="5594" y="3679"/>
                    <a:pt x="5728" y="3617"/>
                  </a:cubicBezTo>
                  <a:cubicBezTo>
                    <a:pt x="6209" y="3367"/>
                    <a:pt x="6699" y="3091"/>
                    <a:pt x="7224" y="2940"/>
                  </a:cubicBezTo>
                  <a:cubicBezTo>
                    <a:pt x="7291" y="2925"/>
                    <a:pt x="7363" y="2918"/>
                    <a:pt x="7437" y="2918"/>
                  </a:cubicBezTo>
                  <a:close/>
                  <a:moveTo>
                    <a:pt x="1316" y="2573"/>
                  </a:moveTo>
                  <a:cubicBezTo>
                    <a:pt x="2059" y="2573"/>
                    <a:pt x="2579" y="3220"/>
                    <a:pt x="3073" y="3697"/>
                  </a:cubicBezTo>
                  <a:cubicBezTo>
                    <a:pt x="3127" y="3733"/>
                    <a:pt x="3162" y="3804"/>
                    <a:pt x="3216" y="3848"/>
                  </a:cubicBezTo>
                  <a:cubicBezTo>
                    <a:pt x="3118" y="4000"/>
                    <a:pt x="3056" y="4169"/>
                    <a:pt x="3029" y="4347"/>
                  </a:cubicBezTo>
                  <a:cubicBezTo>
                    <a:pt x="3020" y="4392"/>
                    <a:pt x="3011" y="4445"/>
                    <a:pt x="3011" y="4499"/>
                  </a:cubicBezTo>
                  <a:cubicBezTo>
                    <a:pt x="3002" y="4499"/>
                    <a:pt x="3002" y="4490"/>
                    <a:pt x="2993" y="4490"/>
                  </a:cubicBezTo>
                  <a:cubicBezTo>
                    <a:pt x="2797" y="4445"/>
                    <a:pt x="2601" y="4410"/>
                    <a:pt x="2405" y="4356"/>
                  </a:cubicBezTo>
                  <a:cubicBezTo>
                    <a:pt x="1915" y="4240"/>
                    <a:pt x="1399" y="4142"/>
                    <a:pt x="971" y="3866"/>
                  </a:cubicBezTo>
                  <a:cubicBezTo>
                    <a:pt x="277" y="3501"/>
                    <a:pt x="455" y="2601"/>
                    <a:pt x="1256" y="2575"/>
                  </a:cubicBezTo>
                  <a:cubicBezTo>
                    <a:pt x="1276" y="2574"/>
                    <a:pt x="1296" y="2573"/>
                    <a:pt x="1316" y="2573"/>
                  </a:cubicBezTo>
                  <a:close/>
                  <a:moveTo>
                    <a:pt x="4129" y="3439"/>
                  </a:moveTo>
                  <a:cubicBezTo>
                    <a:pt x="4133" y="3439"/>
                    <a:pt x="4138" y="3439"/>
                    <a:pt x="4142" y="3439"/>
                  </a:cubicBezTo>
                  <a:cubicBezTo>
                    <a:pt x="4855" y="3439"/>
                    <a:pt x="5496" y="3991"/>
                    <a:pt x="5300" y="4748"/>
                  </a:cubicBezTo>
                  <a:cubicBezTo>
                    <a:pt x="5247" y="5060"/>
                    <a:pt x="5078" y="5336"/>
                    <a:pt x="4784" y="5478"/>
                  </a:cubicBezTo>
                  <a:cubicBezTo>
                    <a:pt x="4605" y="5580"/>
                    <a:pt x="4419" y="5666"/>
                    <a:pt x="4209" y="5666"/>
                  </a:cubicBezTo>
                  <a:cubicBezTo>
                    <a:pt x="4198" y="5666"/>
                    <a:pt x="4188" y="5666"/>
                    <a:pt x="4178" y="5665"/>
                  </a:cubicBezTo>
                  <a:cubicBezTo>
                    <a:pt x="3528" y="5612"/>
                    <a:pt x="3162" y="5176"/>
                    <a:pt x="3145" y="4534"/>
                  </a:cubicBezTo>
                  <a:cubicBezTo>
                    <a:pt x="3171" y="4004"/>
                    <a:pt x="3557" y="3439"/>
                    <a:pt x="4129" y="3439"/>
                  </a:cubicBezTo>
                  <a:close/>
                  <a:moveTo>
                    <a:pt x="5478" y="4454"/>
                  </a:moveTo>
                  <a:cubicBezTo>
                    <a:pt x="6004" y="4481"/>
                    <a:pt x="6529" y="4543"/>
                    <a:pt x="7055" y="4632"/>
                  </a:cubicBezTo>
                  <a:cubicBezTo>
                    <a:pt x="7572" y="4686"/>
                    <a:pt x="8792" y="4810"/>
                    <a:pt x="8373" y="5594"/>
                  </a:cubicBezTo>
                  <a:cubicBezTo>
                    <a:pt x="8176" y="5876"/>
                    <a:pt x="7886" y="5983"/>
                    <a:pt x="7560" y="5983"/>
                  </a:cubicBezTo>
                  <a:cubicBezTo>
                    <a:pt x="6856" y="5983"/>
                    <a:pt x="5986" y="5483"/>
                    <a:pt x="5523" y="5167"/>
                  </a:cubicBezTo>
                  <a:cubicBezTo>
                    <a:pt x="5487" y="5158"/>
                    <a:pt x="5443" y="5122"/>
                    <a:pt x="5398" y="5095"/>
                  </a:cubicBezTo>
                  <a:cubicBezTo>
                    <a:pt x="5398" y="5095"/>
                    <a:pt x="5398" y="5087"/>
                    <a:pt x="5389" y="5087"/>
                  </a:cubicBezTo>
                  <a:cubicBezTo>
                    <a:pt x="5380" y="5078"/>
                    <a:pt x="5371" y="5060"/>
                    <a:pt x="5363" y="5051"/>
                  </a:cubicBezTo>
                  <a:cubicBezTo>
                    <a:pt x="5443" y="4864"/>
                    <a:pt x="5487" y="4659"/>
                    <a:pt x="5478" y="4454"/>
                  </a:cubicBezTo>
                  <a:close/>
                  <a:moveTo>
                    <a:pt x="2949" y="4623"/>
                  </a:moveTo>
                  <a:cubicBezTo>
                    <a:pt x="2967" y="4632"/>
                    <a:pt x="2993" y="4632"/>
                    <a:pt x="3011" y="4641"/>
                  </a:cubicBezTo>
                  <a:cubicBezTo>
                    <a:pt x="3020" y="4864"/>
                    <a:pt x="3082" y="5069"/>
                    <a:pt x="3189" y="5247"/>
                  </a:cubicBezTo>
                  <a:cubicBezTo>
                    <a:pt x="3047" y="5309"/>
                    <a:pt x="2886" y="5443"/>
                    <a:pt x="2744" y="5496"/>
                  </a:cubicBezTo>
                  <a:cubicBezTo>
                    <a:pt x="2281" y="5755"/>
                    <a:pt x="1818" y="6004"/>
                    <a:pt x="1328" y="6218"/>
                  </a:cubicBezTo>
                  <a:cubicBezTo>
                    <a:pt x="1214" y="6268"/>
                    <a:pt x="1085" y="6296"/>
                    <a:pt x="956" y="6296"/>
                  </a:cubicBezTo>
                  <a:cubicBezTo>
                    <a:pt x="703" y="6296"/>
                    <a:pt x="454" y="6187"/>
                    <a:pt x="348" y="5933"/>
                  </a:cubicBezTo>
                  <a:cubicBezTo>
                    <a:pt x="0" y="4784"/>
                    <a:pt x="2103" y="4641"/>
                    <a:pt x="2949" y="4623"/>
                  </a:cubicBezTo>
                  <a:close/>
                  <a:moveTo>
                    <a:pt x="3278" y="5363"/>
                  </a:moveTo>
                  <a:cubicBezTo>
                    <a:pt x="3430" y="5559"/>
                    <a:pt x="3643" y="5701"/>
                    <a:pt x="3911" y="5763"/>
                  </a:cubicBezTo>
                  <a:cubicBezTo>
                    <a:pt x="3911" y="5772"/>
                    <a:pt x="3911" y="5781"/>
                    <a:pt x="3911" y="5790"/>
                  </a:cubicBezTo>
                  <a:cubicBezTo>
                    <a:pt x="3911" y="5799"/>
                    <a:pt x="3911" y="5808"/>
                    <a:pt x="3911" y="5817"/>
                  </a:cubicBezTo>
                  <a:cubicBezTo>
                    <a:pt x="3482" y="6408"/>
                    <a:pt x="2774" y="8078"/>
                    <a:pt x="2007" y="8078"/>
                  </a:cubicBezTo>
                  <a:cubicBezTo>
                    <a:pt x="1977" y="8078"/>
                    <a:pt x="1946" y="8076"/>
                    <a:pt x="1915" y="8070"/>
                  </a:cubicBezTo>
                  <a:cubicBezTo>
                    <a:pt x="1737" y="8062"/>
                    <a:pt x="1622" y="7928"/>
                    <a:pt x="1559" y="7768"/>
                  </a:cubicBezTo>
                  <a:cubicBezTo>
                    <a:pt x="1185" y="7037"/>
                    <a:pt x="2245" y="6200"/>
                    <a:pt x="2708" y="5737"/>
                  </a:cubicBezTo>
                  <a:cubicBezTo>
                    <a:pt x="2869" y="5576"/>
                    <a:pt x="3091" y="5478"/>
                    <a:pt x="3278" y="5363"/>
                  </a:cubicBezTo>
                  <a:close/>
                  <a:moveTo>
                    <a:pt x="5282" y="5193"/>
                  </a:moveTo>
                  <a:cubicBezTo>
                    <a:pt x="5291" y="5202"/>
                    <a:pt x="5291" y="5211"/>
                    <a:pt x="5300" y="5211"/>
                  </a:cubicBezTo>
                  <a:cubicBezTo>
                    <a:pt x="5309" y="5220"/>
                    <a:pt x="5318" y="5220"/>
                    <a:pt x="5327" y="5229"/>
                  </a:cubicBezTo>
                  <a:cubicBezTo>
                    <a:pt x="5861" y="5808"/>
                    <a:pt x="6458" y="6342"/>
                    <a:pt x="6832" y="7055"/>
                  </a:cubicBezTo>
                  <a:cubicBezTo>
                    <a:pt x="7103" y="7531"/>
                    <a:pt x="6965" y="8146"/>
                    <a:pt x="6486" y="8146"/>
                  </a:cubicBezTo>
                  <a:cubicBezTo>
                    <a:pt x="6382" y="8146"/>
                    <a:pt x="6263" y="8117"/>
                    <a:pt x="6129" y="8053"/>
                  </a:cubicBezTo>
                  <a:cubicBezTo>
                    <a:pt x="5701" y="7821"/>
                    <a:pt x="5585" y="7313"/>
                    <a:pt x="5380" y="6904"/>
                  </a:cubicBezTo>
                  <a:cubicBezTo>
                    <a:pt x="5193" y="6494"/>
                    <a:pt x="5069" y="6066"/>
                    <a:pt x="4926" y="5639"/>
                  </a:cubicBezTo>
                  <a:cubicBezTo>
                    <a:pt x="4917" y="5621"/>
                    <a:pt x="4917" y="5603"/>
                    <a:pt x="4908" y="5585"/>
                  </a:cubicBezTo>
                  <a:cubicBezTo>
                    <a:pt x="5069" y="5478"/>
                    <a:pt x="5193" y="5345"/>
                    <a:pt x="5282" y="5193"/>
                  </a:cubicBezTo>
                  <a:close/>
                  <a:moveTo>
                    <a:pt x="4766" y="5657"/>
                  </a:moveTo>
                  <a:cubicBezTo>
                    <a:pt x="4837" y="5888"/>
                    <a:pt x="4908" y="6111"/>
                    <a:pt x="4953" y="6334"/>
                  </a:cubicBezTo>
                  <a:cubicBezTo>
                    <a:pt x="5086" y="7055"/>
                    <a:pt x="5532" y="8204"/>
                    <a:pt x="5069" y="8845"/>
                  </a:cubicBezTo>
                  <a:lnTo>
                    <a:pt x="5078" y="8845"/>
                  </a:lnTo>
                  <a:cubicBezTo>
                    <a:pt x="4969" y="8968"/>
                    <a:pt x="4807" y="9032"/>
                    <a:pt x="4646" y="9032"/>
                  </a:cubicBezTo>
                  <a:cubicBezTo>
                    <a:pt x="4491" y="9032"/>
                    <a:pt x="4336" y="8972"/>
                    <a:pt x="4231" y="8845"/>
                  </a:cubicBezTo>
                  <a:cubicBezTo>
                    <a:pt x="3608" y="8062"/>
                    <a:pt x="3911" y="6966"/>
                    <a:pt x="4035" y="6057"/>
                  </a:cubicBezTo>
                  <a:cubicBezTo>
                    <a:pt x="4035" y="5986"/>
                    <a:pt x="4053" y="5924"/>
                    <a:pt x="4053" y="5853"/>
                  </a:cubicBezTo>
                  <a:cubicBezTo>
                    <a:pt x="4062" y="5835"/>
                    <a:pt x="4071" y="5826"/>
                    <a:pt x="4080" y="5808"/>
                  </a:cubicBezTo>
                  <a:cubicBezTo>
                    <a:pt x="4080" y="5808"/>
                    <a:pt x="4080" y="5799"/>
                    <a:pt x="4080" y="5799"/>
                  </a:cubicBezTo>
                  <a:lnTo>
                    <a:pt x="4107" y="5799"/>
                  </a:lnTo>
                  <a:cubicBezTo>
                    <a:pt x="4365" y="5799"/>
                    <a:pt x="4588" y="5755"/>
                    <a:pt x="4766" y="5657"/>
                  </a:cubicBezTo>
                  <a:close/>
                  <a:moveTo>
                    <a:pt x="4233" y="1"/>
                  </a:moveTo>
                  <a:cubicBezTo>
                    <a:pt x="4099" y="1"/>
                    <a:pt x="3965" y="43"/>
                    <a:pt x="3857" y="125"/>
                  </a:cubicBezTo>
                  <a:cubicBezTo>
                    <a:pt x="3581" y="348"/>
                    <a:pt x="3501" y="829"/>
                    <a:pt x="3501" y="1363"/>
                  </a:cubicBezTo>
                  <a:cubicBezTo>
                    <a:pt x="3305" y="1034"/>
                    <a:pt x="3029" y="713"/>
                    <a:pt x="2637" y="677"/>
                  </a:cubicBezTo>
                  <a:cubicBezTo>
                    <a:pt x="2621" y="676"/>
                    <a:pt x="2605" y="676"/>
                    <a:pt x="2590" y="676"/>
                  </a:cubicBezTo>
                  <a:cubicBezTo>
                    <a:pt x="2092" y="676"/>
                    <a:pt x="1793" y="1217"/>
                    <a:pt x="1862" y="1675"/>
                  </a:cubicBezTo>
                  <a:cubicBezTo>
                    <a:pt x="1942" y="2129"/>
                    <a:pt x="2236" y="2530"/>
                    <a:pt x="2477" y="2922"/>
                  </a:cubicBezTo>
                  <a:cubicBezTo>
                    <a:pt x="2197" y="2633"/>
                    <a:pt x="1723" y="2424"/>
                    <a:pt x="1292" y="2424"/>
                  </a:cubicBezTo>
                  <a:cubicBezTo>
                    <a:pt x="914" y="2424"/>
                    <a:pt x="569" y="2585"/>
                    <a:pt x="419" y="2993"/>
                  </a:cubicBezTo>
                  <a:cubicBezTo>
                    <a:pt x="339" y="3323"/>
                    <a:pt x="455" y="3697"/>
                    <a:pt x="740" y="3884"/>
                  </a:cubicBezTo>
                  <a:cubicBezTo>
                    <a:pt x="1230" y="4240"/>
                    <a:pt x="1826" y="4383"/>
                    <a:pt x="2423" y="4508"/>
                  </a:cubicBezTo>
                  <a:lnTo>
                    <a:pt x="2361" y="4508"/>
                  </a:lnTo>
                  <a:cubicBezTo>
                    <a:pt x="1987" y="4543"/>
                    <a:pt x="1595" y="4570"/>
                    <a:pt x="1239" y="4695"/>
                  </a:cubicBezTo>
                  <a:cubicBezTo>
                    <a:pt x="793" y="4819"/>
                    <a:pt x="259" y="5069"/>
                    <a:pt x="161" y="5576"/>
                  </a:cubicBezTo>
                  <a:cubicBezTo>
                    <a:pt x="77" y="6043"/>
                    <a:pt x="478" y="6455"/>
                    <a:pt x="923" y="6455"/>
                  </a:cubicBezTo>
                  <a:cubicBezTo>
                    <a:pt x="954" y="6455"/>
                    <a:pt x="985" y="6453"/>
                    <a:pt x="1016" y="6449"/>
                  </a:cubicBezTo>
                  <a:cubicBezTo>
                    <a:pt x="1497" y="6387"/>
                    <a:pt x="1889" y="6093"/>
                    <a:pt x="2325" y="5906"/>
                  </a:cubicBezTo>
                  <a:lnTo>
                    <a:pt x="2325" y="5906"/>
                  </a:lnTo>
                  <a:cubicBezTo>
                    <a:pt x="1862" y="6378"/>
                    <a:pt x="1158" y="6984"/>
                    <a:pt x="1372" y="7723"/>
                  </a:cubicBezTo>
                  <a:cubicBezTo>
                    <a:pt x="1477" y="8003"/>
                    <a:pt x="1668" y="8231"/>
                    <a:pt x="1986" y="8231"/>
                  </a:cubicBezTo>
                  <a:cubicBezTo>
                    <a:pt x="1992" y="8231"/>
                    <a:pt x="1998" y="8231"/>
                    <a:pt x="2005" y="8231"/>
                  </a:cubicBezTo>
                  <a:cubicBezTo>
                    <a:pt x="2771" y="8222"/>
                    <a:pt x="3403" y="6930"/>
                    <a:pt x="3866" y="6138"/>
                  </a:cubicBezTo>
                  <a:lnTo>
                    <a:pt x="3866" y="6138"/>
                  </a:lnTo>
                  <a:cubicBezTo>
                    <a:pt x="3733" y="7162"/>
                    <a:pt x="3412" y="8551"/>
                    <a:pt x="4401" y="9139"/>
                  </a:cubicBezTo>
                  <a:cubicBezTo>
                    <a:pt x="4499" y="9160"/>
                    <a:pt x="4589" y="9170"/>
                    <a:pt x="4671" y="9170"/>
                  </a:cubicBezTo>
                  <a:cubicBezTo>
                    <a:pt x="5663" y="9170"/>
                    <a:pt x="5437" y="7709"/>
                    <a:pt x="5256" y="6993"/>
                  </a:cubicBezTo>
                  <a:lnTo>
                    <a:pt x="5256" y="6993"/>
                  </a:lnTo>
                  <a:cubicBezTo>
                    <a:pt x="5452" y="7385"/>
                    <a:pt x="5585" y="7857"/>
                    <a:pt x="5959" y="8124"/>
                  </a:cubicBezTo>
                  <a:cubicBezTo>
                    <a:pt x="6122" y="8237"/>
                    <a:pt x="6301" y="8294"/>
                    <a:pt x="6469" y="8294"/>
                  </a:cubicBezTo>
                  <a:cubicBezTo>
                    <a:pt x="6790" y="8294"/>
                    <a:pt x="7070" y="8088"/>
                    <a:pt x="7117" y="7678"/>
                  </a:cubicBezTo>
                  <a:cubicBezTo>
                    <a:pt x="7162" y="7198"/>
                    <a:pt x="6859" y="6761"/>
                    <a:pt x="6574" y="6396"/>
                  </a:cubicBezTo>
                  <a:cubicBezTo>
                    <a:pt x="6333" y="6093"/>
                    <a:pt x="6075" y="5808"/>
                    <a:pt x="5808" y="5532"/>
                  </a:cubicBezTo>
                  <a:lnTo>
                    <a:pt x="5808" y="5532"/>
                  </a:lnTo>
                  <a:cubicBezTo>
                    <a:pt x="6342" y="5835"/>
                    <a:pt x="6903" y="6093"/>
                    <a:pt x="7518" y="6129"/>
                  </a:cubicBezTo>
                  <a:cubicBezTo>
                    <a:pt x="7550" y="6132"/>
                    <a:pt x="7582" y="6134"/>
                    <a:pt x="7615" y="6134"/>
                  </a:cubicBezTo>
                  <a:cubicBezTo>
                    <a:pt x="8181" y="6134"/>
                    <a:pt x="8812" y="5632"/>
                    <a:pt x="8542" y="5042"/>
                  </a:cubicBezTo>
                  <a:lnTo>
                    <a:pt x="8533" y="5042"/>
                  </a:lnTo>
                  <a:cubicBezTo>
                    <a:pt x="8168" y="4534"/>
                    <a:pt x="7465" y="4561"/>
                    <a:pt x="6903" y="4472"/>
                  </a:cubicBezTo>
                  <a:cubicBezTo>
                    <a:pt x="7420" y="4374"/>
                    <a:pt x="7972" y="4205"/>
                    <a:pt x="8266" y="3742"/>
                  </a:cubicBezTo>
                  <a:cubicBezTo>
                    <a:pt x="8563" y="3209"/>
                    <a:pt x="7978" y="2770"/>
                    <a:pt x="7476" y="2770"/>
                  </a:cubicBezTo>
                  <a:cubicBezTo>
                    <a:pt x="7467" y="2770"/>
                    <a:pt x="7457" y="2770"/>
                    <a:pt x="7447" y="2771"/>
                  </a:cubicBezTo>
                  <a:cubicBezTo>
                    <a:pt x="6921" y="2788"/>
                    <a:pt x="6467" y="3100"/>
                    <a:pt x="6004" y="3305"/>
                  </a:cubicBezTo>
                  <a:cubicBezTo>
                    <a:pt x="6378" y="2851"/>
                    <a:pt x="6903" y="2281"/>
                    <a:pt x="6806" y="1657"/>
                  </a:cubicBezTo>
                  <a:cubicBezTo>
                    <a:pt x="6702" y="1320"/>
                    <a:pt x="6366" y="1058"/>
                    <a:pt x="6021" y="1058"/>
                  </a:cubicBezTo>
                  <a:cubicBezTo>
                    <a:pt x="5919" y="1058"/>
                    <a:pt x="5816" y="1081"/>
                    <a:pt x="5719" y="1132"/>
                  </a:cubicBezTo>
                  <a:cubicBezTo>
                    <a:pt x="5336" y="1301"/>
                    <a:pt x="5211" y="1746"/>
                    <a:pt x="5033" y="2085"/>
                  </a:cubicBezTo>
                  <a:cubicBezTo>
                    <a:pt x="4944" y="2316"/>
                    <a:pt x="4837" y="2539"/>
                    <a:pt x="4748" y="2771"/>
                  </a:cubicBezTo>
                  <a:cubicBezTo>
                    <a:pt x="4757" y="2699"/>
                    <a:pt x="4757" y="2628"/>
                    <a:pt x="4766" y="2557"/>
                  </a:cubicBezTo>
                  <a:cubicBezTo>
                    <a:pt x="4784" y="1809"/>
                    <a:pt x="5069" y="998"/>
                    <a:pt x="4721" y="286"/>
                  </a:cubicBezTo>
                  <a:cubicBezTo>
                    <a:pt x="4625" y="94"/>
                    <a:pt x="4431" y="1"/>
                    <a:pt x="42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5" name="Google Shape;1525;p49" descr="n185 Fb Thu Huong Pham"/>
          <p:cNvGrpSpPr/>
          <p:nvPr/>
        </p:nvGrpSpPr>
        <p:grpSpPr>
          <a:xfrm rot="-8999937" flipH="1">
            <a:off x="7882362" y="-70653"/>
            <a:ext cx="751658" cy="1300539"/>
            <a:chOff x="2578575" y="3130525"/>
            <a:chExt cx="420075" cy="726825"/>
          </a:xfrm>
        </p:grpSpPr>
        <p:sp>
          <p:nvSpPr>
            <p:cNvPr id="1526" name="Google Shape;1526;p49"/>
            <p:cNvSpPr/>
            <p:nvPr/>
          </p:nvSpPr>
          <p:spPr>
            <a:xfrm>
              <a:off x="2578800" y="3540900"/>
              <a:ext cx="105350" cy="212675"/>
            </a:xfrm>
            <a:custGeom>
              <a:avLst/>
              <a:gdLst/>
              <a:ahLst/>
              <a:cxnLst/>
              <a:rect l="l" t="t" r="r" b="b"/>
              <a:pathLst>
                <a:path w="4214" h="8507" extrusionOk="0">
                  <a:moveTo>
                    <a:pt x="205" y="0"/>
                  </a:moveTo>
                  <a:lnTo>
                    <a:pt x="205" y="0"/>
                  </a:lnTo>
                  <a:cubicBezTo>
                    <a:pt x="0" y="1844"/>
                    <a:pt x="749" y="3634"/>
                    <a:pt x="1595" y="5238"/>
                  </a:cubicBezTo>
                  <a:lnTo>
                    <a:pt x="1586" y="5238"/>
                  </a:lnTo>
                  <a:cubicBezTo>
                    <a:pt x="2138" y="6315"/>
                    <a:pt x="2860" y="7295"/>
                    <a:pt x="3768" y="8106"/>
                  </a:cubicBezTo>
                  <a:cubicBezTo>
                    <a:pt x="3911" y="8248"/>
                    <a:pt x="4062" y="8382"/>
                    <a:pt x="4213" y="8506"/>
                  </a:cubicBezTo>
                  <a:cubicBezTo>
                    <a:pt x="2744" y="5736"/>
                    <a:pt x="1951" y="2628"/>
                    <a:pt x="20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9"/>
            <p:cNvSpPr/>
            <p:nvPr/>
          </p:nvSpPr>
          <p:spPr>
            <a:xfrm>
              <a:off x="2639375" y="3438675"/>
              <a:ext cx="89750" cy="254325"/>
            </a:xfrm>
            <a:custGeom>
              <a:avLst/>
              <a:gdLst/>
              <a:ahLst/>
              <a:cxnLst/>
              <a:rect l="l" t="t" r="r" b="b"/>
              <a:pathLst>
                <a:path w="3590" h="10173" extrusionOk="0">
                  <a:moveTo>
                    <a:pt x="18" y="1"/>
                  </a:moveTo>
                  <a:lnTo>
                    <a:pt x="18" y="1"/>
                  </a:lnTo>
                  <a:cubicBezTo>
                    <a:pt x="0" y="1951"/>
                    <a:pt x="446" y="3884"/>
                    <a:pt x="1131" y="5701"/>
                  </a:cubicBezTo>
                  <a:cubicBezTo>
                    <a:pt x="1541" y="6815"/>
                    <a:pt x="1995" y="7919"/>
                    <a:pt x="2646" y="8908"/>
                  </a:cubicBezTo>
                  <a:cubicBezTo>
                    <a:pt x="2913" y="9327"/>
                    <a:pt x="3171" y="9763"/>
                    <a:pt x="3456" y="10173"/>
                  </a:cubicBezTo>
                  <a:cubicBezTo>
                    <a:pt x="3590" y="6904"/>
                    <a:pt x="1755" y="2726"/>
                    <a:pt x="18"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9"/>
            <p:cNvSpPr/>
            <p:nvPr/>
          </p:nvSpPr>
          <p:spPr>
            <a:xfrm>
              <a:off x="2717750" y="3354725"/>
              <a:ext cx="64600" cy="245200"/>
            </a:xfrm>
            <a:custGeom>
              <a:avLst/>
              <a:gdLst/>
              <a:ahLst/>
              <a:cxnLst/>
              <a:rect l="l" t="t" r="r" b="b"/>
              <a:pathLst>
                <a:path w="2584" h="9808" extrusionOk="0">
                  <a:moveTo>
                    <a:pt x="0" y="1"/>
                  </a:moveTo>
                  <a:cubicBezTo>
                    <a:pt x="0" y="900"/>
                    <a:pt x="81" y="1800"/>
                    <a:pt x="72" y="2700"/>
                  </a:cubicBezTo>
                  <a:cubicBezTo>
                    <a:pt x="214" y="4526"/>
                    <a:pt x="553" y="6369"/>
                    <a:pt x="1372" y="8008"/>
                  </a:cubicBezTo>
                  <a:cubicBezTo>
                    <a:pt x="1639" y="8507"/>
                    <a:pt x="1898" y="9006"/>
                    <a:pt x="2218" y="9469"/>
                  </a:cubicBezTo>
                  <a:cubicBezTo>
                    <a:pt x="2299" y="9576"/>
                    <a:pt x="2370" y="9692"/>
                    <a:pt x="2441" y="9808"/>
                  </a:cubicBezTo>
                  <a:cubicBezTo>
                    <a:pt x="2468" y="9763"/>
                    <a:pt x="2486" y="9710"/>
                    <a:pt x="2512" y="9656"/>
                  </a:cubicBezTo>
                  <a:cubicBezTo>
                    <a:pt x="2512" y="9656"/>
                    <a:pt x="2512" y="9647"/>
                    <a:pt x="2521" y="9638"/>
                  </a:cubicBezTo>
                  <a:cubicBezTo>
                    <a:pt x="2539" y="9594"/>
                    <a:pt x="2566" y="9549"/>
                    <a:pt x="2584" y="9496"/>
                  </a:cubicBezTo>
                  <a:cubicBezTo>
                    <a:pt x="2575" y="9487"/>
                    <a:pt x="2575" y="9469"/>
                    <a:pt x="2584" y="9451"/>
                  </a:cubicBezTo>
                  <a:cubicBezTo>
                    <a:pt x="2575" y="7750"/>
                    <a:pt x="2486" y="6022"/>
                    <a:pt x="2058" y="4365"/>
                  </a:cubicBezTo>
                  <a:cubicBezTo>
                    <a:pt x="1657" y="2806"/>
                    <a:pt x="1052" y="1248"/>
                    <a:pt x="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9"/>
            <p:cNvSpPr/>
            <p:nvPr/>
          </p:nvSpPr>
          <p:spPr>
            <a:xfrm>
              <a:off x="2736225" y="3640100"/>
              <a:ext cx="226725" cy="56775"/>
            </a:xfrm>
            <a:custGeom>
              <a:avLst/>
              <a:gdLst/>
              <a:ahLst/>
              <a:cxnLst/>
              <a:rect l="l" t="t" r="r" b="b"/>
              <a:pathLst>
                <a:path w="9069" h="2271" extrusionOk="0">
                  <a:moveTo>
                    <a:pt x="8290" y="1"/>
                  </a:moveTo>
                  <a:cubicBezTo>
                    <a:pt x="6157" y="1"/>
                    <a:pt x="4043" y="478"/>
                    <a:pt x="2049" y="1225"/>
                  </a:cubicBezTo>
                  <a:cubicBezTo>
                    <a:pt x="1346" y="1465"/>
                    <a:pt x="633" y="1715"/>
                    <a:pt x="1" y="2116"/>
                  </a:cubicBezTo>
                  <a:lnTo>
                    <a:pt x="108" y="2125"/>
                  </a:lnTo>
                  <a:cubicBezTo>
                    <a:pt x="825" y="2169"/>
                    <a:pt x="1542" y="2271"/>
                    <a:pt x="2264" y="2271"/>
                  </a:cubicBezTo>
                  <a:cubicBezTo>
                    <a:pt x="2403" y="2271"/>
                    <a:pt x="2542" y="2267"/>
                    <a:pt x="2682" y="2258"/>
                  </a:cubicBezTo>
                  <a:cubicBezTo>
                    <a:pt x="4953" y="2062"/>
                    <a:pt x="7216" y="1376"/>
                    <a:pt x="9068" y="23"/>
                  </a:cubicBezTo>
                  <a:cubicBezTo>
                    <a:pt x="8809" y="8"/>
                    <a:pt x="8549" y="1"/>
                    <a:pt x="829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9"/>
            <p:cNvSpPr/>
            <p:nvPr/>
          </p:nvSpPr>
          <p:spPr>
            <a:xfrm>
              <a:off x="2781225" y="3498575"/>
              <a:ext cx="208875" cy="105125"/>
            </a:xfrm>
            <a:custGeom>
              <a:avLst/>
              <a:gdLst/>
              <a:ahLst/>
              <a:cxnLst/>
              <a:rect l="l" t="t" r="r" b="b"/>
              <a:pathLst>
                <a:path w="8355" h="4205" extrusionOk="0">
                  <a:moveTo>
                    <a:pt x="8355" y="1"/>
                  </a:moveTo>
                  <a:lnTo>
                    <a:pt x="8355" y="1"/>
                  </a:lnTo>
                  <a:cubicBezTo>
                    <a:pt x="5594" y="223"/>
                    <a:pt x="3073" y="1586"/>
                    <a:pt x="873" y="3198"/>
                  </a:cubicBezTo>
                  <a:cubicBezTo>
                    <a:pt x="579" y="3421"/>
                    <a:pt x="330" y="3697"/>
                    <a:pt x="98" y="3982"/>
                  </a:cubicBezTo>
                  <a:cubicBezTo>
                    <a:pt x="62" y="4054"/>
                    <a:pt x="36" y="4125"/>
                    <a:pt x="0" y="4205"/>
                  </a:cubicBezTo>
                  <a:cubicBezTo>
                    <a:pt x="53" y="4196"/>
                    <a:pt x="107" y="4187"/>
                    <a:pt x="143" y="4169"/>
                  </a:cubicBezTo>
                  <a:cubicBezTo>
                    <a:pt x="944" y="3982"/>
                    <a:pt x="1764" y="3813"/>
                    <a:pt x="2530" y="3483"/>
                  </a:cubicBezTo>
                  <a:cubicBezTo>
                    <a:pt x="4676" y="2700"/>
                    <a:pt x="6627" y="1479"/>
                    <a:pt x="8355"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9"/>
            <p:cNvSpPr/>
            <p:nvPr/>
          </p:nvSpPr>
          <p:spPr>
            <a:xfrm>
              <a:off x="2688800" y="3756675"/>
              <a:ext cx="192425" cy="96875"/>
            </a:xfrm>
            <a:custGeom>
              <a:avLst/>
              <a:gdLst/>
              <a:ahLst/>
              <a:cxnLst/>
              <a:rect l="l" t="t" r="r" b="b"/>
              <a:pathLst>
                <a:path w="7697" h="3875" extrusionOk="0">
                  <a:moveTo>
                    <a:pt x="36" y="0"/>
                  </a:moveTo>
                  <a:cubicBezTo>
                    <a:pt x="18" y="18"/>
                    <a:pt x="9" y="27"/>
                    <a:pt x="1" y="45"/>
                  </a:cubicBezTo>
                  <a:cubicBezTo>
                    <a:pt x="63" y="80"/>
                    <a:pt x="116" y="169"/>
                    <a:pt x="179" y="205"/>
                  </a:cubicBezTo>
                  <a:cubicBezTo>
                    <a:pt x="2343" y="1978"/>
                    <a:pt x="4891" y="3438"/>
                    <a:pt x="7696" y="3875"/>
                  </a:cubicBezTo>
                  <a:cubicBezTo>
                    <a:pt x="7438" y="3358"/>
                    <a:pt x="6921" y="3020"/>
                    <a:pt x="6503" y="2637"/>
                  </a:cubicBezTo>
                  <a:cubicBezTo>
                    <a:pt x="4837" y="1238"/>
                    <a:pt x="2735" y="374"/>
                    <a:pt x="597" y="45"/>
                  </a:cubicBezTo>
                  <a:cubicBezTo>
                    <a:pt x="410" y="27"/>
                    <a:pt x="223" y="0"/>
                    <a:pt x="36"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9"/>
            <p:cNvSpPr/>
            <p:nvPr/>
          </p:nvSpPr>
          <p:spPr>
            <a:xfrm>
              <a:off x="2819950" y="3350275"/>
              <a:ext cx="173050" cy="148775"/>
            </a:xfrm>
            <a:custGeom>
              <a:avLst/>
              <a:gdLst/>
              <a:ahLst/>
              <a:cxnLst/>
              <a:rect l="l" t="t" r="r" b="b"/>
              <a:pathLst>
                <a:path w="6922" h="5951" extrusionOk="0">
                  <a:moveTo>
                    <a:pt x="6922" y="1"/>
                  </a:moveTo>
                  <a:cubicBezTo>
                    <a:pt x="4962" y="651"/>
                    <a:pt x="3279" y="1942"/>
                    <a:pt x="1845" y="3412"/>
                  </a:cubicBezTo>
                  <a:cubicBezTo>
                    <a:pt x="1177" y="4062"/>
                    <a:pt x="562" y="4784"/>
                    <a:pt x="108" y="5594"/>
                  </a:cubicBezTo>
                  <a:cubicBezTo>
                    <a:pt x="72" y="5710"/>
                    <a:pt x="36" y="5826"/>
                    <a:pt x="1" y="5951"/>
                  </a:cubicBezTo>
                  <a:cubicBezTo>
                    <a:pt x="259" y="5799"/>
                    <a:pt x="526" y="5674"/>
                    <a:pt x="785" y="5523"/>
                  </a:cubicBezTo>
                  <a:cubicBezTo>
                    <a:pt x="1613" y="5078"/>
                    <a:pt x="2370" y="4499"/>
                    <a:pt x="3127" y="3955"/>
                  </a:cubicBezTo>
                  <a:cubicBezTo>
                    <a:pt x="4071" y="3278"/>
                    <a:pt x="4864" y="2414"/>
                    <a:pt x="5630" y="1550"/>
                  </a:cubicBezTo>
                  <a:cubicBezTo>
                    <a:pt x="6076" y="1043"/>
                    <a:pt x="6539" y="553"/>
                    <a:pt x="6922"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9"/>
            <p:cNvSpPr/>
            <p:nvPr/>
          </p:nvSpPr>
          <p:spPr>
            <a:xfrm>
              <a:off x="2764500" y="3230475"/>
              <a:ext cx="73975" cy="213350"/>
            </a:xfrm>
            <a:custGeom>
              <a:avLst/>
              <a:gdLst/>
              <a:ahLst/>
              <a:cxnLst/>
              <a:rect l="l" t="t" r="r" b="b"/>
              <a:pathLst>
                <a:path w="2959" h="8534" extrusionOk="0">
                  <a:moveTo>
                    <a:pt x="313" y="1"/>
                  </a:moveTo>
                  <a:cubicBezTo>
                    <a:pt x="1" y="2218"/>
                    <a:pt x="803" y="4997"/>
                    <a:pt x="1747" y="7002"/>
                  </a:cubicBezTo>
                  <a:cubicBezTo>
                    <a:pt x="1996" y="7465"/>
                    <a:pt x="2263" y="7928"/>
                    <a:pt x="2566" y="8364"/>
                  </a:cubicBezTo>
                  <a:lnTo>
                    <a:pt x="2566" y="8355"/>
                  </a:lnTo>
                  <a:cubicBezTo>
                    <a:pt x="2602" y="8418"/>
                    <a:pt x="2655" y="8471"/>
                    <a:pt x="2700" y="8534"/>
                  </a:cubicBezTo>
                  <a:cubicBezTo>
                    <a:pt x="2771" y="8302"/>
                    <a:pt x="2833" y="8070"/>
                    <a:pt x="2896" y="7839"/>
                  </a:cubicBezTo>
                  <a:cubicBezTo>
                    <a:pt x="2914" y="7741"/>
                    <a:pt x="2940" y="7634"/>
                    <a:pt x="2958" y="7527"/>
                  </a:cubicBezTo>
                  <a:cubicBezTo>
                    <a:pt x="2905" y="7002"/>
                    <a:pt x="2753" y="6503"/>
                    <a:pt x="2629" y="5986"/>
                  </a:cubicBezTo>
                  <a:cubicBezTo>
                    <a:pt x="2112" y="3911"/>
                    <a:pt x="1373" y="1862"/>
                    <a:pt x="31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9"/>
            <p:cNvSpPr/>
            <p:nvPr/>
          </p:nvSpPr>
          <p:spPr>
            <a:xfrm>
              <a:off x="2861150" y="3135400"/>
              <a:ext cx="41675" cy="165025"/>
            </a:xfrm>
            <a:custGeom>
              <a:avLst/>
              <a:gdLst/>
              <a:ahLst/>
              <a:cxnLst/>
              <a:rect l="l" t="t" r="r" b="b"/>
              <a:pathLst>
                <a:path w="1667" h="6601" extrusionOk="0">
                  <a:moveTo>
                    <a:pt x="1604" y="0"/>
                  </a:moveTo>
                  <a:lnTo>
                    <a:pt x="1604" y="0"/>
                  </a:lnTo>
                  <a:cubicBezTo>
                    <a:pt x="1123" y="739"/>
                    <a:pt x="838" y="1586"/>
                    <a:pt x="597" y="2423"/>
                  </a:cubicBezTo>
                  <a:cubicBezTo>
                    <a:pt x="214" y="3723"/>
                    <a:pt x="1" y="5068"/>
                    <a:pt x="143" y="6422"/>
                  </a:cubicBezTo>
                  <a:cubicBezTo>
                    <a:pt x="143" y="6476"/>
                    <a:pt x="152" y="6538"/>
                    <a:pt x="161" y="6600"/>
                  </a:cubicBezTo>
                  <a:cubicBezTo>
                    <a:pt x="660" y="5407"/>
                    <a:pt x="1007" y="4142"/>
                    <a:pt x="1310" y="2877"/>
                  </a:cubicBezTo>
                  <a:cubicBezTo>
                    <a:pt x="1488" y="1933"/>
                    <a:pt x="1666" y="962"/>
                    <a:pt x="160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9"/>
            <p:cNvSpPr/>
            <p:nvPr/>
          </p:nvSpPr>
          <p:spPr>
            <a:xfrm>
              <a:off x="2856475" y="3250300"/>
              <a:ext cx="116275" cy="104450"/>
            </a:xfrm>
            <a:custGeom>
              <a:avLst/>
              <a:gdLst/>
              <a:ahLst/>
              <a:cxnLst/>
              <a:rect l="l" t="t" r="r" b="b"/>
              <a:pathLst>
                <a:path w="4651" h="4178" extrusionOk="0">
                  <a:moveTo>
                    <a:pt x="4650" y="0"/>
                  </a:moveTo>
                  <a:lnTo>
                    <a:pt x="4650" y="0"/>
                  </a:lnTo>
                  <a:cubicBezTo>
                    <a:pt x="3243" y="695"/>
                    <a:pt x="1987" y="1719"/>
                    <a:pt x="900" y="2842"/>
                  </a:cubicBezTo>
                  <a:cubicBezTo>
                    <a:pt x="588" y="3153"/>
                    <a:pt x="321" y="3501"/>
                    <a:pt x="72" y="3866"/>
                  </a:cubicBezTo>
                  <a:cubicBezTo>
                    <a:pt x="72" y="3866"/>
                    <a:pt x="72" y="3875"/>
                    <a:pt x="63" y="3875"/>
                  </a:cubicBezTo>
                  <a:cubicBezTo>
                    <a:pt x="45" y="3973"/>
                    <a:pt x="27" y="4080"/>
                    <a:pt x="1" y="4178"/>
                  </a:cubicBezTo>
                  <a:cubicBezTo>
                    <a:pt x="375" y="4000"/>
                    <a:pt x="722" y="3777"/>
                    <a:pt x="1069" y="3554"/>
                  </a:cubicBezTo>
                  <a:cubicBezTo>
                    <a:pt x="2468" y="2610"/>
                    <a:pt x="3644" y="1354"/>
                    <a:pt x="4650"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9"/>
            <p:cNvSpPr/>
            <p:nvPr/>
          </p:nvSpPr>
          <p:spPr>
            <a:xfrm>
              <a:off x="2578575" y="3130525"/>
              <a:ext cx="420075" cy="726825"/>
            </a:xfrm>
            <a:custGeom>
              <a:avLst/>
              <a:gdLst/>
              <a:ahLst/>
              <a:cxnLst/>
              <a:rect l="l" t="t" r="r" b="b"/>
              <a:pathLst>
                <a:path w="16803" h="29073" extrusionOk="0">
                  <a:moveTo>
                    <a:pt x="12907" y="195"/>
                  </a:moveTo>
                  <a:lnTo>
                    <a:pt x="12907" y="195"/>
                  </a:lnTo>
                  <a:cubicBezTo>
                    <a:pt x="12969" y="1157"/>
                    <a:pt x="12782" y="2128"/>
                    <a:pt x="12604" y="3072"/>
                  </a:cubicBezTo>
                  <a:cubicBezTo>
                    <a:pt x="12310" y="4337"/>
                    <a:pt x="11963" y="5602"/>
                    <a:pt x="11464" y="6795"/>
                  </a:cubicBezTo>
                  <a:cubicBezTo>
                    <a:pt x="11455" y="6733"/>
                    <a:pt x="11446" y="6671"/>
                    <a:pt x="11446" y="6617"/>
                  </a:cubicBezTo>
                  <a:cubicBezTo>
                    <a:pt x="11304" y="5263"/>
                    <a:pt x="11517" y="3918"/>
                    <a:pt x="11900" y="2618"/>
                  </a:cubicBezTo>
                  <a:cubicBezTo>
                    <a:pt x="12141" y="1781"/>
                    <a:pt x="12426" y="934"/>
                    <a:pt x="12907" y="195"/>
                  </a:cubicBezTo>
                  <a:close/>
                  <a:moveTo>
                    <a:pt x="15766" y="4791"/>
                  </a:moveTo>
                  <a:lnTo>
                    <a:pt x="15766" y="4791"/>
                  </a:lnTo>
                  <a:cubicBezTo>
                    <a:pt x="14769" y="6145"/>
                    <a:pt x="13584" y="7401"/>
                    <a:pt x="12185" y="8345"/>
                  </a:cubicBezTo>
                  <a:cubicBezTo>
                    <a:pt x="11838" y="8568"/>
                    <a:pt x="11491" y="8791"/>
                    <a:pt x="11126" y="8969"/>
                  </a:cubicBezTo>
                  <a:cubicBezTo>
                    <a:pt x="11143" y="8862"/>
                    <a:pt x="11161" y="8764"/>
                    <a:pt x="11179" y="8666"/>
                  </a:cubicBezTo>
                  <a:cubicBezTo>
                    <a:pt x="11188" y="8657"/>
                    <a:pt x="11188" y="8657"/>
                    <a:pt x="11197" y="8657"/>
                  </a:cubicBezTo>
                  <a:lnTo>
                    <a:pt x="11188" y="8657"/>
                  </a:lnTo>
                  <a:cubicBezTo>
                    <a:pt x="11437" y="8292"/>
                    <a:pt x="11704" y="7944"/>
                    <a:pt x="12016" y="7633"/>
                  </a:cubicBezTo>
                  <a:cubicBezTo>
                    <a:pt x="13103" y="6510"/>
                    <a:pt x="14359" y="5486"/>
                    <a:pt x="15766" y="4791"/>
                  </a:cubicBezTo>
                  <a:close/>
                  <a:moveTo>
                    <a:pt x="7750" y="3999"/>
                  </a:moveTo>
                  <a:lnTo>
                    <a:pt x="7750" y="3999"/>
                  </a:lnTo>
                  <a:cubicBezTo>
                    <a:pt x="8810" y="5860"/>
                    <a:pt x="9549" y="7909"/>
                    <a:pt x="10066" y="9984"/>
                  </a:cubicBezTo>
                  <a:cubicBezTo>
                    <a:pt x="10190" y="10501"/>
                    <a:pt x="10342" y="11000"/>
                    <a:pt x="10395" y="11525"/>
                  </a:cubicBezTo>
                  <a:lnTo>
                    <a:pt x="10395" y="11534"/>
                  </a:lnTo>
                  <a:cubicBezTo>
                    <a:pt x="10368" y="11632"/>
                    <a:pt x="10351" y="11739"/>
                    <a:pt x="10333" y="11837"/>
                  </a:cubicBezTo>
                  <a:cubicBezTo>
                    <a:pt x="10270" y="12068"/>
                    <a:pt x="10199" y="12300"/>
                    <a:pt x="10137" y="12532"/>
                  </a:cubicBezTo>
                  <a:cubicBezTo>
                    <a:pt x="10092" y="12478"/>
                    <a:pt x="10039" y="12416"/>
                    <a:pt x="10003" y="12362"/>
                  </a:cubicBezTo>
                  <a:lnTo>
                    <a:pt x="10003" y="12353"/>
                  </a:lnTo>
                  <a:cubicBezTo>
                    <a:pt x="9700" y="11926"/>
                    <a:pt x="9433" y="11463"/>
                    <a:pt x="9184" y="11000"/>
                  </a:cubicBezTo>
                  <a:cubicBezTo>
                    <a:pt x="8240" y="8995"/>
                    <a:pt x="7438" y="6207"/>
                    <a:pt x="7750" y="3999"/>
                  </a:cubicBezTo>
                  <a:close/>
                  <a:moveTo>
                    <a:pt x="16577" y="8791"/>
                  </a:moveTo>
                  <a:lnTo>
                    <a:pt x="16577" y="8791"/>
                  </a:lnTo>
                  <a:cubicBezTo>
                    <a:pt x="16194" y="9343"/>
                    <a:pt x="15731" y="9833"/>
                    <a:pt x="15285" y="10340"/>
                  </a:cubicBezTo>
                  <a:cubicBezTo>
                    <a:pt x="14519" y="11204"/>
                    <a:pt x="13735" y="12068"/>
                    <a:pt x="12782" y="12745"/>
                  </a:cubicBezTo>
                  <a:cubicBezTo>
                    <a:pt x="12025" y="13289"/>
                    <a:pt x="11268" y="13859"/>
                    <a:pt x="10440" y="14313"/>
                  </a:cubicBezTo>
                  <a:cubicBezTo>
                    <a:pt x="10181" y="14464"/>
                    <a:pt x="9914" y="14589"/>
                    <a:pt x="9656" y="14741"/>
                  </a:cubicBezTo>
                  <a:lnTo>
                    <a:pt x="9763" y="14384"/>
                  </a:lnTo>
                  <a:cubicBezTo>
                    <a:pt x="10217" y="13574"/>
                    <a:pt x="10823" y="12852"/>
                    <a:pt x="11500" y="12193"/>
                  </a:cubicBezTo>
                  <a:cubicBezTo>
                    <a:pt x="12934" y="10732"/>
                    <a:pt x="14617" y="9441"/>
                    <a:pt x="16577" y="8791"/>
                  </a:cubicBezTo>
                  <a:close/>
                  <a:moveTo>
                    <a:pt x="5567" y="8969"/>
                  </a:moveTo>
                  <a:cubicBezTo>
                    <a:pt x="6619" y="10216"/>
                    <a:pt x="7224" y="11774"/>
                    <a:pt x="7625" y="13333"/>
                  </a:cubicBezTo>
                  <a:cubicBezTo>
                    <a:pt x="8053" y="14990"/>
                    <a:pt x="8142" y="16718"/>
                    <a:pt x="8151" y="18419"/>
                  </a:cubicBezTo>
                  <a:cubicBezTo>
                    <a:pt x="8142" y="18437"/>
                    <a:pt x="8142" y="18446"/>
                    <a:pt x="8151" y="18464"/>
                  </a:cubicBezTo>
                  <a:cubicBezTo>
                    <a:pt x="8106" y="18571"/>
                    <a:pt x="8053" y="18678"/>
                    <a:pt x="8008" y="18776"/>
                  </a:cubicBezTo>
                  <a:cubicBezTo>
                    <a:pt x="7937" y="18660"/>
                    <a:pt x="7866" y="18544"/>
                    <a:pt x="7785" y="18437"/>
                  </a:cubicBezTo>
                  <a:cubicBezTo>
                    <a:pt x="7465" y="17974"/>
                    <a:pt x="7206" y="17475"/>
                    <a:pt x="6939" y="16976"/>
                  </a:cubicBezTo>
                  <a:cubicBezTo>
                    <a:pt x="6120" y="15337"/>
                    <a:pt x="5781" y="13494"/>
                    <a:pt x="5639" y="11668"/>
                  </a:cubicBezTo>
                  <a:cubicBezTo>
                    <a:pt x="5639" y="10768"/>
                    <a:pt x="5559" y="9868"/>
                    <a:pt x="5567" y="8969"/>
                  </a:cubicBezTo>
                  <a:close/>
                  <a:moveTo>
                    <a:pt x="16470" y="14723"/>
                  </a:moveTo>
                  <a:cubicBezTo>
                    <a:pt x="14733" y="16201"/>
                    <a:pt x="12782" y="17422"/>
                    <a:pt x="10636" y="18205"/>
                  </a:cubicBezTo>
                  <a:cubicBezTo>
                    <a:pt x="9870" y="18535"/>
                    <a:pt x="9050" y="18704"/>
                    <a:pt x="8249" y="18891"/>
                  </a:cubicBezTo>
                  <a:cubicBezTo>
                    <a:pt x="8213" y="18909"/>
                    <a:pt x="8159" y="18909"/>
                    <a:pt x="8106" y="18927"/>
                  </a:cubicBezTo>
                  <a:cubicBezTo>
                    <a:pt x="8142" y="18847"/>
                    <a:pt x="8168" y="18776"/>
                    <a:pt x="8204" y="18704"/>
                  </a:cubicBezTo>
                  <a:cubicBezTo>
                    <a:pt x="8436" y="18419"/>
                    <a:pt x="8685" y="18143"/>
                    <a:pt x="8979" y="17920"/>
                  </a:cubicBezTo>
                  <a:cubicBezTo>
                    <a:pt x="11179" y="16308"/>
                    <a:pt x="13700" y="14945"/>
                    <a:pt x="16470" y="14723"/>
                  </a:cubicBezTo>
                  <a:close/>
                  <a:moveTo>
                    <a:pt x="2450" y="12327"/>
                  </a:moveTo>
                  <a:lnTo>
                    <a:pt x="2450" y="12327"/>
                  </a:lnTo>
                  <a:cubicBezTo>
                    <a:pt x="4187" y="15052"/>
                    <a:pt x="6022" y="19230"/>
                    <a:pt x="5888" y="22499"/>
                  </a:cubicBezTo>
                  <a:cubicBezTo>
                    <a:pt x="5603" y="22080"/>
                    <a:pt x="5345" y="21653"/>
                    <a:pt x="5078" y="21234"/>
                  </a:cubicBezTo>
                  <a:cubicBezTo>
                    <a:pt x="4427" y="20245"/>
                    <a:pt x="3973" y="19141"/>
                    <a:pt x="3563" y="18027"/>
                  </a:cubicBezTo>
                  <a:cubicBezTo>
                    <a:pt x="2878" y="16210"/>
                    <a:pt x="2423" y="14277"/>
                    <a:pt x="2450" y="12327"/>
                  </a:cubicBezTo>
                  <a:close/>
                  <a:moveTo>
                    <a:pt x="14596" y="20384"/>
                  </a:moveTo>
                  <a:cubicBezTo>
                    <a:pt x="14855" y="20384"/>
                    <a:pt x="15115" y="20391"/>
                    <a:pt x="15374" y="20406"/>
                  </a:cubicBezTo>
                  <a:cubicBezTo>
                    <a:pt x="13522" y="21759"/>
                    <a:pt x="11259" y="22445"/>
                    <a:pt x="8988" y="22641"/>
                  </a:cubicBezTo>
                  <a:cubicBezTo>
                    <a:pt x="8861" y="22648"/>
                    <a:pt x="8735" y="22651"/>
                    <a:pt x="8609" y="22651"/>
                  </a:cubicBezTo>
                  <a:cubicBezTo>
                    <a:pt x="7874" y="22651"/>
                    <a:pt x="7144" y="22552"/>
                    <a:pt x="6414" y="22499"/>
                  </a:cubicBezTo>
                  <a:lnTo>
                    <a:pt x="6307" y="22499"/>
                  </a:lnTo>
                  <a:cubicBezTo>
                    <a:pt x="6939" y="22098"/>
                    <a:pt x="7652" y="21848"/>
                    <a:pt x="8355" y="21608"/>
                  </a:cubicBezTo>
                  <a:cubicBezTo>
                    <a:pt x="10349" y="20861"/>
                    <a:pt x="12463" y="20384"/>
                    <a:pt x="14596" y="20384"/>
                  </a:cubicBezTo>
                  <a:close/>
                  <a:moveTo>
                    <a:pt x="214" y="16415"/>
                  </a:moveTo>
                  <a:lnTo>
                    <a:pt x="214" y="16415"/>
                  </a:lnTo>
                  <a:cubicBezTo>
                    <a:pt x="1960" y="19043"/>
                    <a:pt x="2753" y="22160"/>
                    <a:pt x="4222" y="24930"/>
                  </a:cubicBezTo>
                  <a:cubicBezTo>
                    <a:pt x="4071" y="24797"/>
                    <a:pt x="3920" y="24663"/>
                    <a:pt x="3777" y="24521"/>
                  </a:cubicBezTo>
                  <a:cubicBezTo>
                    <a:pt x="2869" y="23710"/>
                    <a:pt x="2147" y="22730"/>
                    <a:pt x="1595" y="21653"/>
                  </a:cubicBezTo>
                  <a:cubicBezTo>
                    <a:pt x="758" y="20049"/>
                    <a:pt x="9" y="18259"/>
                    <a:pt x="214" y="16415"/>
                  </a:cubicBezTo>
                  <a:close/>
                  <a:moveTo>
                    <a:pt x="4445" y="25046"/>
                  </a:moveTo>
                  <a:cubicBezTo>
                    <a:pt x="4632" y="25046"/>
                    <a:pt x="4819" y="25073"/>
                    <a:pt x="5006" y="25091"/>
                  </a:cubicBezTo>
                  <a:cubicBezTo>
                    <a:pt x="7144" y="25420"/>
                    <a:pt x="9237" y="26284"/>
                    <a:pt x="10912" y="27683"/>
                  </a:cubicBezTo>
                  <a:cubicBezTo>
                    <a:pt x="11330" y="28066"/>
                    <a:pt x="11838" y="28404"/>
                    <a:pt x="12105" y="28921"/>
                  </a:cubicBezTo>
                  <a:cubicBezTo>
                    <a:pt x="9300" y="28484"/>
                    <a:pt x="6752" y="27024"/>
                    <a:pt x="4579" y="25251"/>
                  </a:cubicBezTo>
                  <a:cubicBezTo>
                    <a:pt x="4525" y="25215"/>
                    <a:pt x="4472" y="25126"/>
                    <a:pt x="4410" y="25091"/>
                  </a:cubicBezTo>
                  <a:cubicBezTo>
                    <a:pt x="4418" y="25073"/>
                    <a:pt x="4427" y="25064"/>
                    <a:pt x="4445" y="25046"/>
                  </a:cubicBezTo>
                  <a:close/>
                  <a:moveTo>
                    <a:pt x="12939" y="1"/>
                  </a:moveTo>
                  <a:cubicBezTo>
                    <a:pt x="12906" y="1"/>
                    <a:pt x="12866" y="23"/>
                    <a:pt x="12818" y="70"/>
                  </a:cubicBezTo>
                  <a:cubicBezTo>
                    <a:pt x="12185" y="1024"/>
                    <a:pt x="11865" y="2146"/>
                    <a:pt x="11589" y="3241"/>
                  </a:cubicBezTo>
                  <a:cubicBezTo>
                    <a:pt x="11232" y="4515"/>
                    <a:pt x="11206" y="5842"/>
                    <a:pt x="11339" y="7143"/>
                  </a:cubicBezTo>
                  <a:cubicBezTo>
                    <a:pt x="11161" y="7811"/>
                    <a:pt x="11081" y="8506"/>
                    <a:pt x="10938" y="9182"/>
                  </a:cubicBezTo>
                  <a:cubicBezTo>
                    <a:pt x="10769" y="9833"/>
                    <a:pt x="10618" y="10483"/>
                    <a:pt x="10475" y="11142"/>
                  </a:cubicBezTo>
                  <a:cubicBezTo>
                    <a:pt x="10092" y="9200"/>
                    <a:pt x="9504" y="7285"/>
                    <a:pt x="8667" y="5495"/>
                  </a:cubicBezTo>
                  <a:cubicBezTo>
                    <a:pt x="8543" y="5305"/>
                    <a:pt x="7973" y="3792"/>
                    <a:pt x="7707" y="3792"/>
                  </a:cubicBezTo>
                  <a:cubicBezTo>
                    <a:pt x="7687" y="3792"/>
                    <a:pt x="7668" y="3801"/>
                    <a:pt x="7652" y="3820"/>
                  </a:cubicBezTo>
                  <a:cubicBezTo>
                    <a:pt x="7483" y="4373"/>
                    <a:pt x="7536" y="4987"/>
                    <a:pt x="7545" y="5557"/>
                  </a:cubicBezTo>
                  <a:cubicBezTo>
                    <a:pt x="7616" y="6519"/>
                    <a:pt x="7794" y="7463"/>
                    <a:pt x="8070" y="8381"/>
                  </a:cubicBezTo>
                  <a:cubicBezTo>
                    <a:pt x="8480" y="9922"/>
                    <a:pt x="9104" y="11409"/>
                    <a:pt x="10066" y="12683"/>
                  </a:cubicBezTo>
                  <a:cubicBezTo>
                    <a:pt x="10066" y="12692"/>
                    <a:pt x="10074" y="12710"/>
                    <a:pt x="10074" y="12719"/>
                  </a:cubicBezTo>
                  <a:cubicBezTo>
                    <a:pt x="10074" y="12728"/>
                    <a:pt x="10083" y="12728"/>
                    <a:pt x="10083" y="12728"/>
                  </a:cubicBezTo>
                  <a:cubicBezTo>
                    <a:pt x="9941" y="13253"/>
                    <a:pt x="9798" y="13770"/>
                    <a:pt x="9647" y="14286"/>
                  </a:cubicBezTo>
                  <a:lnTo>
                    <a:pt x="9647" y="14304"/>
                  </a:lnTo>
                  <a:cubicBezTo>
                    <a:pt x="9647" y="14304"/>
                    <a:pt x="9638" y="14313"/>
                    <a:pt x="9638" y="14313"/>
                  </a:cubicBezTo>
                  <a:cubicBezTo>
                    <a:pt x="9638" y="14331"/>
                    <a:pt x="9638" y="14340"/>
                    <a:pt x="9629" y="14358"/>
                  </a:cubicBezTo>
                  <a:cubicBezTo>
                    <a:pt x="9629" y="14375"/>
                    <a:pt x="9620" y="14393"/>
                    <a:pt x="9611" y="14411"/>
                  </a:cubicBezTo>
                  <a:cubicBezTo>
                    <a:pt x="9611" y="14420"/>
                    <a:pt x="9602" y="14438"/>
                    <a:pt x="9602" y="14447"/>
                  </a:cubicBezTo>
                  <a:cubicBezTo>
                    <a:pt x="9602" y="14456"/>
                    <a:pt x="9602" y="14464"/>
                    <a:pt x="9593" y="14473"/>
                  </a:cubicBezTo>
                  <a:cubicBezTo>
                    <a:pt x="9593" y="14482"/>
                    <a:pt x="9585" y="14500"/>
                    <a:pt x="9585" y="14509"/>
                  </a:cubicBezTo>
                  <a:cubicBezTo>
                    <a:pt x="9576" y="14518"/>
                    <a:pt x="9576" y="14527"/>
                    <a:pt x="9567" y="14536"/>
                  </a:cubicBezTo>
                  <a:cubicBezTo>
                    <a:pt x="9202" y="15747"/>
                    <a:pt x="8801" y="16941"/>
                    <a:pt x="8302" y="18107"/>
                  </a:cubicBezTo>
                  <a:lnTo>
                    <a:pt x="8302" y="18054"/>
                  </a:lnTo>
                  <a:cubicBezTo>
                    <a:pt x="8257" y="16237"/>
                    <a:pt x="8142" y="14411"/>
                    <a:pt x="7598" y="12665"/>
                  </a:cubicBezTo>
                  <a:cubicBezTo>
                    <a:pt x="7367" y="11944"/>
                    <a:pt x="7117" y="11231"/>
                    <a:pt x="6770" y="10554"/>
                  </a:cubicBezTo>
                  <a:cubicBezTo>
                    <a:pt x="6458" y="9966"/>
                    <a:pt x="6120" y="9387"/>
                    <a:pt x="5683" y="8880"/>
                  </a:cubicBezTo>
                  <a:cubicBezTo>
                    <a:pt x="5620" y="8799"/>
                    <a:pt x="5571" y="8768"/>
                    <a:pt x="5533" y="8768"/>
                  </a:cubicBezTo>
                  <a:cubicBezTo>
                    <a:pt x="5431" y="8768"/>
                    <a:pt x="5410" y="8993"/>
                    <a:pt x="5416" y="9129"/>
                  </a:cubicBezTo>
                  <a:cubicBezTo>
                    <a:pt x="5478" y="10207"/>
                    <a:pt x="5452" y="11276"/>
                    <a:pt x="5550" y="12345"/>
                  </a:cubicBezTo>
                  <a:cubicBezTo>
                    <a:pt x="5799" y="14794"/>
                    <a:pt x="6494" y="16905"/>
                    <a:pt x="7937" y="18927"/>
                  </a:cubicBezTo>
                  <a:cubicBezTo>
                    <a:pt x="7385" y="20129"/>
                    <a:pt x="6734" y="21278"/>
                    <a:pt x="6066" y="22410"/>
                  </a:cubicBezTo>
                  <a:cubicBezTo>
                    <a:pt x="6057" y="22427"/>
                    <a:pt x="6048" y="22436"/>
                    <a:pt x="6040" y="22454"/>
                  </a:cubicBezTo>
                  <a:cubicBezTo>
                    <a:pt x="6040" y="22436"/>
                    <a:pt x="6040" y="22427"/>
                    <a:pt x="6040" y="22410"/>
                  </a:cubicBezTo>
                  <a:cubicBezTo>
                    <a:pt x="6084" y="21795"/>
                    <a:pt x="6022" y="21180"/>
                    <a:pt x="5915" y="20566"/>
                  </a:cubicBezTo>
                  <a:cubicBezTo>
                    <a:pt x="5701" y="19159"/>
                    <a:pt x="5265" y="17796"/>
                    <a:pt x="4730" y="16477"/>
                  </a:cubicBezTo>
                  <a:cubicBezTo>
                    <a:pt x="4401" y="15587"/>
                    <a:pt x="3973" y="14732"/>
                    <a:pt x="3528" y="13885"/>
                  </a:cubicBezTo>
                  <a:cubicBezTo>
                    <a:pt x="3305" y="13476"/>
                    <a:pt x="3073" y="13057"/>
                    <a:pt x="2842" y="12638"/>
                  </a:cubicBezTo>
                  <a:cubicBezTo>
                    <a:pt x="2735" y="12478"/>
                    <a:pt x="2637" y="12282"/>
                    <a:pt x="2477" y="12157"/>
                  </a:cubicBezTo>
                  <a:cubicBezTo>
                    <a:pt x="2457" y="12147"/>
                    <a:pt x="2439" y="12142"/>
                    <a:pt x="2421" y="12142"/>
                  </a:cubicBezTo>
                  <a:cubicBezTo>
                    <a:pt x="2351" y="12142"/>
                    <a:pt x="2300" y="12220"/>
                    <a:pt x="2307" y="12291"/>
                  </a:cubicBezTo>
                  <a:cubicBezTo>
                    <a:pt x="2272" y="12834"/>
                    <a:pt x="2325" y="13387"/>
                    <a:pt x="2397" y="13921"/>
                  </a:cubicBezTo>
                  <a:cubicBezTo>
                    <a:pt x="2575" y="15507"/>
                    <a:pt x="3002" y="17039"/>
                    <a:pt x="3590" y="18508"/>
                  </a:cubicBezTo>
                  <a:cubicBezTo>
                    <a:pt x="4133" y="20005"/>
                    <a:pt x="4935" y="21385"/>
                    <a:pt x="5852" y="22686"/>
                  </a:cubicBezTo>
                  <a:cubicBezTo>
                    <a:pt x="5852" y="22695"/>
                    <a:pt x="5861" y="22704"/>
                    <a:pt x="5870" y="22712"/>
                  </a:cubicBezTo>
                  <a:cubicBezTo>
                    <a:pt x="5728" y="22926"/>
                    <a:pt x="5585" y="23149"/>
                    <a:pt x="5461" y="23372"/>
                  </a:cubicBezTo>
                  <a:cubicBezTo>
                    <a:pt x="5131" y="23906"/>
                    <a:pt x="4766" y="24414"/>
                    <a:pt x="4383" y="24904"/>
                  </a:cubicBezTo>
                  <a:cubicBezTo>
                    <a:pt x="4374" y="24895"/>
                    <a:pt x="4365" y="24886"/>
                    <a:pt x="4365" y="24877"/>
                  </a:cubicBezTo>
                  <a:cubicBezTo>
                    <a:pt x="3929" y="24084"/>
                    <a:pt x="3599" y="23247"/>
                    <a:pt x="3225" y="22427"/>
                  </a:cubicBezTo>
                  <a:cubicBezTo>
                    <a:pt x="2343" y="20343"/>
                    <a:pt x="1577" y="18161"/>
                    <a:pt x="294" y="16281"/>
                  </a:cubicBezTo>
                  <a:cubicBezTo>
                    <a:pt x="265" y="16240"/>
                    <a:pt x="204" y="16191"/>
                    <a:pt x="154" y="16191"/>
                  </a:cubicBezTo>
                  <a:cubicBezTo>
                    <a:pt x="128" y="16191"/>
                    <a:pt x="105" y="16204"/>
                    <a:pt x="90" y="16237"/>
                  </a:cubicBezTo>
                  <a:cubicBezTo>
                    <a:pt x="27" y="16745"/>
                    <a:pt x="1" y="17261"/>
                    <a:pt x="63" y="17760"/>
                  </a:cubicBezTo>
                  <a:cubicBezTo>
                    <a:pt x="277" y="19176"/>
                    <a:pt x="811" y="20521"/>
                    <a:pt x="1497" y="21768"/>
                  </a:cubicBezTo>
                  <a:cubicBezTo>
                    <a:pt x="2147" y="23069"/>
                    <a:pt x="3091" y="24173"/>
                    <a:pt x="4205" y="25100"/>
                  </a:cubicBezTo>
                  <a:cubicBezTo>
                    <a:pt x="4205" y="25100"/>
                    <a:pt x="4214" y="25108"/>
                    <a:pt x="4214" y="25108"/>
                  </a:cubicBezTo>
                  <a:cubicBezTo>
                    <a:pt x="3866" y="25545"/>
                    <a:pt x="3501" y="25981"/>
                    <a:pt x="3154" y="26418"/>
                  </a:cubicBezTo>
                  <a:cubicBezTo>
                    <a:pt x="2860" y="26774"/>
                    <a:pt x="2548" y="27122"/>
                    <a:pt x="2263" y="27478"/>
                  </a:cubicBezTo>
                  <a:cubicBezTo>
                    <a:pt x="2236" y="27513"/>
                    <a:pt x="2245" y="27558"/>
                    <a:pt x="2272" y="27585"/>
                  </a:cubicBezTo>
                  <a:cubicBezTo>
                    <a:pt x="2290" y="27594"/>
                    <a:pt x="2307" y="27603"/>
                    <a:pt x="2316" y="27603"/>
                  </a:cubicBezTo>
                  <a:cubicBezTo>
                    <a:pt x="2343" y="27603"/>
                    <a:pt x="2361" y="27594"/>
                    <a:pt x="2379" y="27576"/>
                  </a:cubicBezTo>
                  <a:cubicBezTo>
                    <a:pt x="2486" y="27442"/>
                    <a:pt x="2592" y="27309"/>
                    <a:pt x="2699" y="27175"/>
                  </a:cubicBezTo>
                  <a:cubicBezTo>
                    <a:pt x="3261" y="26534"/>
                    <a:pt x="3795" y="25875"/>
                    <a:pt x="4320" y="25206"/>
                  </a:cubicBezTo>
                  <a:cubicBezTo>
                    <a:pt x="4347" y="25224"/>
                    <a:pt x="4374" y="25251"/>
                    <a:pt x="4392" y="25269"/>
                  </a:cubicBezTo>
                  <a:cubicBezTo>
                    <a:pt x="6610" y="27122"/>
                    <a:pt x="9246" y="28636"/>
                    <a:pt x="12132" y="29072"/>
                  </a:cubicBezTo>
                  <a:cubicBezTo>
                    <a:pt x="12631" y="29001"/>
                    <a:pt x="11544" y="28021"/>
                    <a:pt x="11375" y="27888"/>
                  </a:cubicBezTo>
                  <a:cubicBezTo>
                    <a:pt x="10199" y="26836"/>
                    <a:pt x="8827" y="26017"/>
                    <a:pt x="7322" y="25527"/>
                  </a:cubicBezTo>
                  <a:cubicBezTo>
                    <a:pt x="6440" y="25233"/>
                    <a:pt x="5541" y="24948"/>
                    <a:pt x="4605" y="24904"/>
                  </a:cubicBezTo>
                  <a:lnTo>
                    <a:pt x="4561" y="24904"/>
                  </a:lnTo>
                  <a:cubicBezTo>
                    <a:pt x="4623" y="24832"/>
                    <a:pt x="4677" y="24752"/>
                    <a:pt x="4739" y="24681"/>
                  </a:cubicBezTo>
                  <a:cubicBezTo>
                    <a:pt x="4775" y="24636"/>
                    <a:pt x="5086" y="24227"/>
                    <a:pt x="5345" y="23844"/>
                  </a:cubicBezTo>
                  <a:cubicBezTo>
                    <a:pt x="5345" y="23844"/>
                    <a:pt x="5345" y="23844"/>
                    <a:pt x="5354" y="23835"/>
                  </a:cubicBezTo>
                  <a:cubicBezTo>
                    <a:pt x="5389" y="23764"/>
                    <a:pt x="5443" y="23692"/>
                    <a:pt x="5487" y="23612"/>
                  </a:cubicBezTo>
                  <a:cubicBezTo>
                    <a:pt x="5496" y="23594"/>
                    <a:pt x="5505" y="23576"/>
                    <a:pt x="5514" y="23559"/>
                  </a:cubicBezTo>
                  <a:cubicBezTo>
                    <a:pt x="5550" y="23514"/>
                    <a:pt x="5576" y="23461"/>
                    <a:pt x="5603" y="23416"/>
                  </a:cubicBezTo>
                  <a:lnTo>
                    <a:pt x="5603" y="23407"/>
                  </a:lnTo>
                  <a:cubicBezTo>
                    <a:pt x="5621" y="23398"/>
                    <a:pt x="5630" y="23381"/>
                    <a:pt x="5639" y="23363"/>
                  </a:cubicBezTo>
                  <a:cubicBezTo>
                    <a:pt x="5648" y="23354"/>
                    <a:pt x="5648" y="23345"/>
                    <a:pt x="5648" y="23336"/>
                  </a:cubicBezTo>
                  <a:cubicBezTo>
                    <a:pt x="5710" y="23229"/>
                    <a:pt x="5772" y="23131"/>
                    <a:pt x="5835" y="23033"/>
                  </a:cubicBezTo>
                  <a:cubicBezTo>
                    <a:pt x="5924" y="22900"/>
                    <a:pt x="6004" y="22775"/>
                    <a:pt x="6084" y="22641"/>
                  </a:cubicBezTo>
                  <a:cubicBezTo>
                    <a:pt x="6084" y="22641"/>
                    <a:pt x="6093" y="22641"/>
                    <a:pt x="6093" y="22632"/>
                  </a:cubicBezTo>
                  <a:cubicBezTo>
                    <a:pt x="6868" y="22659"/>
                    <a:pt x="7643" y="22784"/>
                    <a:pt x="8418" y="22802"/>
                  </a:cubicBezTo>
                  <a:cubicBezTo>
                    <a:pt x="8458" y="22802"/>
                    <a:pt x="8497" y="22803"/>
                    <a:pt x="8537" y="22803"/>
                  </a:cubicBezTo>
                  <a:cubicBezTo>
                    <a:pt x="9512" y="22803"/>
                    <a:pt x="10478" y="22597"/>
                    <a:pt x="11419" y="22374"/>
                  </a:cubicBezTo>
                  <a:cubicBezTo>
                    <a:pt x="12738" y="22089"/>
                    <a:pt x="13958" y="21483"/>
                    <a:pt x="15098" y="20780"/>
                  </a:cubicBezTo>
                  <a:cubicBezTo>
                    <a:pt x="15553" y="20491"/>
                    <a:pt x="15914" y="20245"/>
                    <a:pt x="15132" y="20245"/>
                  </a:cubicBezTo>
                  <a:cubicBezTo>
                    <a:pt x="15118" y="20245"/>
                    <a:pt x="15104" y="20245"/>
                    <a:pt x="15089" y="20245"/>
                  </a:cubicBezTo>
                  <a:cubicBezTo>
                    <a:pt x="14962" y="20242"/>
                    <a:pt x="14834" y="20241"/>
                    <a:pt x="14706" y="20241"/>
                  </a:cubicBezTo>
                  <a:cubicBezTo>
                    <a:pt x="13735" y="20241"/>
                    <a:pt x="12754" y="20329"/>
                    <a:pt x="11794" y="20495"/>
                  </a:cubicBezTo>
                  <a:cubicBezTo>
                    <a:pt x="10689" y="20664"/>
                    <a:pt x="9629" y="21011"/>
                    <a:pt x="8569" y="21376"/>
                  </a:cubicBezTo>
                  <a:cubicBezTo>
                    <a:pt x="7776" y="21644"/>
                    <a:pt x="6975" y="21920"/>
                    <a:pt x="6253" y="22356"/>
                  </a:cubicBezTo>
                  <a:cubicBezTo>
                    <a:pt x="6859" y="21385"/>
                    <a:pt x="7402" y="20388"/>
                    <a:pt x="7901" y="19363"/>
                  </a:cubicBezTo>
                  <a:cubicBezTo>
                    <a:pt x="7946" y="19265"/>
                    <a:pt x="7990" y="19176"/>
                    <a:pt x="8035" y="19087"/>
                  </a:cubicBezTo>
                  <a:cubicBezTo>
                    <a:pt x="8070" y="19087"/>
                    <a:pt x="8124" y="19078"/>
                    <a:pt x="8159" y="19069"/>
                  </a:cubicBezTo>
                  <a:cubicBezTo>
                    <a:pt x="8988" y="18856"/>
                    <a:pt x="9843" y="18704"/>
                    <a:pt x="10627" y="18366"/>
                  </a:cubicBezTo>
                  <a:cubicBezTo>
                    <a:pt x="12114" y="17805"/>
                    <a:pt x="13530" y="17101"/>
                    <a:pt x="14813" y="16184"/>
                  </a:cubicBezTo>
                  <a:cubicBezTo>
                    <a:pt x="15454" y="15729"/>
                    <a:pt x="16069" y="15257"/>
                    <a:pt x="16657" y="14749"/>
                  </a:cubicBezTo>
                  <a:cubicBezTo>
                    <a:pt x="16710" y="14705"/>
                    <a:pt x="16773" y="14634"/>
                    <a:pt x="16710" y="14580"/>
                  </a:cubicBezTo>
                  <a:lnTo>
                    <a:pt x="16710" y="14580"/>
                  </a:lnTo>
                  <a:cubicBezTo>
                    <a:pt x="14581" y="14643"/>
                    <a:pt x="12542" y="15507"/>
                    <a:pt x="10734" y="16584"/>
                  </a:cubicBezTo>
                  <a:cubicBezTo>
                    <a:pt x="9923" y="17101"/>
                    <a:pt x="9050" y="17573"/>
                    <a:pt x="8391" y="18277"/>
                  </a:cubicBezTo>
                  <a:cubicBezTo>
                    <a:pt x="8854" y="17181"/>
                    <a:pt x="9237" y="16068"/>
                    <a:pt x="9593" y="14937"/>
                  </a:cubicBezTo>
                  <a:cubicBezTo>
                    <a:pt x="9611" y="14928"/>
                    <a:pt x="9629" y="14919"/>
                    <a:pt x="9647" y="14910"/>
                  </a:cubicBezTo>
                  <a:cubicBezTo>
                    <a:pt x="10502" y="14473"/>
                    <a:pt x="11321" y="13983"/>
                    <a:pt x="12096" y="13422"/>
                  </a:cubicBezTo>
                  <a:cubicBezTo>
                    <a:pt x="13896" y="12255"/>
                    <a:pt x="15312" y="10617"/>
                    <a:pt x="16639" y="8951"/>
                  </a:cubicBezTo>
                  <a:cubicBezTo>
                    <a:pt x="16692" y="8871"/>
                    <a:pt x="16764" y="8791"/>
                    <a:pt x="16790" y="8701"/>
                  </a:cubicBezTo>
                  <a:cubicBezTo>
                    <a:pt x="16803" y="8634"/>
                    <a:pt x="16756" y="8604"/>
                    <a:pt x="16702" y="8604"/>
                  </a:cubicBezTo>
                  <a:cubicBezTo>
                    <a:pt x="16678" y="8604"/>
                    <a:pt x="16652" y="8610"/>
                    <a:pt x="16630" y="8621"/>
                  </a:cubicBezTo>
                  <a:cubicBezTo>
                    <a:pt x="16105" y="8791"/>
                    <a:pt x="15597" y="8995"/>
                    <a:pt x="15107" y="9254"/>
                  </a:cubicBezTo>
                  <a:cubicBezTo>
                    <a:pt x="14403" y="9601"/>
                    <a:pt x="13762" y="10055"/>
                    <a:pt x="13139" y="10527"/>
                  </a:cubicBezTo>
                  <a:cubicBezTo>
                    <a:pt x="12497" y="10991"/>
                    <a:pt x="11945" y="11552"/>
                    <a:pt x="11384" y="12104"/>
                  </a:cubicBezTo>
                  <a:cubicBezTo>
                    <a:pt x="10858" y="12638"/>
                    <a:pt x="10333" y="13200"/>
                    <a:pt x="9923" y="13832"/>
                  </a:cubicBezTo>
                  <a:cubicBezTo>
                    <a:pt x="10074" y="13324"/>
                    <a:pt x="10217" y="12817"/>
                    <a:pt x="10360" y="12309"/>
                  </a:cubicBezTo>
                  <a:cubicBezTo>
                    <a:pt x="10573" y="11534"/>
                    <a:pt x="10689" y="10750"/>
                    <a:pt x="10885" y="9984"/>
                  </a:cubicBezTo>
                  <a:cubicBezTo>
                    <a:pt x="10965" y="9699"/>
                    <a:pt x="11028" y="9423"/>
                    <a:pt x="11090" y="9138"/>
                  </a:cubicBezTo>
                  <a:lnTo>
                    <a:pt x="11099" y="9138"/>
                  </a:lnTo>
                  <a:cubicBezTo>
                    <a:pt x="11241" y="9085"/>
                    <a:pt x="11366" y="9004"/>
                    <a:pt x="11500" y="8933"/>
                  </a:cubicBezTo>
                  <a:cubicBezTo>
                    <a:pt x="13281" y="7927"/>
                    <a:pt x="14769" y="6439"/>
                    <a:pt x="15953" y="4782"/>
                  </a:cubicBezTo>
                  <a:cubicBezTo>
                    <a:pt x="16010" y="4658"/>
                    <a:pt x="15986" y="4606"/>
                    <a:pt x="15906" y="4606"/>
                  </a:cubicBezTo>
                  <a:cubicBezTo>
                    <a:pt x="15497" y="4606"/>
                    <a:pt x="13624" y="5962"/>
                    <a:pt x="13513" y="6074"/>
                  </a:cubicBezTo>
                  <a:cubicBezTo>
                    <a:pt x="12684" y="6742"/>
                    <a:pt x="11856" y="7463"/>
                    <a:pt x="11241" y="8345"/>
                  </a:cubicBezTo>
                  <a:cubicBezTo>
                    <a:pt x="11304" y="8016"/>
                    <a:pt x="11366" y="7677"/>
                    <a:pt x="11437" y="7348"/>
                  </a:cubicBezTo>
                  <a:cubicBezTo>
                    <a:pt x="11580" y="6795"/>
                    <a:pt x="11847" y="6270"/>
                    <a:pt x="12034" y="5726"/>
                  </a:cubicBezTo>
                  <a:cubicBezTo>
                    <a:pt x="12230" y="5067"/>
                    <a:pt x="12426" y="4399"/>
                    <a:pt x="12604" y="3731"/>
                  </a:cubicBezTo>
                  <a:cubicBezTo>
                    <a:pt x="12703" y="3541"/>
                    <a:pt x="13361" y="1"/>
                    <a:pt x="1293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340" name="Picture 4" descr="n185 Fb Thu Huong Pham">
            <a:extLst>
              <a:ext uri="{FF2B5EF4-FFF2-40B4-BE49-F238E27FC236}">
                <a16:creationId xmlns:a16="http://schemas.microsoft.com/office/drawing/2014/main" id="{7D148AAD-ED45-9B9D-0CDC-F6C47EC4A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7567" y="2477094"/>
            <a:ext cx="3861280" cy="2174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10"/>
                                        </p:tgtEl>
                                        <p:attrNameLst>
                                          <p:attrName>style.visibility</p:attrName>
                                        </p:attrNameLst>
                                      </p:cBhvr>
                                      <p:to>
                                        <p:strVal val="visible"/>
                                      </p:to>
                                    </p:set>
                                    <p:animEffect transition="in" filter="wipe(down)">
                                      <p:cBhvr>
                                        <p:cTn id="7" dur="500"/>
                                        <p:tgtEl>
                                          <p:spTgt spid="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8" descr="n185 Fb Thu Huong Pham">
            <a:extLst>
              <a:ext uri="{FF2B5EF4-FFF2-40B4-BE49-F238E27FC236}">
                <a16:creationId xmlns:a16="http://schemas.microsoft.com/office/drawing/2014/main" id="{BF5492BB-DED1-7CE9-0464-5FD93E3C4FAF}"/>
              </a:ext>
            </a:extLst>
          </p:cNvPr>
          <p:cNvSpPr/>
          <p:nvPr/>
        </p:nvSpPr>
        <p:spPr>
          <a:xfrm>
            <a:off x="2564781" y="460466"/>
            <a:ext cx="5993156" cy="4251144"/>
          </a:xfrm>
          <a:prstGeom prst="roundRect">
            <a:avLst/>
          </a:prstGeom>
          <a:solidFill>
            <a:schemeClr val="accent1">
              <a:lumMod val="20000"/>
              <a:lumOff val="80000"/>
            </a:schemeClr>
          </a:solidFill>
          <a:ln w="38100" cap="flat" cmpd="sng" algn="ctr">
            <a:solidFill>
              <a:srgbClr val="4472C4">
                <a:shade val="50000"/>
              </a:srgbClr>
            </a:solidFill>
            <a:prstDash val="dash"/>
            <a:miter lim="800000"/>
          </a:ln>
          <a:effectLst/>
        </p:spPr>
        <p:txBody>
          <a:bodyPr rtlCol="0" anchor="ctr"/>
          <a:lstStyle/>
          <a:p>
            <a:pPr marL="114300" algn="ctr">
              <a:spcBef>
                <a:spcPts val="600"/>
              </a:spcBef>
              <a:spcAft>
                <a:spcPts val="600"/>
              </a:spcAft>
            </a:pPr>
            <a:r>
              <a:rPr lang="en-US" sz="2000" b="1" dirty="0">
                <a:solidFill>
                  <a:srgbClr val="C00000"/>
                </a:solidFill>
                <a:latin typeface="Roboto Condensed" pitchFamily="2" charset="0"/>
                <a:ea typeface="Roboto Condensed" pitchFamily="2" charset="0"/>
              </a:rPr>
              <a:t>PHIẾU HỌC TẬP</a:t>
            </a:r>
          </a:p>
          <a:p>
            <a:pPr marL="114300" algn="just">
              <a:spcBef>
                <a:spcPts val="600"/>
              </a:spcBef>
              <a:spcAft>
                <a:spcPts val="600"/>
              </a:spcAft>
            </a:pPr>
            <a:r>
              <a:rPr lang="en-US" sz="2000" dirty="0">
                <a:solidFill>
                  <a:srgbClr val="0070C0"/>
                </a:solidFill>
                <a:latin typeface="Roboto Condensed" pitchFamily="2" charset="0"/>
                <a:ea typeface="Roboto Condensed" pitchFamily="2" charset="0"/>
              </a:rPr>
              <a:t>1. </a:t>
            </a:r>
            <a:r>
              <a:rPr lang="vi-VN" sz="2000" dirty="0">
                <a:solidFill>
                  <a:srgbClr val="0070C0"/>
                </a:solidFill>
                <a:latin typeface="Roboto Condensed" pitchFamily="2" charset="0"/>
                <a:ea typeface="Roboto Condensed" pitchFamily="2" charset="0"/>
              </a:rPr>
              <a:t>Giải thích tại sao mỗi khi cho phóng hồ quang người thợ hàn cần mặt nạ che mặt</a:t>
            </a:r>
            <a:r>
              <a:rPr lang="en-US" sz="2000" dirty="0">
                <a:solidFill>
                  <a:srgbClr val="0070C0"/>
                </a:solidFill>
                <a:latin typeface="Roboto Condensed" pitchFamily="2" charset="0"/>
                <a:ea typeface="Roboto Condensed" pitchFamily="2" charset="0"/>
              </a:rPr>
              <a:t>?</a:t>
            </a:r>
          </a:p>
          <a:p>
            <a:pPr marL="114300" algn="just">
              <a:spcBef>
                <a:spcPts val="600"/>
              </a:spcBef>
              <a:spcAft>
                <a:spcPts val="600"/>
              </a:spcAft>
            </a:pPr>
            <a:r>
              <a:rPr lang="en-US" sz="2000" dirty="0">
                <a:solidFill>
                  <a:srgbClr val="0070C0"/>
                </a:solidFill>
                <a:latin typeface="Roboto Condensed" pitchFamily="2" charset="0"/>
                <a:ea typeface="Roboto Condensed" pitchFamily="2" charset="0"/>
              </a:rPr>
              <a:t>2. </a:t>
            </a:r>
            <a:r>
              <a:rPr lang="vi-VN" sz="2000" dirty="0">
                <a:solidFill>
                  <a:srgbClr val="0070C0"/>
                </a:solidFill>
                <a:latin typeface="Roboto Condensed" pitchFamily="2" charset="0"/>
                <a:ea typeface="Roboto Condensed" pitchFamily="2" charset="0"/>
              </a:rPr>
              <a:t>Giải thích tại sao Mặt Trời là một nguồn năng lượng khổng lồ phát ra tia tử ngoại mà con người và các sinh vật trên Trái Đất vẫn có thể sinh sống dưới ánh nắng mặt trời được</a:t>
            </a:r>
            <a:r>
              <a:rPr lang="en-US" sz="2000" dirty="0">
                <a:solidFill>
                  <a:srgbClr val="0070C0"/>
                </a:solidFill>
                <a:latin typeface="Roboto Condensed" pitchFamily="2" charset="0"/>
                <a:ea typeface="Roboto Condensed" pitchFamily="2" charset="0"/>
              </a:rPr>
              <a:t>?</a:t>
            </a:r>
          </a:p>
          <a:p>
            <a:pPr marL="114300" algn="just">
              <a:spcBef>
                <a:spcPts val="600"/>
              </a:spcBef>
              <a:spcAft>
                <a:spcPts val="600"/>
              </a:spcAft>
            </a:pPr>
            <a:r>
              <a:rPr lang="en-US" sz="2000" dirty="0">
                <a:solidFill>
                  <a:srgbClr val="0070C0"/>
                </a:solidFill>
                <a:latin typeface="Roboto Condensed" pitchFamily="2" charset="0"/>
                <a:ea typeface="Roboto Condensed" pitchFamily="2" charset="0"/>
              </a:rPr>
              <a:t>3. </a:t>
            </a:r>
            <a:r>
              <a:rPr lang="vi-VN" sz="2000" dirty="0">
                <a:solidFill>
                  <a:srgbClr val="0070C0"/>
                </a:solidFill>
                <a:latin typeface="Roboto Condensed" pitchFamily="2" charset="0"/>
                <a:ea typeface="Roboto Condensed" pitchFamily="2" charset="0"/>
              </a:rPr>
              <a:t>Bảng 11.1 cho biết phạm vi của bước sóng trong chân không của các dải chính tạo nên thang sóng điện từ.</a:t>
            </a:r>
            <a:r>
              <a:rPr lang="en-US" sz="2000" dirty="0">
                <a:solidFill>
                  <a:srgbClr val="0070C0"/>
                </a:solidFill>
                <a:latin typeface="Roboto Condensed" pitchFamily="2" charset="0"/>
                <a:ea typeface="Roboto Condensed" pitchFamily="2" charset="0"/>
              </a:rPr>
              <a:t> </a:t>
            </a:r>
            <a:r>
              <a:rPr lang="vi-VN" sz="2000" dirty="0">
                <a:solidFill>
                  <a:srgbClr val="0070C0"/>
                </a:solidFill>
                <a:latin typeface="Roboto Condensed" pitchFamily="2" charset="0"/>
                <a:ea typeface="Roboto Condensed" pitchFamily="2" charset="0"/>
              </a:rPr>
              <a:t>Hãy xác định phạm vi của tần số tương ứng với các dải bước sóng đó.</a:t>
            </a:r>
            <a:endParaRPr lang="en-US" sz="2000" dirty="0">
              <a:solidFill>
                <a:srgbClr val="0070C0"/>
              </a:solidFill>
              <a:latin typeface="Roboto Condensed" pitchFamily="2" charset="0"/>
              <a:ea typeface="Roboto Condensed" pitchFamily="2" charset="0"/>
            </a:endParaRPr>
          </a:p>
        </p:txBody>
      </p:sp>
      <p:sp>
        <p:nvSpPr>
          <p:cNvPr id="2" name="Rectangle: Rounded Corners 1" descr="n185 Fb Thu Huong Pham">
            <a:extLst>
              <a:ext uri="{FF2B5EF4-FFF2-40B4-BE49-F238E27FC236}">
                <a16:creationId xmlns:a16="http://schemas.microsoft.com/office/drawing/2014/main" id="{B2071489-1182-29A0-9BA2-9FB92DEA1104}"/>
              </a:ext>
            </a:extLst>
          </p:cNvPr>
          <p:cNvSpPr/>
          <p:nvPr/>
        </p:nvSpPr>
        <p:spPr>
          <a:xfrm>
            <a:off x="377907" y="1100254"/>
            <a:ext cx="2001019" cy="3248721"/>
          </a:xfrm>
          <a:prstGeom prst="roundRect">
            <a:avLst/>
          </a:prstGeom>
          <a:solidFill>
            <a:schemeClr val="tx2">
              <a:lumMod val="20000"/>
              <a:lumOff val="80000"/>
            </a:schemeClr>
          </a:solidFill>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spcBef>
                <a:spcPts val="1200"/>
              </a:spcBef>
              <a:spcAft>
                <a:spcPts val="1200"/>
              </a:spcAft>
            </a:pP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Thảo</a:t>
            </a: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luận</a:t>
            </a: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nhóm</a:t>
            </a: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hoàn</a:t>
            </a: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thành</a:t>
            </a: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phiếu</a:t>
            </a: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học</a:t>
            </a:r>
            <a:r>
              <a:rPr lang="en-US" sz="2400" dirty="0">
                <a:solidFill>
                  <a:srgbClr val="0070C0"/>
                </a:solidFill>
                <a:latin typeface="Roboto Condensed" pitchFamily="2" charset="0"/>
                <a:ea typeface="Roboto Condensed" pitchFamily="2" charset="0"/>
              </a:rPr>
              <a:t> </a:t>
            </a:r>
            <a:r>
              <a:rPr lang="en-US" sz="2400" dirty="0" err="1">
                <a:solidFill>
                  <a:srgbClr val="0070C0"/>
                </a:solidFill>
                <a:latin typeface="Roboto Condensed" pitchFamily="2" charset="0"/>
                <a:ea typeface="Roboto Condensed" pitchFamily="2" charset="0"/>
              </a:rPr>
              <a:t>tập</a:t>
            </a:r>
            <a:endParaRPr lang="en-US" sz="2400" dirty="0">
              <a:solidFill>
                <a:srgbClr val="0070C0"/>
              </a:solidFill>
              <a:latin typeface="Roboto Condensed" pitchFamily="2" charset="0"/>
              <a:ea typeface="Roboto Condensed" pitchFamily="2" charset="0"/>
            </a:endParaRPr>
          </a:p>
          <a:p>
            <a:pPr algn="just">
              <a:spcBef>
                <a:spcPts val="1200"/>
              </a:spcBef>
              <a:spcAft>
                <a:spcPts val="1200"/>
              </a:spcAft>
            </a:pPr>
            <a:r>
              <a:rPr lang="en-US" sz="2400" dirty="0">
                <a:solidFill>
                  <a:srgbClr val="0070C0"/>
                </a:solidFill>
                <a:latin typeface="Roboto Condensed" pitchFamily="2" charset="0"/>
                <a:ea typeface="Roboto Condensed" pitchFamily="2" charset="0"/>
              </a:rPr>
              <a:t>- </a:t>
            </a:r>
            <a:r>
              <a:rPr lang="en-US" sz="2400" err="1">
                <a:solidFill>
                  <a:srgbClr val="0070C0"/>
                </a:solidFill>
                <a:latin typeface="Roboto Condensed" pitchFamily="2" charset="0"/>
                <a:ea typeface="Roboto Condensed" pitchFamily="2" charset="0"/>
              </a:rPr>
              <a:t>Thời</a:t>
            </a:r>
            <a:r>
              <a:rPr lang="en-US" sz="2400">
                <a:solidFill>
                  <a:srgbClr val="0070C0"/>
                </a:solidFill>
                <a:latin typeface="Roboto Condensed" pitchFamily="2" charset="0"/>
                <a:ea typeface="Roboto Condensed" pitchFamily="2" charset="0"/>
              </a:rPr>
              <a:t> gian: 3 </a:t>
            </a:r>
            <a:r>
              <a:rPr lang="en-US" sz="2400" dirty="0" err="1">
                <a:solidFill>
                  <a:srgbClr val="0070C0"/>
                </a:solidFill>
                <a:latin typeface="Roboto Condensed" pitchFamily="2" charset="0"/>
                <a:ea typeface="Roboto Condensed" pitchFamily="2" charset="0"/>
              </a:rPr>
              <a:t>phút</a:t>
            </a:r>
            <a:endParaRPr lang="en-US" sz="2400" dirty="0">
              <a:solidFill>
                <a:srgbClr val="0070C0"/>
              </a:solidFill>
              <a:latin typeface="Roboto Condensed" pitchFamily="2" charset="0"/>
              <a:ea typeface="Roboto Condensed" pitchFamily="2" charset="0"/>
            </a:endParaRPr>
          </a:p>
        </p:txBody>
      </p:sp>
    </p:spTree>
    <p:extLst>
      <p:ext uri="{BB962C8B-B14F-4D97-AF65-F5344CB8AC3E}">
        <p14:creationId xmlns:p14="http://schemas.microsoft.com/office/powerpoint/2010/main" val="272524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8" descr="n185 Fb Thu Huong Pham">
            <a:extLst>
              <a:ext uri="{FF2B5EF4-FFF2-40B4-BE49-F238E27FC236}">
                <a16:creationId xmlns:a16="http://schemas.microsoft.com/office/drawing/2014/main" id="{A287F4DB-0BE0-F1C7-734E-95C50EC45B7F}"/>
              </a:ext>
            </a:extLst>
          </p:cNvPr>
          <p:cNvSpPr/>
          <p:nvPr/>
        </p:nvSpPr>
        <p:spPr>
          <a:xfrm>
            <a:off x="4572000" y="1227551"/>
            <a:ext cx="3909060" cy="3013658"/>
          </a:xfrm>
          <a:prstGeom prst="roundRect">
            <a:avLst/>
          </a:prstGeom>
          <a:solidFill>
            <a:srgbClr val="FFFFFF"/>
          </a:solidFill>
          <a:ln w="38100" cap="flat" cmpd="sng" algn="ctr">
            <a:solidFill>
              <a:srgbClr val="4472C4">
                <a:shade val="50000"/>
              </a:srgbClr>
            </a:solidFill>
            <a:prstDash val="dash"/>
            <a:miter lim="800000"/>
          </a:ln>
          <a:effectLst/>
        </p:spPr>
        <p:txBody>
          <a:bodyPr rtlCol="0" anchor="ctr"/>
          <a:lstStyle/>
          <a:p>
            <a:pPr marL="114300" algn="just">
              <a:spcBef>
                <a:spcPts val="600"/>
              </a:spcBef>
              <a:spcAft>
                <a:spcPts val="600"/>
              </a:spcAft>
            </a:pPr>
            <a:r>
              <a:rPr lang="en-US" sz="2200" dirty="0">
                <a:solidFill>
                  <a:srgbClr val="0070C0"/>
                </a:solidFill>
                <a:latin typeface="Roboto Condensed" pitchFamily="2" charset="0"/>
                <a:ea typeface="Roboto Condensed" pitchFamily="2" charset="0"/>
              </a:rPr>
              <a:t>1. </a:t>
            </a:r>
            <a:r>
              <a:rPr lang="vi-VN" sz="2200" dirty="0">
                <a:solidFill>
                  <a:srgbClr val="0070C0"/>
                </a:solidFill>
                <a:latin typeface="Roboto Condensed" pitchFamily="2" charset="0"/>
                <a:ea typeface="Roboto Condensed" pitchFamily="2" charset="0"/>
              </a:rPr>
              <a:t>Vì bức xạ phát ra từ hồ quang điện lúc hàn điện chứa rất nhiều tia tử ngoại có thể làm hỏng giác mạc của mắt và gây ung thư da, do đó thợ hàn phải có mặt nạ chuyên dụng che mắt và mặt lúc thao tác hàn.</a:t>
            </a:r>
            <a:endParaRPr lang="en-US" sz="2200" dirty="0">
              <a:solidFill>
                <a:srgbClr val="0070C0"/>
              </a:solidFill>
              <a:latin typeface="Roboto Condensed" pitchFamily="2" charset="0"/>
              <a:ea typeface="Roboto Condensed" pitchFamily="2" charset="0"/>
            </a:endParaRPr>
          </a:p>
        </p:txBody>
      </p:sp>
      <p:pic>
        <p:nvPicPr>
          <p:cNvPr id="15362" name="Picture 2" descr="n185 Fb Thu Huong Pham">
            <a:extLst>
              <a:ext uri="{FF2B5EF4-FFF2-40B4-BE49-F238E27FC236}">
                <a16:creationId xmlns:a16="http://schemas.microsoft.com/office/drawing/2014/main" id="{B8E6A611-9CBC-DBF3-8183-8BACFB8DE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 y="723900"/>
            <a:ext cx="3810000" cy="36957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6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5362"/>
                                        </p:tgtEl>
                                        <p:attrNameLst>
                                          <p:attrName>style.visibility</p:attrName>
                                        </p:attrNameLst>
                                      </p:cBhvr>
                                      <p:to>
                                        <p:strVal val="visible"/>
                                      </p:to>
                                    </p:set>
                                    <p:animEffect transition="in" filter="barn(inVertical)">
                                      <p:cBhvr>
                                        <p:cTn id="10"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8" descr="n185 Fb Thu Huong Pham">
            <a:extLst>
              <a:ext uri="{FF2B5EF4-FFF2-40B4-BE49-F238E27FC236}">
                <a16:creationId xmlns:a16="http://schemas.microsoft.com/office/drawing/2014/main" id="{AC13B6EA-1D4B-EB64-AA7A-5AFB5EB57DC6}"/>
              </a:ext>
            </a:extLst>
          </p:cNvPr>
          <p:cNvSpPr/>
          <p:nvPr/>
        </p:nvSpPr>
        <p:spPr>
          <a:xfrm>
            <a:off x="5265420" y="811530"/>
            <a:ext cx="3425190" cy="3604260"/>
          </a:xfrm>
          <a:prstGeom prst="roundRect">
            <a:avLst/>
          </a:prstGeom>
          <a:solidFill>
            <a:srgbClr val="FFFFFF"/>
          </a:solidFill>
          <a:ln w="38100" cap="flat" cmpd="sng" algn="ctr">
            <a:solidFill>
              <a:srgbClr val="4472C4">
                <a:shade val="50000"/>
              </a:srgbClr>
            </a:solidFill>
            <a:prstDash val="dash"/>
            <a:miter lim="800000"/>
          </a:ln>
          <a:effectLst/>
        </p:spPr>
        <p:txBody>
          <a:bodyPr rtlCol="0" anchor="ctr"/>
          <a:lstStyle/>
          <a:p>
            <a:pPr marL="114300" algn="just">
              <a:spcBef>
                <a:spcPts val="600"/>
              </a:spcBef>
              <a:spcAft>
                <a:spcPts val="600"/>
              </a:spcAft>
            </a:pPr>
            <a:r>
              <a:rPr lang="en-US" sz="2200" dirty="0">
                <a:solidFill>
                  <a:srgbClr val="0070C0"/>
                </a:solidFill>
                <a:latin typeface="Roboto Condensed" pitchFamily="2" charset="0"/>
                <a:ea typeface="Roboto Condensed" pitchFamily="2" charset="0"/>
              </a:rPr>
              <a:t>2. </a:t>
            </a:r>
            <a:r>
              <a:rPr lang="vi-VN" sz="2200" dirty="0">
                <a:solidFill>
                  <a:srgbClr val="0070C0"/>
                </a:solidFill>
                <a:latin typeface="Roboto Condensed" pitchFamily="2" charset="0"/>
                <a:ea typeface="Roboto Condensed" pitchFamily="2" charset="0"/>
              </a:rPr>
              <a:t>Ánh sáng Mặt Trời bị hấp thụ một phần trên bầu khí quyển Trái Đất và được cản lại nhờ tầng Ozon, chỉ một phần nhỏ hơn tới được bề mặt Trái Đất, nên con người vẫn có thể sống được dưới ánh Mặt Trời.</a:t>
            </a:r>
            <a:endParaRPr lang="en-US" sz="2200" dirty="0">
              <a:solidFill>
                <a:srgbClr val="0070C0"/>
              </a:solidFill>
              <a:latin typeface="Roboto Condensed" pitchFamily="2" charset="0"/>
              <a:ea typeface="Roboto Condensed" pitchFamily="2" charset="0"/>
            </a:endParaRPr>
          </a:p>
        </p:txBody>
      </p:sp>
      <p:pic>
        <p:nvPicPr>
          <p:cNvPr id="3074" name="Picture 2" descr="n185 Fb Thu Huong Pham">
            <a:extLst>
              <a:ext uri="{FF2B5EF4-FFF2-40B4-BE49-F238E27FC236}">
                <a16:creationId xmlns:a16="http://schemas.microsoft.com/office/drawing/2014/main" id="{AE663B2F-9671-0CA4-C05A-D3B57CF73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90" y="811530"/>
            <a:ext cx="4528185" cy="360426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0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descr="n185 Fb Thu Huong Pham">
                <a:extLst>
                  <a:ext uri="{FF2B5EF4-FFF2-40B4-BE49-F238E27FC236}">
                    <a16:creationId xmlns:a16="http://schemas.microsoft.com/office/drawing/2014/main" id="{CCD5B390-C72B-F7FA-4B89-29F6077B6EB0}"/>
                  </a:ext>
                </a:extLst>
              </p:cNvPr>
              <p:cNvSpPr>
                <a:spLocks noGrp="1"/>
              </p:cNvSpPr>
              <p:nvPr>
                <p:ph type="title"/>
              </p:nvPr>
            </p:nvSpPr>
            <p:spPr>
              <a:xfrm>
                <a:off x="605700" y="251749"/>
                <a:ext cx="7704000" cy="669796"/>
              </a:xfrm>
            </p:spPr>
            <p:txBody>
              <a:bodyPr/>
              <a:lstStyle/>
              <a:p>
                <a:pPr algn="ctr"/>
                <a:r>
                  <a:rPr lang="en-US" sz="2800" b="1" dirty="0">
                    <a:solidFill>
                      <a:srgbClr val="FF0000"/>
                    </a:solidFill>
                    <a:latin typeface="Roboto Condensed" panose="02000000000000000000" pitchFamily="2" charset="0"/>
                    <a:ea typeface="Roboto Condensed" panose="02000000000000000000" pitchFamily="2" charset="0"/>
                  </a:rPr>
                  <a:t>Sử </a:t>
                </a:r>
                <a:r>
                  <a:rPr lang="en-US" sz="2800" b="1" dirty="0" err="1">
                    <a:solidFill>
                      <a:srgbClr val="FF0000"/>
                    </a:solidFill>
                    <a:latin typeface="Roboto Condensed" panose="02000000000000000000" pitchFamily="2" charset="0"/>
                    <a:ea typeface="Roboto Condensed" panose="02000000000000000000" pitchFamily="2" charset="0"/>
                  </a:rPr>
                  <a:t>dụng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công</a:t>
                </a:r>
                <a:r>
                  <a:rPr lang="en-US" sz="2800" b="1" dirty="0">
                    <a:solidFill>
                      <a:srgbClr val="FF0000"/>
                    </a:solidFill>
                    <a:latin typeface="Roboto Condensed" panose="02000000000000000000" pitchFamily="2" charset="0"/>
                    <a:ea typeface="Roboto Condensed" panose="02000000000000000000" pitchFamily="2" charset="0"/>
                  </a:rPr>
                  <a:t> </a:t>
                </a:r>
                <a:r>
                  <a:rPr lang="en-US" sz="2800" b="1" dirty="0" err="1">
                    <a:solidFill>
                      <a:srgbClr val="FF0000"/>
                    </a:solidFill>
                    <a:latin typeface="Roboto Condensed" panose="02000000000000000000" pitchFamily="2" charset="0"/>
                    <a:ea typeface="Roboto Condensed" panose="02000000000000000000" pitchFamily="2" charset="0"/>
                  </a:rPr>
                  <a:t>thức</a:t>
                </a:r>
                <a:r>
                  <a:rPr lang="en-US" sz="2800" b="1" dirty="0">
                    <a:solidFill>
                      <a:srgbClr val="FF0000"/>
                    </a:solidFill>
                    <a:latin typeface="Roboto Condensed" panose="02000000000000000000" pitchFamily="2" charset="0"/>
                    <a:ea typeface="Roboto Condensed" panose="02000000000000000000" pitchFamily="2" charset="0"/>
                  </a:rPr>
                  <a:t>: </a:t>
                </a:r>
                <a14:m>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𝒇</m:t>
                    </m:r>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a:solidFill>
                              <a:srgbClr val="FF0000"/>
                            </a:solidFill>
                            <a:effectLst/>
                            <a:latin typeface="Cambria Math" panose="02040503050406030204" pitchFamily="18" charset="0"/>
                          </a:rPr>
                        </m:ctrlPr>
                      </m:fPr>
                      <m:num>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𝒄</m:t>
                        </m:r>
                      </m:num>
                      <m:den>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𝝀</m:t>
                        </m:r>
                      </m:den>
                    </m:f>
                  </m:oMath>
                </a14:m>
                <a:r>
                  <a:rPr lang="en-US" sz="2800" b="1" dirty="0">
                    <a:solidFill>
                      <a:srgbClr val="FF0000"/>
                    </a:solidFill>
                    <a:latin typeface="Roboto Condensed" panose="02000000000000000000" pitchFamily="2" charset="0"/>
                    <a:ea typeface="Roboto Condensed" panose="02000000000000000000" pitchFamily="2" charset="0"/>
                  </a:rPr>
                  <a:t> </a:t>
                </a:r>
                <a:br>
                  <a:rPr lang="el-GR" sz="2800" b="1" dirty="0">
                    <a:solidFill>
                      <a:srgbClr val="FF0000"/>
                    </a:solidFill>
                    <a:latin typeface="Roboto Condensed" panose="02000000000000000000" pitchFamily="2" charset="0"/>
                    <a:ea typeface="Roboto Condensed" panose="02000000000000000000" pitchFamily="2" charset="0"/>
                  </a:rPr>
                </a:br>
                <a:endParaRPr lang="en-US" sz="2800" b="1" dirty="0">
                  <a:solidFill>
                    <a:srgbClr val="FF0000"/>
                  </a:solidFill>
                  <a:latin typeface="Roboto Condensed" panose="02000000000000000000" pitchFamily="2" charset="0"/>
                  <a:ea typeface="Roboto Condensed" panose="02000000000000000000" pitchFamily="2" charset="0"/>
                </a:endParaRPr>
              </a:p>
            </p:txBody>
          </p:sp>
        </mc:Choice>
        <mc:Fallback>
          <p:sp>
            <p:nvSpPr>
              <p:cNvPr id="2" name="Title 1" descr="n185 Fb Thu Huong Pham">
                <a:extLst>
                  <a:ext uri="{FF2B5EF4-FFF2-40B4-BE49-F238E27FC236}">
                    <a16:creationId xmlns:a16="http://schemas.microsoft.com/office/drawing/2014/main" id="{CCD5B390-C72B-F7FA-4B89-29F6077B6EB0}"/>
                  </a:ext>
                </a:extLst>
              </p:cNvPr>
              <p:cNvSpPr>
                <a:spLocks noGrp="1" noRot="1" noChangeAspect="1" noMove="1" noResize="1" noEditPoints="1" noAdjustHandles="1" noChangeArrowheads="1" noChangeShapeType="1" noTextEdit="1"/>
              </p:cNvSpPr>
              <p:nvPr>
                <p:ph type="title"/>
              </p:nvPr>
            </p:nvSpPr>
            <p:spPr>
              <a:xfrm>
                <a:off x="605700" y="251749"/>
                <a:ext cx="7704000" cy="669796"/>
              </a:xfrm>
              <a:blipFill>
                <a:blip r:embed="rId2"/>
                <a:stretch>
                  <a:fillRect b="-18182"/>
                </a:stretch>
              </a:blipFill>
            </p:spPr>
            <p:txBody>
              <a:bodyPr/>
              <a:lstStyle/>
              <a:p>
                <a:r>
                  <a:rPr lang="en-US">
                    <a:noFill/>
                  </a:rPr>
                  <a:t> </a:t>
                </a:r>
              </a:p>
            </p:txBody>
          </p:sp>
        </mc:Fallback>
      </mc:AlternateContent>
      <p:sp>
        <p:nvSpPr>
          <p:cNvPr id="4" name="TextBox 3" descr="n185 Fb Thu Huong Pham">
            <a:extLst>
              <a:ext uri="{FF2B5EF4-FFF2-40B4-BE49-F238E27FC236}">
                <a16:creationId xmlns:a16="http://schemas.microsoft.com/office/drawing/2014/main" id="{14D15C3D-A689-E684-D08A-B7B537D123D9}"/>
              </a:ext>
            </a:extLst>
          </p:cNvPr>
          <p:cNvSpPr txBox="1"/>
          <p:nvPr/>
        </p:nvSpPr>
        <p:spPr>
          <a:xfrm>
            <a:off x="538595" y="1185869"/>
            <a:ext cx="8066810" cy="461665"/>
          </a:xfrm>
          <a:prstGeom prst="rect">
            <a:avLst/>
          </a:prstGeom>
          <a:noFill/>
        </p:spPr>
        <p:txBody>
          <a:bodyPr wrap="square">
            <a:spAutoFit/>
          </a:bodyPr>
          <a:lstStyle/>
          <a:p>
            <a:pPr algn="ctr"/>
            <a:r>
              <a:rPr lang="vi-VN" sz="2400" b="1" dirty="0">
                <a:solidFill>
                  <a:srgbClr val="0070C0"/>
                </a:solidFill>
                <a:effectLst/>
                <a:latin typeface="Roboto Condensed" pitchFamily="2" charset="0"/>
                <a:ea typeface="Roboto Condensed" pitchFamily="2" charset="0"/>
              </a:rPr>
              <a:t>Bước sóng trong chân không của thang sóng điện từ</a:t>
            </a:r>
          </a:p>
        </p:txBody>
      </p:sp>
      <p:graphicFrame>
        <p:nvGraphicFramePr>
          <p:cNvPr id="5" name="Table 5" descr="n185 Fb Thu Huong Pham">
            <a:extLst>
              <a:ext uri="{FF2B5EF4-FFF2-40B4-BE49-F238E27FC236}">
                <a16:creationId xmlns:a16="http://schemas.microsoft.com/office/drawing/2014/main" id="{D63966C0-8F08-ECEB-A9F4-E1DEF0ED3BFE}"/>
              </a:ext>
            </a:extLst>
          </p:cNvPr>
          <p:cNvGraphicFramePr>
            <a:graphicFrameLocks noGrp="1"/>
          </p:cNvGraphicFramePr>
          <p:nvPr>
            <p:extLst>
              <p:ext uri="{D42A27DB-BD31-4B8C-83A1-F6EECF244321}">
                <p14:modId xmlns:p14="http://schemas.microsoft.com/office/powerpoint/2010/main" val="2610739798"/>
              </p:ext>
            </p:extLst>
          </p:nvPr>
        </p:nvGraphicFramePr>
        <p:xfrm>
          <a:off x="500277" y="1776115"/>
          <a:ext cx="8143446" cy="2681226"/>
        </p:xfrm>
        <a:graphic>
          <a:graphicData uri="http://schemas.openxmlformats.org/drawingml/2006/table">
            <a:tbl>
              <a:tblPr firstRow="1" bandRow="1">
                <a:tableStyleId>{0C655296-2EFE-44A2-8EEF-EB358E8C64A3}</a:tableStyleId>
              </a:tblPr>
              <a:tblGrid>
                <a:gridCol w="2242708">
                  <a:extLst>
                    <a:ext uri="{9D8B030D-6E8A-4147-A177-3AD203B41FA5}">
                      <a16:colId xmlns:a16="http://schemas.microsoft.com/office/drawing/2014/main" val="1773487722"/>
                    </a:ext>
                  </a:extLst>
                </a:gridCol>
                <a:gridCol w="2936081">
                  <a:extLst>
                    <a:ext uri="{9D8B030D-6E8A-4147-A177-3AD203B41FA5}">
                      <a16:colId xmlns:a16="http://schemas.microsoft.com/office/drawing/2014/main" val="3039090883"/>
                    </a:ext>
                  </a:extLst>
                </a:gridCol>
                <a:gridCol w="2964657">
                  <a:extLst>
                    <a:ext uri="{9D8B030D-6E8A-4147-A177-3AD203B41FA5}">
                      <a16:colId xmlns:a16="http://schemas.microsoft.com/office/drawing/2014/main" val="82786016"/>
                    </a:ext>
                  </a:extLst>
                </a:gridCol>
              </a:tblGrid>
              <a:tr h="456186">
                <a:tc>
                  <a:txBody>
                    <a:bodyPr/>
                    <a:lstStyle/>
                    <a:p>
                      <a:pPr algn="ctr">
                        <a:spcAft>
                          <a:spcPts val="0"/>
                        </a:spcAft>
                      </a:pPr>
                      <a:r>
                        <a:rPr lang="en-US" sz="1800" b="1" dirty="0" err="1">
                          <a:solidFill>
                            <a:srgbClr val="000000"/>
                          </a:solidFill>
                          <a:effectLst/>
                          <a:latin typeface="Roboto Condensed" pitchFamily="2" charset="0"/>
                          <a:ea typeface="Roboto Condensed" pitchFamily="2" charset="0"/>
                        </a:rPr>
                        <a:t>Loại</a:t>
                      </a:r>
                      <a:r>
                        <a:rPr lang="en-US" sz="1800" b="1" dirty="0">
                          <a:solidFill>
                            <a:srgbClr val="000000"/>
                          </a:solidFill>
                          <a:effectLst/>
                          <a:latin typeface="Roboto Condensed" pitchFamily="2" charset="0"/>
                          <a:ea typeface="Roboto Condensed" pitchFamily="2" charset="0"/>
                        </a:rPr>
                        <a:t> </a:t>
                      </a:r>
                      <a:r>
                        <a:rPr lang="en-US" sz="1800" b="1" dirty="0" err="1">
                          <a:solidFill>
                            <a:srgbClr val="000000"/>
                          </a:solidFill>
                          <a:effectLst/>
                          <a:latin typeface="Roboto Condensed" pitchFamily="2" charset="0"/>
                          <a:ea typeface="Roboto Condensed" pitchFamily="2" charset="0"/>
                        </a:rPr>
                        <a:t>bức</a:t>
                      </a:r>
                      <a:r>
                        <a:rPr lang="en-US" sz="1800" b="1" dirty="0">
                          <a:solidFill>
                            <a:srgbClr val="000000"/>
                          </a:solidFill>
                          <a:effectLst/>
                          <a:latin typeface="Roboto Condensed" pitchFamily="2" charset="0"/>
                          <a:ea typeface="Roboto Condensed" pitchFamily="2" charset="0"/>
                        </a:rPr>
                        <a:t> </a:t>
                      </a:r>
                      <a:r>
                        <a:rPr lang="en-US" sz="1800" b="1" dirty="0" err="1">
                          <a:solidFill>
                            <a:srgbClr val="000000"/>
                          </a:solidFill>
                          <a:effectLst/>
                          <a:latin typeface="Roboto Condensed" pitchFamily="2" charset="0"/>
                          <a:ea typeface="Roboto Condensed" pitchFamily="2" charset="0"/>
                        </a:rPr>
                        <a:t>xạ</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vi-VN" sz="1800" b="1" dirty="0">
                          <a:solidFill>
                            <a:srgbClr val="000000"/>
                          </a:solidFill>
                          <a:effectLst/>
                          <a:latin typeface="Roboto Condensed" pitchFamily="2" charset="0"/>
                          <a:ea typeface="Roboto Condensed" pitchFamily="2" charset="0"/>
                        </a:rPr>
                        <a:t>Phạm vi bước sóng</a:t>
                      </a:r>
                      <a:endParaRPr lang="vi-VN"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b="1" dirty="0" err="1">
                          <a:solidFill>
                            <a:srgbClr val="000000"/>
                          </a:solidFill>
                          <a:effectLst/>
                          <a:latin typeface="Roboto Condensed" pitchFamily="2" charset="0"/>
                          <a:ea typeface="Roboto Condensed" pitchFamily="2" charset="0"/>
                        </a:rPr>
                        <a:t>Phạm</a:t>
                      </a:r>
                      <a:r>
                        <a:rPr lang="en-US" sz="1800" b="1" dirty="0">
                          <a:solidFill>
                            <a:srgbClr val="000000"/>
                          </a:solidFill>
                          <a:effectLst/>
                          <a:latin typeface="Roboto Condensed" pitchFamily="2" charset="0"/>
                          <a:ea typeface="Roboto Condensed" pitchFamily="2" charset="0"/>
                        </a:rPr>
                        <a:t> vi </a:t>
                      </a:r>
                      <a:r>
                        <a:rPr lang="en-US" sz="1800" b="1" dirty="0" err="1">
                          <a:solidFill>
                            <a:srgbClr val="000000"/>
                          </a:solidFill>
                          <a:effectLst/>
                          <a:latin typeface="Roboto Condensed" pitchFamily="2" charset="0"/>
                          <a:ea typeface="Roboto Condensed" pitchFamily="2" charset="0"/>
                        </a:rPr>
                        <a:t>tần</a:t>
                      </a:r>
                      <a:r>
                        <a:rPr lang="en-US" sz="1800" b="1" dirty="0">
                          <a:solidFill>
                            <a:srgbClr val="000000"/>
                          </a:solidFill>
                          <a:effectLst/>
                          <a:latin typeface="Roboto Condensed" pitchFamily="2" charset="0"/>
                          <a:ea typeface="Roboto Condensed" pitchFamily="2" charset="0"/>
                        </a:rPr>
                        <a:t> </a:t>
                      </a:r>
                      <a:r>
                        <a:rPr lang="en-US" sz="1800" b="1" dirty="0" err="1">
                          <a:solidFill>
                            <a:srgbClr val="000000"/>
                          </a:solidFill>
                          <a:effectLst/>
                          <a:latin typeface="Roboto Condensed" pitchFamily="2" charset="0"/>
                          <a:ea typeface="Roboto Condensed" pitchFamily="2" charset="0"/>
                        </a:rPr>
                        <a:t>số</a:t>
                      </a:r>
                      <a:r>
                        <a:rPr lang="en-US" sz="1800" b="1" dirty="0">
                          <a:solidFill>
                            <a:srgbClr val="000000"/>
                          </a:solidFill>
                          <a:effectLst/>
                          <a:latin typeface="Roboto Condensed" pitchFamily="2" charset="0"/>
                          <a:ea typeface="Roboto Condensed" pitchFamily="2" charset="0"/>
                        </a:rPr>
                        <a:t> (Hz)</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extLst>
                  <a:ext uri="{0D108BD9-81ED-4DB2-BD59-A6C34878D82A}">
                    <a16:rowId xmlns:a16="http://schemas.microsoft.com/office/drawing/2014/main" val="1119646558"/>
                  </a:ext>
                </a:extLst>
              </a:tr>
              <a:tr h="370840">
                <a:tc>
                  <a:txBody>
                    <a:bodyPr/>
                    <a:lstStyle/>
                    <a:p>
                      <a:pPr algn="ctr">
                        <a:spcAft>
                          <a:spcPts val="0"/>
                        </a:spcAft>
                      </a:pPr>
                      <a:r>
                        <a:rPr lang="en-US" sz="1800" b="1">
                          <a:solidFill>
                            <a:srgbClr val="000000"/>
                          </a:solidFill>
                          <a:effectLst/>
                          <a:latin typeface="Roboto Condensed" pitchFamily="2" charset="0"/>
                          <a:ea typeface="Roboto Condensed" pitchFamily="2" charset="0"/>
                        </a:rPr>
                        <a:t>Sóng vô tuyến</a:t>
                      </a:r>
                      <a:endParaRPr lang="en-US" sz="1800" b="1">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a:solidFill>
                            <a:srgbClr val="000000"/>
                          </a:solidFill>
                          <a:effectLst/>
                          <a:latin typeface="Roboto Condensed" pitchFamily="2" charset="0"/>
                          <a:ea typeface="Roboto Condensed" pitchFamily="2" charset="0"/>
                        </a:rPr>
                        <a:t>Từ 1 m đến 100 km</a:t>
                      </a:r>
                      <a:endParaRPr lang="en-US" sz="180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3.10</a:t>
                      </a:r>
                      <a:r>
                        <a:rPr lang="en-US" sz="1800" baseline="30000" dirty="0">
                          <a:solidFill>
                            <a:srgbClr val="000000"/>
                          </a:solidFill>
                          <a:effectLst/>
                          <a:latin typeface="Roboto Condensed" pitchFamily="2" charset="0"/>
                          <a:ea typeface="Roboto Condensed" pitchFamily="2" charset="0"/>
                        </a:rPr>
                        <a:t>3</a:t>
                      </a:r>
                      <a:r>
                        <a:rPr lang="en-US" sz="1800" dirty="0">
                          <a:solidFill>
                            <a:srgbClr val="000000"/>
                          </a:solidFill>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3.10</a:t>
                      </a:r>
                      <a:r>
                        <a:rPr lang="en-US" sz="1800" baseline="30000" dirty="0">
                          <a:solidFill>
                            <a:srgbClr val="000000"/>
                          </a:solidFill>
                          <a:effectLst/>
                          <a:latin typeface="Roboto Condensed" pitchFamily="2" charset="0"/>
                          <a:ea typeface="Roboto Condensed" pitchFamily="2" charset="0"/>
                        </a:rPr>
                        <a:t>8</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extLst>
                  <a:ext uri="{0D108BD9-81ED-4DB2-BD59-A6C34878D82A}">
                    <a16:rowId xmlns:a16="http://schemas.microsoft.com/office/drawing/2014/main" val="3562188720"/>
                  </a:ext>
                </a:extLst>
              </a:tr>
              <a:tr h="370840">
                <a:tc>
                  <a:txBody>
                    <a:bodyPr/>
                    <a:lstStyle/>
                    <a:p>
                      <a:pPr algn="ctr">
                        <a:spcAft>
                          <a:spcPts val="0"/>
                        </a:spcAft>
                      </a:pPr>
                      <a:r>
                        <a:rPr lang="en-US" sz="1800" b="1">
                          <a:solidFill>
                            <a:srgbClr val="000000"/>
                          </a:solidFill>
                          <a:effectLst/>
                          <a:latin typeface="Roboto Condensed" pitchFamily="2" charset="0"/>
                          <a:ea typeface="Roboto Condensed" pitchFamily="2" charset="0"/>
                        </a:rPr>
                        <a:t>Sóng vi ba</a:t>
                      </a:r>
                      <a:endParaRPr lang="en-US" sz="1800" b="1">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a:solidFill>
                            <a:srgbClr val="000000"/>
                          </a:solidFill>
                          <a:effectLst/>
                          <a:latin typeface="Roboto Condensed" pitchFamily="2" charset="0"/>
                          <a:ea typeface="Roboto Condensed" pitchFamily="2" charset="0"/>
                        </a:rPr>
                        <a:t>Từ 1 mm đến 1 m</a:t>
                      </a:r>
                      <a:endParaRPr lang="en-US" sz="180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3.10</a:t>
                      </a:r>
                      <a:r>
                        <a:rPr lang="en-US" sz="1800" baseline="30000" dirty="0">
                          <a:solidFill>
                            <a:srgbClr val="000000"/>
                          </a:solidFill>
                          <a:effectLst/>
                          <a:latin typeface="Roboto Condensed" pitchFamily="2" charset="0"/>
                          <a:ea typeface="Roboto Condensed" pitchFamily="2" charset="0"/>
                        </a:rPr>
                        <a:t>8</a:t>
                      </a:r>
                      <a:r>
                        <a:rPr lang="en-US" sz="1800" dirty="0">
                          <a:solidFill>
                            <a:srgbClr val="000000"/>
                          </a:solidFill>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3.10</a:t>
                      </a:r>
                      <a:r>
                        <a:rPr lang="en-US" sz="1800" baseline="30000" dirty="0">
                          <a:solidFill>
                            <a:srgbClr val="000000"/>
                          </a:solidFill>
                          <a:effectLst/>
                          <a:latin typeface="Roboto Condensed" pitchFamily="2" charset="0"/>
                          <a:ea typeface="Roboto Condensed" pitchFamily="2" charset="0"/>
                        </a:rPr>
                        <a:t>11</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extLst>
                  <a:ext uri="{0D108BD9-81ED-4DB2-BD59-A6C34878D82A}">
                    <a16:rowId xmlns:a16="http://schemas.microsoft.com/office/drawing/2014/main" val="526237373"/>
                  </a:ext>
                </a:extLst>
              </a:tr>
              <a:tr h="370840">
                <a:tc>
                  <a:txBody>
                    <a:bodyPr/>
                    <a:lstStyle/>
                    <a:p>
                      <a:pPr algn="ctr">
                        <a:spcAft>
                          <a:spcPts val="0"/>
                        </a:spcAft>
                      </a:pPr>
                      <a:r>
                        <a:rPr lang="en-US" sz="1800" b="1">
                          <a:solidFill>
                            <a:srgbClr val="000000"/>
                          </a:solidFill>
                          <a:effectLst/>
                          <a:latin typeface="Roboto Condensed" pitchFamily="2" charset="0"/>
                          <a:ea typeface="Roboto Condensed" pitchFamily="2" charset="0"/>
                        </a:rPr>
                        <a:t>Tia hồng ngoại</a:t>
                      </a:r>
                      <a:endParaRPr lang="en-US" sz="1800" b="1">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0,76 </a:t>
                      </a:r>
                      <a:r>
                        <a:rPr lang="el-GR" sz="1800" b="0" i="0" dirty="0">
                          <a:effectLst/>
                          <a:latin typeface="Roboto Condensed" pitchFamily="2" charset="0"/>
                          <a:ea typeface="Roboto Condensed" pitchFamily="2" charset="0"/>
                        </a:rPr>
                        <a:t>μ</a:t>
                      </a:r>
                      <a:r>
                        <a:rPr lang="en-US" sz="1800" b="0" i="0" dirty="0">
                          <a:effectLst/>
                          <a:latin typeface="Roboto Condensed" pitchFamily="2" charset="0"/>
                          <a:ea typeface="Roboto Condensed" pitchFamily="2" charset="0"/>
                        </a:rPr>
                        <a:t>m</a:t>
                      </a:r>
                      <a:r>
                        <a:rPr lang="en-US" sz="1800" dirty="0">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1 mm</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3.10</a:t>
                      </a:r>
                      <a:r>
                        <a:rPr lang="en-US" sz="1800" baseline="30000" dirty="0">
                          <a:solidFill>
                            <a:srgbClr val="000000"/>
                          </a:solidFill>
                          <a:effectLst/>
                          <a:latin typeface="Roboto Condensed" pitchFamily="2" charset="0"/>
                          <a:ea typeface="Roboto Condensed" pitchFamily="2" charset="0"/>
                        </a:rPr>
                        <a:t>11</a:t>
                      </a:r>
                      <a:r>
                        <a:rPr lang="en-US" sz="1800" dirty="0">
                          <a:solidFill>
                            <a:srgbClr val="000000"/>
                          </a:solidFill>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3,9.10</a:t>
                      </a:r>
                      <a:r>
                        <a:rPr lang="en-US" sz="1800" baseline="30000" dirty="0">
                          <a:solidFill>
                            <a:srgbClr val="000000"/>
                          </a:solidFill>
                          <a:effectLst/>
                          <a:latin typeface="Roboto Condensed" pitchFamily="2" charset="0"/>
                          <a:ea typeface="Roboto Condensed" pitchFamily="2" charset="0"/>
                        </a:rPr>
                        <a:t>14</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extLst>
                  <a:ext uri="{0D108BD9-81ED-4DB2-BD59-A6C34878D82A}">
                    <a16:rowId xmlns:a16="http://schemas.microsoft.com/office/drawing/2014/main" val="575441326"/>
                  </a:ext>
                </a:extLst>
              </a:tr>
              <a:tr h="370840">
                <a:tc>
                  <a:txBody>
                    <a:bodyPr/>
                    <a:lstStyle/>
                    <a:p>
                      <a:pPr algn="ctr">
                        <a:spcAft>
                          <a:spcPts val="0"/>
                        </a:spcAft>
                      </a:pPr>
                      <a:r>
                        <a:rPr lang="en-US" sz="1800" b="1">
                          <a:solidFill>
                            <a:srgbClr val="000000"/>
                          </a:solidFill>
                          <a:effectLst/>
                          <a:latin typeface="Roboto Condensed" pitchFamily="2" charset="0"/>
                          <a:ea typeface="Roboto Condensed" pitchFamily="2" charset="0"/>
                        </a:rPr>
                        <a:t>Ánh sáng nhìn thấy</a:t>
                      </a:r>
                      <a:endParaRPr lang="en-US" sz="1800" b="1">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0,38 </a:t>
                      </a:r>
                      <a:r>
                        <a:rPr lang="el-GR" sz="1800" b="0" i="0" dirty="0">
                          <a:effectLst/>
                          <a:latin typeface="Roboto Condensed" pitchFamily="2" charset="0"/>
                          <a:ea typeface="Roboto Condensed" pitchFamily="2" charset="0"/>
                        </a:rPr>
                        <a:t>μ</a:t>
                      </a:r>
                      <a:r>
                        <a:rPr lang="en-US" sz="1800" b="0" i="0" dirty="0">
                          <a:effectLst/>
                          <a:latin typeface="Roboto Condensed" pitchFamily="2" charset="0"/>
                          <a:ea typeface="Roboto Condensed" pitchFamily="2" charset="0"/>
                        </a:rPr>
                        <a:t>m</a:t>
                      </a:r>
                      <a:r>
                        <a:rPr lang="en-US" sz="1800" dirty="0">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0,76 </a:t>
                      </a:r>
                      <a:r>
                        <a:rPr lang="el-GR" sz="1800" b="0" i="0" dirty="0">
                          <a:effectLst/>
                          <a:latin typeface="Roboto Condensed" pitchFamily="2" charset="0"/>
                          <a:ea typeface="Roboto Condensed" pitchFamily="2" charset="0"/>
                        </a:rPr>
                        <a:t>μ</a:t>
                      </a:r>
                      <a:r>
                        <a:rPr lang="en-US" sz="1800" b="0" i="0" dirty="0">
                          <a:effectLst/>
                          <a:latin typeface="Roboto Condensed" pitchFamily="2" charset="0"/>
                          <a:ea typeface="Roboto Condensed" pitchFamily="2" charset="0"/>
                        </a:rPr>
                        <a:t>m</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3,9.10</a:t>
                      </a:r>
                      <a:r>
                        <a:rPr lang="en-US" sz="1800" baseline="30000" dirty="0">
                          <a:solidFill>
                            <a:srgbClr val="000000"/>
                          </a:solidFill>
                          <a:effectLst/>
                          <a:latin typeface="Roboto Condensed" pitchFamily="2" charset="0"/>
                          <a:ea typeface="Roboto Condensed" pitchFamily="2" charset="0"/>
                        </a:rPr>
                        <a:t>14</a:t>
                      </a:r>
                      <a:r>
                        <a:rPr lang="en-US" sz="1800" dirty="0">
                          <a:solidFill>
                            <a:srgbClr val="000000"/>
                          </a:solidFill>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7,9.10</a:t>
                      </a:r>
                      <a:r>
                        <a:rPr lang="en-US" sz="1800" baseline="30000" dirty="0">
                          <a:solidFill>
                            <a:srgbClr val="000000"/>
                          </a:solidFill>
                          <a:effectLst/>
                          <a:latin typeface="Roboto Condensed" pitchFamily="2" charset="0"/>
                          <a:ea typeface="Roboto Condensed" pitchFamily="2" charset="0"/>
                        </a:rPr>
                        <a:t>14</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extLst>
                  <a:ext uri="{0D108BD9-81ED-4DB2-BD59-A6C34878D82A}">
                    <a16:rowId xmlns:a16="http://schemas.microsoft.com/office/drawing/2014/main" val="2051919936"/>
                  </a:ext>
                </a:extLst>
              </a:tr>
              <a:tr h="370840">
                <a:tc>
                  <a:txBody>
                    <a:bodyPr/>
                    <a:lstStyle/>
                    <a:p>
                      <a:pPr algn="ctr">
                        <a:spcAft>
                          <a:spcPts val="0"/>
                        </a:spcAft>
                      </a:pPr>
                      <a:r>
                        <a:rPr lang="en-US" sz="1800" b="1">
                          <a:solidFill>
                            <a:srgbClr val="000000"/>
                          </a:solidFill>
                          <a:effectLst/>
                          <a:latin typeface="Roboto Condensed" pitchFamily="2" charset="0"/>
                          <a:ea typeface="Roboto Condensed" pitchFamily="2" charset="0"/>
                        </a:rPr>
                        <a:t>Tia tử ngoại</a:t>
                      </a:r>
                      <a:endParaRPr lang="en-US" sz="1800" b="1">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a:solidFill>
                            <a:srgbClr val="000000"/>
                          </a:solidFill>
                          <a:effectLst/>
                          <a:latin typeface="Roboto Condensed" pitchFamily="2" charset="0"/>
                          <a:ea typeface="Roboto Condensed" pitchFamily="2" charset="0"/>
                        </a:rPr>
                        <a:t>Từ 10 nm đến 400 nm</a:t>
                      </a:r>
                      <a:endParaRPr lang="en-US" sz="180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7,5.10</a:t>
                      </a:r>
                      <a:r>
                        <a:rPr lang="en-US" sz="1800" baseline="30000" dirty="0">
                          <a:solidFill>
                            <a:srgbClr val="000000"/>
                          </a:solidFill>
                          <a:effectLst/>
                          <a:latin typeface="Roboto Condensed" pitchFamily="2" charset="0"/>
                          <a:ea typeface="Roboto Condensed" pitchFamily="2" charset="0"/>
                        </a:rPr>
                        <a:t>14</a:t>
                      </a:r>
                      <a:r>
                        <a:rPr lang="en-US" sz="1800" dirty="0">
                          <a:solidFill>
                            <a:srgbClr val="000000"/>
                          </a:solidFill>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3.10</a:t>
                      </a:r>
                      <a:r>
                        <a:rPr lang="en-US" sz="1800" baseline="30000" dirty="0">
                          <a:solidFill>
                            <a:srgbClr val="000000"/>
                          </a:solidFill>
                          <a:effectLst/>
                          <a:latin typeface="Roboto Condensed" pitchFamily="2" charset="0"/>
                          <a:ea typeface="Roboto Condensed" pitchFamily="2" charset="0"/>
                        </a:rPr>
                        <a:t>16</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extLst>
                  <a:ext uri="{0D108BD9-81ED-4DB2-BD59-A6C34878D82A}">
                    <a16:rowId xmlns:a16="http://schemas.microsoft.com/office/drawing/2014/main" val="1096817360"/>
                  </a:ext>
                </a:extLst>
              </a:tr>
              <a:tr h="370840">
                <a:tc>
                  <a:txBody>
                    <a:bodyPr/>
                    <a:lstStyle/>
                    <a:p>
                      <a:pPr algn="ctr">
                        <a:spcAft>
                          <a:spcPts val="0"/>
                        </a:spcAft>
                      </a:pPr>
                      <a:r>
                        <a:rPr lang="en-US" sz="1800" b="1" dirty="0">
                          <a:solidFill>
                            <a:srgbClr val="000000"/>
                          </a:solidFill>
                          <a:effectLst/>
                          <a:latin typeface="Roboto Condensed" pitchFamily="2" charset="0"/>
                          <a:ea typeface="Roboto Condensed" pitchFamily="2" charset="0"/>
                        </a:rPr>
                        <a:t>Tia X</a:t>
                      </a:r>
                      <a:endParaRPr lang="en-US" sz="1800" b="1"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30 pm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3 nm</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tc>
                  <a:txBody>
                    <a:bodyPr/>
                    <a:lstStyle/>
                    <a:p>
                      <a:pPr algn="ctr">
                        <a:spcAft>
                          <a:spcPts val="0"/>
                        </a:spcAft>
                      </a:pPr>
                      <a:r>
                        <a:rPr lang="en-US" sz="1800" dirty="0" err="1">
                          <a:solidFill>
                            <a:srgbClr val="000000"/>
                          </a:solidFill>
                          <a:effectLst/>
                          <a:latin typeface="Roboto Condensed" pitchFamily="2" charset="0"/>
                          <a:ea typeface="Roboto Condensed" pitchFamily="2" charset="0"/>
                        </a:rPr>
                        <a:t>Từ</a:t>
                      </a:r>
                      <a:r>
                        <a:rPr lang="en-US" sz="1800" dirty="0">
                          <a:solidFill>
                            <a:srgbClr val="000000"/>
                          </a:solidFill>
                          <a:effectLst/>
                          <a:latin typeface="Roboto Condensed" pitchFamily="2" charset="0"/>
                          <a:ea typeface="Roboto Condensed" pitchFamily="2" charset="0"/>
                        </a:rPr>
                        <a:t> 10</a:t>
                      </a:r>
                      <a:r>
                        <a:rPr lang="en-US" sz="1800" baseline="30000" dirty="0">
                          <a:solidFill>
                            <a:srgbClr val="000000"/>
                          </a:solidFill>
                          <a:effectLst/>
                          <a:latin typeface="Roboto Condensed" pitchFamily="2" charset="0"/>
                          <a:ea typeface="Roboto Condensed" pitchFamily="2" charset="0"/>
                        </a:rPr>
                        <a:t>17</a:t>
                      </a:r>
                      <a:r>
                        <a:rPr lang="en-US" sz="1800" dirty="0">
                          <a:solidFill>
                            <a:srgbClr val="000000"/>
                          </a:solidFill>
                          <a:effectLst/>
                          <a:latin typeface="Roboto Condensed" pitchFamily="2" charset="0"/>
                          <a:ea typeface="Roboto Condensed" pitchFamily="2" charset="0"/>
                        </a:rPr>
                        <a:t> </a:t>
                      </a:r>
                      <a:r>
                        <a:rPr lang="en-US" sz="1800" dirty="0" err="1">
                          <a:solidFill>
                            <a:srgbClr val="000000"/>
                          </a:solidFill>
                          <a:effectLst/>
                          <a:latin typeface="Roboto Condensed" pitchFamily="2" charset="0"/>
                          <a:ea typeface="Roboto Condensed" pitchFamily="2" charset="0"/>
                        </a:rPr>
                        <a:t>đến</a:t>
                      </a:r>
                      <a:r>
                        <a:rPr lang="en-US" sz="1800" dirty="0">
                          <a:solidFill>
                            <a:srgbClr val="000000"/>
                          </a:solidFill>
                          <a:effectLst/>
                          <a:latin typeface="Roboto Condensed" pitchFamily="2" charset="0"/>
                          <a:ea typeface="Roboto Condensed" pitchFamily="2" charset="0"/>
                        </a:rPr>
                        <a:t> 10</a:t>
                      </a:r>
                      <a:r>
                        <a:rPr lang="en-US" sz="1800" baseline="30000" dirty="0">
                          <a:solidFill>
                            <a:srgbClr val="000000"/>
                          </a:solidFill>
                          <a:effectLst/>
                          <a:latin typeface="Roboto Condensed" pitchFamily="2" charset="0"/>
                          <a:ea typeface="Roboto Condensed" pitchFamily="2" charset="0"/>
                        </a:rPr>
                        <a:t>19</a:t>
                      </a:r>
                      <a:endParaRPr lang="en-US" sz="1800" dirty="0">
                        <a:effectLst/>
                        <a:latin typeface="Roboto Condensed" pitchFamily="2" charset="0"/>
                        <a:ea typeface="Roboto Condensed" pitchFamily="2" charset="0"/>
                      </a:endParaRPr>
                    </a:p>
                  </a:txBody>
                  <a:tcPr marL="54100" marR="54100" marT="36067" marB="36067">
                    <a:solidFill>
                      <a:schemeClr val="accent3">
                        <a:lumMod val="20000"/>
                        <a:lumOff val="80000"/>
                      </a:schemeClr>
                    </a:solidFill>
                  </a:tcPr>
                </a:tc>
                <a:extLst>
                  <a:ext uri="{0D108BD9-81ED-4DB2-BD59-A6C34878D82A}">
                    <a16:rowId xmlns:a16="http://schemas.microsoft.com/office/drawing/2014/main" val="2858629234"/>
                  </a:ext>
                </a:extLst>
              </a:tr>
            </a:tbl>
          </a:graphicData>
        </a:graphic>
      </p:graphicFrame>
    </p:spTree>
    <p:extLst>
      <p:ext uri="{BB962C8B-B14F-4D97-AF65-F5344CB8AC3E}">
        <p14:creationId xmlns:p14="http://schemas.microsoft.com/office/powerpoint/2010/main" val="102703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185 Fb Thu Huong Pham">
            <a:extLst>
              <a:ext uri="{FF2B5EF4-FFF2-40B4-BE49-F238E27FC236}">
                <a16:creationId xmlns:a16="http://schemas.microsoft.com/office/drawing/2014/main" id="{31C3D618-AF7E-99FB-857D-026FD32FA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346" y="274732"/>
            <a:ext cx="3879408" cy="4594035"/>
          </a:xfrm>
          <a:prstGeom prst="round2DiagRect">
            <a:avLst>
              <a:gd name="adj1" fmla="val 8715"/>
              <a:gd name="adj2" fmla="val 8803"/>
            </a:avLst>
          </a:prstGeom>
          <a:noFill/>
          <a:extLst>
            <a:ext uri="{909E8E84-426E-40DD-AFC4-6F175D3DCCD1}">
              <a14:hiddenFill xmlns:a14="http://schemas.microsoft.com/office/drawing/2010/main">
                <a:solidFill>
                  <a:srgbClr val="FFFFFF"/>
                </a:solidFill>
              </a14:hiddenFill>
            </a:ext>
          </a:extLst>
        </p:spPr>
      </p:pic>
      <p:sp>
        <p:nvSpPr>
          <p:cNvPr id="6" name="TextBox 5" descr="n185 Fb Thu Huong Pham">
            <a:extLst>
              <a:ext uri="{FF2B5EF4-FFF2-40B4-BE49-F238E27FC236}">
                <a16:creationId xmlns:a16="http://schemas.microsoft.com/office/drawing/2014/main" id="{83E79D6C-EC79-C2EC-67A1-64F5DBB22423}"/>
              </a:ext>
            </a:extLst>
          </p:cNvPr>
          <p:cNvSpPr txBox="1"/>
          <p:nvPr/>
        </p:nvSpPr>
        <p:spPr>
          <a:xfrm>
            <a:off x="570344" y="1417908"/>
            <a:ext cx="4089621" cy="2831544"/>
          </a:xfrm>
          <a:prstGeom prst="rect">
            <a:avLst/>
          </a:prstGeom>
          <a:noFill/>
        </p:spPr>
        <p:txBody>
          <a:bodyPr wrap="square">
            <a:spAutoFit/>
          </a:bodyPr>
          <a:lstStyle/>
          <a:p>
            <a:pPr marL="285750" indent="-285750" algn="just">
              <a:spcBef>
                <a:spcPts val="600"/>
              </a:spcBef>
              <a:spcAft>
                <a:spcPts val="600"/>
              </a:spcAft>
              <a:buFont typeface="Wingdings" panose="05000000000000000000" pitchFamily="2" charset="2"/>
              <a:buChar char="q"/>
            </a:pPr>
            <a:r>
              <a:rPr lang="en-US" sz="2400" b="0" i="0" dirty="0" err="1">
                <a:solidFill>
                  <a:srgbClr val="0070C0"/>
                </a:solidFill>
                <a:effectLst/>
                <a:latin typeface="Roboto Condensed" panose="02000000000000000000" pitchFamily="2" charset="0"/>
                <a:ea typeface="Roboto Condensed" panose="02000000000000000000" pitchFamily="2" charset="0"/>
              </a:rPr>
              <a:t>Sóng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điện</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từ</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đóng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vai</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trò</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vô</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cùng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quan</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trọng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với</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đời</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sống</a:t>
            </a:r>
            <a:r>
              <a:rPr lang="en-US" sz="2400" b="0" i="0" dirty="0">
                <a:solidFill>
                  <a:srgbClr val="0070C0"/>
                </a:solidFill>
                <a:effectLst/>
                <a:latin typeface="Roboto Condensed" panose="02000000000000000000" pitchFamily="2" charset="0"/>
                <a:ea typeface="Roboto Condensed" panose="02000000000000000000" pitchFamily="2" charset="0"/>
              </a:rPr>
              <a:t> con </a:t>
            </a:r>
            <a:r>
              <a:rPr lang="en-US" sz="2400" b="0" i="0" dirty="0" err="1">
                <a:solidFill>
                  <a:srgbClr val="0070C0"/>
                </a:solidFill>
                <a:effectLst/>
                <a:latin typeface="Roboto Condensed" panose="02000000000000000000" pitchFamily="2" charset="0"/>
                <a:ea typeface="Roboto Condensed" panose="02000000000000000000" pitchFamily="2" charset="0"/>
              </a:rPr>
              <a:t>người</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bởi</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những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ứng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dụng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hữu</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ích</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mà</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nó</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mang</a:t>
            </a:r>
            <a:r>
              <a:rPr lang="en-US" sz="2400" b="0" i="0" dirty="0">
                <a:solidFill>
                  <a:srgbClr val="0070C0"/>
                </a:solidFill>
                <a:effectLst/>
                <a:latin typeface="Roboto Condensed" panose="02000000000000000000" pitchFamily="2" charset="0"/>
                <a:ea typeface="Roboto Condensed" panose="02000000000000000000" pitchFamily="2" charset="0"/>
              </a:rPr>
              <a:t> </a:t>
            </a:r>
            <a:r>
              <a:rPr lang="en-US" sz="2400" b="0" i="0" dirty="0" err="1">
                <a:solidFill>
                  <a:srgbClr val="0070C0"/>
                </a:solidFill>
                <a:effectLst/>
                <a:latin typeface="Roboto Condensed" panose="02000000000000000000" pitchFamily="2" charset="0"/>
                <a:ea typeface="Roboto Condensed" panose="02000000000000000000" pitchFamily="2" charset="0"/>
              </a:rPr>
              <a:t>lại</a:t>
            </a:r>
            <a:r>
              <a:rPr lang="en-US" sz="2400" b="0" i="0" dirty="0">
                <a:solidFill>
                  <a:srgbClr val="0070C0"/>
                </a:solidFill>
                <a:effectLst/>
                <a:latin typeface="Roboto Condensed" panose="02000000000000000000" pitchFamily="2" charset="0"/>
                <a:ea typeface="Roboto Condensed" panose="02000000000000000000" pitchFamily="2" charset="0"/>
              </a:rPr>
              <a:t>.</a:t>
            </a:r>
          </a:p>
          <a:p>
            <a:pPr marL="285750" indent="-285750" algn="just">
              <a:spcBef>
                <a:spcPts val="600"/>
              </a:spcBef>
              <a:spcAft>
                <a:spcPts val="600"/>
              </a:spcAft>
              <a:buFont typeface="Wingdings" panose="05000000000000000000" pitchFamily="2" charset="2"/>
              <a:buChar char="q"/>
            </a:pPr>
            <a:r>
              <a:rPr lang="en-US" sz="2400" dirty="0" err="1">
                <a:solidFill>
                  <a:srgbClr val="0070C0"/>
                </a:solidFill>
                <a:latin typeface="Roboto Condensed" panose="02000000000000000000" pitchFamily="2" charset="0"/>
                <a:ea typeface="Roboto Condensed" panose="02000000000000000000" pitchFamily="2" charset="0"/>
              </a:rPr>
              <a:t>Là</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một</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phát</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hiện</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vĩ</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đại</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với</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đóng</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góp</a:t>
            </a:r>
            <a:r>
              <a:rPr lang="en-US" sz="2400" dirty="0">
                <a:solidFill>
                  <a:srgbClr val="0070C0"/>
                </a:solidFill>
                <a:latin typeface="Roboto Condensed" panose="02000000000000000000" pitchFamily="2" charset="0"/>
                <a:ea typeface="Roboto Condensed" panose="02000000000000000000" pitchFamily="2" charset="0"/>
              </a:rPr>
              <a:t> to </a:t>
            </a:r>
            <a:r>
              <a:rPr lang="en-US" sz="2400" dirty="0" err="1">
                <a:solidFill>
                  <a:srgbClr val="0070C0"/>
                </a:solidFill>
                <a:latin typeface="Roboto Condensed" panose="02000000000000000000" pitchFamily="2" charset="0"/>
                <a:ea typeface="Roboto Condensed" panose="02000000000000000000" pitchFamily="2" charset="0"/>
              </a:rPr>
              <a:t>lớn</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của</a:t>
            </a:r>
            <a:r>
              <a:rPr lang="en-US" sz="2400" dirty="0">
                <a:solidFill>
                  <a:srgbClr val="0070C0"/>
                </a:solidFill>
                <a:latin typeface="Roboto Condensed" panose="02000000000000000000" pitchFamily="2" charset="0"/>
                <a:ea typeface="Roboto Condensed" panose="02000000000000000000" pitchFamily="2" charset="0"/>
              </a:rPr>
              <a:t> James  Maxwell.</a:t>
            </a:r>
          </a:p>
        </p:txBody>
      </p:sp>
      <p:sp>
        <p:nvSpPr>
          <p:cNvPr id="7" name="Google Shape;755;p38" descr="n185 Fb Thu Huong Pham">
            <a:extLst>
              <a:ext uri="{FF2B5EF4-FFF2-40B4-BE49-F238E27FC236}">
                <a16:creationId xmlns:a16="http://schemas.microsoft.com/office/drawing/2014/main" id="{9C0AE050-2B6E-4626-F539-B1BDB26FF3BC}"/>
              </a:ext>
            </a:extLst>
          </p:cNvPr>
          <p:cNvSpPr/>
          <p:nvPr/>
        </p:nvSpPr>
        <p:spPr>
          <a:xfrm rot="-5222268">
            <a:off x="-1225475" y="3411202"/>
            <a:ext cx="2877173" cy="2778139"/>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757;p38" descr="n185 Fb Thu Huong Pham">
            <a:extLst>
              <a:ext uri="{FF2B5EF4-FFF2-40B4-BE49-F238E27FC236}">
                <a16:creationId xmlns:a16="http://schemas.microsoft.com/office/drawing/2014/main" id="{3DE96A7F-17A4-2487-9B91-C4EF77B13CCD}"/>
              </a:ext>
            </a:extLst>
          </p:cNvPr>
          <p:cNvGrpSpPr/>
          <p:nvPr/>
        </p:nvGrpSpPr>
        <p:grpSpPr>
          <a:xfrm rot="10800000" flipH="1">
            <a:off x="276860" y="4231210"/>
            <a:ext cx="546763" cy="569061"/>
            <a:chOff x="1455350" y="1464125"/>
            <a:chExt cx="220300" cy="229275"/>
          </a:xfrm>
        </p:grpSpPr>
        <p:sp>
          <p:nvSpPr>
            <p:cNvPr id="9" name="Google Shape;758;p38">
              <a:extLst>
                <a:ext uri="{FF2B5EF4-FFF2-40B4-BE49-F238E27FC236}">
                  <a16:creationId xmlns:a16="http://schemas.microsoft.com/office/drawing/2014/main" id="{58B1DD0F-879B-0139-18FE-A4AA760A1D9B}"/>
                </a:ext>
              </a:extLst>
            </p:cNvPr>
            <p:cNvSpPr/>
            <p:nvPr/>
          </p:nvSpPr>
          <p:spPr>
            <a:xfrm>
              <a:off x="1533950" y="1550075"/>
              <a:ext cx="58825" cy="55725"/>
            </a:xfrm>
            <a:custGeom>
              <a:avLst/>
              <a:gdLst/>
              <a:ahLst/>
              <a:cxnLst/>
              <a:rect l="l" t="t" r="r" b="b"/>
              <a:pathLst>
                <a:path w="2353" h="2229" extrusionOk="0">
                  <a:moveTo>
                    <a:pt x="985" y="1"/>
                  </a:moveTo>
                  <a:cubicBezTo>
                    <a:pt x="413" y="1"/>
                    <a:pt x="27" y="566"/>
                    <a:pt x="1" y="1096"/>
                  </a:cubicBezTo>
                  <a:cubicBezTo>
                    <a:pt x="18" y="1738"/>
                    <a:pt x="384" y="2174"/>
                    <a:pt x="1034" y="2227"/>
                  </a:cubicBezTo>
                  <a:cubicBezTo>
                    <a:pt x="1043" y="2228"/>
                    <a:pt x="1052" y="2228"/>
                    <a:pt x="1061" y="2228"/>
                  </a:cubicBezTo>
                  <a:cubicBezTo>
                    <a:pt x="1265" y="2228"/>
                    <a:pt x="1461" y="2134"/>
                    <a:pt x="1640" y="2040"/>
                  </a:cubicBezTo>
                  <a:cubicBezTo>
                    <a:pt x="1934" y="1898"/>
                    <a:pt x="2103" y="1613"/>
                    <a:pt x="2156" y="1310"/>
                  </a:cubicBezTo>
                  <a:cubicBezTo>
                    <a:pt x="2352" y="553"/>
                    <a:pt x="1711" y="1"/>
                    <a:pt x="998" y="1"/>
                  </a:cubicBezTo>
                  <a:cubicBezTo>
                    <a:pt x="994" y="1"/>
                    <a:pt x="989" y="1"/>
                    <a:pt x="98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59;p38">
              <a:extLst>
                <a:ext uri="{FF2B5EF4-FFF2-40B4-BE49-F238E27FC236}">
                  <a16:creationId xmlns:a16="http://schemas.microsoft.com/office/drawing/2014/main" id="{3DB2B0FF-C965-4007-59DA-A7A81495E5A8}"/>
                </a:ext>
              </a:extLst>
            </p:cNvPr>
            <p:cNvSpPr/>
            <p:nvPr/>
          </p:nvSpPr>
          <p:spPr>
            <a:xfrm>
              <a:off x="1484750" y="1598175"/>
              <a:ext cx="68375" cy="67925"/>
            </a:xfrm>
            <a:custGeom>
              <a:avLst/>
              <a:gdLst/>
              <a:ahLst/>
              <a:cxnLst/>
              <a:rect l="l" t="t" r="r" b="b"/>
              <a:pathLst>
                <a:path w="2735" h="2717" extrusionOk="0">
                  <a:moveTo>
                    <a:pt x="2102" y="1"/>
                  </a:moveTo>
                  <a:cubicBezTo>
                    <a:pt x="1906" y="125"/>
                    <a:pt x="1693" y="223"/>
                    <a:pt x="1532" y="384"/>
                  </a:cubicBezTo>
                  <a:cubicBezTo>
                    <a:pt x="1060" y="838"/>
                    <a:pt x="0" y="1675"/>
                    <a:pt x="383" y="2406"/>
                  </a:cubicBezTo>
                  <a:cubicBezTo>
                    <a:pt x="446" y="2566"/>
                    <a:pt x="561" y="2700"/>
                    <a:pt x="731" y="2708"/>
                  </a:cubicBezTo>
                  <a:cubicBezTo>
                    <a:pt x="761" y="2714"/>
                    <a:pt x="792" y="2716"/>
                    <a:pt x="822" y="2716"/>
                  </a:cubicBezTo>
                  <a:cubicBezTo>
                    <a:pt x="1590" y="2716"/>
                    <a:pt x="2306" y="1046"/>
                    <a:pt x="2726" y="455"/>
                  </a:cubicBezTo>
                  <a:cubicBezTo>
                    <a:pt x="2726" y="455"/>
                    <a:pt x="2735" y="446"/>
                    <a:pt x="2735" y="437"/>
                  </a:cubicBezTo>
                  <a:cubicBezTo>
                    <a:pt x="2726" y="428"/>
                    <a:pt x="2735" y="419"/>
                    <a:pt x="2735" y="410"/>
                  </a:cubicBezTo>
                  <a:cubicBezTo>
                    <a:pt x="2467" y="339"/>
                    <a:pt x="2254" y="197"/>
                    <a:pt x="21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60;p38">
              <a:extLst>
                <a:ext uri="{FF2B5EF4-FFF2-40B4-BE49-F238E27FC236}">
                  <a16:creationId xmlns:a16="http://schemas.microsoft.com/office/drawing/2014/main" id="{90017507-6CD6-B584-2B6B-36B2A43598ED}"/>
                </a:ext>
              </a:extLst>
            </p:cNvPr>
            <p:cNvSpPr/>
            <p:nvPr/>
          </p:nvSpPr>
          <p:spPr>
            <a:xfrm>
              <a:off x="1455350" y="1579700"/>
              <a:ext cx="79750" cy="41850"/>
            </a:xfrm>
            <a:custGeom>
              <a:avLst/>
              <a:gdLst/>
              <a:ahLst/>
              <a:cxnLst/>
              <a:rect l="l" t="t" r="r" b="b"/>
              <a:pathLst>
                <a:path w="3190" h="1674" extrusionOk="0">
                  <a:moveTo>
                    <a:pt x="2949" y="0"/>
                  </a:moveTo>
                  <a:cubicBezTo>
                    <a:pt x="2103" y="18"/>
                    <a:pt x="0" y="161"/>
                    <a:pt x="339" y="1319"/>
                  </a:cubicBezTo>
                  <a:cubicBezTo>
                    <a:pt x="445" y="1566"/>
                    <a:pt x="696" y="1674"/>
                    <a:pt x="952" y="1674"/>
                  </a:cubicBezTo>
                  <a:cubicBezTo>
                    <a:pt x="1082" y="1674"/>
                    <a:pt x="1213" y="1646"/>
                    <a:pt x="1328" y="1595"/>
                  </a:cubicBezTo>
                  <a:cubicBezTo>
                    <a:pt x="1809" y="1381"/>
                    <a:pt x="2290" y="1140"/>
                    <a:pt x="2744" y="882"/>
                  </a:cubicBezTo>
                  <a:cubicBezTo>
                    <a:pt x="2886" y="820"/>
                    <a:pt x="3047" y="686"/>
                    <a:pt x="3189" y="624"/>
                  </a:cubicBezTo>
                  <a:cubicBezTo>
                    <a:pt x="3082" y="446"/>
                    <a:pt x="3020" y="241"/>
                    <a:pt x="3011" y="18"/>
                  </a:cubicBezTo>
                  <a:cubicBezTo>
                    <a:pt x="2984" y="18"/>
                    <a:pt x="2967" y="9"/>
                    <a:pt x="294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61;p38">
              <a:extLst>
                <a:ext uri="{FF2B5EF4-FFF2-40B4-BE49-F238E27FC236}">
                  <a16:creationId xmlns:a16="http://schemas.microsoft.com/office/drawing/2014/main" id="{AB5A631A-AEB8-E001-AEBF-982A58E4400C}"/>
                </a:ext>
              </a:extLst>
            </p:cNvPr>
            <p:cNvSpPr/>
            <p:nvPr/>
          </p:nvSpPr>
          <p:spPr>
            <a:xfrm>
              <a:off x="1462250" y="1528450"/>
              <a:ext cx="73500" cy="48150"/>
            </a:xfrm>
            <a:custGeom>
              <a:avLst/>
              <a:gdLst/>
              <a:ahLst/>
              <a:cxnLst/>
              <a:rect l="l" t="t" r="r" b="b"/>
              <a:pathLst>
                <a:path w="2940" h="1926" extrusionOk="0">
                  <a:moveTo>
                    <a:pt x="1031" y="0"/>
                  </a:moveTo>
                  <a:cubicBezTo>
                    <a:pt x="1011" y="0"/>
                    <a:pt x="991" y="1"/>
                    <a:pt x="971" y="2"/>
                  </a:cubicBezTo>
                  <a:cubicBezTo>
                    <a:pt x="179" y="28"/>
                    <a:pt x="1" y="928"/>
                    <a:pt x="686" y="1293"/>
                  </a:cubicBezTo>
                  <a:lnTo>
                    <a:pt x="695" y="1293"/>
                  </a:lnTo>
                  <a:cubicBezTo>
                    <a:pt x="1123" y="1569"/>
                    <a:pt x="1639" y="1667"/>
                    <a:pt x="2129" y="1783"/>
                  </a:cubicBezTo>
                  <a:cubicBezTo>
                    <a:pt x="2334" y="1837"/>
                    <a:pt x="2530" y="1872"/>
                    <a:pt x="2735" y="1926"/>
                  </a:cubicBezTo>
                  <a:cubicBezTo>
                    <a:pt x="2735" y="1872"/>
                    <a:pt x="2744" y="1828"/>
                    <a:pt x="2753" y="1774"/>
                  </a:cubicBezTo>
                  <a:cubicBezTo>
                    <a:pt x="2780" y="1605"/>
                    <a:pt x="2842" y="1427"/>
                    <a:pt x="2940" y="1275"/>
                  </a:cubicBezTo>
                  <a:cubicBezTo>
                    <a:pt x="2886" y="1240"/>
                    <a:pt x="2851" y="1160"/>
                    <a:pt x="2797" y="1124"/>
                  </a:cubicBezTo>
                  <a:cubicBezTo>
                    <a:pt x="2303" y="647"/>
                    <a:pt x="1774" y="0"/>
                    <a:pt x="103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62;p38">
              <a:extLst>
                <a:ext uri="{FF2B5EF4-FFF2-40B4-BE49-F238E27FC236}">
                  <a16:creationId xmlns:a16="http://schemas.microsoft.com/office/drawing/2014/main" id="{7BDF6305-44AF-D50E-A5BF-19ADCB43E096}"/>
                </a:ext>
              </a:extLst>
            </p:cNvPr>
            <p:cNvSpPr/>
            <p:nvPr/>
          </p:nvSpPr>
          <p:spPr>
            <a:xfrm>
              <a:off x="1503000" y="1484850"/>
              <a:ext cx="47000" cy="72375"/>
            </a:xfrm>
            <a:custGeom>
              <a:avLst/>
              <a:gdLst/>
              <a:ahLst/>
              <a:cxnLst/>
              <a:rect l="l" t="t" r="r" b="b"/>
              <a:pathLst>
                <a:path w="1880" h="2895" extrusionOk="0">
                  <a:moveTo>
                    <a:pt x="694" y="0"/>
                  </a:moveTo>
                  <a:cubicBezTo>
                    <a:pt x="428" y="0"/>
                    <a:pt x="181" y="186"/>
                    <a:pt x="116" y="516"/>
                  </a:cubicBezTo>
                  <a:cubicBezTo>
                    <a:pt x="1" y="962"/>
                    <a:pt x="312" y="1363"/>
                    <a:pt x="508" y="1737"/>
                  </a:cubicBezTo>
                  <a:cubicBezTo>
                    <a:pt x="749" y="2164"/>
                    <a:pt x="1087" y="2512"/>
                    <a:pt x="1399" y="2895"/>
                  </a:cubicBezTo>
                  <a:cubicBezTo>
                    <a:pt x="1524" y="2734"/>
                    <a:pt x="1693" y="2601"/>
                    <a:pt x="1880" y="2530"/>
                  </a:cubicBezTo>
                  <a:cubicBezTo>
                    <a:pt x="1871" y="2503"/>
                    <a:pt x="1871" y="2476"/>
                    <a:pt x="1862" y="2458"/>
                  </a:cubicBezTo>
                  <a:cubicBezTo>
                    <a:pt x="1773" y="2102"/>
                    <a:pt x="1639" y="1470"/>
                    <a:pt x="1604" y="846"/>
                  </a:cubicBezTo>
                  <a:cubicBezTo>
                    <a:pt x="1595" y="837"/>
                    <a:pt x="1586" y="828"/>
                    <a:pt x="1586" y="810"/>
                  </a:cubicBezTo>
                  <a:cubicBezTo>
                    <a:pt x="1479" y="606"/>
                    <a:pt x="1354" y="401"/>
                    <a:pt x="1185" y="240"/>
                  </a:cubicBezTo>
                  <a:cubicBezTo>
                    <a:pt x="1042" y="77"/>
                    <a:pt x="864" y="0"/>
                    <a:pt x="69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63;p38">
              <a:extLst>
                <a:ext uri="{FF2B5EF4-FFF2-40B4-BE49-F238E27FC236}">
                  <a16:creationId xmlns:a16="http://schemas.microsoft.com/office/drawing/2014/main" id="{D95D9DA0-741E-E9EF-2045-6A5F85153D16}"/>
                </a:ext>
              </a:extLst>
            </p:cNvPr>
            <p:cNvSpPr/>
            <p:nvPr/>
          </p:nvSpPr>
          <p:spPr>
            <a:xfrm>
              <a:off x="1538850" y="1467725"/>
              <a:ext cx="37650" cy="80375"/>
            </a:xfrm>
            <a:custGeom>
              <a:avLst/>
              <a:gdLst/>
              <a:ahLst/>
              <a:cxnLst/>
              <a:rect l="l" t="t" r="r" b="b"/>
              <a:pathLst>
                <a:path w="1506" h="3215" extrusionOk="0">
                  <a:moveTo>
                    <a:pt x="902" y="1"/>
                  </a:moveTo>
                  <a:cubicBezTo>
                    <a:pt x="865" y="1"/>
                    <a:pt x="826" y="6"/>
                    <a:pt x="784" y="17"/>
                  </a:cubicBezTo>
                  <a:cubicBezTo>
                    <a:pt x="1" y="213"/>
                    <a:pt x="384" y="2155"/>
                    <a:pt x="482" y="2751"/>
                  </a:cubicBezTo>
                  <a:cubicBezTo>
                    <a:pt x="517" y="2894"/>
                    <a:pt x="562" y="3027"/>
                    <a:pt x="589" y="3170"/>
                  </a:cubicBezTo>
                  <a:cubicBezTo>
                    <a:pt x="649" y="3159"/>
                    <a:pt x="713" y="3151"/>
                    <a:pt x="778" y="3151"/>
                  </a:cubicBezTo>
                  <a:cubicBezTo>
                    <a:pt x="819" y="3151"/>
                    <a:pt x="859" y="3154"/>
                    <a:pt x="900" y="3161"/>
                  </a:cubicBezTo>
                  <a:cubicBezTo>
                    <a:pt x="1016" y="3170"/>
                    <a:pt x="1123" y="3188"/>
                    <a:pt x="1221" y="3215"/>
                  </a:cubicBezTo>
                  <a:cubicBezTo>
                    <a:pt x="1221" y="3179"/>
                    <a:pt x="1230" y="3152"/>
                    <a:pt x="1230" y="3125"/>
                  </a:cubicBezTo>
                  <a:cubicBezTo>
                    <a:pt x="1239" y="2244"/>
                    <a:pt x="1506" y="1308"/>
                    <a:pt x="1346" y="435"/>
                  </a:cubicBezTo>
                  <a:cubicBezTo>
                    <a:pt x="1284" y="205"/>
                    <a:pt x="1136" y="1"/>
                    <a:pt x="9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64;p38">
              <a:extLst>
                <a:ext uri="{FF2B5EF4-FFF2-40B4-BE49-F238E27FC236}">
                  <a16:creationId xmlns:a16="http://schemas.microsoft.com/office/drawing/2014/main" id="{43C0A14B-E280-092D-F937-6DA2717FD81A}"/>
                </a:ext>
              </a:extLst>
            </p:cNvPr>
            <p:cNvSpPr/>
            <p:nvPr/>
          </p:nvSpPr>
          <p:spPr>
            <a:xfrm>
              <a:off x="1573600" y="1494350"/>
              <a:ext cx="49000" cy="63325"/>
            </a:xfrm>
            <a:custGeom>
              <a:avLst/>
              <a:gdLst/>
              <a:ahLst/>
              <a:cxnLst/>
              <a:rect l="l" t="t" r="r" b="b"/>
              <a:pathLst>
                <a:path w="1960" h="2533" extrusionOk="0">
                  <a:moveTo>
                    <a:pt x="1288" y="0"/>
                  </a:moveTo>
                  <a:cubicBezTo>
                    <a:pt x="1141" y="0"/>
                    <a:pt x="992" y="53"/>
                    <a:pt x="864" y="172"/>
                  </a:cubicBezTo>
                  <a:cubicBezTo>
                    <a:pt x="490" y="680"/>
                    <a:pt x="250" y="1339"/>
                    <a:pt x="54" y="1936"/>
                  </a:cubicBezTo>
                  <a:cubicBezTo>
                    <a:pt x="27" y="2025"/>
                    <a:pt x="18" y="2114"/>
                    <a:pt x="0" y="2203"/>
                  </a:cubicBezTo>
                  <a:cubicBezTo>
                    <a:pt x="205" y="2283"/>
                    <a:pt x="356" y="2399"/>
                    <a:pt x="481" y="2533"/>
                  </a:cubicBezTo>
                  <a:cubicBezTo>
                    <a:pt x="499" y="2524"/>
                    <a:pt x="526" y="2506"/>
                    <a:pt x="543" y="2497"/>
                  </a:cubicBezTo>
                  <a:cubicBezTo>
                    <a:pt x="1122" y="2185"/>
                    <a:pt x="1541" y="1606"/>
                    <a:pt x="1835" y="1027"/>
                  </a:cubicBezTo>
                  <a:cubicBezTo>
                    <a:pt x="1897" y="876"/>
                    <a:pt x="1960" y="724"/>
                    <a:pt x="1960" y="564"/>
                  </a:cubicBezTo>
                  <a:cubicBezTo>
                    <a:pt x="1888" y="228"/>
                    <a:pt x="1593" y="0"/>
                    <a:pt x="128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5;p38">
              <a:extLst>
                <a:ext uri="{FF2B5EF4-FFF2-40B4-BE49-F238E27FC236}">
                  <a16:creationId xmlns:a16="http://schemas.microsoft.com/office/drawing/2014/main" id="{02C01F4E-A9CC-8372-72AD-86E5DC40BFDB}"/>
                </a:ext>
              </a:extLst>
            </p:cNvPr>
            <p:cNvSpPr/>
            <p:nvPr/>
          </p:nvSpPr>
          <p:spPr>
            <a:xfrm>
              <a:off x="1587625" y="1537050"/>
              <a:ext cx="72825" cy="35725"/>
            </a:xfrm>
            <a:custGeom>
              <a:avLst/>
              <a:gdLst/>
              <a:ahLst/>
              <a:cxnLst/>
              <a:rect l="l" t="t" r="r" b="b"/>
              <a:pathLst>
                <a:path w="2913" h="1429" extrusionOk="0">
                  <a:moveTo>
                    <a:pt x="2143" y="1"/>
                  </a:moveTo>
                  <a:cubicBezTo>
                    <a:pt x="2069" y="1"/>
                    <a:pt x="1998" y="8"/>
                    <a:pt x="1933" y="23"/>
                  </a:cubicBezTo>
                  <a:cubicBezTo>
                    <a:pt x="1408" y="174"/>
                    <a:pt x="918" y="450"/>
                    <a:pt x="437" y="700"/>
                  </a:cubicBezTo>
                  <a:cubicBezTo>
                    <a:pt x="303" y="762"/>
                    <a:pt x="152" y="905"/>
                    <a:pt x="0" y="949"/>
                  </a:cubicBezTo>
                  <a:cubicBezTo>
                    <a:pt x="89" y="1083"/>
                    <a:pt x="143" y="1234"/>
                    <a:pt x="170" y="1395"/>
                  </a:cubicBezTo>
                  <a:cubicBezTo>
                    <a:pt x="383" y="1403"/>
                    <a:pt x="597" y="1412"/>
                    <a:pt x="802" y="1421"/>
                  </a:cubicBezTo>
                  <a:cubicBezTo>
                    <a:pt x="899" y="1426"/>
                    <a:pt x="997" y="1429"/>
                    <a:pt x="1095" y="1429"/>
                  </a:cubicBezTo>
                  <a:cubicBezTo>
                    <a:pt x="1581" y="1429"/>
                    <a:pt x="2070" y="1362"/>
                    <a:pt x="2485" y="1110"/>
                  </a:cubicBezTo>
                  <a:cubicBezTo>
                    <a:pt x="2690" y="958"/>
                    <a:pt x="2913" y="780"/>
                    <a:pt x="2904" y="495"/>
                  </a:cubicBezTo>
                  <a:cubicBezTo>
                    <a:pt x="2853" y="153"/>
                    <a:pt x="2474" y="1"/>
                    <a:pt x="214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66;p38">
              <a:extLst>
                <a:ext uri="{FF2B5EF4-FFF2-40B4-BE49-F238E27FC236}">
                  <a16:creationId xmlns:a16="http://schemas.microsoft.com/office/drawing/2014/main" id="{537534C4-FE5F-F694-5E9D-A6AD18F7A0C0}"/>
                </a:ext>
              </a:extLst>
            </p:cNvPr>
            <p:cNvSpPr/>
            <p:nvPr/>
          </p:nvSpPr>
          <p:spPr>
            <a:xfrm>
              <a:off x="1589175" y="1575475"/>
              <a:ext cx="85750" cy="38300"/>
            </a:xfrm>
            <a:custGeom>
              <a:avLst/>
              <a:gdLst/>
              <a:ahLst/>
              <a:cxnLst/>
              <a:rect l="l" t="t" r="r" b="b"/>
              <a:pathLst>
                <a:path w="3430" h="1532" extrusionOk="0">
                  <a:moveTo>
                    <a:pt x="125" y="0"/>
                  </a:moveTo>
                  <a:cubicBezTo>
                    <a:pt x="125" y="205"/>
                    <a:pt x="90" y="410"/>
                    <a:pt x="1" y="597"/>
                  </a:cubicBezTo>
                  <a:cubicBezTo>
                    <a:pt x="18" y="615"/>
                    <a:pt x="27" y="624"/>
                    <a:pt x="36" y="633"/>
                  </a:cubicBezTo>
                  <a:lnTo>
                    <a:pt x="45" y="641"/>
                  </a:lnTo>
                  <a:cubicBezTo>
                    <a:pt x="90" y="668"/>
                    <a:pt x="134" y="704"/>
                    <a:pt x="161" y="722"/>
                  </a:cubicBezTo>
                  <a:cubicBezTo>
                    <a:pt x="629" y="1037"/>
                    <a:pt x="1494" y="1531"/>
                    <a:pt x="2195" y="1531"/>
                  </a:cubicBezTo>
                  <a:cubicBezTo>
                    <a:pt x="2522" y="1531"/>
                    <a:pt x="2813" y="1424"/>
                    <a:pt x="3011" y="1140"/>
                  </a:cubicBezTo>
                  <a:cubicBezTo>
                    <a:pt x="3430" y="365"/>
                    <a:pt x="2210" y="232"/>
                    <a:pt x="1702" y="187"/>
                  </a:cubicBezTo>
                  <a:cubicBezTo>
                    <a:pt x="1176" y="89"/>
                    <a:pt x="651" y="36"/>
                    <a:pt x="12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67;p38">
              <a:extLst>
                <a:ext uri="{FF2B5EF4-FFF2-40B4-BE49-F238E27FC236}">
                  <a16:creationId xmlns:a16="http://schemas.microsoft.com/office/drawing/2014/main" id="{972D85BE-784F-80C2-A97F-AD9D2677A884}"/>
                </a:ext>
              </a:extLst>
            </p:cNvPr>
            <p:cNvSpPr/>
            <p:nvPr/>
          </p:nvSpPr>
          <p:spPr>
            <a:xfrm>
              <a:off x="1578050" y="1594175"/>
              <a:ext cx="54875" cy="73625"/>
            </a:xfrm>
            <a:custGeom>
              <a:avLst/>
              <a:gdLst/>
              <a:ahLst/>
              <a:cxnLst/>
              <a:rect l="l" t="t" r="r" b="b"/>
              <a:pathLst>
                <a:path w="2195" h="2945" extrusionOk="0">
                  <a:moveTo>
                    <a:pt x="374" y="0"/>
                  </a:moveTo>
                  <a:cubicBezTo>
                    <a:pt x="276" y="152"/>
                    <a:pt x="152" y="285"/>
                    <a:pt x="0" y="383"/>
                  </a:cubicBezTo>
                  <a:cubicBezTo>
                    <a:pt x="9" y="401"/>
                    <a:pt x="9" y="419"/>
                    <a:pt x="18" y="437"/>
                  </a:cubicBezTo>
                  <a:cubicBezTo>
                    <a:pt x="152" y="864"/>
                    <a:pt x="285" y="1292"/>
                    <a:pt x="463" y="1702"/>
                  </a:cubicBezTo>
                  <a:cubicBezTo>
                    <a:pt x="668" y="2111"/>
                    <a:pt x="793" y="2619"/>
                    <a:pt x="1221" y="2851"/>
                  </a:cubicBezTo>
                  <a:cubicBezTo>
                    <a:pt x="1356" y="2916"/>
                    <a:pt x="1476" y="2945"/>
                    <a:pt x="1580" y="2945"/>
                  </a:cubicBezTo>
                  <a:cubicBezTo>
                    <a:pt x="2057" y="2945"/>
                    <a:pt x="2195" y="2336"/>
                    <a:pt x="1924" y="1853"/>
                  </a:cubicBezTo>
                  <a:cubicBezTo>
                    <a:pt x="1550" y="1149"/>
                    <a:pt x="953" y="606"/>
                    <a:pt x="410" y="27"/>
                  </a:cubicBezTo>
                  <a:cubicBezTo>
                    <a:pt x="410" y="18"/>
                    <a:pt x="401" y="18"/>
                    <a:pt x="392" y="18"/>
                  </a:cubicBezTo>
                  <a:cubicBezTo>
                    <a:pt x="383" y="9"/>
                    <a:pt x="383" y="0"/>
                    <a:pt x="37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68;p38">
              <a:extLst>
                <a:ext uri="{FF2B5EF4-FFF2-40B4-BE49-F238E27FC236}">
                  <a16:creationId xmlns:a16="http://schemas.microsoft.com/office/drawing/2014/main" id="{E4ED8E06-80EB-180D-63AE-2C60BB3641C5}"/>
                </a:ext>
              </a:extLst>
            </p:cNvPr>
            <p:cNvSpPr/>
            <p:nvPr/>
          </p:nvSpPr>
          <p:spPr>
            <a:xfrm>
              <a:off x="1545525" y="1605750"/>
              <a:ext cx="48125" cy="84200"/>
            </a:xfrm>
            <a:custGeom>
              <a:avLst/>
              <a:gdLst/>
              <a:ahLst/>
              <a:cxnLst/>
              <a:rect l="l" t="t" r="r" b="b"/>
              <a:pathLst>
                <a:path w="1925" h="3368" extrusionOk="0">
                  <a:moveTo>
                    <a:pt x="1159" y="0"/>
                  </a:moveTo>
                  <a:cubicBezTo>
                    <a:pt x="1159" y="2"/>
                    <a:pt x="1160" y="3"/>
                    <a:pt x="1160" y="4"/>
                  </a:cubicBezTo>
                  <a:lnTo>
                    <a:pt x="1160" y="4"/>
                  </a:lnTo>
                  <a:cubicBezTo>
                    <a:pt x="1163" y="3"/>
                    <a:pt x="1165" y="2"/>
                    <a:pt x="1168" y="0"/>
                  </a:cubicBezTo>
                  <a:close/>
                  <a:moveTo>
                    <a:pt x="1160" y="4"/>
                  </a:moveTo>
                  <a:cubicBezTo>
                    <a:pt x="974" y="91"/>
                    <a:pt x="754" y="143"/>
                    <a:pt x="500" y="143"/>
                  </a:cubicBezTo>
                  <a:lnTo>
                    <a:pt x="473" y="134"/>
                  </a:lnTo>
                  <a:cubicBezTo>
                    <a:pt x="473" y="143"/>
                    <a:pt x="473" y="143"/>
                    <a:pt x="473" y="152"/>
                  </a:cubicBezTo>
                  <a:cubicBezTo>
                    <a:pt x="464" y="161"/>
                    <a:pt x="455" y="179"/>
                    <a:pt x="446" y="188"/>
                  </a:cubicBezTo>
                  <a:cubicBezTo>
                    <a:pt x="437" y="259"/>
                    <a:pt x="428" y="330"/>
                    <a:pt x="428" y="392"/>
                  </a:cubicBezTo>
                  <a:cubicBezTo>
                    <a:pt x="304" y="1301"/>
                    <a:pt x="1" y="2397"/>
                    <a:pt x="624" y="3180"/>
                  </a:cubicBezTo>
                  <a:cubicBezTo>
                    <a:pt x="725" y="3307"/>
                    <a:pt x="879" y="3367"/>
                    <a:pt x="1036" y="3367"/>
                  </a:cubicBezTo>
                  <a:cubicBezTo>
                    <a:pt x="1198" y="3367"/>
                    <a:pt x="1362" y="3303"/>
                    <a:pt x="1471" y="3180"/>
                  </a:cubicBezTo>
                  <a:cubicBezTo>
                    <a:pt x="1925" y="2548"/>
                    <a:pt x="1479" y="1390"/>
                    <a:pt x="1346" y="677"/>
                  </a:cubicBezTo>
                  <a:cubicBezTo>
                    <a:pt x="1302" y="447"/>
                    <a:pt x="1231" y="226"/>
                    <a:pt x="1160" y="4"/>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69;p38">
              <a:extLst>
                <a:ext uri="{FF2B5EF4-FFF2-40B4-BE49-F238E27FC236}">
                  <a16:creationId xmlns:a16="http://schemas.microsoft.com/office/drawing/2014/main" id="{78F6D9DF-7D85-CBED-C380-3B3970022BC2}"/>
                </a:ext>
              </a:extLst>
            </p:cNvPr>
            <p:cNvSpPr/>
            <p:nvPr/>
          </p:nvSpPr>
          <p:spPr>
            <a:xfrm>
              <a:off x="1455350" y="1464125"/>
              <a:ext cx="220300" cy="229275"/>
            </a:xfrm>
            <a:custGeom>
              <a:avLst/>
              <a:gdLst/>
              <a:ahLst/>
              <a:cxnLst/>
              <a:rect l="l" t="t" r="r" b="b"/>
              <a:pathLst>
                <a:path w="8812" h="9171" extrusionOk="0">
                  <a:moveTo>
                    <a:pt x="4242" y="145"/>
                  </a:moveTo>
                  <a:cubicBezTo>
                    <a:pt x="4476" y="145"/>
                    <a:pt x="4624" y="349"/>
                    <a:pt x="4686" y="579"/>
                  </a:cubicBezTo>
                  <a:cubicBezTo>
                    <a:pt x="4846" y="1452"/>
                    <a:pt x="4579" y="2388"/>
                    <a:pt x="4570" y="3269"/>
                  </a:cubicBezTo>
                  <a:cubicBezTo>
                    <a:pt x="4570" y="3296"/>
                    <a:pt x="4561" y="3323"/>
                    <a:pt x="4561" y="3359"/>
                  </a:cubicBezTo>
                  <a:cubicBezTo>
                    <a:pt x="4463" y="3332"/>
                    <a:pt x="4356" y="3314"/>
                    <a:pt x="4240" y="3305"/>
                  </a:cubicBezTo>
                  <a:cubicBezTo>
                    <a:pt x="4199" y="3298"/>
                    <a:pt x="4159" y="3295"/>
                    <a:pt x="4118" y="3295"/>
                  </a:cubicBezTo>
                  <a:cubicBezTo>
                    <a:pt x="4053" y="3295"/>
                    <a:pt x="3989" y="3303"/>
                    <a:pt x="3929" y="3314"/>
                  </a:cubicBezTo>
                  <a:cubicBezTo>
                    <a:pt x="3902" y="3171"/>
                    <a:pt x="3857" y="3038"/>
                    <a:pt x="3831" y="2895"/>
                  </a:cubicBezTo>
                  <a:cubicBezTo>
                    <a:pt x="3724" y="2299"/>
                    <a:pt x="3341" y="348"/>
                    <a:pt x="4124" y="161"/>
                  </a:cubicBezTo>
                  <a:cubicBezTo>
                    <a:pt x="4166" y="150"/>
                    <a:pt x="4205" y="145"/>
                    <a:pt x="4242" y="145"/>
                  </a:cubicBezTo>
                  <a:close/>
                  <a:moveTo>
                    <a:pt x="2598" y="829"/>
                  </a:moveTo>
                  <a:cubicBezTo>
                    <a:pt x="2769" y="829"/>
                    <a:pt x="2948" y="905"/>
                    <a:pt x="3091" y="1069"/>
                  </a:cubicBezTo>
                  <a:cubicBezTo>
                    <a:pt x="3260" y="1230"/>
                    <a:pt x="3385" y="1435"/>
                    <a:pt x="3492" y="1639"/>
                  </a:cubicBezTo>
                  <a:cubicBezTo>
                    <a:pt x="3501" y="1657"/>
                    <a:pt x="3501" y="1666"/>
                    <a:pt x="3510" y="1675"/>
                  </a:cubicBezTo>
                  <a:cubicBezTo>
                    <a:pt x="3554" y="2290"/>
                    <a:pt x="3688" y="2931"/>
                    <a:pt x="3777" y="3278"/>
                  </a:cubicBezTo>
                  <a:cubicBezTo>
                    <a:pt x="3777" y="3305"/>
                    <a:pt x="3786" y="3332"/>
                    <a:pt x="3786" y="3359"/>
                  </a:cubicBezTo>
                  <a:cubicBezTo>
                    <a:pt x="3599" y="3430"/>
                    <a:pt x="3430" y="3563"/>
                    <a:pt x="3305" y="3724"/>
                  </a:cubicBezTo>
                  <a:cubicBezTo>
                    <a:pt x="3002" y="3341"/>
                    <a:pt x="2655" y="2993"/>
                    <a:pt x="2414" y="2566"/>
                  </a:cubicBezTo>
                  <a:cubicBezTo>
                    <a:pt x="2218" y="2192"/>
                    <a:pt x="1907" y="1791"/>
                    <a:pt x="2022" y="1337"/>
                  </a:cubicBezTo>
                  <a:cubicBezTo>
                    <a:pt x="2087" y="1012"/>
                    <a:pt x="2333" y="829"/>
                    <a:pt x="2598" y="829"/>
                  </a:cubicBezTo>
                  <a:close/>
                  <a:moveTo>
                    <a:pt x="6018" y="1209"/>
                  </a:moveTo>
                  <a:cubicBezTo>
                    <a:pt x="6323" y="1209"/>
                    <a:pt x="6618" y="1437"/>
                    <a:pt x="6690" y="1773"/>
                  </a:cubicBezTo>
                  <a:cubicBezTo>
                    <a:pt x="6690" y="1933"/>
                    <a:pt x="6627" y="2085"/>
                    <a:pt x="6574" y="2236"/>
                  </a:cubicBezTo>
                  <a:cubicBezTo>
                    <a:pt x="6280" y="2815"/>
                    <a:pt x="5852" y="3385"/>
                    <a:pt x="5273" y="3706"/>
                  </a:cubicBezTo>
                  <a:cubicBezTo>
                    <a:pt x="5256" y="3715"/>
                    <a:pt x="5229" y="3733"/>
                    <a:pt x="5211" y="3742"/>
                  </a:cubicBezTo>
                  <a:cubicBezTo>
                    <a:pt x="5095" y="3608"/>
                    <a:pt x="4935" y="3492"/>
                    <a:pt x="4730" y="3412"/>
                  </a:cubicBezTo>
                  <a:cubicBezTo>
                    <a:pt x="4748" y="3314"/>
                    <a:pt x="4757" y="3234"/>
                    <a:pt x="4784" y="3136"/>
                  </a:cubicBezTo>
                  <a:cubicBezTo>
                    <a:pt x="4980" y="2548"/>
                    <a:pt x="5220" y="1889"/>
                    <a:pt x="5594" y="1381"/>
                  </a:cubicBezTo>
                  <a:cubicBezTo>
                    <a:pt x="5722" y="1262"/>
                    <a:pt x="5871" y="1209"/>
                    <a:pt x="6018" y="1209"/>
                  </a:cubicBezTo>
                  <a:close/>
                  <a:moveTo>
                    <a:pt x="7437" y="2918"/>
                  </a:moveTo>
                  <a:cubicBezTo>
                    <a:pt x="7771" y="2918"/>
                    <a:pt x="8144" y="3070"/>
                    <a:pt x="8195" y="3412"/>
                  </a:cubicBezTo>
                  <a:cubicBezTo>
                    <a:pt x="8204" y="3697"/>
                    <a:pt x="7981" y="3875"/>
                    <a:pt x="7776" y="4027"/>
                  </a:cubicBezTo>
                  <a:cubicBezTo>
                    <a:pt x="7361" y="4279"/>
                    <a:pt x="6872" y="4346"/>
                    <a:pt x="6386" y="4346"/>
                  </a:cubicBezTo>
                  <a:cubicBezTo>
                    <a:pt x="6288" y="4346"/>
                    <a:pt x="6190" y="4343"/>
                    <a:pt x="6093" y="4338"/>
                  </a:cubicBezTo>
                  <a:cubicBezTo>
                    <a:pt x="5888" y="4338"/>
                    <a:pt x="5674" y="4320"/>
                    <a:pt x="5461" y="4312"/>
                  </a:cubicBezTo>
                  <a:cubicBezTo>
                    <a:pt x="5434" y="4151"/>
                    <a:pt x="5380" y="4000"/>
                    <a:pt x="5291" y="3857"/>
                  </a:cubicBezTo>
                  <a:cubicBezTo>
                    <a:pt x="5443" y="3822"/>
                    <a:pt x="5594" y="3679"/>
                    <a:pt x="5728" y="3617"/>
                  </a:cubicBezTo>
                  <a:cubicBezTo>
                    <a:pt x="6209" y="3367"/>
                    <a:pt x="6699" y="3091"/>
                    <a:pt x="7224" y="2940"/>
                  </a:cubicBezTo>
                  <a:cubicBezTo>
                    <a:pt x="7291" y="2925"/>
                    <a:pt x="7363" y="2918"/>
                    <a:pt x="7437" y="2918"/>
                  </a:cubicBezTo>
                  <a:close/>
                  <a:moveTo>
                    <a:pt x="1316" y="2573"/>
                  </a:moveTo>
                  <a:cubicBezTo>
                    <a:pt x="2059" y="2573"/>
                    <a:pt x="2579" y="3220"/>
                    <a:pt x="3073" y="3697"/>
                  </a:cubicBezTo>
                  <a:cubicBezTo>
                    <a:pt x="3127" y="3733"/>
                    <a:pt x="3162" y="3804"/>
                    <a:pt x="3216" y="3848"/>
                  </a:cubicBezTo>
                  <a:cubicBezTo>
                    <a:pt x="3118" y="4000"/>
                    <a:pt x="3056" y="4169"/>
                    <a:pt x="3029" y="4347"/>
                  </a:cubicBezTo>
                  <a:cubicBezTo>
                    <a:pt x="3020" y="4392"/>
                    <a:pt x="3011" y="4445"/>
                    <a:pt x="3011" y="4499"/>
                  </a:cubicBezTo>
                  <a:cubicBezTo>
                    <a:pt x="3002" y="4499"/>
                    <a:pt x="3002" y="4490"/>
                    <a:pt x="2993" y="4490"/>
                  </a:cubicBezTo>
                  <a:cubicBezTo>
                    <a:pt x="2797" y="4445"/>
                    <a:pt x="2601" y="4410"/>
                    <a:pt x="2405" y="4356"/>
                  </a:cubicBezTo>
                  <a:cubicBezTo>
                    <a:pt x="1915" y="4240"/>
                    <a:pt x="1399" y="4142"/>
                    <a:pt x="971" y="3866"/>
                  </a:cubicBezTo>
                  <a:cubicBezTo>
                    <a:pt x="277" y="3501"/>
                    <a:pt x="455" y="2601"/>
                    <a:pt x="1256" y="2575"/>
                  </a:cubicBezTo>
                  <a:cubicBezTo>
                    <a:pt x="1276" y="2574"/>
                    <a:pt x="1296" y="2573"/>
                    <a:pt x="1316" y="2573"/>
                  </a:cubicBezTo>
                  <a:close/>
                  <a:moveTo>
                    <a:pt x="4129" y="3439"/>
                  </a:moveTo>
                  <a:cubicBezTo>
                    <a:pt x="4133" y="3439"/>
                    <a:pt x="4138" y="3439"/>
                    <a:pt x="4142" y="3439"/>
                  </a:cubicBezTo>
                  <a:cubicBezTo>
                    <a:pt x="4855" y="3439"/>
                    <a:pt x="5496" y="3991"/>
                    <a:pt x="5300" y="4748"/>
                  </a:cubicBezTo>
                  <a:cubicBezTo>
                    <a:pt x="5247" y="5060"/>
                    <a:pt x="5078" y="5336"/>
                    <a:pt x="4784" y="5478"/>
                  </a:cubicBezTo>
                  <a:cubicBezTo>
                    <a:pt x="4605" y="5580"/>
                    <a:pt x="4419" y="5666"/>
                    <a:pt x="4209" y="5666"/>
                  </a:cubicBezTo>
                  <a:cubicBezTo>
                    <a:pt x="4198" y="5666"/>
                    <a:pt x="4188" y="5666"/>
                    <a:pt x="4178" y="5665"/>
                  </a:cubicBezTo>
                  <a:cubicBezTo>
                    <a:pt x="3528" y="5612"/>
                    <a:pt x="3162" y="5176"/>
                    <a:pt x="3145" y="4534"/>
                  </a:cubicBezTo>
                  <a:cubicBezTo>
                    <a:pt x="3171" y="4004"/>
                    <a:pt x="3557" y="3439"/>
                    <a:pt x="4129" y="3439"/>
                  </a:cubicBezTo>
                  <a:close/>
                  <a:moveTo>
                    <a:pt x="5478" y="4454"/>
                  </a:moveTo>
                  <a:cubicBezTo>
                    <a:pt x="6004" y="4481"/>
                    <a:pt x="6529" y="4543"/>
                    <a:pt x="7055" y="4632"/>
                  </a:cubicBezTo>
                  <a:cubicBezTo>
                    <a:pt x="7572" y="4686"/>
                    <a:pt x="8792" y="4810"/>
                    <a:pt x="8373" y="5594"/>
                  </a:cubicBezTo>
                  <a:cubicBezTo>
                    <a:pt x="8176" y="5876"/>
                    <a:pt x="7886" y="5983"/>
                    <a:pt x="7560" y="5983"/>
                  </a:cubicBezTo>
                  <a:cubicBezTo>
                    <a:pt x="6856" y="5983"/>
                    <a:pt x="5986" y="5483"/>
                    <a:pt x="5523" y="5167"/>
                  </a:cubicBezTo>
                  <a:cubicBezTo>
                    <a:pt x="5487" y="5158"/>
                    <a:pt x="5443" y="5122"/>
                    <a:pt x="5398" y="5095"/>
                  </a:cubicBezTo>
                  <a:cubicBezTo>
                    <a:pt x="5398" y="5095"/>
                    <a:pt x="5398" y="5087"/>
                    <a:pt x="5389" y="5087"/>
                  </a:cubicBezTo>
                  <a:cubicBezTo>
                    <a:pt x="5380" y="5078"/>
                    <a:pt x="5371" y="5060"/>
                    <a:pt x="5363" y="5051"/>
                  </a:cubicBezTo>
                  <a:cubicBezTo>
                    <a:pt x="5443" y="4864"/>
                    <a:pt x="5487" y="4659"/>
                    <a:pt x="5478" y="4454"/>
                  </a:cubicBezTo>
                  <a:close/>
                  <a:moveTo>
                    <a:pt x="2949" y="4623"/>
                  </a:moveTo>
                  <a:cubicBezTo>
                    <a:pt x="2967" y="4632"/>
                    <a:pt x="2993" y="4632"/>
                    <a:pt x="3011" y="4641"/>
                  </a:cubicBezTo>
                  <a:cubicBezTo>
                    <a:pt x="3020" y="4864"/>
                    <a:pt x="3082" y="5069"/>
                    <a:pt x="3189" y="5247"/>
                  </a:cubicBezTo>
                  <a:cubicBezTo>
                    <a:pt x="3047" y="5309"/>
                    <a:pt x="2886" y="5443"/>
                    <a:pt x="2744" y="5496"/>
                  </a:cubicBezTo>
                  <a:cubicBezTo>
                    <a:pt x="2281" y="5755"/>
                    <a:pt x="1818" y="6004"/>
                    <a:pt x="1328" y="6218"/>
                  </a:cubicBezTo>
                  <a:cubicBezTo>
                    <a:pt x="1214" y="6268"/>
                    <a:pt x="1085" y="6296"/>
                    <a:pt x="956" y="6296"/>
                  </a:cubicBezTo>
                  <a:cubicBezTo>
                    <a:pt x="703" y="6296"/>
                    <a:pt x="454" y="6187"/>
                    <a:pt x="348" y="5933"/>
                  </a:cubicBezTo>
                  <a:cubicBezTo>
                    <a:pt x="0" y="4784"/>
                    <a:pt x="2103" y="4641"/>
                    <a:pt x="2949" y="4623"/>
                  </a:cubicBezTo>
                  <a:close/>
                  <a:moveTo>
                    <a:pt x="3278" y="5363"/>
                  </a:moveTo>
                  <a:cubicBezTo>
                    <a:pt x="3430" y="5559"/>
                    <a:pt x="3643" y="5701"/>
                    <a:pt x="3911" y="5763"/>
                  </a:cubicBezTo>
                  <a:cubicBezTo>
                    <a:pt x="3911" y="5772"/>
                    <a:pt x="3911" y="5781"/>
                    <a:pt x="3911" y="5790"/>
                  </a:cubicBezTo>
                  <a:cubicBezTo>
                    <a:pt x="3911" y="5799"/>
                    <a:pt x="3911" y="5808"/>
                    <a:pt x="3911" y="5817"/>
                  </a:cubicBezTo>
                  <a:cubicBezTo>
                    <a:pt x="3482" y="6408"/>
                    <a:pt x="2774" y="8078"/>
                    <a:pt x="2007" y="8078"/>
                  </a:cubicBezTo>
                  <a:cubicBezTo>
                    <a:pt x="1977" y="8078"/>
                    <a:pt x="1946" y="8076"/>
                    <a:pt x="1915" y="8070"/>
                  </a:cubicBezTo>
                  <a:cubicBezTo>
                    <a:pt x="1737" y="8062"/>
                    <a:pt x="1622" y="7928"/>
                    <a:pt x="1559" y="7768"/>
                  </a:cubicBezTo>
                  <a:cubicBezTo>
                    <a:pt x="1185" y="7037"/>
                    <a:pt x="2245" y="6200"/>
                    <a:pt x="2708" y="5737"/>
                  </a:cubicBezTo>
                  <a:cubicBezTo>
                    <a:pt x="2869" y="5576"/>
                    <a:pt x="3091" y="5478"/>
                    <a:pt x="3278" y="5363"/>
                  </a:cubicBezTo>
                  <a:close/>
                  <a:moveTo>
                    <a:pt x="5282" y="5193"/>
                  </a:moveTo>
                  <a:cubicBezTo>
                    <a:pt x="5291" y="5202"/>
                    <a:pt x="5291" y="5211"/>
                    <a:pt x="5300" y="5211"/>
                  </a:cubicBezTo>
                  <a:cubicBezTo>
                    <a:pt x="5309" y="5220"/>
                    <a:pt x="5318" y="5220"/>
                    <a:pt x="5327" y="5229"/>
                  </a:cubicBezTo>
                  <a:cubicBezTo>
                    <a:pt x="5861" y="5808"/>
                    <a:pt x="6458" y="6342"/>
                    <a:pt x="6832" y="7055"/>
                  </a:cubicBezTo>
                  <a:cubicBezTo>
                    <a:pt x="7103" y="7531"/>
                    <a:pt x="6965" y="8146"/>
                    <a:pt x="6486" y="8146"/>
                  </a:cubicBezTo>
                  <a:cubicBezTo>
                    <a:pt x="6382" y="8146"/>
                    <a:pt x="6263" y="8117"/>
                    <a:pt x="6129" y="8053"/>
                  </a:cubicBezTo>
                  <a:cubicBezTo>
                    <a:pt x="5701" y="7821"/>
                    <a:pt x="5585" y="7313"/>
                    <a:pt x="5380" y="6904"/>
                  </a:cubicBezTo>
                  <a:cubicBezTo>
                    <a:pt x="5193" y="6494"/>
                    <a:pt x="5069" y="6066"/>
                    <a:pt x="4926" y="5639"/>
                  </a:cubicBezTo>
                  <a:cubicBezTo>
                    <a:pt x="4917" y="5621"/>
                    <a:pt x="4917" y="5603"/>
                    <a:pt x="4908" y="5585"/>
                  </a:cubicBezTo>
                  <a:cubicBezTo>
                    <a:pt x="5069" y="5478"/>
                    <a:pt x="5193" y="5345"/>
                    <a:pt x="5282" y="5193"/>
                  </a:cubicBezTo>
                  <a:close/>
                  <a:moveTo>
                    <a:pt x="4766" y="5657"/>
                  </a:moveTo>
                  <a:cubicBezTo>
                    <a:pt x="4837" y="5888"/>
                    <a:pt x="4908" y="6111"/>
                    <a:pt x="4953" y="6334"/>
                  </a:cubicBezTo>
                  <a:cubicBezTo>
                    <a:pt x="5086" y="7055"/>
                    <a:pt x="5532" y="8204"/>
                    <a:pt x="5069" y="8845"/>
                  </a:cubicBezTo>
                  <a:lnTo>
                    <a:pt x="5078" y="8845"/>
                  </a:lnTo>
                  <a:cubicBezTo>
                    <a:pt x="4969" y="8968"/>
                    <a:pt x="4807" y="9032"/>
                    <a:pt x="4646" y="9032"/>
                  </a:cubicBezTo>
                  <a:cubicBezTo>
                    <a:pt x="4491" y="9032"/>
                    <a:pt x="4336" y="8972"/>
                    <a:pt x="4231" y="8845"/>
                  </a:cubicBezTo>
                  <a:cubicBezTo>
                    <a:pt x="3608" y="8062"/>
                    <a:pt x="3911" y="6966"/>
                    <a:pt x="4035" y="6057"/>
                  </a:cubicBezTo>
                  <a:cubicBezTo>
                    <a:pt x="4035" y="5986"/>
                    <a:pt x="4053" y="5924"/>
                    <a:pt x="4053" y="5853"/>
                  </a:cubicBezTo>
                  <a:cubicBezTo>
                    <a:pt x="4062" y="5835"/>
                    <a:pt x="4071" y="5826"/>
                    <a:pt x="4080" y="5808"/>
                  </a:cubicBezTo>
                  <a:cubicBezTo>
                    <a:pt x="4080" y="5808"/>
                    <a:pt x="4080" y="5799"/>
                    <a:pt x="4080" y="5799"/>
                  </a:cubicBezTo>
                  <a:lnTo>
                    <a:pt x="4107" y="5799"/>
                  </a:lnTo>
                  <a:cubicBezTo>
                    <a:pt x="4365" y="5799"/>
                    <a:pt x="4588" y="5755"/>
                    <a:pt x="4766" y="5657"/>
                  </a:cubicBezTo>
                  <a:close/>
                  <a:moveTo>
                    <a:pt x="4233" y="1"/>
                  </a:moveTo>
                  <a:cubicBezTo>
                    <a:pt x="4099" y="1"/>
                    <a:pt x="3965" y="43"/>
                    <a:pt x="3857" y="125"/>
                  </a:cubicBezTo>
                  <a:cubicBezTo>
                    <a:pt x="3581" y="348"/>
                    <a:pt x="3501" y="829"/>
                    <a:pt x="3501" y="1363"/>
                  </a:cubicBezTo>
                  <a:cubicBezTo>
                    <a:pt x="3305" y="1034"/>
                    <a:pt x="3029" y="713"/>
                    <a:pt x="2637" y="677"/>
                  </a:cubicBezTo>
                  <a:cubicBezTo>
                    <a:pt x="2621" y="676"/>
                    <a:pt x="2605" y="676"/>
                    <a:pt x="2590" y="676"/>
                  </a:cubicBezTo>
                  <a:cubicBezTo>
                    <a:pt x="2092" y="676"/>
                    <a:pt x="1793" y="1217"/>
                    <a:pt x="1862" y="1675"/>
                  </a:cubicBezTo>
                  <a:cubicBezTo>
                    <a:pt x="1942" y="2129"/>
                    <a:pt x="2236" y="2530"/>
                    <a:pt x="2477" y="2922"/>
                  </a:cubicBezTo>
                  <a:cubicBezTo>
                    <a:pt x="2197" y="2633"/>
                    <a:pt x="1723" y="2424"/>
                    <a:pt x="1292" y="2424"/>
                  </a:cubicBezTo>
                  <a:cubicBezTo>
                    <a:pt x="914" y="2424"/>
                    <a:pt x="569" y="2585"/>
                    <a:pt x="419" y="2993"/>
                  </a:cubicBezTo>
                  <a:cubicBezTo>
                    <a:pt x="339" y="3323"/>
                    <a:pt x="455" y="3697"/>
                    <a:pt x="740" y="3884"/>
                  </a:cubicBezTo>
                  <a:cubicBezTo>
                    <a:pt x="1230" y="4240"/>
                    <a:pt x="1826" y="4383"/>
                    <a:pt x="2423" y="4508"/>
                  </a:cubicBezTo>
                  <a:lnTo>
                    <a:pt x="2361" y="4508"/>
                  </a:lnTo>
                  <a:cubicBezTo>
                    <a:pt x="1987" y="4543"/>
                    <a:pt x="1595" y="4570"/>
                    <a:pt x="1239" y="4695"/>
                  </a:cubicBezTo>
                  <a:cubicBezTo>
                    <a:pt x="793" y="4819"/>
                    <a:pt x="259" y="5069"/>
                    <a:pt x="161" y="5576"/>
                  </a:cubicBezTo>
                  <a:cubicBezTo>
                    <a:pt x="77" y="6043"/>
                    <a:pt x="478" y="6455"/>
                    <a:pt x="923" y="6455"/>
                  </a:cubicBezTo>
                  <a:cubicBezTo>
                    <a:pt x="954" y="6455"/>
                    <a:pt x="985" y="6453"/>
                    <a:pt x="1016" y="6449"/>
                  </a:cubicBezTo>
                  <a:cubicBezTo>
                    <a:pt x="1497" y="6387"/>
                    <a:pt x="1889" y="6093"/>
                    <a:pt x="2325" y="5906"/>
                  </a:cubicBezTo>
                  <a:lnTo>
                    <a:pt x="2325" y="5906"/>
                  </a:lnTo>
                  <a:cubicBezTo>
                    <a:pt x="1862" y="6378"/>
                    <a:pt x="1158" y="6984"/>
                    <a:pt x="1372" y="7723"/>
                  </a:cubicBezTo>
                  <a:cubicBezTo>
                    <a:pt x="1477" y="8003"/>
                    <a:pt x="1668" y="8231"/>
                    <a:pt x="1986" y="8231"/>
                  </a:cubicBezTo>
                  <a:cubicBezTo>
                    <a:pt x="1992" y="8231"/>
                    <a:pt x="1998" y="8231"/>
                    <a:pt x="2005" y="8231"/>
                  </a:cubicBezTo>
                  <a:cubicBezTo>
                    <a:pt x="2771" y="8222"/>
                    <a:pt x="3403" y="6930"/>
                    <a:pt x="3866" y="6138"/>
                  </a:cubicBezTo>
                  <a:lnTo>
                    <a:pt x="3866" y="6138"/>
                  </a:lnTo>
                  <a:cubicBezTo>
                    <a:pt x="3733" y="7162"/>
                    <a:pt x="3412" y="8551"/>
                    <a:pt x="4401" y="9139"/>
                  </a:cubicBezTo>
                  <a:cubicBezTo>
                    <a:pt x="4499" y="9160"/>
                    <a:pt x="4589" y="9170"/>
                    <a:pt x="4671" y="9170"/>
                  </a:cubicBezTo>
                  <a:cubicBezTo>
                    <a:pt x="5663" y="9170"/>
                    <a:pt x="5437" y="7709"/>
                    <a:pt x="5256" y="6993"/>
                  </a:cubicBezTo>
                  <a:lnTo>
                    <a:pt x="5256" y="6993"/>
                  </a:lnTo>
                  <a:cubicBezTo>
                    <a:pt x="5452" y="7385"/>
                    <a:pt x="5585" y="7857"/>
                    <a:pt x="5959" y="8124"/>
                  </a:cubicBezTo>
                  <a:cubicBezTo>
                    <a:pt x="6122" y="8237"/>
                    <a:pt x="6301" y="8294"/>
                    <a:pt x="6469" y="8294"/>
                  </a:cubicBezTo>
                  <a:cubicBezTo>
                    <a:pt x="6790" y="8294"/>
                    <a:pt x="7070" y="8088"/>
                    <a:pt x="7117" y="7678"/>
                  </a:cubicBezTo>
                  <a:cubicBezTo>
                    <a:pt x="7162" y="7198"/>
                    <a:pt x="6859" y="6761"/>
                    <a:pt x="6574" y="6396"/>
                  </a:cubicBezTo>
                  <a:cubicBezTo>
                    <a:pt x="6333" y="6093"/>
                    <a:pt x="6075" y="5808"/>
                    <a:pt x="5808" y="5532"/>
                  </a:cubicBezTo>
                  <a:lnTo>
                    <a:pt x="5808" y="5532"/>
                  </a:lnTo>
                  <a:cubicBezTo>
                    <a:pt x="6342" y="5835"/>
                    <a:pt x="6903" y="6093"/>
                    <a:pt x="7518" y="6129"/>
                  </a:cubicBezTo>
                  <a:cubicBezTo>
                    <a:pt x="7550" y="6132"/>
                    <a:pt x="7582" y="6134"/>
                    <a:pt x="7615" y="6134"/>
                  </a:cubicBezTo>
                  <a:cubicBezTo>
                    <a:pt x="8181" y="6134"/>
                    <a:pt x="8812" y="5632"/>
                    <a:pt x="8542" y="5042"/>
                  </a:cubicBezTo>
                  <a:lnTo>
                    <a:pt x="8533" y="5042"/>
                  </a:lnTo>
                  <a:cubicBezTo>
                    <a:pt x="8168" y="4534"/>
                    <a:pt x="7465" y="4561"/>
                    <a:pt x="6903" y="4472"/>
                  </a:cubicBezTo>
                  <a:cubicBezTo>
                    <a:pt x="7420" y="4374"/>
                    <a:pt x="7972" y="4205"/>
                    <a:pt x="8266" y="3742"/>
                  </a:cubicBezTo>
                  <a:cubicBezTo>
                    <a:pt x="8563" y="3209"/>
                    <a:pt x="7978" y="2770"/>
                    <a:pt x="7476" y="2770"/>
                  </a:cubicBezTo>
                  <a:cubicBezTo>
                    <a:pt x="7467" y="2770"/>
                    <a:pt x="7457" y="2770"/>
                    <a:pt x="7447" y="2771"/>
                  </a:cubicBezTo>
                  <a:cubicBezTo>
                    <a:pt x="6921" y="2788"/>
                    <a:pt x="6467" y="3100"/>
                    <a:pt x="6004" y="3305"/>
                  </a:cubicBezTo>
                  <a:cubicBezTo>
                    <a:pt x="6378" y="2851"/>
                    <a:pt x="6903" y="2281"/>
                    <a:pt x="6806" y="1657"/>
                  </a:cubicBezTo>
                  <a:cubicBezTo>
                    <a:pt x="6702" y="1320"/>
                    <a:pt x="6366" y="1058"/>
                    <a:pt x="6021" y="1058"/>
                  </a:cubicBezTo>
                  <a:cubicBezTo>
                    <a:pt x="5919" y="1058"/>
                    <a:pt x="5816" y="1081"/>
                    <a:pt x="5719" y="1132"/>
                  </a:cubicBezTo>
                  <a:cubicBezTo>
                    <a:pt x="5336" y="1301"/>
                    <a:pt x="5211" y="1746"/>
                    <a:pt x="5033" y="2085"/>
                  </a:cubicBezTo>
                  <a:cubicBezTo>
                    <a:pt x="4944" y="2316"/>
                    <a:pt x="4837" y="2539"/>
                    <a:pt x="4748" y="2771"/>
                  </a:cubicBezTo>
                  <a:cubicBezTo>
                    <a:pt x="4757" y="2699"/>
                    <a:pt x="4757" y="2628"/>
                    <a:pt x="4766" y="2557"/>
                  </a:cubicBezTo>
                  <a:cubicBezTo>
                    <a:pt x="4784" y="1809"/>
                    <a:pt x="5069" y="998"/>
                    <a:pt x="4721" y="286"/>
                  </a:cubicBezTo>
                  <a:cubicBezTo>
                    <a:pt x="4625" y="94"/>
                    <a:pt x="4431" y="1"/>
                    <a:pt x="42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753;p38" descr="n185 Fb Thu Huong Pham">
            <a:extLst>
              <a:ext uri="{FF2B5EF4-FFF2-40B4-BE49-F238E27FC236}">
                <a16:creationId xmlns:a16="http://schemas.microsoft.com/office/drawing/2014/main" id="{2700F1A4-0008-2738-0F8A-921DBBA3C3E6}"/>
              </a:ext>
            </a:extLst>
          </p:cNvPr>
          <p:cNvSpPr txBox="1">
            <a:spLocks noGrp="1"/>
          </p:cNvSpPr>
          <p:nvPr>
            <p:ph type="title"/>
          </p:nvPr>
        </p:nvSpPr>
        <p:spPr>
          <a:xfrm>
            <a:off x="-232199" y="445969"/>
            <a:ext cx="562365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C00000"/>
                </a:solidFill>
                <a:latin typeface="Roboto Condensed" panose="02000000000000000000" pitchFamily="2" charset="0"/>
                <a:ea typeface="Roboto Condensed" panose="02000000000000000000" pitchFamily="2" charset="0"/>
              </a:rPr>
              <a:t>EM CÓ BIẾT</a:t>
            </a:r>
            <a:endParaRPr sz="3200" b="1" dirty="0">
              <a:solidFill>
                <a:srgbClr val="C00000"/>
              </a:solidFill>
              <a:latin typeface="Roboto Condensed" panose="02000000000000000000" pitchFamily="2" charset="0"/>
              <a:ea typeface="Roboto Condensed" panose="02000000000000000000" pitchFamily="2" charset="0"/>
            </a:endParaRPr>
          </a:p>
        </p:txBody>
      </p:sp>
      <p:pic>
        <p:nvPicPr>
          <p:cNvPr id="23" name="Picture 2" descr="n185 Fb Thu Huong Pham">
            <a:extLst>
              <a:ext uri="{FF2B5EF4-FFF2-40B4-BE49-F238E27FC236}">
                <a16:creationId xmlns:a16="http://schemas.microsoft.com/office/drawing/2014/main" id="{7BADB7BF-938F-64F1-9A07-56B0AC3A9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999" y="862401"/>
            <a:ext cx="2828597" cy="3368809"/>
          </a:xfrm>
          <a:prstGeom prst="rect">
            <a:avLst/>
          </a:prstGeom>
          <a:ln w="88900" cap="sq" cmpd="thickThin">
            <a:solidFill>
              <a:schemeClr val="accent2">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83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8" name="Rectangle 7" descr="n185 Fb Thu Huong Pham"/>
          <p:cNvSpPr/>
          <p:nvPr/>
        </p:nvSpPr>
        <p:spPr>
          <a:xfrm>
            <a:off x="647700" y="179070"/>
            <a:ext cx="7978139" cy="239268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3600" kern="1200" dirty="0" err="1">
                <a:solidFill>
                  <a:prstClr val="white"/>
                </a:solidFill>
                <a:latin typeface="Calibri" panose="020F0502020204030204"/>
              </a:rPr>
              <a:t>Câu</a:t>
            </a:r>
            <a:r>
              <a:rPr lang="en-US" sz="3600" kern="1200" dirty="0">
                <a:solidFill>
                  <a:prstClr val="white"/>
                </a:solidFill>
                <a:latin typeface="Calibri" panose="020F0502020204030204"/>
              </a:rPr>
              <a:t> </a:t>
            </a:r>
            <a:r>
              <a:rPr lang="en-US" sz="3600" kern="1200" dirty="0" err="1">
                <a:solidFill>
                  <a:prstClr val="white"/>
                </a:solidFill>
                <a:latin typeface="Calibri" panose="020F0502020204030204"/>
              </a:rPr>
              <a:t>hỏi</a:t>
            </a:r>
            <a:r>
              <a:rPr lang="en-US" sz="3600" kern="1200" dirty="0">
                <a:solidFill>
                  <a:prstClr val="white"/>
                </a:solidFill>
                <a:latin typeface="Calibri" panose="020F0502020204030204"/>
              </a:rPr>
              <a:t> 8 </a:t>
            </a:r>
            <a:r>
              <a:rPr lang="en-US" sz="3600" kern="1200" dirty="0" err="1">
                <a:solidFill>
                  <a:prstClr val="white"/>
                </a:solidFill>
                <a:latin typeface="Calibri" panose="020F0502020204030204"/>
              </a:rPr>
              <a:t>điểm</a:t>
            </a:r>
            <a:endParaRPr lang="en-US" sz="3600" kern="1200" dirty="0">
              <a:solidFill>
                <a:prstClr val="white"/>
              </a:solidFill>
              <a:latin typeface="Calibri" panose="020F0502020204030204"/>
            </a:endParaRPr>
          </a:p>
          <a:p>
            <a:pPr algn="ctr" defTabSz="685800">
              <a:buClrTx/>
            </a:pPr>
            <a:r>
              <a:rPr lang="vi-VN" sz="3600" kern="1200" dirty="0">
                <a:solidFill>
                  <a:prstClr val="white"/>
                </a:solidFill>
                <a:latin typeface="Calibri" panose="020F0502020204030204"/>
              </a:rPr>
              <a:t>Sóng trong đó các phần tử của môi trường dao động theo phương trùng với phương</a:t>
            </a:r>
            <a:r>
              <a:rPr lang="en-US" sz="3600" kern="1200" dirty="0">
                <a:solidFill>
                  <a:prstClr val="white"/>
                </a:solidFill>
                <a:latin typeface="Calibri" panose="020F0502020204030204"/>
              </a:rPr>
              <a:t> </a:t>
            </a:r>
            <a:r>
              <a:rPr lang="vi-VN" sz="3600" kern="1200" dirty="0">
                <a:solidFill>
                  <a:prstClr val="white"/>
                </a:solidFill>
                <a:latin typeface="Calibri" panose="020F0502020204030204"/>
              </a:rPr>
              <a:t>truyền sóng gọi là </a:t>
            </a:r>
            <a:r>
              <a:rPr lang="en-US" sz="3600" kern="1200" dirty="0">
                <a:solidFill>
                  <a:prstClr val="white"/>
                </a:solidFill>
                <a:latin typeface="Calibri" panose="020F0502020204030204"/>
              </a:rPr>
              <a:t>…</a:t>
            </a:r>
          </a:p>
        </p:txBody>
      </p:sp>
      <p:pic>
        <p:nvPicPr>
          <p:cNvPr id="4" name="Picture 3" descr="n185 Fb Thu Huong Pha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302997" y="2492220"/>
            <a:ext cx="3151886" cy="2694143"/>
          </a:xfrm>
          <a:prstGeom prst="rect">
            <a:avLst/>
          </a:prstGeom>
        </p:spPr>
      </p:pic>
      <p:sp>
        <p:nvSpPr>
          <p:cNvPr id="2" name="Rectangle 1" descr="n185 Fb Thu Huong Pham">
            <a:extLst>
              <a:ext uri="{FF2B5EF4-FFF2-40B4-BE49-F238E27FC236}">
                <a16:creationId xmlns:a16="http://schemas.microsoft.com/office/drawing/2014/main" id="{087D5D2E-B187-CBAE-35C8-C9642F7926EB}"/>
              </a:ext>
            </a:extLst>
          </p:cNvPr>
          <p:cNvSpPr/>
          <p:nvPr/>
        </p:nvSpPr>
        <p:spPr>
          <a:xfrm>
            <a:off x="4274820" y="3337285"/>
            <a:ext cx="4297679" cy="1083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vi-VN" sz="3600" kern="1200" dirty="0">
                <a:solidFill>
                  <a:prstClr val="white"/>
                </a:solidFill>
                <a:latin typeface="Calibri" panose="020F0502020204030204"/>
              </a:rPr>
              <a:t>sóng dọc</a:t>
            </a:r>
            <a:endParaRPr lang="en-US" sz="3600" kern="1200" dirty="0">
              <a:solidFill>
                <a:prstClr val="white"/>
              </a:solidFill>
              <a:latin typeface="Calibri" panose="020F0502020204030204"/>
            </a:endParaRPr>
          </a:p>
        </p:txBody>
      </p:sp>
    </p:spTree>
    <p:extLst>
      <p:ext uri="{BB962C8B-B14F-4D97-AF65-F5344CB8AC3E}">
        <p14:creationId xmlns:p14="http://schemas.microsoft.com/office/powerpoint/2010/main" val="53941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185 Fb Thu Huong Pham">
            <a:extLst>
              <a:ext uri="{FF2B5EF4-FFF2-40B4-BE49-F238E27FC236}">
                <a16:creationId xmlns:a16="http://schemas.microsoft.com/office/drawing/2014/main" id="{8C024508-678C-4B68-B2AB-9B53C25F48EA}"/>
              </a:ext>
            </a:extLst>
          </p:cNvPr>
          <p:cNvPicPr>
            <a:picLocks noChangeAspect="1"/>
          </p:cNvPicPr>
          <p:nvPr/>
        </p:nvPicPr>
        <p:blipFill>
          <a:blip r:embed="rId2"/>
          <a:stretch>
            <a:fillRect/>
          </a:stretch>
        </p:blipFill>
        <p:spPr>
          <a:xfrm>
            <a:off x="0" y="1"/>
            <a:ext cx="9144000" cy="5143500"/>
          </a:xfrm>
          <a:prstGeom prst="rect">
            <a:avLst/>
          </a:prstGeom>
        </p:spPr>
      </p:pic>
    </p:spTree>
    <p:extLst>
      <p:ext uri="{BB962C8B-B14F-4D97-AF65-F5344CB8AC3E}">
        <p14:creationId xmlns:p14="http://schemas.microsoft.com/office/powerpoint/2010/main" val="248574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51" descr="n185 Fb Thu Huong Pham"/>
          <p:cNvSpPr/>
          <p:nvPr/>
        </p:nvSpPr>
        <p:spPr>
          <a:xfrm>
            <a:off x="1558602" y="738936"/>
            <a:ext cx="6992686" cy="3456098"/>
          </a:xfrm>
          <a:prstGeom prst="roundRect">
            <a:avLst>
              <a:gd name="adj" fmla="val 983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200">
              <a:solidFill>
                <a:schemeClr val="dk1"/>
              </a:solidFill>
              <a:latin typeface="Chelsea Market"/>
              <a:ea typeface="Chelsea Market"/>
              <a:cs typeface="Chelsea Market"/>
              <a:sym typeface="Chelsea Market"/>
            </a:endParaRPr>
          </a:p>
        </p:txBody>
      </p:sp>
      <p:sp>
        <p:nvSpPr>
          <p:cNvPr id="1679" name="Google Shape;1679;p51" descr="n185 Fb Thu Huong Pham"/>
          <p:cNvSpPr txBox="1">
            <a:spLocks noGrp="1"/>
          </p:cNvSpPr>
          <p:nvPr>
            <p:ph type="title"/>
          </p:nvPr>
        </p:nvSpPr>
        <p:spPr>
          <a:xfrm>
            <a:off x="1888004" y="1642191"/>
            <a:ext cx="6663284" cy="1531200"/>
          </a:xfrm>
          <a:prstGeom prst="rect">
            <a:avLst/>
          </a:prstGeom>
        </p:spPr>
        <p:txBody>
          <a:bodyPr spcFirstLastPara="1" wrap="square" lIns="91425" tIns="91425" rIns="91425" bIns="91425" anchor="ctr" anchorCtr="0">
            <a:noAutofit/>
          </a:bodyPr>
          <a:lstStyle/>
          <a:p>
            <a:pPr lvl="0" algn="l">
              <a:lnSpc>
                <a:spcPct val="150000"/>
              </a:lnSpc>
              <a:spcBef>
                <a:spcPts val="1800"/>
              </a:spcBef>
              <a:spcAft>
                <a:spcPts val="1800"/>
              </a:spcAft>
            </a:pPr>
            <a:r>
              <a:rPr lang="en-US" sz="2600" b="1" dirty="0">
                <a:solidFill>
                  <a:srgbClr val="0070C0"/>
                </a:solidFill>
                <a:latin typeface="Roboto Condensed" panose="02000000000000000000" pitchFamily="2" charset="0"/>
                <a:ea typeface="Roboto Condensed" panose="02000000000000000000" pitchFamily="2" charset="0"/>
              </a:rPr>
              <a:t>1. </a:t>
            </a:r>
            <a:r>
              <a:rPr lang="vi-VN" sz="2600" dirty="0">
                <a:solidFill>
                  <a:srgbClr val="0070C0"/>
                </a:solidFill>
                <a:latin typeface="Roboto Condensed" panose="02000000000000000000" pitchFamily="2" charset="0"/>
                <a:ea typeface="Roboto Condensed" panose="02000000000000000000" pitchFamily="2" charset="0"/>
              </a:rPr>
              <a:t>Sóng điện từ là điện từ trường lan</a:t>
            </a:r>
            <a:r>
              <a:rPr lang="en-US" sz="2600" dirty="0">
                <a:solidFill>
                  <a:srgbClr val="0070C0"/>
                </a:solidFill>
                <a:latin typeface="Roboto Condensed" panose="02000000000000000000" pitchFamily="2" charset="0"/>
                <a:ea typeface="Roboto Condensed" panose="02000000000000000000" pitchFamily="2" charset="0"/>
              </a:rPr>
              <a:t> </a:t>
            </a:r>
            <a:r>
              <a:rPr lang="vi-VN" sz="2600" dirty="0">
                <a:solidFill>
                  <a:srgbClr val="0070C0"/>
                </a:solidFill>
                <a:latin typeface="Roboto Condensed" panose="02000000000000000000" pitchFamily="2" charset="0"/>
                <a:ea typeface="Roboto Condensed" panose="02000000000000000000" pitchFamily="2" charset="0"/>
              </a:rPr>
              <a:t>truyền trong không gian.</a:t>
            </a:r>
            <a:br>
              <a:rPr lang="en-US" sz="2600" dirty="0">
                <a:solidFill>
                  <a:srgbClr val="0070C0"/>
                </a:solidFill>
                <a:latin typeface="Roboto Condensed" panose="02000000000000000000" pitchFamily="2" charset="0"/>
                <a:ea typeface="Roboto Condensed" panose="02000000000000000000" pitchFamily="2" charset="0"/>
              </a:rPr>
            </a:br>
            <a:r>
              <a:rPr lang="en-US" sz="2600" b="1" dirty="0">
                <a:solidFill>
                  <a:srgbClr val="00B050"/>
                </a:solidFill>
                <a:latin typeface="Roboto Condensed" panose="02000000000000000000" pitchFamily="2" charset="0"/>
                <a:ea typeface="Roboto Condensed" panose="02000000000000000000" pitchFamily="2" charset="0"/>
              </a:rPr>
              <a:t>2. </a:t>
            </a:r>
            <a:r>
              <a:rPr lang="vi-VN" sz="2600" dirty="0">
                <a:solidFill>
                  <a:srgbClr val="00B050"/>
                </a:solidFill>
                <a:latin typeface="Roboto Condensed" panose="02000000000000000000" pitchFamily="2" charset="0"/>
                <a:ea typeface="Roboto Condensed" panose="02000000000000000000" pitchFamily="2" charset="0"/>
              </a:rPr>
              <a:t>Sóng điện từ truyền trong chân</a:t>
            </a:r>
            <a:r>
              <a:rPr lang="en-US" sz="2600" dirty="0">
                <a:solidFill>
                  <a:srgbClr val="00B050"/>
                </a:solidFill>
                <a:latin typeface="Roboto Condensed" panose="02000000000000000000" pitchFamily="2" charset="0"/>
                <a:ea typeface="Roboto Condensed" panose="02000000000000000000" pitchFamily="2" charset="0"/>
              </a:rPr>
              <a:t> </a:t>
            </a:r>
            <a:r>
              <a:rPr lang="vi-VN" sz="2600" dirty="0">
                <a:solidFill>
                  <a:srgbClr val="00B050"/>
                </a:solidFill>
                <a:latin typeface="Roboto Condensed" panose="02000000000000000000" pitchFamily="2" charset="0"/>
                <a:ea typeface="Roboto Condensed" panose="02000000000000000000" pitchFamily="2" charset="0"/>
              </a:rPr>
              <a:t>không với tốc độ bằng tốc độ ánh</a:t>
            </a:r>
            <a:r>
              <a:rPr lang="en-US" sz="2600" dirty="0">
                <a:solidFill>
                  <a:srgbClr val="00B050"/>
                </a:solidFill>
                <a:latin typeface="Roboto Condensed" panose="02000000000000000000" pitchFamily="2" charset="0"/>
                <a:ea typeface="Roboto Condensed" panose="02000000000000000000" pitchFamily="2" charset="0"/>
              </a:rPr>
              <a:t> </a:t>
            </a:r>
            <a:r>
              <a:rPr lang="vi-VN" sz="2600" dirty="0">
                <a:solidFill>
                  <a:srgbClr val="00B050"/>
                </a:solidFill>
                <a:latin typeface="Roboto Condensed" panose="02000000000000000000" pitchFamily="2" charset="0"/>
                <a:ea typeface="Roboto Condensed" panose="02000000000000000000" pitchFamily="2" charset="0"/>
              </a:rPr>
              <a:t>sáng </a:t>
            </a:r>
            <a:r>
              <a:rPr lang="en-US" sz="2600" dirty="0">
                <a:solidFill>
                  <a:srgbClr val="00B050"/>
                </a:solidFill>
                <a:latin typeface="Roboto Condensed" panose="02000000000000000000" pitchFamily="2" charset="0"/>
                <a:ea typeface="Roboto Condensed" panose="02000000000000000000" pitchFamily="2" charset="0"/>
              </a:rPr>
              <a:t>3.10</a:t>
            </a:r>
            <a:r>
              <a:rPr lang="en-US" sz="2600" baseline="30000" dirty="0">
                <a:solidFill>
                  <a:srgbClr val="00B050"/>
                </a:solidFill>
                <a:latin typeface="Roboto Condensed" panose="02000000000000000000" pitchFamily="2" charset="0"/>
                <a:ea typeface="Roboto Condensed" panose="02000000000000000000" pitchFamily="2" charset="0"/>
              </a:rPr>
              <a:t>8  </a:t>
            </a:r>
            <a:r>
              <a:rPr lang="en-US" sz="2600" dirty="0">
                <a:solidFill>
                  <a:srgbClr val="00B050"/>
                </a:solidFill>
                <a:latin typeface="Roboto Condensed" panose="02000000000000000000" pitchFamily="2" charset="0"/>
                <a:ea typeface="Roboto Condensed" panose="02000000000000000000" pitchFamily="2" charset="0"/>
              </a:rPr>
              <a:t>(m/s). </a:t>
            </a:r>
            <a:br>
              <a:rPr lang="en-US" sz="2600" dirty="0">
                <a:solidFill>
                  <a:srgbClr val="0070C0"/>
                </a:solidFill>
                <a:latin typeface="Roboto Condensed" panose="02000000000000000000" pitchFamily="2" charset="0"/>
                <a:ea typeface="Roboto Condensed" panose="02000000000000000000" pitchFamily="2" charset="0"/>
              </a:rPr>
            </a:br>
            <a:r>
              <a:rPr lang="en-US" sz="2600" b="1" dirty="0">
                <a:solidFill>
                  <a:schemeClr val="bg1">
                    <a:lumMod val="10000"/>
                  </a:schemeClr>
                </a:solidFill>
                <a:latin typeface="Roboto Condensed" panose="02000000000000000000" pitchFamily="2" charset="0"/>
                <a:ea typeface="Roboto Condensed" panose="02000000000000000000" pitchFamily="2" charset="0"/>
              </a:rPr>
              <a:t>3. </a:t>
            </a:r>
            <a:r>
              <a:rPr lang="vi-VN" sz="2600" dirty="0">
                <a:solidFill>
                  <a:schemeClr val="bg1">
                    <a:lumMod val="10000"/>
                  </a:schemeClr>
                </a:solidFill>
                <a:latin typeface="Roboto Condensed" panose="02000000000000000000" pitchFamily="2" charset="0"/>
                <a:ea typeface="Roboto Condensed" panose="02000000000000000000" pitchFamily="2" charset="0"/>
              </a:rPr>
              <a:t>Dải bước sóng của thang sóng điện từ</a:t>
            </a:r>
            <a:endParaRPr sz="2600" dirty="0">
              <a:solidFill>
                <a:schemeClr val="bg1">
                  <a:lumMod val="10000"/>
                </a:schemeClr>
              </a:solidFill>
              <a:latin typeface="Roboto Condensed" panose="02000000000000000000" pitchFamily="2" charset="0"/>
              <a:ea typeface="Roboto Condensed" panose="02000000000000000000" pitchFamily="2" charset="0"/>
            </a:endParaRPr>
          </a:p>
        </p:txBody>
      </p:sp>
      <p:grpSp>
        <p:nvGrpSpPr>
          <p:cNvPr id="1680" name="Google Shape;1680;p51" descr="n185 Fb Thu Huong Pham"/>
          <p:cNvGrpSpPr/>
          <p:nvPr/>
        </p:nvGrpSpPr>
        <p:grpSpPr>
          <a:xfrm>
            <a:off x="-29966" y="3217801"/>
            <a:ext cx="2761095" cy="2566920"/>
            <a:chOff x="123675" y="2543509"/>
            <a:chExt cx="3197377" cy="2707086"/>
          </a:xfrm>
        </p:grpSpPr>
        <p:sp>
          <p:nvSpPr>
            <p:cNvPr id="1681" name="Google Shape;1681;p51"/>
            <p:cNvSpPr/>
            <p:nvPr/>
          </p:nvSpPr>
          <p:spPr>
            <a:xfrm>
              <a:off x="164258" y="3405180"/>
              <a:ext cx="521441" cy="1845414"/>
            </a:xfrm>
            <a:custGeom>
              <a:avLst/>
              <a:gdLst/>
              <a:ahLst/>
              <a:cxnLst/>
              <a:rect l="l" t="t" r="r" b="b"/>
              <a:pathLst>
                <a:path w="3315" h="11732" extrusionOk="0">
                  <a:moveTo>
                    <a:pt x="3314" y="1"/>
                  </a:moveTo>
                  <a:lnTo>
                    <a:pt x="669" y="509"/>
                  </a:lnTo>
                  <a:lnTo>
                    <a:pt x="785" y="8766"/>
                  </a:lnTo>
                  <a:cubicBezTo>
                    <a:pt x="785" y="8774"/>
                    <a:pt x="785" y="8783"/>
                    <a:pt x="785" y="8792"/>
                  </a:cubicBezTo>
                  <a:cubicBezTo>
                    <a:pt x="731" y="9300"/>
                    <a:pt x="606" y="10119"/>
                    <a:pt x="357" y="10716"/>
                  </a:cubicBezTo>
                  <a:cubicBezTo>
                    <a:pt x="357" y="10716"/>
                    <a:pt x="1" y="11366"/>
                    <a:pt x="206" y="11500"/>
                  </a:cubicBezTo>
                  <a:cubicBezTo>
                    <a:pt x="229" y="11517"/>
                    <a:pt x="253" y="11525"/>
                    <a:pt x="278" y="11525"/>
                  </a:cubicBezTo>
                  <a:cubicBezTo>
                    <a:pt x="330" y="11525"/>
                    <a:pt x="386" y="11492"/>
                    <a:pt x="446" y="11438"/>
                  </a:cubicBezTo>
                  <a:cubicBezTo>
                    <a:pt x="535" y="11358"/>
                    <a:pt x="606" y="11242"/>
                    <a:pt x="660" y="11170"/>
                  </a:cubicBezTo>
                  <a:lnTo>
                    <a:pt x="660" y="11170"/>
                  </a:lnTo>
                  <a:lnTo>
                    <a:pt x="544" y="11491"/>
                  </a:lnTo>
                  <a:cubicBezTo>
                    <a:pt x="526" y="11545"/>
                    <a:pt x="491" y="11634"/>
                    <a:pt x="482" y="11732"/>
                  </a:cubicBezTo>
                  <a:lnTo>
                    <a:pt x="1061" y="11732"/>
                  </a:lnTo>
                  <a:cubicBezTo>
                    <a:pt x="1150" y="11580"/>
                    <a:pt x="1212" y="11420"/>
                    <a:pt x="1212" y="11420"/>
                  </a:cubicBezTo>
                  <a:cubicBezTo>
                    <a:pt x="1212" y="11420"/>
                    <a:pt x="1862" y="10476"/>
                    <a:pt x="2040" y="7866"/>
                  </a:cubicBezTo>
                  <a:cubicBezTo>
                    <a:pt x="2112" y="6859"/>
                    <a:pt x="2361" y="5871"/>
                    <a:pt x="2521" y="4873"/>
                  </a:cubicBezTo>
                  <a:cubicBezTo>
                    <a:pt x="2691" y="3822"/>
                    <a:pt x="3252" y="411"/>
                    <a:pt x="3314" y="1"/>
                  </a:cubicBezTo>
                  <a:close/>
                </a:path>
              </a:pathLst>
            </a:custGeom>
            <a:solidFill>
              <a:srgbClr val="E0AD8A"/>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1201001" y="3419180"/>
              <a:ext cx="646178" cy="798128"/>
            </a:xfrm>
            <a:custGeom>
              <a:avLst/>
              <a:gdLst/>
              <a:ahLst/>
              <a:cxnLst/>
              <a:rect l="l" t="t" r="r" b="b"/>
              <a:pathLst>
                <a:path w="4108" h="5074" extrusionOk="0">
                  <a:moveTo>
                    <a:pt x="2032" y="1"/>
                  </a:moveTo>
                  <a:lnTo>
                    <a:pt x="1" y="1292"/>
                  </a:lnTo>
                  <a:lnTo>
                    <a:pt x="2718" y="4918"/>
                  </a:lnTo>
                  <a:cubicBezTo>
                    <a:pt x="2798" y="5025"/>
                    <a:pt x="2927" y="5073"/>
                    <a:pt x="3062" y="5073"/>
                  </a:cubicBezTo>
                  <a:cubicBezTo>
                    <a:pt x="3286" y="5073"/>
                    <a:pt x="3527" y="4942"/>
                    <a:pt x="3599" y="4731"/>
                  </a:cubicBezTo>
                  <a:lnTo>
                    <a:pt x="4107" y="3012"/>
                  </a:lnTo>
                  <a:lnTo>
                    <a:pt x="3181" y="518"/>
                  </a:lnTo>
                  <a:lnTo>
                    <a:pt x="2032" y="1"/>
                  </a:lnTo>
                  <a:close/>
                </a:path>
              </a:pathLst>
            </a:custGeom>
            <a:solidFill>
              <a:srgbClr val="E0AD8A"/>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1"/>
            <p:cNvSpPr/>
            <p:nvPr/>
          </p:nvSpPr>
          <p:spPr>
            <a:xfrm>
              <a:off x="123675" y="3231525"/>
              <a:ext cx="1631018" cy="2019071"/>
            </a:xfrm>
            <a:custGeom>
              <a:avLst/>
              <a:gdLst/>
              <a:ahLst/>
              <a:cxnLst/>
              <a:rect l="l" t="t" r="r" b="b"/>
              <a:pathLst>
                <a:path w="10369" h="12836" extrusionOk="0">
                  <a:moveTo>
                    <a:pt x="6876" y="0"/>
                  </a:moveTo>
                  <a:cubicBezTo>
                    <a:pt x="6867" y="0"/>
                    <a:pt x="6859" y="0"/>
                    <a:pt x="6850" y="0"/>
                  </a:cubicBezTo>
                  <a:cubicBezTo>
                    <a:pt x="7001" y="241"/>
                    <a:pt x="6921" y="562"/>
                    <a:pt x="6672" y="695"/>
                  </a:cubicBezTo>
                  <a:cubicBezTo>
                    <a:pt x="6387" y="847"/>
                    <a:pt x="6013" y="936"/>
                    <a:pt x="5603" y="936"/>
                  </a:cubicBezTo>
                  <a:cubicBezTo>
                    <a:pt x="4766" y="936"/>
                    <a:pt x="4089" y="562"/>
                    <a:pt x="4035" y="81"/>
                  </a:cubicBezTo>
                  <a:cubicBezTo>
                    <a:pt x="4025" y="80"/>
                    <a:pt x="4015" y="80"/>
                    <a:pt x="4005" y="80"/>
                  </a:cubicBezTo>
                  <a:cubicBezTo>
                    <a:pt x="2116" y="80"/>
                    <a:pt x="0" y="1737"/>
                    <a:pt x="0" y="1737"/>
                  </a:cubicBezTo>
                  <a:lnTo>
                    <a:pt x="2004" y="2904"/>
                  </a:lnTo>
                  <a:cubicBezTo>
                    <a:pt x="1987" y="2966"/>
                    <a:pt x="1782" y="8355"/>
                    <a:pt x="1613" y="12836"/>
                  </a:cubicBezTo>
                  <a:lnTo>
                    <a:pt x="9825" y="12836"/>
                  </a:lnTo>
                  <a:cubicBezTo>
                    <a:pt x="9611" y="8257"/>
                    <a:pt x="9326" y="2566"/>
                    <a:pt x="9264" y="2396"/>
                  </a:cubicBezTo>
                  <a:lnTo>
                    <a:pt x="10368" y="1657"/>
                  </a:lnTo>
                  <a:cubicBezTo>
                    <a:pt x="10368" y="1657"/>
                    <a:pt x="8518" y="0"/>
                    <a:pt x="6876" y="0"/>
                  </a:cubicBezTo>
                  <a:close/>
                </a:path>
              </a:pathLst>
            </a:custGeom>
            <a:solidFill>
              <a:schemeClr val="accent1"/>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4" name="Google Shape;1684;p51"/>
            <p:cNvSpPr/>
            <p:nvPr/>
          </p:nvSpPr>
          <p:spPr>
            <a:xfrm>
              <a:off x="2823519" y="3876756"/>
              <a:ext cx="189229" cy="143141"/>
            </a:xfrm>
            <a:custGeom>
              <a:avLst/>
              <a:gdLst/>
              <a:ahLst/>
              <a:cxnLst/>
              <a:rect l="l" t="t" r="r" b="b"/>
              <a:pathLst>
                <a:path w="1203" h="910" extrusionOk="0">
                  <a:moveTo>
                    <a:pt x="824" y="0"/>
                  </a:moveTo>
                  <a:cubicBezTo>
                    <a:pt x="749" y="0"/>
                    <a:pt x="675" y="25"/>
                    <a:pt x="615" y="76"/>
                  </a:cubicBezTo>
                  <a:cubicBezTo>
                    <a:pt x="348" y="281"/>
                    <a:pt x="0" y="575"/>
                    <a:pt x="205" y="815"/>
                  </a:cubicBezTo>
                  <a:cubicBezTo>
                    <a:pt x="258" y="882"/>
                    <a:pt x="324" y="909"/>
                    <a:pt x="398" y="909"/>
                  </a:cubicBezTo>
                  <a:cubicBezTo>
                    <a:pt x="609" y="909"/>
                    <a:pt x="882" y="682"/>
                    <a:pt x="1087" y="503"/>
                  </a:cubicBezTo>
                  <a:cubicBezTo>
                    <a:pt x="1203" y="397"/>
                    <a:pt x="1203" y="218"/>
                    <a:pt x="1087" y="111"/>
                  </a:cubicBezTo>
                  <a:lnTo>
                    <a:pt x="1051" y="85"/>
                  </a:lnTo>
                  <a:cubicBezTo>
                    <a:pt x="987" y="29"/>
                    <a:pt x="905" y="0"/>
                    <a:pt x="824" y="0"/>
                  </a:cubicBezTo>
                  <a:close/>
                </a:path>
              </a:pathLst>
            </a:custGeom>
            <a:solidFill>
              <a:srgbClr val="E0AD8A"/>
            </a:solidFill>
            <a:ln w="2900" cap="flat" cmpd="sng">
              <a:solidFill>
                <a:srgbClr val="181619"/>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974179" y="2858889"/>
              <a:ext cx="56155" cy="117816"/>
            </a:xfrm>
            <a:custGeom>
              <a:avLst/>
              <a:gdLst/>
              <a:ahLst/>
              <a:cxnLst/>
              <a:rect l="l" t="t" r="r" b="b"/>
              <a:pathLst>
                <a:path w="357" h="749" extrusionOk="0">
                  <a:moveTo>
                    <a:pt x="53" y="0"/>
                  </a:moveTo>
                  <a:lnTo>
                    <a:pt x="0" y="748"/>
                  </a:lnTo>
                  <a:cubicBezTo>
                    <a:pt x="214" y="695"/>
                    <a:pt x="356" y="499"/>
                    <a:pt x="321" y="303"/>
                  </a:cubicBezTo>
                  <a:cubicBezTo>
                    <a:pt x="294" y="160"/>
                    <a:pt x="187" y="54"/>
                    <a:pt x="53" y="0"/>
                  </a:cubicBezTo>
                  <a:close/>
                </a:path>
              </a:pathLst>
            </a:custGeom>
            <a:solidFill>
              <a:srgbClr val="DA9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626710" y="2651729"/>
              <a:ext cx="793094" cy="1017086"/>
            </a:xfrm>
            <a:custGeom>
              <a:avLst/>
              <a:gdLst/>
              <a:ahLst/>
              <a:cxnLst/>
              <a:rect l="l" t="t" r="r" b="b"/>
              <a:pathLst>
                <a:path w="5042" h="6466" extrusionOk="0">
                  <a:moveTo>
                    <a:pt x="3137" y="1"/>
                  </a:moveTo>
                  <a:cubicBezTo>
                    <a:pt x="2741" y="1"/>
                    <a:pt x="2374" y="202"/>
                    <a:pt x="2147" y="364"/>
                  </a:cubicBezTo>
                  <a:cubicBezTo>
                    <a:pt x="1995" y="462"/>
                    <a:pt x="1915" y="631"/>
                    <a:pt x="1924" y="800"/>
                  </a:cubicBezTo>
                  <a:cubicBezTo>
                    <a:pt x="1960" y="1371"/>
                    <a:pt x="2102" y="1709"/>
                    <a:pt x="2236" y="1914"/>
                  </a:cubicBezTo>
                  <a:lnTo>
                    <a:pt x="1666" y="3490"/>
                  </a:lnTo>
                  <a:cubicBezTo>
                    <a:pt x="410" y="3571"/>
                    <a:pt x="0" y="4158"/>
                    <a:pt x="0" y="4942"/>
                  </a:cubicBezTo>
                  <a:cubicBezTo>
                    <a:pt x="0" y="5788"/>
                    <a:pt x="1113" y="6465"/>
                    <a:pt x="2494" y="6465"/>
                  </a:cubicBezTo>
                  <a:cubicBezTo>
                    <a:pt x="3875" y="6465"/>
                    <a:pt x="4480" y="5913"/>
                    <a:pt x="4480" y="5076"/>
                  </a:cubicBezTo>
                  <a:cubicBezTo>
                    <a:pt x="4480" y="4408"/>
                    <a:pt x="3501" y="3535"/>
                    <a:pt x="3501" y="3535"/>
                  </a:cubicBezTo>
                  <a:lnTo>
                    <a:pt x="3287" y="2475"/>
                  </a:lnTo>
                  <a:lnTo>
                    <a:pt x="3438" y="2475"/>
                  </a:lnTo>
                  <a:cubicBezTo>
                    <a:pt x="5041" y="2457"/>
                    <a:pt x="4178" y="631"/>
                    <a:pt x="4044" y="462"/>
                  </a:cubicBezTo>
                  <a:cubicBezTo>
                    <a:pt x="3758" y="119"/>
                    <a:pt x="3439" y="1"/>
                    <a:pt x="3137" y="1"/>
                  </a:cubicBezTo>
                  <a:close/>
                </a:path>
              </a:pathLst>
            </a:custGeom>
            <a:solidFill>
              <a:srgbClr val="E0AD8A"/>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1219248" y="2844890"/>
              <a:ext cx="18404" cy="28156"/>
            </a:xfrm>
            <a:custGeom>
              <a:avLst/>
              <a:gdLst/>
              <a:ahLst/>
              <a:cxnLst/>
              <a:rect l="l" t="t" r="r" b="b"/>
              <a:pathLst>
                <a:path w="117" h="179" extrusionOk="0">
                  <a:moveTo>
                    <a:pt x="54" y="0"/>
                  </a:moveTo>
                  <a:cubicBezTo>
                    <a:pt x="27" y="0"/>
                    <a:pt x="1" y="45"/>
                    <a:pt x="1" y="89"/>
                  </a:cubicBezTo>
                  <a:cubicBezTo>
                    <a:pt x="1" y="143"/>
                    <a:pt x="27" y="178"/>
                    <a:pt x="54" y="178"/>
                  </a:cubicBezTo>
                  <a:cubicBezTo>
                    <a:pt x="90" y="178"/>
                    <a:pt x="117" y="143"/>
                    <a:pt x="117" y="89"/>
                  </a:cubicBezTo>
                  <a:cubicBezTo>
                    <a:pt x="117" y="45"/>
                    <a:pt x="90" y="0"/>
                    <a:pt x="54" y="0"/>
                  </a:cubicBezTo>
                  <a:close/>
                </a:path>
              </a:pathLst>
            </a:custGeom>
            <a:solidFill>
              <a:srgbClr val="181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1201001" y="2815318"/>
              <a:ext cx="43729" cy="24067"/>
            </a:xfrm>
            <a:custGeom>
              <a:avLst/>
              <a:gdLst/>
              <a:ahLst/>
              <a:cxnLst/>
              <a:rect l="l" t="t" r="r" b="b"/>
              <a:pathLst>
                <a:path w="278" h="153" fill="none" extrusionOk="0">
                  <a:moveTo>
                    <a:pt x="277" y="99"/>
                  </a:moveTo>
                  <a:cubicBezTo>
                    <a:pt x="277" y="99"/>
                    <a:pt x="90" y="1"/>
                    <a:pt x="1" y="152"/>
                  </a:cubicBezTo>
                </a:path>
              </a:pathLst>
            </a:custGeom>
            <a:noFill/>
            <a:ln w="19050" cap="rnd"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1224910" y="2970884"/>
              <a:ext cx="67323" cy="29572"/>
            </a:xfrm>
            <a:custGeom>
              <a:avLst/>
              <a:gdLst/>
              <a:ahLst/>
              <a:cxnLst/>
              <a:rect l="l" t="t" r="r" b="b"/>
              <a:pathLst>
                <a:path w="428" h="188" fill="none" extrusionOk="0">
                  <a:moveTo>
                    <a:pt x="428" y="108"/>
                  </a:moveTo>
                  <a:cubicBezTo>
                    <a:pt x="428" y="108"/>
                    <a:pt x="170" y="188"/>
                    <a:pt x="0" y="1"/>
                  </a:cubicBezTo>
                </a:path>
              </a:pathLst>
            </a:custGeom>
            <a:noFill/>
            <a:ln w="19050" cap="rnd"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1114173" y="2902303"/>
              <a:ext cx="52065" cy="46403"/>
            </a:xfrm>
            <a:custGeom>
              <a:avLst/>
              <a:gdLst/>
              <a:ahLst/>
              <a:cxnLst/>
              <a:rect l="l" t="t" r="r" b="b"/>
              <a:pathLst>
                <a:path w="331" h="295" extrusionOk="0">
                  <a:moveTo>
                    <a:pt x="170" y="0"/>
                  </a:moveTo>
                  <a:cubicBezTo>
                    <a:pt x="72" y="0"/>
                    <a:pt x="1" y="71"/>
                    <a:pt x="1" y="152"/>
                  </a:cubicBezTo>
                  <a:cubicBezTo>
                    <a:pt x="1" y="232"/>
                    <a:pt x="72" y="294"/>
                    <a:pt x="170" y="294"/>
                  </a:cubicBezTo>
                  <a:cubicBezTo>
                    <a:pt x="259" y="294"/>
                    <a:pt x="330" y="232"/>
                    <a:pt x="330" y="152"/>
                  </a:cubicBezTo>
                  <a:cubicBezTo>
                    <a:pt x="330" y="71"/>
                    <a:pt x="259" y="0"/>
                    <a:pt x="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1304817" y="2848979"/>
              <a:ext cx="54740" cy="49234"/>
            </a:xfrm>
            <a:custGeom>
              <a:avLst/>
              <a:gdLst/>
              <a:ahLst/>
              <a:cxnLst/>
              <a:rect l="l" t="t" r="r" b="b"/>
              <a:pathLst>
                <a:path w="348" h="313" extrusionOk="0">
                  <a:moveTo>
                    <a:pt x="107" y="1"/>
                  </a:moveTo>
                  <a:cubicBezTo>
                    <a:pt x="62" y="1"/>
                    <a:pt x="36" y="1"/>
                    <a:pt x="0" y="19"/>
                  </a:cubicBezTo>
                  <a:lnTo>
                    <a:pt x="9" y="295"/>
                  </a:lnTo>
                  <a:cubicBezTo>
                    <a:pt x="36" y="304"/>
                    <a:pt x="71" y="312"/>
                    <a:pt x="107" y="312"/>
                  </a:cubicBezTo>
                  <a:cubicBezTo>
                    <a:pt x="241" y="312"/>
                    <a:pt x="347" y="241"/>
                    <a:pt x="347" y="152"/>
                  </a:cubicBezTo>
                  <a:cubicBezTo>
                    <a:pt x="347" y="72"/>
                    <a:pt x="241" y="1"/>
                    <a:pt x="107" y="1"/>
                  </a:cubicBezTo>
                  <a:close/>
                </a:path>
              </a:pathLst>
            </a:custGeom>
            <a:solidFill>
              <a:srgbClr val="E0A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1304817" y="2848979"/>
              <a:ext cx="54740" cy="49234"/>
            </a:xfrm>
            <a:custGeom>
              <a:avLst/>
              <a:gdLst/>
              <a:ahLst/>
              <a:cxnLst/>
              <a:rect l="l" t="t" r="r" b="b"/>
              <a:pathLst>
                <a:path w="348" h="313" fill="none" extrusionOk="0">
                  <a:moveTo>
                    <a:pt x="0" y="19"/>
                  </a:moveTo>
                  <a:cubicBezTo>
                    <a:pt x="36" y="1"/>
                    <a:pt x="62" y="1"/>
                    <a:pt x="107" y="1"/>
                  </a:cubicBezTo>
                  <a:cubicBezTo>
                    <a:pt x="241" y="1"/>
                    <a:pt x="347" y="72"/>
                    <a:pt x="347" y="152"/>
                  </a:cubicBezTo>
                  <a:cubicBezTo>
                    <a:pt x="347" y="241"/>
                    <a:pt x="241" y="312"/>
                    <a:pt x="107" y="312"/>
                  </a:cubicBezTo>
                  <a:cubicBezTo>
                    <a:pt x="71" y="312"/>
                    <a:pt x="36" y="304"/>
                    <a:pt x="9" y="295"/>
                  </a:cubicBez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1702621" y="3815724"/>
              <a:ext cx="1345208" cy="465286"/>
            </a:xfrm>
            <a:custGeom>
              <a:avLst/>
              <a:gdLst/>
              <a:ahLst/>
              <a:cxnLst/>
              <a:rect l="l" t="t" r="r" b="b"/>
              <a:pathLst>
                <a:path w="8552" h="2958" extrusionOk="0">
                  <a:moveTo>
                    <a:pt x="767" y="1"/>
                  </a:moveTo>
                  <a:lnTo>
                    <a:pt x="1" y="2539"/>
                  </a:lnTo>
                  <a:lnTo>
                    <a:pt x="1" y="2539"/>
                  </a:lnTo>
                  <a:lnTo>
                    <a:pt x="5300" y="2406"/>
                  </a:lnTo>
                  <a:lnTo>
                    <a:pt x="8017" y="2958"/>
                  </a:lnTo>
                  <a:lnTo>
                    <a:pt x="8552" y="1604"/>
                  </a:lnTo>
                  <a:lnTo>
                    <a:pt x="7599" y="1435"/>
                  </a:lnTo>
                  <a:lnTo>
                    <a:pt x="7794" y="419"/>
                  </a:lnTo>
                  <a:lnTo>
                    <a:pt x="7794" y="419"/>
                  </a:lnTo>
                  <a:lnTo>
                    <a:pt x="7046" y="508"/>
                  </a:lnTo>
                  <a:cubicBezTo>
                    <a:pt x="6726" y="544"/>
                    <a:pt x="6414" y="633"/>
                    <a:pt x="6111" y="740"/>
                  </a:cubicBezTo>
                  <a:cubicBezTo>
                    <a:pt x="5970" y="787"/>
                    <a:pt x="5793" y="824"/>
                    <a:pt x="5581" y="824"/>
                  </a:cubicBezTo>
                  <a:cubicBezTo>
                    <a:pt x="5512" y="824"/>
                    <a:pt x="5439" y="820"/>
                    <a:pt x="5363" y="811"/>
                  </a:cubicBezTo>
                  <a:cubicBezTo>
                    <a:pt x="3929" y="393"/>
                    <a:pt x="2121" y="197"/>
                    <a:pt x="767" y="1"/>
                  </a:cubicBezTo>
                  <a:close/>
                </a:path>
              </a:pathLst>
            </a:custGeom>
            <a:solidFill>
              <a:srgbClr val="E0A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1702621" y="3815724"/>
              <a:ext cx="1345208" cy="465286"/>
            </a:xfrm>
            <a:custGeom>
              <a:avLst/>
              <a:gdLst/>
              <a:ahLst/>
              <a:cxnLst/>
              <a:rect l="l" t="t" r="r" b="b"/>
              <a:pathLst>
                <a:path w="8552" h="2958" fill="none" extrusionOk="0">
                  <a:moveTo>
                    <a:pt x="767" y="1"/>
                  </a:moveTo>
                  <a:cubicBezTo>
                    <a:pt x="2121" y="197"/>
                    <a:pt x="3929" y="393"/>
                    <a:pt x="5363" y="811"/>
                  </a:cubicBezTo>
                  <a:cubicBezTo>
                    <a:pt x="5675" y="847"/>
                    <a:pt x="5924" y="802"/>
                    <a:pt x="6111" y="740"/>
                  </a:cubicBezTo>
                  <a:cubicBezTo>
                    <a:pt x="6414" y="633"/>
                    <a:pt x="6726" y="544"/>
                    <a:pt x="7046" y="508"/>
                  </a:cubicBezTo>
                  <a:lnTo>
                    <a:pt x="7794" y="419"/>
                  </a:lnTo>
                  <a:lnTo>
                    <a:pt x="7599" y="1435"/>
                  </a:lnTo>
                  <a:lnTo>
                    <a:pt x="8552" y="1604"/>
                  </a:lnTo>
                  <a:lnTo>
                    <a:pt x="8017" y="2958"/>
                  </a:lnTo>
                  <a:lnTo>
                    <a:pt x="5300" y="2406"/>
                  </a:lnTo>
                  <a:lnTo>
                    <a:pt x="1" y="2539"/>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2642785" y="4045535"/>
              <a:ext cx="95480" cy="42156"/>
            </a:xfrm>
            <a:custGeom>
              <a:avLst/>
              <a:gdLst/>
              <a:ahLst/>
              <a:cxnLst/>
              <a:rect l="l" t="t" r="r" b="b"/>
              <a:pathLst>
                <a:path w="607" h="268" fill="none" extrusionOk="0">
                  <a:moveTo>
                    <a:pt x="0" y="188"/>
                  </a:moveTo>
                  <a:cubicBezTo>
                    <a:pt x="0" y="188"/>
                    <a:pt x="366" y="268"/>
                    <a:pt x="606" y="0"/>
                  </a:cubicBez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343576" y="2543509"/>
              <a:ext cx="972570" cy="2081518"/>
            </a:xfrm>
            <a:custGeom>
              <a:avLst/>
              <a:gdLst/>
              <a:ahLst/>
              <a:cxnLst/>
              <a:rect l="l" t="t" r="r" b="b"/>
              <a:pathLst>
                <a:path w="6183" h="13233" extrusionOk="0">
                  <a:moveTo>
                    <a:pt x="4106" y="0"/>
                  </a:moveTo>
                  <a:cubicBezTo>
                    <a:pt x="3975" y="0"/>
                    <a:pt x="3844" y="10"/>
                    <a:pt x="3715" y="28"/>
                  </a:cubicBezTo>
                  <a:cubicBezTo>
                    <a:pt x="3341" y="81"/>
                    <a:pt x="2967" y="224"/>
                    <a:pt x="2762" y="509"/>
                  </a:cubicBezTo>
                  <a:cubicBezTo>
                    <a:pt x="2504" y="865"/>
                    <a:pt x="2575" y="1364"/>
                    <a:pt x="2352" y="1747"/>
                  </a:cubicBezTo>
                  <a:cubicBezTo>
                    <a:pt x="2165" y="2076"/>
                    <a:pt x="1782" y="2272"/>
                    <a:pt x="1462" y="2513"/>
                  </a:cubicBezTo>
                  <a:cubicBezTo>
                    <a:pt x="1141" y="2753"/>
                    <a:pt x="847" y="3101"/>
                    <a:pt x="936" y="3475"/>
                  </a:cubicBezTo>
                  <a:cubicBezTo>
                    <a:pt x="1016" y="3831"/>
                    <a:pt x="1426" y="4045"/>
                    <a:pt x="1577" y="4383"/>
                  </a:cubicBezTo>
                  <a:cubicBezTo>
                    <a:pt x="1747" y="4748"/>
                    <a:pt x="1586" y="5167"/>
                    <a:pt x="1399" y="5523"/>
                  </a:cubicBezTo>
                  <a:cubicBezTo>
                    <a:pt x="1114" y="6031"/>
                    <a:pt x="758" y="6503"/>
                    <a:pt x="482" y="7011"/>
                  </a:cubicBezTo>
                  <a:cubicBezTo>
                    <a:pt x="206" y="7519"/>
                    <a:pt x="1" y="8089"/>
                    <a:pt x="72" y="8659"/>
                  </a:cubicBezTo>
                  <a:cubicBezTo>
                    <a:pt x="143" y="9220"/>
                    <a:pt x="526" y="9781"/>
                    <a:pt x="1114" y="9959"/>
                  </a:cubicBezTo>
                  <a:cubicBezTo>
                    <a:pt x="1275" y="10013"/>
                    <a:pt x="1462" y="10039"/>
                    <a:pt x="1568" y="10146"/>
                  </a:cubicBezTo>
                  <a:cubicBezTo>
                    <a:pt x="1782" y="10378"/>
                    <a:pt x="1568" y="10716"/>
                    <a:pt x="1364" y="10948"/>
                  </a:cubicBezTo>
                  <a:cubicBezTo>
                    <a:pt x="1150" y="11197"/>
                    <a:pt x="927" y="11456"/>
                    <a:pt x="802" y="11750"/>
                  </a:cubicBezTo>
                  <a:cubicBezTo>
                    <a:pt x="678" y="12052"/>
                    <a:pt x="651" y="12400"/>
                    <a:pt x="811" y="12685"/>
                  </a:cubicBezTo>
                  <a:cubicBezTo>
                    <a:pt x="1026" y="13061"/>
                    <a:pt x="1526" y="13232"/>
                    <a:pt x="2002" y="13232"/>
                  </a:cubicBezTo>
                  <a:cubicBezTo>
                    <a:pt x="2079" y="13232"/>
                    <a:pt x="2154" y="13228"/>
                    <a:pt x="2228" y="13219"/>
                  </a:cubicBezTo>
                  <a:cubicBezTo>
                    <a:pt x="2940" y="13130"/>
                    <a:pt x="3599" y="12747"/>
                    <a:pt x="3982" y="12195"/>
                  </a:cubicBezTo>
                  <a:cubicBezTo>
                    <a:pt x="4356" y="11643"/>
                    <a:pt x="4454" y="10930"/>
                    <a:pt x="4223" y="10307"/>
                  </a:cubicBezTo>
                  <a:cubicBezTo>
                    <a:pt x="4089" y="9941"/>
                    <a:pt x="3840" y="9576"/>
                    <a:pt x="3875" y="9184"/>
                  </a:cubicBezTo>
                  <a:cubicBezTo>
                    <a:pt x="3911" y="8694"/>
                    <a:pt x="4374" y="8320"/>
                    <a:pt x="4606" y="7875"/>
                  </a:cubicBezTo>
                  <a:cubicBezTo>
                    <a:pt x="4846" y="7403"/>
                    <a:pt x="4811" y="6824"/>
                    <a:pt x="4517" y="6387"/>
                  </a:cubicBezTo>
                  <a:cubicBezTo>
                    <a:pt x="4214" y="5924"/>
                    <a:pt x="3644" y="5559"/>
                    <a:pt x="3653" y="5025"/>
                  </a:cubicBezTo>
                  <a:cubicBezTo>
                    <a:pt x="3662" y="4642"/>
                    <a:pt x="3982" y="4312"/>
                    <a:pt x="4036" y="3929"/>
                  </a:cubicBezTo>
                  <a:cubicBezTo>
                    <a:pt x="4098" y="3439"/>
                    <a:pt x="3724" y="2940"/>
                    <a:pt x="3911" y="2477"/>
                  </a:cubicBezTo>
                  <a:cubicBezTo>
                    <a:pt x="4062" y="2112"/>
                    <a:pt x="4499" y="1934"/>
                    <a:pt x="4900" y="1800"/>
                  </a:cubicBezTo>
                  <a:cubicBezTo>
                    <a:pt x="5069" y="1738"/>
                    <a:pt x="5238" y="1676"/>
                    <a:pt x="5407" y="1613"/>
                  </a:cubicBezTo>
                  <a:cubicBezTo>
                    <a:pt x="5559" y="1560"/>
                    <a:pt x="5719" y="1515"/>
                    <a:pt x="5844" y="1435"/>
                  </a:cubicBezTo>
                  <a:cubicBezTo>
                    <a:pt x="6040" y="1319"/>
                    <a:pt x="6182" y="1114"/>
                    <a:pt x="6084" y="901"/>
                  </a:cubicBezTo>
                  <a:cubicBezTo>
                    <a:pt x="5995" y="678"/>
                    <a:pt x="5701" y="500"/>
                    <a:pt x="5488" y="375"/>
                  </a:cubicBezTo>
                  <a:cubicBezTo>
                    <a:pt x="5238" y="233"/>
                    <a:pt x="4971" y="126"/>
                    <a:pt x="4686" y="63"/>
                  </a:cubicBezTo>
                  <a:cubicBezTo>
                    <a:pt x="4495" y="21"/>
                    <a:pt x="4300" y="0"/>
                    <a:pt x="4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941933" y="2882169"/>
              <a:ext cx="102401" cy="124737"/>
            </a:xfrm>
            <a:custGeom>
              <a:avLst/>
              <a:gdLst/>
              <a:ahLst/>
              <a:cxnLst/>
              <a:rect l="l" t="t" r="r" b="b"/>
              <a:pathLst>
                <a:path w="651" h="793" extrusionOk="0">
                  <a:moveTo>
                    <a:pt x="475" y="0"/>
                  </a:moveTo>
                  <a:cubicBezTo>
                    <a:pt x="454" y="0"/>
                    <a:pt x="432" y="1"/>
                    <a:pt x="410" y="4"/>
                  </a:cubicBezTo>
                  <a:cubicBezTo>
                    <a:pt x="169" y="39"/>
                    <a:pt x="0" y="244"/>
                    <a:pt x="45" y="458"/>
                  </a:cubicBezTo>
                  <a:cubicBezTo>
                    <a:pt x="85" y="658"/>
                    <a:pt x="268" y="793"/>
                    <a:pt x="485" y="793"/>
                  </a:cubicBezTo>
                  <a:cubicBezTo>
                    <a:pt x="510" y="793"/>
                    <a:pt x="536" y="791"/>
                    <a:pt x="561" y="787"/>
                  </a:cubicBezTo>
                  <a:cubicBezTo>
                    <a:pt x="570" y="787"/>
                    <a:pt x="588" y="778"/>
                    <a:pt x="606" y="778"/>
                  </a:cubicBezTo>
                  <a:lnTo>
                    <a:pt x="650" y="30"/>
                  </a:lnTo>
                  <a:cubicBezTo>
                    <a:pt x="597" y="10"/>
                    <a:pt x="538" y="0"/>
                    <a:pt x="475" y="0"/>
                  </a:cubicBezTo>
                  <a:close/>
                </a:path>
              </a:pathLst>
            </a:custGeom>
            <a:solidFill>
              <a:srgbClr val="E0A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905441" y="2877607"/>
              <a:ext cx="138894" cy="132444"/>
            </a:xfrm>
            <a:custGeom>
              <a:avLst/>
              <a:gdLst/>
              <a:ahLst/>
              <a:cxnLst/>
              <a:rect l="l" t="t" r="r" b="b"/>
              <a:pathLst>
                <a:path w="883" h="842" extrusionOk="0">
                  <a:moveTo>
                    <a:pt x="662" y="1"/>
                  </a:moveTo>
                  <a:cubicBezTo>
                    <a:pt x="281" y="1"/>
                    <a:pt x="1" y="511"/>
                    <a:pt x="428" y="781"/>
                  </a:cubicBezTo>
                  <a:cubicBezTo>
                    <a:pt x="499" y="821"/>
                    <a:pt x="582" y="842"/>
                    <a:pt x="663" y="842"/>
                  </a:cubicBezTo>
                  <a:cubicBezTo>
                    <a:pt x="724" y="842"/>
                    <a:pt x="784" y="830"/>
                    <a:pt x="838" y="807"/>
                  </a:cubicBezTo>
                  <a:lnTo>
                    <a:pt x="838" y="807"/>
                  </a:lnTo>
                  <a:cubicBezTo>
                    <a:pt x="824" y="808"/>
                    <a:pt x="811" y="809"/>
                    <a:pt x="797" y="809"/>
                  </a:cubicBezTo>
                  <a:cubicBezTo>
                    <a:pt x="678" y="809"/>
                    <a:pt x="561" y="774"/>
                    <a:pt x="473" y="709"/>
                  </a:cubicBezTo>
                  <a:cubicBezTo>
                    <a:pt x="143" y="436"/>
                    <a:pt x="424" y="45"/>
                    <a:pt x="770" y="45"/>
                  </a:cubicBezTo>
                  <a:cubicBezTo>
                    <a:pt x="807" y="45"/>
                    <a:pt x="845" y="50"/>
                    <a:pt x="882" y="59"/>
                  </a:cubicBezTo>
                  <a:cubicBezTo>
                    <a:pt x="808" y="18"/>
                    <a:pt x="733" y="1"/>
                    <a:pt x="662" y="1"/>
                  </a:cubicBezTo>
                  <a:close/>
                </a:path>
              </a:pathLst>
            </a:custGeom>
            <a:solidFill>
              <a:srgbClr val="181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983932" y="2919134"/>
              <a:ext cx="25325" cy="50492"/>
            </a:xfrm>
            <a:custGeom>
              <a:avLst/>
              <a:gdLst/>
              <a:ahLst/>
              <a:cxnLst/>
              <a:rect l="l" t="t" r="r" b="b"/>
              <a:pathLst>
                <a:path w="161" h="321" fill="none" extrusionOk="0">
                  <a:moveTo>
                    <a:pt x="161" y="321"/>
                  </a:moveTo>
                  <a:cubicBezTo>
                    <a:pt x="72" y="321"/>
                    <a:pt x="0" y="249"/>
                    <a:pt x="0" y="160"/>
                  </a:cubicBezTo>
                  <a:cubicBezTo>
                    <a:pt x="0" y="71"/>
                    <a:pt x="72" y="0"/>
                    <a:pt x="161" y="0"/>
                  </a:cubicBezTo>
                </a:path>
              </a:pathLst>
            </a:custGeom>
            <a:noFill/>
            <a:ln w="19050" cap="rnd"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2607707" y="3193616"/>
              <a:ext cx="713344" cy="1434868"/>
            </a:xfrm>
            <a:custGeom>
              <a:avLst/>
              <a:gdLst/>
              <a:ahLst/>
              <a:cxnLst/>
              <a:rect l="l" t="t" r="r" b="b"/>
              <a:pathLst>
                <a:path w="4535" h="9122" extrusionOk="0">
                  <a:moveTo>
                    <a:pt x="4205" y="1"/>
                  </a:moveTo>
                  <a:lnTo>
                    <a:pt x="1" y="8962"/>
                  </a:lnTo>
                  <a:lnTo>
                    <a:pt x="330" y="9122"/>
                  </a:lnTo>
                  <a:lnTo>
                    <a:pt x="4534" y="152"/>
                  </a:lnTo>
                  <a:lnTo>
                    <a:pt x="42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2766105" y="4151081"/>
              <a:ext cx="221475" cy="128984"/>
            </a:xfrm>
            <a:custGeom>
              <a:avLst/>
              <a:gdLst/>
              <a:ahLst/>
              <a:cxnLst/>
              <a:rect l="l" t="t" r="r" b="b"/>
              <a:pathLst>
                <a:path w="1408" h="820" extrusionOk="0">
                  <a:moveTo>
                    <a:pt x="261" y="1"/>
                  </a:moveTo>
                  <a:cubicBezTo>
                    <a:pt x="168" y="1"/>
                    <a:pt x="80" y="59"/>
                    <a:pt x="45" y="149"/>
                  </a:cubicBezTo>
                  <a:cubicBezTo>
                    <a:pt x="0" y="265"/>
                    <a:pt x="54" y="398"/>
                    <a:pt x="169" y="443"/>
                  </a:cubicBezTo>
                  <a:lnTo>
                    <a:pt x="1123" y="808"/>
                  </a:lnTo>
                  <a:cubicBezTo>
                    <a:pt x="1144" y="816"/>
                    <a:pt x="1164" y="819"/>
                    <a:pt x="1185" y="819"/>
                  </a:cubicBezTo>
                  <a:cubicBezTo>
                    <a:pt x="1260" y="819"/>
                    <a:pt x="1326" y="771"/>
                    <a:pt x="1354" y="701"/>
                  </a:cubicBezTo>
                  <a:cubicBezTo>
                    <a:pt x="1408" y="559"/>
                    <a:pt x="1345" y="398"/>
                    <a:pt x="1203" y="345"/>
                  </a:cubicBezTo>
                  <a:lnTo>
                    <a:pt x="339" y="15"/>
                  </a:lnTo>
                  <a:cubicBezTo>
                    <a:pt x="313" y="5"/>
                    <a:pt x="287" y="1"/>
                    <a:pt x="261" y="1"/>
                  </a:cubicBezTo>
                  <a:close/>
                </a:path>
              </a:pathLst>
            </a:custGeom>
            <a:solidFill>
              <a:srgbClr val="E0AD8A"/>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2736691" y="4075264"/>
              <a:ext cx="298551" cy="138265"/>
            </a:xfrm>
            <a:custGeom>
              <a:avLst/>
              <a:gdLst/>
              <a:ahLst/>
              <a:cxnLst/>
              <a:rect l="l" t="t" r="r" b="b"/>
              <a:pathLst>
                <a:path w="1898" h="879" extrusionOk="0">
                  <a:moveTo>
                    <a:pt x="326" y="0"/>
                  </a:moveTo>
                  <a:cubicBezTo>
                    <a:pt x="190" y="0"/>
                    <a:pt x="67" y="92"/>
                    <a:pt x="36" y="230"/>
                  </a:cubicBezTo>
                  <a:cubicBezTo>
                    <a:pt x="0" y="390"/>
                    <a:pt x="98" y="551"/>
                    <a:pt x="259" y="586"/>
                  </a:cubicBezTo>
                  <a:lnTo>
                    <a:pt x="1506" y="871"/>
                  </a:lnTo>
                  <a:cubicBezTo>
                    <a:pt x="1528" y="876"/>
                    <a:pt x="1550" y="879"/>
                    <a:pt x="1572" y="879"/>
                  </a:cubicBezTo>
                  <a:cubicBezTo>
                    <a:pt x="1708" y="879"/>
                    <a:pt x="1831" y="787"/>
                    <a:pt x="1862" y="649"/>
                  </a:cubicBezTo>
                  <a:cubicBezTo>
                    <a:pt x="1897" y="488"/>
                    <a:pt x="1799" y="328"/>
                    <a:pt x="1639" y="292"/>
                  </a:cubicBezTo>
                  <a:lnTo>
                    <a:pt x="392" y="7"/>
                  </a:lnTo>
                  <a:cubicBezTo>
                    <a:pt x="370" y="2"/>
                    <a:pt x="348" y="0"/>
                    <a:pt x="326" y="0"/>
                  </a:cubicBezTo>
                  <a:close/>
                </a:path>
              </a:pathLst>
            </a:custGeom>
            <a:solidFill>
              <a:srgbClr val="E0AD8A"/>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2756196" y="3989852"/>
              <a:ext cx="298708" cy="139680"/>
            </a:xfrm>
            <a:custGeom>
              <a:avLst/>
              <a:gdLst/>
              <a:ahLst/>
              <a:cxnLst/>
              <a:rect l="l" t="t" r="r" b="b"/>
              <a:pathLst>
                <a:path w="1899" h="888" extrusionOk="0">
                  <a:moveTo>
                    <a:pt x="330" y="0"/>
                  </a:moveTo>
                  <a:cubicBezTo>
                    <a:pt x="193" y="0"/>
                    <a:pt x="68" y="99"/>
                    <a:pt x="37" y="239"/>
                  </a:cubicBezTo>
                  <a:lnTo>
                    <a:pt x="37" y="230"/>
                  </a:lnTo>
                  <a:lnTo>
                    <a:pt x="37" y="230"/>
                  </a:lnTo>
                  <a:cubicBezTo>
                    <a:pt x="1" y="390"/>
                    <a:pt x="99" y="550"/>
                    <a:pt x="259" y="586"/>
                  </a:cubicBezTo>
                  <a:lnTo>
                    <a:pt x="1515" y="880"/>
                  </a:lnTo>
                  <a:cubicBezTo>
                    <a:pt x="1536" y="885"/>
                    <a:pt x="1557" y="887"/>
                    <a:pt x="1578" y="887"/>
                  </a:cubicBezTo>
                  <a:cubicBezTo>
                    <a:pt x="1706" y="887"/>
                    <a:pt x="1823" y="797"/>
                    <a:pt x="1854" y="666"/>
                  </a:cubicBezTo>
                  <a:lnTo>
                    <a:pt x="1863" y="639"/>
                  </a:lnTo>
                  <a:cubicBezTo>
                    <a:pt x="1898" y="488"/>
                    <a:pt x="1800" y="337"/>
                    <a:pt x="1649" y="301"/>
                  </a:cubicBezTo>
                  <a:lnTo>
                    <a:pt x="393" y="7"/>
                  </a:lnTo>
                  <a:cubicBezTo>
                    <a:pt x="372" y="2"/>
                    <a:pt x="351" y="0"/>
                    <a:pt x="330" y="0"/>
                  </a:cubicBezTo>
                  <a:close/>
                </a:path>
              </a:pathLst>
            </a:custGeom>
            <a:solidFill>
              <a:srgbClr val="E0AD8A"/>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2780105" y="3910732"/>
              <a:ext cx="297135" cy="123793"/>
            </a:xfrm>
            <a:custGeom>
              <a:avLst/>
              <a:gdLst/>
              <a:ahLst/>
              <a:cxnLst/>
              <a:rect l="l" t="t" r="r" b="b"/>
              <a:pathLst>
                <a:path w="1889" h="787" extrusionOk="0">
                  <a:moveTo>
                    <a:pt x="324" y="1"/>
                  </a:moveTo>
                  <a:cubicBezTo>
                    <a:pt x="176" y="1"/>
                    <a:pt x="43" y="111"/>
                    <a:pt x="18" y="261"/>
                  </a:cubicBezTo>
                  <a:cubicBezTo>
                    <a:pt x="0" y="421"/>
                    <a:pt x="107" y="572"/>
                    <a:pt x="276" y="590"/>
                  </a:cubicBezTo>
                  <a:lnTo>
                    <a:pt x="1648" y="786"/>
                  </a:lnTo>
                  <a:cubicBezTo>
                    <a:pt x="1654" y="787"/>
                    <a:pt x="1659" y="787"/>
                    <a:pt x="1665" y="787"/>
                  </a:cubicBezTo>
                  <a:cubicBezTo>
                    <a:pt x="1757" y="787"/>
                    <a:pt x="1845" y="718"/>
                    <a:pt x="1853" y="626"/>
                  </a:cubicBezTo>
                  <a:cubicBezTo>
                    <a:pt x="1889" y="403"/>
                    <a:pt x="1728" y="198"/>
                    <a:pt x="1506" y="163"/>
                  </a:cubicBezTo>
                  <a:lnTo>
                    <a:pt x="357" y="2"/>
                  </a:lnTo>
                  <a:cubicBezTo>
                    <a:pt x="346" y="1"/>
                    <a:pt x="335" y="1"/>
                    <a:pt x="324" y="1"/>
                  </a:cubicBezTo>
                  <a:close/>
                </a:path>
              </a:pathLst>
            </a:custGeom>
            <a:solidFill>
              <a:srgbClr val="E0AD8A"/>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51" descr="n185 Fb Thu Huong Pham"/>
          <p:cNvGrpSpPr/>
          <p:nvPr/>
        </p:nvGrpSpPr>
        <p:grpSpPr>
          <a:xfrm>
            <a:off x="7559840" y="4297625"/>
            <a:ext cx="697246" cy="669682"/>
            <a:chOff x="1862055" y="1033668"/>
            <a:chExt cx="697246" cy="669682"/>
          </a:xfrm>
        </p:grpSpPr>
        <p:sp>
          <p:nvSpPr>
            <p:cNvPr id="1706" name="Google Shape;1706;p51"/>
            <p:cNvSpPr/>
            <p:nvPr/>
          </p:nvSpPr>
          <p:spPr>
            <a:xfrm>
              <a:off x="1862055" y="1134293"/>
              <a:ext cx="388598" cy="569057"/>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2342102" y="1033668"/>
              <a:ext cx="217199" cy="318053"/>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51" descr="n185 Fb Thu Huong Pham"/>
          <p:cNvGrpSpPr/>
          <p:nvPr/>
        </p:nvGrpSpPr>
        <p:grpSpPr>
          <a:xfrm rot="10800000" flipH="1">
            <a:off x="841543" y="424816"/>
            <a:ext cx="546763" cy="569061"/>
            <a:chOff x="1455350" y="1464125"/>
            <a:chExt cx="220300" cy="229275"/>
          </a:xfrm>
        </p:grpSpPr>
        <p:sp>
          <p:nvSpPr>
            <p:cNvPr id="1709" name="Google Shape;1709;p51"/>
            <p:cNvSpPr/>
            <p:nvPr/>
          </p:nvSpPr>
          <p:spPr>
            <a:xfrm>
              <a:off x="1533950" y="1550075"/>
              <a:ext cx="58825" cy="55725"/>
            </a:xfrm>
            <a:custGeom>
              <a:avLst/>
              <a:gdLst/>
              <a:ahLst/>
              <a:cxnLst/>
              <a:rect l="l" t="t" r="r" b="b"/>
              <a:pathLst>
                <a:path w="2353" h="2229" extrusionOk="0">
                  <a:moveTo>
                    <a:pt x="985" y="1"/>
                  </a:moveTo>
                  <a:cubicBezTo>
                    <a:pt x="413" y="1"/>
                    <a:pt x="27" y="566"/>
                    <a:pt x="1" y="1096"/>
                  </a:cubicBezTo>
                  <a:cubicBezTo>
                    <a:pt x="18" y="1738"/>
                    <a:pt x="384" y="2174"/>
                    <a:pt x="1034" y="2227"/>
                  </a:cubicBezTo>
                  <a:cubicBezTo>
                    <a:pt x="1043" y="2228"/>
                    <a:pt x="1052" y="2228"/>
                    <a:pt x="1061" y="2228"/>
                  </a:cubicBezTo>
                  <a:cubicBezTo>
                    <a:pt x="1265" y="2228"/>
                    <a:pt x="1461" y="2134"/>
                    <a:pt x="1640" y="2040"/>
                  </a:cubicBezTo>
                  <a:cubicBezTo>
                    <a:pt x="1934" y="1898"/>
                    <a:pt x="2103" y="1613"/>
                    <a:pt x="2156" y="1310"/>
                  </a:cubicBezTo>
                  <a:cubicBezTo>
                    <a:pt x="2352" y="553"/>
                    <a:pt x="1711" y="1"/>
                    <a:pt x="998" y="1"/>
                  </a:cubicBezTo>
                  <a:cubicBezTo>
                    <a:pt x="994" y="1"/>
                    <a:pt x="989" y="1"/>
                    <a:pt x="98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1484750" y="1598175"/>
              <a:ext cx="68375" cy="67925"/>
            </a:xfrm>
            <a:custGeom>
              <a:avLst/>
              <a:gdLst/>
              <a:ahLst/>
              <a:cxnLst/>
              <a:rect l="l" t="t" r="r" b="b"/>
              <a:pathLst>
                <a:path w="2735" h="2717" extrusionOk="0">
                  <a:moveTo>
                    <a:pt x="2102" y="1"/>
                  </a:moveTo>
                  <a:cubicBezTo>
                    <a:pt x="1906" y="125"/>
                    <a:pt x="1693" y="223"/>
                    <a:pt x="1532" y="384"/>
                  </a:cubicBezTo>
                  <a:cubicBezTo>
                    <a:pt x="1060" y="838"/>
                    <a:pt x="0" y="1675"/>
                    <a:pt x="383" y="2406"/>
                  </a:cubicBezTo>
                  <a:cubicBezTo>
                    <a:pt x="446" y="2566"/>
                    <a:pt x="561" y="2700"/>
                    <a:pt x="731" y="2708"/>
                  </a:cubicBezTo>
                  <a:cubicBezTo>
                    <a:pt x="761" y="2714"/>
                    <a:pt x="792" y="2716"/>
                    <a:pt x="822" y="2716"/>
                  </a:cubicBezTo>
                  <a:cubicBezTo>
                    <a:pt x="1590" y="2716"/>
                    <a:pt x="2306" y="1046"/>
                    <a:pt x="2726" y="455"/>
                  </a:cubicBezTo>
                  <a:cubicBezTo>
                    <a:pt x="2726" y="455"/>
                    <a:pt x="2735" y="446"/>
                    <a:pt x="2735" y="437"/>
                  </a:cubicBezTo>
                  <a:cubicBezTo>
                    <a:pt x="2726" y="428"/>
                    <a:pt x="2735" y="419"/>
                    <a:pt x="2735" y="410"/>
                  </a:cubicBezTo>
                  <a:cubicBezTo>
                    <a:pt x="2467" y="339"/>
                    <a:pt x="2254" y="197"/>
                    <a:pt x="21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1455350" y="1579700"/>
              <a:ext cx="79750" cy="41850"/>
            </a:xfrm>
            <a:custGeom>
              <a:avLst/>
              <a:gdLst/>
              <a:ahLst/>
              <a:cxnLst/>
              <a:rect l="l" t="t" r="r" b="b"/>
              <a:pathLst>
                <a:path w="3190" h="1674" extrusionOk="0">
                  <a:moveTo>
                    <a:pt x="2949" y="0"/>
                  </a:moveTo>
                  <a:cubicBezTo>
                    <a:pt x="2103" y="18"/>
                    <a:pt x="0" y="161"/>
                    <a:pt x="339" y="1319"/>
                  </a:cubicBezTo>
                  <a:cubicBezTo>
                    <a:pt x="445" y="1566"/>
                    <a:pt x="696" y="1674"/>
                    <a:pt x="952" y="1674"/>
                  </a:cubicBezTo>
                  <a:cubicBezTo>
                    <a:pt x="1082" y="1674"/>
                    <a:pt x="1213" y="1646"/>
                    <a:pt x="1328" y="1595"/>
                  </a:cubicBezTo>
                  <a:cubicBezTo>
                    <a:pt x="1809" y="1381"/>
                    <a:pt x="2290" y="1140"/>
                    <a:pt x="2744" y="882"/>
                  </a:cubicBezTo>
                  <a:cubicBezTo>
                    <a:pt x="2886" y="820"/>
                    <a:pt x="3047" y="686"/>
                    <a:pt x="3189" y="624"/>
                  </a:cubicBezTo>
                  <a:cubicBezTo>
                    <a:pt x="3082" y="446"/>
                    <a:pt x="3020" y="241"/>
                    <a:pt x="3011" y="18"/>
                  </a:cubicBezTo>
                  <a:cubicBezTo>
                    <a:pt x="2984" y="18"/>
                    <a:pt x="2967" y="9"/>
                    <a:pt x="294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1462250" y="1528450"/>
              <a:ext cx="73500" cy="48150"/>
            </a:xfrm>
            <a:custGeom>
              <a:avLst/>
              <a:gdLst/>
              <a:ahLst/>
              <a:cxnLst/>
              <a:rect l="l" t="t" r="r" b="b"/>
              <a:pathLst>
                <a:path w="2940" h="1926" extrusionOk="0">
                  <a:moveTo>
                    <a:pt x="1031" y="0"/>
                  </a:moveTo>
                  <a:cubicBezTo>
                    <a:pt x="1011" y="0"/>
                    <a:pt x="991" y="1"/>
                    <a:pt x="971" y="2"/>
                  </a:cubicBezTo>
                  <a:cubicBezTo>
                    <a:pt x="179" y="28"/>
                    <a:pt x="1" y="928"/>
                    <a:pt x="686" y="1293"/>
                  </a:cubicBezTo>
                  <a:lnTo>
                    <a:pt x="695" y="1293"/>
                  </a:lnTo>
                  <a:cubicBezTo>
                    <a:pt x="1123" y="1569"/>
                    <a:pt x="1639" y="1667"/>
                    <a:pt x="2129" y="1783"/>
                  </a:cubicBezTo>
                  <a:cubicBezTo>
                    <a:pt x="2334" y="1837"/>
                    <a:pt x="2530" y="1872"/>
                    <a:pt x="2735" y="1926"/>
                  </a:cubicBezTo>
                  <a:cubicBezTo>
                    <a:pt x="2735" y="1872"/>
                    <a:pt x="2744" y="1828"/>
                    <a:pt x="2753" y="1774"/>
                  </a:cubicBezTo>
                  <a:cubicBezTo>
                    <a:pt x="2780" y="1605"/>
                    <a:pt x="2842" y="1427"/>
                    <a:pt x="2940" y="1275"/>
                  </a:cubicBezTo>
                  <a:cubicBezTo>
                    <a:pt x="2886" y="1240"/>
                    <a:pt x="2851" y="1160"/>
                    <a:pt x="2797" y="1124"/>
                  </a:cubicBezTo>
                  <a:cubicBezTo>
                    <a:pt x="2303" y="647"/>
                    <a:pt x="1774" y="0"/>
                    <a:pt x="103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1503000" y="1484850"/>
              <a:ext cx="47000" cy="72375"/>
            </a:xfrm>
            <a:custGeom>
              <a:avLst/>
              <a:gdLst/>
              <a:ahLst/>
              <a:cxnLst/>
              <a:rect l="l" t="t" r="r" b="b"/>
              <a:pathLst>
                <a:path w="1880" h="2895" extrusionOk="0">
                  <a:moveTo>
                    <a:pt x="694" y="0"/>
                  </a:moveTo>
                  <a:cubicBezTo>
                    <a:pt x="428" y="0"/>
                    <a:pt x="181" y="186"/>
                    <a:pt x="116" y="516"/>
                  </a:cubicBezTo>
                  <a:cubicBezTo>
                    <a:pt x="1" y="962"/>
                    <a:pt x="312" y="1363"/>
                    <a:pt x="508" y="1737"/>
                  </a:cubicBezTo>
                  <a:cubicBezTo>
                    <a:pt x="749" y="2164"/>
                    <a:pt x="1087" y="2512"/>
                    <a:pt x="1399" y="2895"/>
                  </a:cubicBezTo>
                  <a:cubicBezTo>
                    <a:pt x="1524" y="2734"/>
                    <a:pt x="1693" y="2601"/>
                    <a:pt x="1880" y="2530"/>
                  </a:cubicBezTo>
                  <a:cubicBezTo>
                    <a:pt x="1871" y="2503"/>
                    <a:pt x="1871" y="2476"/>
                    <a:pt x="1862" y="2458"/>
                  </a:cubicBezTo>
                  <a:cubicBezTo>
                    <a:pt x="1773" y="2102"/>
                    <a:pt x="1639" y="1470"/>
                    <a:pt x="1604" y="846"/>
                  </a:cubicBezTo>
                  <a:cubicBezTo>
                    <a:pt x="1595" y="837"/>
                    <a:pt x="1586" y="828"/>
                    <a:pt x="1586" y="810"/>
                  </a:cubicBezTo>
                  <a:cubicBezTo>
                    <a:pt x="1479" y="606"/>
                    <a:pt x="1354" y="401"/>
                    <a:pt x="1185" y="240"/>
                  </a:cubicBezTo>
                  <a:cubicBezTo>
                    <a:pt x="1042" y="77"/>
                    <a:pt x="864" y="0"/>
                    <a:pt x="69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1538850" y="1467725"/>
              <a:ext cx="37650" cy="80375"/>
            </a:xfrm>
            <a:custGeom>
              <a:avLst/>
              <a:gdLst/>
              <a:ahLst/>
              <a:cxnLst/>
              <a:rect l="l" t="t" r="r" b="b"/>
              <a:pathLst>
                <a:path w="1506" h="3215" extrusionOk="0">
                  <a:moveTo>
                    <a:pt x="902" y="1"/>
                  </a:moveTo>
                  <a:cubicBezTo>
                    <a:pt x="865" y="1"/>
                    <a:pt x="826" y="6"/>
                    <a:pt x="784" y="17"/>
                  </a:cubicBezTo>
                  <a:cubicBezTo>
                    <a:pt x="1" y="213"/>
                    <a:pt x="384" y="2155"/>
                    <a:pt x="482" y="2751"/>
                  </a:cubicBezTo>
                  <a:cubicBezTo>
                    <a:pt x="517" y="2894"/>
                    <a:pt x="562" y="3027"/>
                    <a:pt x="589" y="3170"/>
                  </a:cubicBezTo>
                  <a:cubicBezTo>
                    <a:pt x="649" y="3159"/>
                    <a:pt x="713" y="3151"/>
                    <a:pt x="778" y="3151"/>
                  </a:cubicBezTo>
                  <a:cubicBezTo>
                    <a:pt x="819" y="3151"/>
                    <a:pt x="859" y="3154"/>
                    <a:pt x="900" y="3161"/>
                  </a:cubicBezTo>
                  <a:cubicBezTo>
                    <a:pt x="1016" y="3170"/>
                    <a:pt x="1123" y="3188"/>
                    <a:pt x="1221" y="3215"/>
                  </a:cubicBezTo>
                  <a:cubicBezTo>
                    <a:pt x="1221" y="3179"/>
                    <a:pt x="1230" y="3152"/>
                    <a:pt x="1230" y="3125"/>
                  </a:cubicBezTo>
                  <a:cubicBezTo>
                    <a:pt x="1239" y="2244"/>
                    <a:pt x="1506" y="1308"/>
                    <a:pt x="1346" y="435"/>
                  </a:cubicBezTo>
                  <a:cubicBezTo>
                    <a:pt x="1284" y="205"/>
                    <a:pt x="1136" y="1"/>
                    <a:pt x="9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1573600" y="1494350"/>
              <a:ext cx="49000" cy="63325"/>
            </a:xfrm>
            <a:custGeom>
              <a:avLst/>
              <a:gdLst/>
              <a:ahLst/>
              <a:cxnLst/>
              <a:rect l="l" t="t" r="r" b="b"/>
              <a:pathLst>
                <a:path w="1960" h="2533" extrusionOk="0">
                  <a:moveTo>
                    <a:pt x="1288" y="0"/>
                  </a:moveTo>
                  <a:cubicBezTo>
                    <a:pt x="1141" y="0"/>
                    <a:pt x="992" y="53"/>
                    <a:pt x="864" y="172"/>
                  </a:cubicBezTo>
                  <a:cubicBezTo>
                    <a:pt x="490" y="680"/>
                    <a:pt x="250" y="1339"/>
                    <a:pt x="54" y="1936"/>
                  </a:cubicBezTo>
                  <a:cubicBezTo>
                    <a:pt x="27" y="2025"/>
                    <a:pt x="18" y="2114"/>
                    <a:pt x="0" y="2203"/>
                  </a:cubicBezTo>
                  <a:cubicBezTo>
                    <a:pt x="205" y="2283"/>
                    <a:pt x="356" y="2399"/>
                    <a:pt x="481" y="2533"/>
                  </a:cubicBezTo>
                  <a:cubicBezTo>
                    <a:pt x="499" y="2524"/>
                    <a:pt x="526" y="2506"/>
                    <a:pt x="543" y="2497"/>
                  </a:cubicBezTo>
                  <a:cubicBezTo>
                    <a:pt x="1122" y="2185"/>
                    <a:pt x="1541" y="1606"/>
                    <a:pt x="1835" y="1027"/>
                  </a:cubicBezTo>
                  <a:cubicBezTo>
                    <a:pt x="1897" y="876"/>
                    <a:pt x="1960" y="724"/>
                    <a:pt x="1960" y="564"/>
                  </a:cubicBezTo>
                  <a:cubicBezTo>
                    <a:pt x="1888" y="228"/>
                    <a:pt x="1593" y="0"/>
                    <a:pt x="128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1587625" y="1537050"/>
              <a:ext cx="72825" cy="35725"/>
            </a:xfrm>
            <a:custGeom>
              <a:avLst/>
              <a:gdLst/>
              <a:ahLst/>
              <a:cxnLst/>
              <a:rect l="l" t="t" r="r" b="b"/>
              <a:pathLst>
                <a:path w="2913" h="1429" extrusionOk="0">
                  <a:moveTo>
                    <a:pt x="2143" y="1"/>
                  </a:moveTo>
                  <a:cubicBezTo>
                    <a:pt x="2069" y="1"/>
                    <a:pt x="1998" y="8"/>
                    <a:pt x="1933" y="23"/>
                  </a:cubicBezTo>
                  <a:cubicBezTo>
                    <a:pt x="1408" y="174"/>
                    <a:pt x="918" y="450"/>
                    <a:pt x="437" y="700"/>
                  </a:cubicBezTo>
                  <a:cubicBezTo>
                    <a:pt x="303" y="762"/>
                    <a:pt x="152" y="905"/>
                    <a:pt x="0" y="949"/>
                  </a:cubicBezTo>
                  <a:cubicBezTo>
                    <a:pt x="89" y="1083"/>
                    <a:pt x="143" y="1234"/>
                    <a:pt x="170" y="1395"/>
                  </a:cubicBezTo>
                  <a:cubicBezTo>
                    <a:pt x="383" y="1403"/>
                    <a:pt x="597" y="1412"/>
                    <a:pt x="802" y="1421"/>
                  </a:cubicBezTo>
                  <a:cubicBezTo>
                    <a:pt x="899" y="1426"/>
                    <a:pt x="997" y="1429"/>
                    <a:pt x="1095" y="1429"/>
                  </a:cubicBezTo>
                  <a:cubicBezTo>
                    <a:pt x="1581" y="1429"/>
                    <a:pt x="2070" y="1362"/>
                    <a:pt x="2485" y="1110"/>
                  </a:cubicBezTo>
                  <a:cubicBezTo>
                    <a:pt x="2690" y="958"/>
                    <a:pt x="2913" y="780"/>
                    <a:pt x="2904" y="495"/>
                  </a:cubicBezTo>
                  <a:cubicBezTo>
                    <a:pt x="2853" y="153"/>
                    <a:pt x="2474" y="1"/>
                    <a:pt x="214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1"/>
            <p:cNvSpPr/>
            <p:nvPr/>
          </p:nvSpPr>
          <p:spPr>
            <a:xfrm>
              <a:off x="1589175" y="1575475"/>
              <a:ext cx="85750" cy="38300"/>
            </a:xfrm>
            <a:custGeom>
              <a:avLst/>
              <a:gdLst/>
              <a:ahLst/>
              <a:cxnLst/>
              <a:rect l="l" t="t" r="r" b="b"/>
              <a:pathLst>
                <a:path w="3430" h="1532" extrusionOk="0">
                  <a:moveTo>
                    <a:pt x="125" y="0"/>
                  </a:moveTo>
                  <a:cubicBezTo>
                    <a:pt x="125" y="205"/>
                    <a:pt x="90" y="410"/>
                    <a:pt x="1" y="597"/>
                  </a:cubicBezTo>
                  <a:cubicBezTo>
                    <a:pt x="18" y="615"/>
                    <a:pt x="27" y="624"/>
                    <a:pt x="36" y="633"/>
                  </a:cubicBezTo>
                  <a:lnTo>
                    <a:pt x="45" y="641"/>
                  </a:lnTo>
                  <a:cubicBezTo>
                    <a:pt x="90" y="668"/>
                    <a:pt x="134" y="704"/>
                    <a:pt x="161" y="722"/>
                  </a:cubicBezTo>
                  <a:cubicBezTo>
                    <a:pt x="629" y="1037"/>
                    <a:pt x="1494" y="1531"/>
                    <a:pt x="2195" y="1531"/>
                  </a:cubicBezTo>
                  <a:cubicBezTo>
                    <a:pt x="2522" y="1531"/>
                    <a:pt x="2813" y="1424"/>
                    <a:pt x="3011" y="1140"/>
                  </a:cubicBezTo>
                  <a:cubicBezTo>
                    <a:pt x="3430" y="365"/>
                    <a:pt x="2210" y="232"/>
                    <a:pt x="1702" y="187"/>
                  </a:cubicBezTo>
                  <a:cubicBezTo>
                    <a:pt x="1176" y="89"/>
                    <a:pt x="651" y="36"/>
                    <a:pt x="12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1578050" y="1594175"/>
              <a:ext cx="54875" cy="73625"/>
            </a:xfrm>
            <a:custGeom>
              <a:avLst/>
              <a:gdLst/>
              <a:ahLst/>
              <a:cxnLst/>
              <a:rect l="l" t="t" r="r" b="b"/>
              <a:pathLst>
                <a:path w="2195" h="2945" extrusionOk="0">
                  <a:moveTo>
                    <a:pt x="374" y="0"/>
                  </a:moveTo>
                  <a:cubicBezTo>
                    <a:pt x="276" y="152"/>
                    <a:pt x="152" y="285"/>
                    <a:pt x="0" y="383"/>
                  </a:cubicBezTo>
                  <a:cubicBezTo>
                    <a:pt x="9" y="401"/>
                    <a:pt x="9" y="419"/>
                    <a:pt x="18" y="437"/>
                  </a:cubicBezTo>
                  <a:cubicBezTo>
                    <a:pt x="152" y="864"/>
                    <a:pt x="285" y="1292"/>
                    <a:pt x="463" y="1702"/>
                  </a:cubicBezTo>
                  <a:cubicBezTo>
                    <a:pt x="668" y="2111"/>
                    <a:pt x="793" y="2619"/>
                    <a:pt x="1221" y="2851"/>
                  </a:cubicBezTo>
                  <a:cubicBezTo>
                    <a:pt x="1356" y="2916"/>
                    <a:pt x="1476" y="2945"/>
                    <a:pt x="1580" y="2945"/>
                  </a:cubicBezTo>
                  <a:cubicBezTo>
                    <a:pt x="2057" y="2945"/>
                    <a:pt x="2195" y="2336"/>
                    <a:pt x="1924" y="1853"/>
                  </a:cubicBezTo>
                  <a:cubicBezTo>
                    <a:pt x="1550" y="1149"/>
                    <a:pt x="953" y="606"/>
                    <a:pt x="410" y="27"/>
                  </a:cubicBezTo>
                  <a:cubicBezTo>
                    <a:pt x="410" y="18"/>
                    <a:pt x="401" y="18"/>
                    <a:pt x="392" y="18"/>
                  </a:cubicBezTo>
                  <a:cubicBezTo>
                    <a:pt x="383" y="9"/>
                    <a:pt x="383" y="0"/>
                    <a:pt x="37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1545525" y="1605750"/>
              <a:ext cx="48125" cy="84200"/>
            </a:xfrm>
            <a:custGeom>
              <a:avLst/>
              <a:gdLst/>
              <a:ahLst/>
              <a:cxnLst/>
              <a:rect l="l" t="t" r="r" b="b"/>
              <a:pathLst>
                <a:path w="1925" h="3368" extrusionOk="0">
                  <a:moveTo>
                    <a:pt x="1159" y="0"/>
                  </a:moveTo>
                  <a:cubicBezTo>
                    <a:pt x="1159" y="2"/>
                    <a:pt x="1160" y="3"/>
                    <a:pt x="1160" y="4"/>
                  </a:cubicBezTo>
                  <a:lnTo>
                    <a:pt x="1160" y="4"/>
                  </a:lnTo>
                  <a:cubicBezTo>
                    <a:pt x="1163" y="3"/>
                    <a:pt x="1165" y="2"/>
                    <a:pt x="1168" y="0"/>
                  </a:cubicBezTo>
                  <a:close/>
                  <a:moveTo>
                    <a:pt x="1160" y="4"/>
                  </a:moveTo>
                  <a:cubicBezTo>
                    <a:pt x="974" y="91"/>
                    <a:pt x="754" y="143"/>
                    <a:pt x="500" y="143"/>
                  </a:cubicBezTo>
                  <a:lnTo>
                    <a:pt x="473" y="134"/>
                  </a:lnTo>
                  <a:cubicBezTo>
                    <a:pt x="473" y="143"/>
                    <a:pt x="473" y="143"/>
                    <a:pt x="473" y="152"/>
                  </a:cubicBezTo>
                  <a:cubicBezTo>
                    <a:pt x="464" y="161"/>
                    <a:pt x="455" y="179"/>
                    <a:pt x="446" y="188"/>
                  </a:cubicBezTo>
                  <a:cubicBezTo>
                    <a:pt x="437" y="259"/>
                    <a:pt x="428" y="330"/>
                    <a:pt x="428" y="392"/>
                  </a:cubicBezTo>
                  <a:cubicBezTo>
                    <a:pt x="304" y="1301"/>
                    <a:pt x="1" y="2397"/>
                    <a:pt x="624" y="3180"/>
                  </a:cubicBezTo>
                  <a:cubicBezTo>
                    <a:pt x="725" y="3307"/>
                    <a:pt x="879" y="3367"/>
                    <a:pt x="1036" y="3367"/>
                  </a:cubicBezTo>
                  <a:cubicBezTo>
                    <a:pt x="1198" y="3367"/>
                    <a:pt x="1362" y="3303"/>
                    <a:pt x="1471" y="3180"/>
                  </a:cubicBezTo>
                  <a:cubicBezTo>
                    <a:pt x="1925" y="2548"/>
                    <a:pt x="1479" y="1390"/>
                    <a:pt x="1346" y="677"/>
                  </a:cubicBezTo>
                  <a:cubicBezTo>
                    <a:pt x="1302" y="447"/>
                    <a:pt x="1231" y="226"/>
                    <a:pt x="1160" y="4"/>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1455350" y="1464125"/>
              <a:ext cx="220300" cy="229275"/>
            </a:xfrm>
            <a:custGeom>
              <a:avLst/>
              <a:gdLst/>
              <a:ahLst/>
              <a:cxnLst/>
              <a:rect l="l" t="t" r="r" b="b"/>
              <a:pathLst>
                <a:path w="8812" h="9171" extrusionOk="0">
                  <a:moveTo>
                    <a:pt x="4242" y="145"/>
                  </a:moveTo>
                  <a:cubicBezTo>
                    <a:pt x="4476" y="145"/>
                    <a:pt x="4624" y="349"/>
                    <a:pt x="4686" y="579"/>
                  </a:cubicBezTo>
                  <a:cubicBezTo>
                    <a:pt x="4846" y="1452"/>
                    <a:pt x="4579" y="2388"/>
                    <a:pt x="4570" y="3269"/>
                  </a:cubicBezTo>
                  <a:cubicBezTo>
                    <a:pt x="4570" y="3296"/>
                    <a:pt x="4561" y="3323"/>
                    <a:pt x="4561" y="3359"/>
                  </a:cubicBezTo>
                  <a:cubicBezTo>
                    <a:pt x="4463" y="3332"/>
                    <a:pt x="4356" y="3314"/>
                    <a:pt x="4240" y="3305"/>
                  </a:cubicBezTo>
                  <a:cubicBezTo>
                    <a:pt x="4199" y="3298"/>
                    <a:pt x="4159" y="3295"/>
                    <a:pt x="4118" y="3295"/>
                  </a:cubicBezTo>
                  <a:cubicBezTo>
                    <a:pt x="4053" y="3295"/>
                    <a:pt x="3989" y="3303"/>
                    <a:pt x="3929" y="3314"/>
                  </a:cubicBezTo>
                  <a:cubicBezTo>
                    <a:pt x="3902" y="3171"/>
                    <a:pt x="3857" y="3038"/>
                    <a:pt x="3831" y="2895"/>
                  </a:cubicBezTo>
                  <a:cubicBezTo>
                    <a:pt x="3724" y="2299"/>
                    <a:pt x="3341" y="348"/>
                    <a:pt x="4124" y="161"/>
                  </a:cubicBezTo>
                  <a:cubicBezTo>
                    <a:pt x="4166" y="150"/>
                    <a:pt x="4205" y="145"/>
                    <a:pt x="4242" y="145"/>
                  </a:cubicBezTo>
                  <a:close/>
                  <a:moveTo>
                    <a:pt x="2598" y="829"/>
                  </a:moveTo>
                  <a:cubicBezTo>
                    <a:pt x="2769" y="829"/>
                    <a:pt x="2948" y="905"/>
                    <a:pt x="3091" y="1069"/>
                  </a:cubicBezTo>
                  <a:cubicBezTo>
                    <a:pt x="3260" y="1230"/>
                    <a:pt x="3385" y="1435"/>
                    <a:pt x="3492" y="1639"/>
                  </a:cubicBezTo>
                  <a:cubicBezTo>
                    <a:pt x="3501" y="1657"/>
                    <a:pt x="3501" y="1666"/>
                    <a:pt x="3510" y="1675"/>
                  </a:cubicBezTo>
                  <a:cubicBezTo>
                    <a:pt x="3554" y="2290"/>
                    <a:pt x="3688" y="2931"/>
                    <a:pt x="3777" y="3278"/>
                  </a:cubicBezTo>
                  <a:cubicBezTo>
                    <a:pt x="3777" y="3305"/>
                    <a:pt x="3786" y="3332"/>
                    <a:pt x="3786" y="3359"/>
                  </a:cubicBezTo>
                  <a:cubicBezTo>
                    <a:pt x="3599" y="3430"/>
                    <a:pt x="3430" y="3563"/>
                    <a:pt x="3305" y="3724"/>
                  </a:cubicBezTo>
                  <a:cubicBezTo>
                    <a:pt x="3002" y="3341"/>
                    <a:pt x="2655" y="2993"/>
                    <a:pt x="2414" y="2566"/>
                  </a:cubicBezTo>
                  <a:cubicBezTo>
                    <a:pt x="2218" y="2192"/>
                    <a:pt x="1907" y="1791"/>
                    <a:pt x="2022" y="1337"/>
                  </a:cubicBezTo>
                  <a:cubicBezTo>
                    <a:pt x="2087" y="1012"/>
                    <a:pt x="2333" y="829"/>
                    <a:pt x="2598" y="829"/>
                  </a:cubicBezTo>
                  <a:close/>
                  <a:moveTo>
                    <a:pt x="6018" y="1209"/>
                  </a:moveTo>
                  <a:cubicBezTo>
                    <a:pt x="6323" y="1209"/>
                    <a:pt x="6618" y="1437"/>
                    <a:pt x="6690" y="1773"/>
                  </a:cubicBezTo>
                  <a:cubicBezTo>
                    <a:pt x="6690" y="1933"/>
                    <a:pt x="6627" y="2085"/>
                    <a:pt x="6574" y="2236"/>
                  </a:cubicBezTo>
                  <a:cubicBezTo>
                    <a:pt x="6280" y="2815"/>
                    <a:pt x="5852" y="3385"/>
                    <a:pt x="5273" y="3706"/>
                  </a:cubicBezTo>
                  <a:cubicBezTo>
                    <a:pt x="5256" y="3715"/>
                    <a:pt x="5229" y="3733"/>
                    <a:pt x="5211" y="3742"/>
                  </a:cubicBezTo>
                  <a:cubicBezTo>
                    <a:pt x="5095" y="3608"/>
                    <a:pt x="4935" y="3492"/>
                    <a:pt x="4730" y="3412"/>
                  </a:cubicBezTo>
                  <a:cubicBezTo>
                    <a:pt x="4748" y="3314"/>
                    <a:pt x="4757" y="3234"/>
                    <a:pt x="4784" y="3136"/>
                  </a:cubicBezTo>
                  <a:cubicBezTo>
                    <a:pt x="4980" y="2548"/>
                    <a:pt x="5220" y="1889"/>
                    <a:pt x="5594" y="1381"/>
                  </a:cubicBezTo>
                  <a:cubicBezTo>
                    <a:pt x="5722" y="1262"/>
                    <a:pt x="5871" y="1209"/>
                    <a:pt x="6018" y="1209"/>
                  </a:cubicBezTo>
                  <a:close/>
                  <a:moveTo>
                    <a:pt x="7437" y="2918"/>
                  </a:moveTo>
                  <a:cubicBezTo>
                    <a:pt x="7771" y="2918"/>
                    <a:pt x="8144" y="3070"/>
                    <a:pt x="8195" y="3412"/>
                  </a:cubicBezTo>
                  <a:cubicBezTo>
                    <a:pt x="8204" y="3697"/>
                    <a:pt x="7981" y="3875"/>
                    <a:pt x="7776" y="4027"/>
                  </a:cubicBezTo>
                  <a:cubicBezTo>
                    <a:pt x="7361" y="4279"/>
                    <a:pt x="6872" y="4346"/>
                    <a:pt x="6386" y="4346"/>
                  </a:cubicBezTo>
                  <a:cubicBezTo>
                    <a:pt x="6288" y="4346"/>
                    <a:pt x="6190" y="4343"/>
                    <a:pt x="6093" y="4338"/>
                  </a:cubicBezTo>
                  <a:cubicBezTo>
                    <a:pt x="5888" y="4338"/>
                    <a:pt x="5674" y="4320"/>
                    <a:pt x="5461" y="4312"/>
                  </a:cubicBezTo>
                  <a:cubicBezTo>
                    <a:pt x="5434" y="4151"/>
                    <a:pt x="5380" y="4000"/>
                    <a:pt x="5291" y="3857"/>
                  </a:cubicBezTo>
                  <a:cubicBezTo>
                    <a:pt x="5443" y="3822"/>
                    <a:pt x="5594" y="3679"/>
                    <a:pt x="5728" y="3617"/>
                  </a:cubicBezTo>
                  <a:cubicBezTo>
                    <a:pt x="6209" y="3367"/>
                    <a:pt x="6699" y="3091"/>
                    <a:pt x="7224" y="2940"/>
                  </a:cubicBezTo>
                  <a:cubicBezTo>
                    <a:pt x="7291" y="2925"/>
                    <a:pt x="7363" y="2918"/>
                    <a:pt x="7437" y="2918"/>
                  </a:cubicBezTo>
                  <a:close/>
                  <a:moveTo>
                    <a:pt x="1316" y="2573"/>
                  </a:moveTo>
                  <a:cubicBezTo>
                    <a:pt x="2059" y="2573"/>
                    <a:pt x="2579" y="3220"/>
                    <a:pt x="3073" y="3697"/>
                  </a:cubicBezTo>
                  <a:cubicBezTo>
                    <a:pt x="3127" y="3733"/>
                    <a:pt x="3162" y="3804"/>
                    <a:pt x="3216" y="3848"/>
                  </a:cubicBezTo>
                  <a:cubicBezTo>
                    <a:pt x="3118" y="4000"/>
                    <a:pt x="3056" y="4169"/>
                    <a:pt x="3029" y="4347"/>
                  </a:cubicBezTo>
                  <a:cubicBezTo>
                    <a:pt x="3020" y="4392"/>
                    <a:pt x="3011" y="4445"/>
                    <a:pt x="3011" y="4499"/>
                  </a:cubicBezTo>
                  <a:cubicBezTo>
                    <a:pt x="3002" y="4499"/>
                    <a:pt x="3002" y="4490"/>
                    <a:pt x="2993" y="4490"/>
                  </a:cubicBezTo>
                  <a:cubicBezTo>
                    <a:pt x="2797" y="4445"/>
                    <a:pt x="2601" y="4410"/>
                    <a:pt x="2405" y="4356"/>
                  </a:cubicBezTo>
                  <a:cubicBezTo>
                    <a:pt x="1915" y="4240"/>
                    <a:pt x="1399" y="4142"/>
                    <a:pt x="971" y="3866"/>
                  </a:cubicBezTo>
                  <a:cubicBezTo>
                    <a:pt x="277" y="3501"/>
                    <a:pt x="455" y="2601"/>
                    <a:pt x="1256" y="2575"/>
                  </a:cubicBezTo>
                  <a:cubicBezTo>
                    <a:pt x="1276" y="2574"/>
                    <a:pt x="1296" y="2573"/>
                    <a:pt x="1316" y="2573"/>
                  </a:cubicBezTo>
                  <a:close/>
                  <a:moveTo>
                    <a:pt x="4129" y="3439"/>
                  </a:moveTo>
                  <a:cubicBezTo>
                    <a:pt x="4133" y="3439"/>
                    <a:pt x="4138" y="3439"/>
                    <a:pt x="4142" y="3439"/>
                  </a:cubicBezTo>
                  <a:cubicBezTo>
                    <a:pt x="4855" y="3439"/>
                    <a:pt x="5496" y="3991"/>
                    <a:pt x="5300" y="4748"/>
                  </a:cubicBezTo>
                  <a:cubicBezTo>
                    <a:pt x="5247" y="5060"/>
                    <a:pt x="5078" y="5336"/>
                    <a:pt x="4784" y="5478"/>
                  </a:cubicBezTo>
                  <a:cubicBezTo>
                    <a:pt x="4605" y="5580"/>
                    <a:pt x="4419" y="5666"/>
                    <a:pt x="4209" y="5666"/>
                  </a:cubicBezTo>
                  <a:cubicBezTo>
                    <a:pt x="4198" y="5666"/>
                    <a:pt x="4188" y="5666"/>
                    <a:pt x="4178" y="5665"/>
                  </a:cubicBezTo>
                  <a:cubicBezTo>
                    <a:pt x="3528" y="5612"/>
                    <a:pt x="3162" y="5176"/>
                    <a:pt x="3145" y="4534"/>
                  </a:cubicBezTo>
                  <a:cubicBezTo>
                    <a:pt x="3171" y="4004"/>
                    <a:pt x="3557" y="3439"/>
                    <a:pt x="4129" y="3439"/>
                  </a:cubicBezTo>
                  <a:close/>
                  <a:moveTo>
                    <a:pt x="5478" y="4454"/>
                  </a:moveTo>
                  <a:cubicBezTo>
                    <a:pt x="6004" y="4481"/>
                    <a:pt x="6529" y="4543"/>
                    <a:pt x="7055" y="4632"/>
                  </a:cubicBezTo>
                  <a:cubicBezTo>
                    <a:pt x="7572" y="4686"/>
                    <a:pt x="8792" y="4810"/>
                    <a:pt x="8373" y="5594"/>
                  </a:cubicBezTo>
                  <a:cubicBezTo>
                    <a:pt x="8176" y="5876"/>
                    <a:pt x="7886" y="5983"/>
                    <a:pt x="7560" y="5983"/>
                  </a:cubicBezTo>
                  <a:cubicBezTo>
                    <a:pt x="6856" y="5983"/>
                    <a:pt x="5986" y="5483"/>
                    <a:pt x="5523" y="5167"/>
                  </a:cubicBezTo>
                  <a:cubicBezTo>
                    <a:pt x="5487" y="5158"/>
                    <a:pt x="5443" y="5122"/>
                    <a:pt x="5398" y="5095"/>
                  </a:cubicBezTo>
                  <a:cubicBezTo>
                    <a:pt x="5398" y="5095"/>
                    <a:pt x="5398" y="5087"/>
                    <a:pt x="5389" y="5087"/>
                  </a:cubicBezTo>
                  <a:cubicBezTo>
                    <a:pt x="5380" y="5078"/>
                    <a:pt x="5371" y="5060"/>
                    <a:pt x="5363" y="5051"/>
                  </a:cubicBezTo>
                  <a:cubicBezTo>
                    <a:pt x="5443" y="4864"/>
                    <a:pt x="5487" y="4659"/>
                    <a:pt x="5478" y="4454"/>
                  </a:cubicBezTo>
                  <a:close/>
                  <a:moveTo>
                    <a:pt x="2949" y="4623"/>
                  </a:moveTo>
                  <a:cubicBezTo>
                    <a:pt x="2967" y="4632"/>
                    <a:pt x="2993" y="4632"/>
                    <a:pt x="3011" y="4641"/>
                  </a:cubicBezTo>
                  <a:cubicBezTo>
                    <a:pt x="3020" y="4864"/>
                    <a:pt x="3082" y="5069"/>
                    <a:pt x="3189" y="5247"/>
                  </a:cubicBezTo>
                  <a:cubicBezTo>
                    <a:pt x="3047" y="5309"/>
                    <a:pt x="2886" y="5443"/>
                    <a:pt x="2744" y="5496"/>
                  </a:cubicBezTo>
                  <a:cubicBezTo>
                    <a:pt x="2281" y="5755"/>
                    <a:pt x="1818" y="6004"/>
                    <a:pt x="1328" y="6218"/>
                  </a:cubicBezTo>
                  <a:cubicBezTo>
                    <a:pt x="1214" y="6268"/>
                    <a:pt x="1085" y="6296"/>
                    <a:pt x="956" y="6296"/>
                  </a:cubicBezTo>
                  <a:cubicBezTo>
                    <a:pt x="703" y="6296"/>
                    <a:pt x="454" y="6187"/>
                    <a:pt x="348" y="5933"/>
                  </a:cubicBezTo>
                  <a:cubicBezTo>
                    <a:pt x="0" y="4784"/>
                    <a:pt x="2103" y="4641"/>
                    <a:pt x="2949" y="4623"/>
                  </a:cubicBezTo>
                  <a:close/>
                  <a:moveTo>
                    <a:pt x="3278" y="5363"/>
                  </a:moveTo>
                  <a:cubicBezTo>
                    <a:pt x="3430" y="5559"/>
                    <a:pt x="3643" y="5701"/>
                    <a:pt x="3911" y="5763"/>
                  </a:cubicBezTo>
                  <a:cubicBezTo>
                    <a:pt x="3911" y="5772"/>
                    <a:pt x="3911" y="5781"/>
                    <a:pt x="3911" y="5790"/>
                  </a:cubicBezTo>
                  <a:cubicBezTo>
                    <a:pt x="3911" y="5799"/>
                    <a:pt x="3911" y="5808"/>
                    <a:pt x="3911" y="5817"/>
                  </a:cubicBezTo>
                  <a:cubicBezTo>
                    <a:pt x="3482" y="6408"/>
                    <a:pt x="2774" y="8078"/>
                    <a:pt x="2007" y="8078"/>
                  </a:cubicBezTo>
                  <a:cubicBezTo>
                    <a:pt x="1977" y="8078"/>
                    <a:pt x="1946" y="8076"/>
                    <a:pt x="1915" y="8070"/>
                  </a:cubicBezTo>
                  <a:cubicBezTo>
                    <a:pt x="1737" y="8062"/>
                    <a:pt x="1622" y="7928"/>
                    <a:pt x="1559" y="7768"/>
                  </a:cubicBezTo>
                  <a:cubicBezTo>
                    <a:pt x="1185" y="7037"/>
                    <a:pt x="2245" y="6200"/>
                    <a:pt x="2708" y="5737"/>
                  </a:cubicBezTo>
                  <a:cubicBezTo>
                    <a:pt x="2869" y="5576"/>
                    <a:pt x="3091" y="5478"/>
                    <a:pt x="3278" y="5363"/>
                  </a:cubicBezTo>
                  <a:close/>
                  <a:moveTo>
                    <a:pt x="5282" y="5193"/>
                  </a:moveTo>
                  <a:cubicBezTo>
                    <a:pt x="5291" y="5202"/>
                    <a:pt x="5291" y="5211"/>
                    <a:pt x="5300" y="5211"/>
                  </a:cubicBezTo>
                  <a:cubicBezTo>
                    <a:pt x="5309" y="5220"/>
                    <a:pt x="5318" y="5220"/>
                    <a:pt x="5327" y="5229"/>
                  </a:cubicBezTo>
                  <a:cubicBezTo>
                    <a:pt x="5861" y="5808"/>
                    <a:pt x="6458" y="6342"/>
                    <a:pt x="6832" y="7055"/>
                  </a:cubicBezTo>
                  <a:cubicBezTo>
                    <a:pt x="7103" y="7531"/>
                    <a:pt x="6965" y="8146"/>
                    <a:pt x="6486" y="8146"/>
                  </a:cubicBezTo>
                  <a:cubicBezTo>
                    <a:pt x="6382" y="8146"/>
                    <a:pt x="6263" y="8117"/>
                    <a:pt x="6129" y="8053"/>
                  </a:cubicBezTo>
                  <a:cubicBezTo>
                    <a:pt x="5701" y="7821"/>
                    <a:pt x="5585" y="7313"/>
                    <a:pt x="5380" y="6904"/>
                  </a:cubicBezTo>
                  <a:cubicBezTo>
                    <a:pt x="5193" y="6494"/>
                    <a:pt x="5069" y="6066"/>
                    <a:pt x="4926" y="5639"/>
                  </a:cubicBezTo>
                  <a:cubicBezTo>
                    <a:pt x="4917" y="5621"/>
                    <a:pt x="4917" y="5603"/>
                    <a:pt x="4908" y="5585"/>
                  </a:cubicBezTo>
                  <a:cubicBezTo>
                    <a:pt x="5069" y="5478"/>
                    <a:pt x="5193" y="5345"/>
                    <a:pt x="5282" y="5193"/>
                  </a:cubicBezTo>
                  <a:close/>
                  <a:moveTo>
                    <a:pt x="4766" y="5657"/>
                  </a:moveTo>
                  <a:cubicBezTo>
                    <a:pt x="4837" y="5888"/>
                    <a:pt x="4908" y="6111"/>
                    <a:pt x="4953" y="6334"/>
                  </a:cubicBezTo>
                  <a:cubicBezTo>
                    <a:pt x="5086" y="7055"/>
                    <a:pt x="5532" y="8204"/>
                    <a:pt x="5069" y="8845"/>
                  </a:cubicBezTo>
                  <a:lnTo>
                    <a:pt x="5078" y="8845"/>
                  </a:lnTo>
                  <a:cubicBezTo>
                    <a:pt x="4969" y="8968"/>
                    <a:pt x="4807" y="9032"/>
                    <a:pt x="4646" y="9032"/>
                  </a:cubicBezTo>
                  <a:cubicBezTo>
                    <a:pt x="4491" y="9032"/>
                    <a:pt x="4336" y="8972"/>
                    <a:pt x="4231" y="8845"/>
                  </a:cubicBezTo>
                  <a:cubicBezTo>
                    <a:pt x="3608" y="8062"/>
                    <a:pt x="3911" y="6966"/>
                    <a:pt x="4035" y="6057"/>
                  </a:cubicBezTo>
                  <a:cubicBezTo>
                    <a:pt x="4035" y="5986"/>
                    <a:pt x="4053" y="5924"/>
                    <a:pt x="4053" y="5853"/>
                  </a:cubicBezTo>
                  <a:cubicBezTo>
                    <a:pt x="4062" y="5835"/>
                    <a:pt x="4071" y="5826"/>
                    <a:pt x="4080" y="5808"/>
                  </a:cubicBezTo>
                  <a:cubicBezTo>
                    <a:pt x="4080" y="5808"/>
                    <a:pt x="4080" y="5799"/>
                    <a:pt x="4080" y="5799"/>
                  </a:cubicBezTo>
                  <a:lnTo>
                    <a:pt x="4107" y="5799"/>
                  </a:lnTo>
                  <a:cubicBezTo>
                    <a:pt x="4365" y="5799"/>
                    <a:pt x="4588" y="5755"/>
                    <a:pt x="4766" y="5657"/>
                  </a:cubicBezTo>
                  <a:close/>
                  <a:moveTo>
                    <a:pt x="4233" y="1"/>
                  </a:moveTo>
                  <a:cubicBezTo>
                    <a:pt x="4099" y="1"/>
                    <a:pt x="3965" y="43"/>
                    <a:pt x="3857" y="125"/>
                  </a:cubicBezTo>
                  <a:cubicBezTo>
                    <a:pt x="3581" y="348"/>
                    <a:pt x="3501" y="829"/>
                    <a:pt x="3501" y="1363"/>
                  </a:cubicBezTo>
                  <a:cubicBezTo>
                    <a:pt x="3305" y="1034"/>
                    <a:pt x="3029" y="713"/>
                    <a:pt x="2637" y="677"/>
                  </a:cubicBezTo>
                  <a:cubicBezTo>
                    <a:pt x="2621" y="676"/>
                    <a:pt x="2605" y="676"/>
                    <a:pt x="2590" y="676"/>
                  </a:cubicBezTo>
                  <a:cubicBezTo>
                    <a:pt x="2092" y="676"/>
                    <a:pt x="1793" y="1217"/>
                    <a:pt x="1862" y="1675"/>
                  </a:cubicBezTo>
                  <a:cubicBezTo>
                    <a:pt x="1942" y="2129"/>
                    <a:pt x="2236" y="2530"/>
                    <a:pt x="2477" y="2922"/>
                  </a:cubicBezTo>
                  <a:cubicBezTo>
                    <a:pt x="2197" y="2633"/>
                    <a:pt x="1723" y="2424"/>
                    <a:pt x="1292" y="2424"/>
                  </a:cubicBezTo>
                  <a:cubicBezTo>
                    <a:pt x="914" y="2424"/>
                    <a:pt x="569" y="2585"/>
                    <a:pt x="419" y="2993"/>
                  </a:cubicBezTo>
                  <a:cubicBezTo>
                    <a:pt x="339" y="3323"/>
                    <a:pt x="455" y="3697"/>
                    <a:pt x="740" y="3884"/>
                  </a:cubicBezTo>
                  <a:cubicBezTo>
                    <a:pt x="1230" y="4240"/>
                    <a:pt x="1826" y="4383"/>
                    <a:pt x="2423" y="4508"/>
                  </a:cubicBezTo>
                  <a:lnTo>
                    <a:pt x="2361" y="4508"/>
                  </a:lnTo>
                  <a:cubicBezTo>
                    <a:pt x="1987" y="4543"/>
                    <a:pt x="1595" y="4570"/>
                    <a:pt x="1239" y="4695"/>
                  </a:cubicBezTo>
                  <a:cubicBezTo>
                    <a:pt x="793" y="4819"/>
                    <a:pt x="259" y="5069"/>
                    <a:pt x="161" y="5576"/>
                  </a:cubicBezTo>
                  <a:cubicBezTo>
                    <a:pt x="77" y="6043"/>
                    <a:pt x="478" y="6455"/>
                    <a:pt x="923" y="6455"/>
                  </a:cubicBezTo>
                  <a:cubicBezTo>
                    <a:pt x="954" y="6455"/>
                    <a:pt x="985" y="6453"/>
                    <a:pt x="1016" y="6449"/>
                  </a:cubicBezTo>
                  <a:cubicBezTo>
                    <a:pt x="1497" y="6387"/>
                    <a:pt x="1889" y="6093"/>
                    <a:pt x="2325" y="5906"/>
                  </a:cubicBezTo>
                  <a:lnTo>
                    <a:pt x="2325" y="5906"/>
                  </a:lnTo>
                  <a:cubicBezTo>
                    <a:pt x="1862" y="6378"/>
                    <a:pt x="1158" y="6984"/>
                    <a:pt x="1372" y="7723"/>
                  </a:cubicBezTo>
                  <a:cubicBezTo>
                    <a:pt x="1477" y="8003"/>
                    <a:pt x="1668" y="8231"/>
                    <a:pt x="1986" y="8231"/>
                  </a:cubicBezTo>
                  <a:cubicBezTo>
                    <a:pt x="1992" y="8231"/>
                    <a:pt x="1998" y="8231"/>
                    <a:pt x="2005" y="8231"/>
                  </a:cubicBezTo>
                  <a:cubicBezTo>
                    <a:pt x="2771" y="8222"/>
                    <a:pt x="3403" y="6930"/>
                    <a:pt x="3866" y="6138"/>
                  </a:cubicBezTo>
                  <a:lnTo>
                    <a:pt x="3866" y="6138"/>
                  </a:lnTo>
                  <a:cubicBezTo>
                    <a:pt x="3733" y="7162"/>
                    <a:pt x="3412" y="8551"/>
                    <a:pt x="4401" y="9139"/>
                  </a:cubicBezTo>
                  <a:cubicBezTo>
                    <a:pt x="4499" y="9160"/>
                    <a:pt x="4589" y="9170"/>
                    <a:pt x="4671" y="9170"/>
                  </a:cubicBezTo>
                  <a:cubicBezTo>
                    <a:pt x="5663" y="9170"/>
                    <a:pt x="5437" y="7709"/>
                    <a:pt x="5256" y="6993"/>
                  </a:cubicBezTo>
                  <a:lnTo>
                    <a:pt x="5256" y="6993"/>
                  </a:lnTo>
                  <a:cubicBezTo>
                    <a:pt x="5452" y="7385"/>
                    <a:pt x="5585" y="7857"/>
                    <a:pt x="5959" y="8124"/>
                  </a:cubicBezTo>
                  <a:cubicBezTo>
                    <a:pt x="6122" y="8237"/>
                    <a:pt x="6301" y="8294"/>
                    <a:pt x="6469" y="8294"/>
                  </a:cubicBezTo>
                  <a:cubicBezTo>
                    <a:pt x="6790" y="8294"/>
                    <a:pt x="7070" y="8088"/>
                    <a:pt x="7117" y="7678"/>
                  </a:cubicBezTo>
                  <a:cubicBezTo>
                    <a:pt x="7162" y="7198"/>
                    <a:pt x="6859" y="6761"/>
                    <a:pt x="6574" y="6396"/>
                  </a:cubicBezTo>
                  <a:cubicBezTo>
                    <a:pt x="6333" y="6093"/>
                    <a:pt x="6075" y="5808"/>
                    <a:pt x="5808" y="5532"/>
                  </a:cubicBezTo>
                  <a:lnTo>
                    <a:pt x="5808" y="5532"/>
                  </a:lnTo>
                  <a:cubicBezTo>
                    <a:pt x="6342" y="5835"/>
                    <a:pt x="6903" y="6093"/>
                    <a:pt x="7518" y="6129"/>
                  </a:cubicBezTo>
                  <a:cubicBezTo>
                    <a:pt x="7550" y="6132"/>
                    <a:pt x="7582" y="6134"/>
                    <a:pt x="7615" y="6134"/>
                  </a:cubicBezTo>
                  <a:cubicBezTo>
                    <a:pt x="8181" y="6134"/>
                    <a:pt x="8812" y="5632"/>
                    <a:pt x="8542" y="5042"/>
                  </a:cubicBezTo>
                  <a:lnTo>
                    <a:pt x="8533" y="5042"/>
                  </a:lnTo>
                  <a:cubicBezTo>
                    <a:pt x="8168" y="4534"/>
                    <a:pt x="7465" y="4561"/>
                    <a:pt x="6903" y="4472"/>
                  </a:cubicBezTo>
                  <a:cubicBezTo>
                    <a:pt x="7420" y="4374"/>
                    <a:pt x="7972" y="4205"/>
                    <a:pt x="8266" y="3742"/>
                  </a:cubicBezTo>
                  <a:cubicBezTo>
                    <a:pt x="8563" y="3209"/>
                    <a:pt x="7978" y="2770"/>
                    <a:pt x="7476" y="2770"/>
                  </a:cubicBezTo>
                  <a:cubicBezTo>
                    <a:pt x="7467" y="2770"/>
                    <a:pt x="7457" y="2770"/>
                    <a:pt x="7447" y="2771"/>
                  </a:cubicBezTo>
                  <a:cubicBezTo>
                    <a:pt x="6921" y="2788"/>
                    <a:pt x="6467" y="3100"/>
                    <a:pt x="6004" y="3305"/>
                  </a:cubicBezTo>
                  <a:cubicBezTo>
                    <a:pt x="6378" y="2851"/>
                    <a:pt x="6903" y="2281"/>
                    <a:pt x="6806" y="1657"/>
                  </a:cubicBezTo>
                  <a:cubicBezTo>
                    <a:pt x="6702" y="1320"/>
                    <a:pt x="6366" y="1058"/>
                    <a:pt x="6021" y="1058"/>
                  </a:cubicBezTo>
                  <a:cubicBezTo>
                    <a:pt x="5919" y="1058"/>
                    <a:pt x="5816" y="1081"/>
                    <a:pt x="5719" y="1132"/>
                  </a:cubicBezTo>
                  <a:cubicBezTo>
                    <a:pt x="5336" y="1301"/>
                    <a:pt x="5211" y="1746"/>
                    <a:pt x="5033" y="2085"/>
                  </a:cubicBezTo>
                  <a:cubicBezTo>
                    <a:pt x="4944" y="2316"/>
                    <a:pt x="4837" y="2539"/>
                    <a:pt x="4748" y="2771"/>
                  </a:cubicBezTo>
                  <a:cubicBezTo>
                    <a:pt x="4757" y="2699"/>
                    <a:pt x="4757" y="2628"/>
                    <a:pt x="4766" y="2557"/>
                  </a:cubicBezTo>
                  <a:cubicBezTo>
                    <a:pt x="4784" y="1809"/>
                    <a:pt x="5069" y="998"/>
                    <a:pt x="4721" y="286"/>
                  </a:cubicBezTo>
                  <a:cubicBezTo>
                    <a:pt x="4625" y="94"/>
                    <a:pt x="4431" y="1"/>
                    <a:pt x="42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51" descr="n185 Fb Thu Huong Pham"/>
          <p:cNvGrpSpPr/>
          <p:nvPr/>
        </p:nvGrpSpPr>
        <p:grpSpPr>
          <a:xfrm>
            <a:off x="7356158" y="92161"/>
            <a:ext cx="1113861" cy="826699"/>
            <a:chOff x="7739325" y="1672700"/>
            <a:chExt cx="1113861" cy="826699"/>
          </a:xfrm>
        </p:grpSpPr>
        <p:sp>
          <p:nvSpPr>
            <p:cNvPr id="1722" name="Google Shape;1722;p51"/>
            <p:cNvSpPr/>
            <p:nvPr/>
          </p:nvSpPr>
          <p:spPr>
            <a:xfrm>
              <a:off x="7739325" y="1672700"/>
              <a:ext cx="1113861" cy="826699"/>
            </a:xfrm>
            <a:custGeom>
              <a:avLst/>
              <a:gdLst/>
              <a:ahLst/>
              <a:cxnLst/>
              <a:rect l="l" t="t" r="r" b="b"/>
              <a:pathLst>
                <a:path w="40600" h="30133" extrusionOk="0">
                  <a:moveTo>
                    <a:pt x="19781" y="1"/>
                  </a:moveTo>
                  <a:cubicBezTo>
                    <a:pt x="19553" y="1"/>
                    <a:pt x="19325" y="4"/>
                    <a:pt x="19097" y="9"/>
                  </a:cubicBezTo>
                  <a:cubicBezTo>
                    <a:pt x="17049" y="62"/>
                    <a:pt x="14991" y="169"/>
                    <a:pt x="12969" y="499"/>
                  </a:cubicBezTo>
                  <a:cubicBezTo>
                    <a:pt x="10538" y="989"/>
                    <a:pt x="8106" y="1853"/>
                    <a:pt x="6182" y="3483"/>
                  </a:cubicBezTo>
                  <a:cubicBezTo>
                    <a:pt x="4819" y="4632"/>
                    <a:pt x="3813" y="6110"/>
                    <a:pt x="2842" y="7598"/>
                  </a:cubicBezTo>
                  <a:cubicBezTo>
                    <a:pt x="1417" y="9762"/>
                    <a:pt x="651" y="12292"/>
                    <a:pt x="250" y="14830"/>
                  </a:cubicBezTo>
                  <a:cubicBezTo>
                    <a:pt x="0" y="16674"/>
                    <a:pt x="134" y="18598"/>
                    <a:pt x="864" y="20317"/>
                  </a:cubicBezTo>
                  <a:cubicBezTo>
                    <a:pt x="953" y="20584"/>
                    <a:pt x="1069" y="20834"/>
                    <a:pt x="1203" y="21083"/>
                  </a:cubicBezTo>
                  <a:cubicBezTo>
                    <a:pt x="1408" y="21493"/>
                    <a:pt x="1666" y="21885"/>
                    <a:pt x="1933" y="22268"/>
                  </a:cubicBezTo>
                  <a:cubicBezTo>
                    <a:pt x="2352" y="22847"/>
                    <a:pt x="2779" y="23426"/>
                    <a:pt x="3341" y="23871"/>
                  </a:cubicBezTo>
                  <a:cubicBezTo>
                    <a:pt x="4151" y="24575"/>
                    <a:pt x="5104" y="25074"/>
                    <a:pt x="6075" y="25537"/>
                  </a:cubicBezTo>
                  <a:cubicBezTo>
                    <a:pt x="7367" y="26169"/>
                    <a:pt x="8765" y="26543"/>
                    <a:pt x="10172" y="26802"/>
                  </a:cubicBezTo>
                  <a:cubicBezTo>
                    <a:pt x="12053" y="27184"/>
                    <a:pt x="13975" y="27348"/>
                    <a:pt x="15895" y="27348"/>
                  </a:cubicBezTo>
                  <a:cubicBezTo>
                    <a:pt x="16658" y="27348"/>
                    <a:pt x="17420" y="27322"/>
                    <a:pt x="18180" y="27274"/>
                  </a:cubicBezTo>
                  <a:lnTo>
                    <a:pt x="18314" y="27274"/>
                  </a:lnTo>
                  <a:cubicBezTo>
                    <a:pt x="18319" y="27274"/>
                    <a:pt x="18325" y="27278"/>
                    <a:pt x="18334" y="27278"/>
                  </a:cubicBezTo>
                  <a:cubicBezTo>
                    <a:pt x="18338" y="27278"/>
                    <a:pt x="18343" y="27277"/>
                    <a:pt x="18349" y="27274"/>
                  </a:cubicBezTo>
                  <a:lnTo>
                    <a:pt x="18483" y="27274"/>
                  </a:lnTo>
                  <a:cubicBezTo>
                    <a:pt x="18492" y="27274"/>
                    <a:pt x="18501" y="27274"/>
                    <a:pt x="18509" y="27283"/>
                  </a:cubicBezTo>
                  <a:cubicBezTo>
                    <a:pt x="18518" y="27283"/>
                    <a:pt x="18518" y="27291"/>
                    <a:pt x="18518" y="27291"/>
                  </a:cubicBezTo>
                  <a:cubicBezTo>
                    <a:pt x="18527" y="27300"/>
                    <a:pt x="18527" y="27300"/>
                    <a:pt x="18536" y="27309"/>
                  </a:cubicBezTo>
                  <a:cubicBezTo>
                    <a:pt x="18536" y="27318"/>
                    <a:pt x="18545" y="27327"/>
                    <a:pt x="18545" y="27336"/>
                  </a:cubicBezTo>
                  <a:lnTo>
                    <a:pt x="18554" y="27345"/>
                  </a:lnTo>
                  <a:cubicBezTo>
                    <a:pt x="18554" y="27345"/>
                    <a:pt x="18554" y="27345"/>
                    <a:pt x="18554" y="27354"/>
                  </a:cubicBezTo>
                  <a:cubicBezTo>
                    <a:pt x="18554" y="27363"/>
                    <a:pt x="18563" y="27372"/>
                    <a:pt x="18563" y="27389"/>
                  </a:cubicBezTo>
                  <a:lnTo>
                    <a:pt x="18572" y="27389"/>
                  </a:lnTo>
                  <a:cubicBezTo>
                    <a:pt x="18572" y="27389"/>
                    <a:pt x="18572" y="27398"/>
                    <a:pt x="18572" y="27398"/>
                  </a:cubicBezTo>
                  <a:cubicBezTo>
                    <a:pt x="18572" y="27398"/>
                    <a:pt x="18581" y="27407"/>
                    <a:pt x="18581" y="27416"/>
                  </a:cubicBezTo>
                  <a:cubicBezTo>
                    <a:pt x="18590" y="27443"/>
                    <a:pt x="18607" y="27470"/>
                    <a:pt x="18625" y="27487"/>
                  </a:cubicBezTo>
                  <a:cubicBezTo>
                    <a:pt x="18839" y="27897"/>
                    <a:pt x="19035" y="28316"/>
                    <a:pt x="19249" y="28734"/>
                  </a:cubicBezTo>
                  <a:cubicBezTo>
                    <a:pt x="19463" y="29109"/>
                    <a:pt x="19676" y="29492"/>
                    <a:pt x="19872" y="29875"/>
                  </a:cubicBezTo>
                  <a:cubicBezTo>
                    <a:pt x="19908" y="29964"/>
                    <a:pt x="19952" y="30053"/>
                    <a:pt x="19997" y="30133"/>
                  </a:cubicBezTo>
                  <a:cubicBezTo>
                    <a:pt x="20050" y="29875"/>
                    <a:pt x="20104" y="29616"/>
                    <a:pt x="20184" y="29367"/>
                  </a:cubicBezTo>
                  <a:cubicBezTo>
                    <a:pt x="20371" y="28761"/>
                    <a:pt x="20585" y="28155"/>
                    <a:pt x="20745" y="27541"/>
                  </a:cubicBezTo>
                  <a:cubicBezTo>
                    <a:pt x="20745" y="27541"/>
                    <a:pt x="20745" y="27541"/>
                    <a:pt x="20745" y="27532"/>
                  </a:cubicBezTo>
                  <a:cubicBezTo>
                    <a:pt x="20763" y="27487"/>
                    <a:pt x="20772" y="27443"/>
                    <a:pt x="20790" y="27398"/>
                  </a:cubicBezTo>
                  <a:cubicBezTo>
                    <a:pt x="20790" y="27398"/>
                    <a:pt x="20790" y="27398"/>
                    <a:pt x="20790" y="27389"/>
                  </a:cubicBezTo>
                  <a:cubicBezTo>
                    <a:pt x="20790" y="27381"/>
                    <a:pt x="20799" y="27372"/>
                    <a:pt x="20799" y="27363"/>
                  </a:cubicBezTo>
                  <a:cubicBezTo>
                    <a:pt x="20816" y="27309"/>
                    <a:pt x="20825" y="27265"/>
                    <a:pt x="20843" y="27211"/>
                  </a:cubicBezTo>
                  <a:lnTo>
                    <a:pt x="20879" y="27211"/>
                  </a:lnTo>
                  <a:lnTo>
                    <a:pt x="20959" y="27220"/>
                  </a:lnTo>
                  <a:lnTo>
                    <a:pt x="20977" y="27220"/>
                  </a:lnTo>
                  <a:cubicBezTo>
                    <a:pt x="21182" y="27238"/>
                    <a:pt x="21389" y="27244"/>
                    <a:pt x="21597" y="27244"/>
                  </a:cubicBezTo>
                  <a:cubicBezTo>
                    <a:pt x="22029" y="27244"/>
                    <a:pt x="22465" y="27217"/>
                    <a:pt x="22892" y="27211"/>
                  </a:cubicBezTo>
                  <a:cubicBezTo>
                    <a:pt x="23756" y="27158"/>
                    <a:pt x="24611" y="27033"/>
                    <a:pt x="25475" y="27006"/>
                  </a:cubicBezTo>
                  <a:cubicBezTo>
                    <a:pt x="26606" y="26953"/>
                    <a:pt x="27746" y="26998"/>
                    <a:pt x="28877" y="26882"/>
                  </a:cubicBezTo>
                  <a:cubicBezTo>
                    <a:pt x="30196" y="26730"/>
                    <a:pt x="31523" y="26499"/>
                    <a:pt x="32797" y="26116"/>
                  </a:cubicBezTo>
                  <a:cubicBezTo>
                    <a:pt x="34498" y="25483"/>
                    <a:pt x="36092" y="24539"/>
                    <a:pt x="37428" y="23310"/>
                  </a:cubicBezTo>
                  <a:cubicBezTo>
                    <a:pt x="38212" y="22597"/>
                    <a:pt x="38827" y="21725"/>
                    <a:pt x="39254" y="20754"/>
                  </a:cubicBezTo>
                  <a:cubicBezTo>
                    <a:pt x="39780" y="19765"/>
                    <a:pt x="40074" y="18687"/>
                    <a:pt x="40305" y="17600"/>
                  </a:cubicBezTo>
                  <a:cubicBezTo>
                    <a:pt x="40599" y="16193"/>
                    <a:pt x="40359" y="14750"/>
                    <a:pt x="40163" y="13343"/>
                  </a:cubicBezTo>
                  <a:cubicBezTo>
                    <a:pt x="39967" y="11695"/>
                    <a:pt x="39637" y="10448"/>
                    <a:pt x="39049" y="9272"/>
                  </a:cubicBezTo>
                  <a:cubicBezTo>
                    <a:pt x="38586" y="8355"/>
                    <a:pt x="37963" y="7491"/>
                    <a:pt x="37125" y="6511"/>
                  </a:cubicBezTo>
                  <a:cubicBezTo>
                    <a:pt x="35112" y="4160"/>
                    <a:pt x="32271" y="2663"/>
                    <a:pt x="29394" y="1612"/>
                  </a:cubicBezTo>
                  <a:cubicBezTo>
                    <a:pt x="26313" y="538"/>
                    <a:pt x="23046" y="1"/>
                    <a:pt x="197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3" name="Google Shape;1723;p51"/>
            <p:cNvGrpSpPr/>
            <p:nvPr/>
          </p:nvGrpSpPr>
          <p:grpSpPr>
            <a:xfrm>
              <a:off x="8061250" y="2040450"/>
              <a:ext cx="470000" cy="91200"/>
              <a:chOff x="7990900" y="2040450"/>
              <a:chExt cx="470000" cy="91200"/>
            </a:xfrm>
          </p:grpSpPr>
          <p:sp>
            <p:nvSpPr>
              <p:cNvPr id="1724" name="Google Shape;1724;p51"/>
              <p:cNvSpPr/>
              <p:nvPr/>
            </p:nvSpPr>
            <p:spPr>
              <a:xfrm>
                <a:off x="7990900" y="2040450"/>
                <a:ext cx="91200" cy="91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1"/>
              <p:cNvSpPr/>
              <p:nvPr/>
            </p:nvSpPr>
            <p:spPr>
              <a:xfrm>
                <a:off x="8180300" y="2040450"/>
                <a:ext cx="91200" cy="91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8369700" y="2040450"/>
                <a:ext cx="91200" cy="91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descr="n185 Fb Thu Huong Pham">
            <a:extLst>
              <a:ext uri="{FF2B5EF4-FFF2-40B4-BE49-F238E27FC236}">
                <a16:creationId xmlns:a16="http://schemas.microsoft.com/office/drawing/2014/main" id="{1D32D7D4-4972-CB08-D32F-8F9F72FD8F15}"/>
              </a:ext>
            </a:extLst>
          </p:cNvPr>
          <p:cNvSpPr txBox="1"/>
          <p:nvPr/>
        </p:nvSpPr>
        <p:spPr>
          <a:xfrm>
            <a:off x="197102" y="1794200"/>
            <a:ext cx="1210521" cy="1077218"/>
          </a:xfrm>
          <a:prstGeom prst="rect">
            <a:avLst/>
          </a:prstGeom>
          <a:noFill/>
        </p:spPr>
        <p:txBody>
          <a:bodyPr wrap="square">
            <a:spAutoFit/>
          </a:bodyPr>
          <a:lstStyle/>
          <a:p>
            <a:pPr marL="0" lvl="0" indent="0" algn="ctr" rtl="0">
              <a:spcBef>
                <a:spcPts val="0"/>
              </a:spcBef>
              <a:spcAft>
                <a:spcPts val="0"/>
              </a:spcAft>
              <a:buNone/>
            </a:pPr>
            <a:r>
              <a:rPr lang="en" sz="3200" b="1" dirty="0">
                <a:solidFill>
                  <a:srgbClr val="FF0000"/>
                </a:solidFill>
                <a:latin typeface="Roboto Condensed" panose="02000000000000000000" pitchFamily="2" charset="0"/>
                <a:ea typeface="Roboto Condensed" panose="02000000000000000000" pitchFamily="2" charset="0"/>
              </a:rPr>
              <a:t>KẾT</a:t>
            </a:r>
          </a:p>
          <a:p>
            <a:pPr marL="0" lvl="0" indent="0" algn="ctr" rtl="0">
              <a:spcBef>
                <a:spcPts val="0"/>
              </a:spcBef>
              <a:spcAft>
                <a:spcPts val="0"/>
              </a:spcAft>
              <a:buNone/>
            </a:pPr>
            <a:r>
              <a:rPr lang="en" sz="3200" b="1" dirty="0">
                <a:solidFill>
                  <a:srgbClr val="FF0000"/>
                </a:solidFill>
                <a:latin typeface="Roboto Condensed" panose="02000000000000000000" pitchFamily="2" charset="0"/>
                <a:ea typeface="Roboto Condensed" panose="02000000000000000000" pitchFamily="2" charset="0"/>
              </a:rPr>
              <a:t>LUẬN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79"/>
                                        </p:tgtEl>
                                        <p:attrNameLst>
                                          <p:attrName>style.visibility</p:attrName>
                                        </p:attrNameLst>
                                      </p:cBhvr>
                                      <p:to>
                                        <p:strVal val="visible"/>
                                      </p:to>
                                    </p:set>
                                    <p:anim calcmode="lin" valueType="num">
                                      <p:cBhvr additive="base">
                                        <p:cTn id="7" dur="500" fill="hold"/>
                                        <p:tgtEl>
                                          <p:spTgt spid="1679"/>
                                        </p:tgtEl>
                                        <p:attrNameLst>
                                          <p:attrName>ppt_x</p:attrName>
                                        </p:attrNameLst>
                                      </p:cBhvr>
                                      <p:tavLst>
                                        <p:tav tm="0">
                                          <p:val>
                                            <p:strVal val="#ppt_x"/>
                                          </p:val>
                                        </p:tav>
                                        <p:tav tm="100000">
                                          <p:val>
                                            <p:strVal val="#ppt_x"/>
                                          </p:val>
                                        </p:tav>
                                      </p:tavLst>
                                    </p:anim>
                                    <p:anim calcmode="lin" valueType="num">
                                      <p:cBhvr additive="base">
                                        <p:cTn id="8" dur="500" fill="hold"/>
                                        <p:tgtEl>
                                          <p:spTgt spid="1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0" name="Google Shape;410;p32" descr="n185 Fb Thu Huong Pham"/>
          <p:cNvSpPr txBox="1">
            <a:spLocks noGrp="1"/>
          </p:cNvSpPr>
          <p:nvPr>
            <p:ph type="title"/>
          </p:nvPr>
        </p:nvSpPr>
        <p:spPr>
          <a:xfrm>
            <a:off x="2799318" y="343307"/>
            <a:ext cx="3750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Roboto Condensed" panose="02000000000000000000" pitchFamily="2" charset="0"/>
                <a:ea typeface="Roboto Condensed" panose="02000000000000000000" pitchFamily="2" charset="0"/>
              </a:rPr>
              <a:t>LUYỆN TẬP</a:t>
            </a:r>
            <a:endParaRPr b="1" dirty="0">
              <a:latin typeface="Roboto Condensed" panose="02000000000000000000" pitchFamily="2" charset="0"/>
              <a:ea typeface="Roboto Condensed" panose="02000000000000000000" pitchFamily="2" charset="0"/>
            </a:endParaRPr>
          </a:p>
        </p:txBody>
      </p:sp>
      <p:sp>
        <p:nvSpPr>
          <p:cNvPr id="411" name="Google Shape;411;p32" descr="n185 Fb Thu Huong Pham"/>
          <p:cNvSpPr txBox="1">
            <a:spLocks noGrp="1"/>
          </p:cNvSpPr>
          <p:nvPr>
            <p:ph type="subTitle" idx="1"/>
          </p:nvPr>
        </p:nvSpPr>
        <p:spPr>
          <a:xfrm>
            <a:off x="1710461" y="916654"/>
            <a:ext cx="6245181" cy="10536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800" b="1" dirty="0">
                <a:latin typeface="Roboto Condensed" panose="02000000000000000000" pitchFamily="2" charset="0"/>
                <a:ea typeface="Roboto Condensed" panose="02000000000000000000" pitchFamily="2" charset="0"/>
              </a:rPr>
              <a:t>Cả lớp tham gia trò chơi “Hái hoa dân chủ”</a:t>
            </a:r>
          </a:p>
        </p:txBody>
      </p:sp>
      <p:sp>
        <p:nvSpPr>
          <p:cNvPr id="412" name="Google Shape;412;p32" descr="n185 Fb Thu Huong Pham"/>
          <p:cNvSpPr/>
          <p:nvPr/>
        </p:nvSpPr>
        <p:spPr>
          <a:xfrm rot="-155394">
            <a:off x="8696901" y="650931"/>
            <a:ext cx="388599" cy="569058"/>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descr="n185 Fb Thu Huong Pham"/>
          <p:cNvSpPr/>
          <p:nvPr/>
        </p:nvSpPr>
        <p:spPr>
          <a:xfrm rot="-10799900">
            <a:off x="7438273" y="3329209"/>
            <a:ext cx="2877272" cy="2778166"/>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descr="n185 Fb Thu Huong Pham"/>
          <p:cNvSpPr/>
          <p:nvPr/>
        </p:nvSpPr>
        <p:spPr>
          <a:xfrm rot="238594">
            <a:off x="-1077121" y="-1171243"/>
            <a:ext cx="2877235" cy="2778205"/>
          </a:xfrm>
          <a:custGeom>
            <a:avLst/>
            <a:gdLst/>
            <a:ahLst/>
            <a:cxnLst/>
            <a:rect l="l" t="t" r="r" b="b"/>
            <a:pathLst>
              <a:path w="33563" h="32406" extrusionOk="0">
                <a:moveTo>
                  <a:pt x="21663" y="33"/>
                </a:moveTo>
                <a:cubicBezTo>
                  <a:pt x="16845" y="33"/>
                  <a:pt x="11689" y="599"/>
                  <a:pt x="7732" y="3555"/>
                </a:cubicBezTo>
                <a:cubicBezTo>
                  <a:pt x="4231" y="6174"/>
                  <a:pt x="1942" y="10280"/>
                  <a:pt x="1131" y="14546"/>
                </a:cubicBezTo>
                <a:cubicBezTo>
                  <a:pt x="0" y="20532"/>
                  <a:pt x="1354" y="32316"/>
                  <a:pt x="9326" y="32405"/>
                </a:cubicBezTo>
                <a:cubicBezTo>
                  <a:pt x="9358" y="32405"/>
                  <a:pt x="9391" y="32406"/>
                  <a:pt x="9423" y="32406"/>
                </a:cubicBezTo>
                <a:cubicBezTo>
                  <a:pt x="12243" y="32406"/>
                  <a:pt x="15120" y="31259"/>
                  <a:pt x="17031" y="29163"/>
                </a:cubicBezTo>
                <a:cubicBezTo>
                  <a:pt x="19142" y="26856"/>
                  <a:pt x="19712" y="23569"/>
                  <a:pt x="21315" y="20942"/>
                </a:cubicBezTo>
                <a:cubicBezTo>
                  <a:pt x="23497" y="17361"/>
                  <a:pt x="27292" y="15205"/>
                  <a:pt x="29919" y="12043"/>
                </a:cubicBezTo>
                <a:cubicBezTo>
                  <a:pt x="30374" y="11491"/>
                  <a:pt x="30801" y="10912"/>
                  <a:pt x="31166" y="10289"/>
                </a:cubicBezTo>
                <a:cubicBezTo>
                  <a:pt x="32324" y="8347"/>
                  <a:pt x="33562" y="5274"/>
                  <a:pt x="32440" y="3101"/>
                </a:cubicBezTo>
                <a:cubicBezTo>
                  <a:pt x="30837" y="1"/>
                  <a:pt x="25261" y="72"/>
                  <a:pt x="22366" y="37"/>
                </a:cubicBezTo>
                <a:cubicBezTo>
                  <a:pt x="22133" y="34"/>
                  <a:pt x="21898" y="33"/>
                  <a:pt x="21663" y="33"/>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descr="n185 Fb Thu Huong Pham"/>
          <p:cNvSpPr/>
          <p:nvPr/>
        </p:nvSpPr>
        <p:spPr>
          <a:xfrm rot="-155370">
            <a:off x="8770986" y="1374337"/>
            <a:ext cx="221376" cy="324199"/>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2005;p55" descr="n185 Fb Thu Huong Pham">
            <a:extLst>
              <a:ext uri="{FF2B5EF4-FFF2-40B4-BE49-F238E27FC236}">
                <a16:creationId xmlns:a16="http://schemas.microsoft.com/office/drawing/2014/main" id="{7615F109-BA9F-5C12-CCD2-D483FD0F5D05}"/>
              </a:ext>
            </a:extLst>
          </p:cNvPr>
          <p:cNvGrpSpPr/>
          <p:nvPr/>
        </p:nvGrpSpPr>
        <p:grpSpPr>
          <a:xfrm>
            <a:off x="-342478" y="1928464"/>
            <a:ext cx="2571642" cy="3215036"/>
            <a:chOff x="4417675" y="1457700"/>
            <a:chExt cx="730850" cy="913700"/>
          </a:xfrm>
        </p:grpSpPr>
        <p:sp>
          <p:nvSpPr>
            <p:cNvPr id="3" name="Google Shape;2006;p55">
              <a:extLst>
                <a:ext uri="{FF2B5EF4-FFF2-40B4-BE49-F238E27FC236}">
                  <a16:creationId xmlns:a16="http://schemas.microsoft.com/office/drawing/2014/main" id="{36B5B377-37D9-600B-1B98-6585ECBFC8EE}"/>
                </a:ext>
              </a:extLst>
            </p:cNvPr>
            <p:cNvSpPr/>
            <p:nvPr/>
          </p:nvSpPr>
          <p:spPr>
            <a:xfrm>
              <a:off x="4775075" y="1457700"/>
              <a:ext cx="373450" cy="315100"/>
            </a:xfrm>
            <a:custGeom>
              <a:avLst/>
              <a:gdLst/>
              <a:ahLst/>
              <a:cxnLst/>
              <a:rect l="l" t="t" r="r" b="b"/>
              <a:pathLst>
                <a:path w="14938" h="12604" extrusionOk="0">
                  <a:moveTo>
                    <a:pt x="7851" y="1"/>
                  </a:moveTo>
                  <a:cubicBezTo>
                    <a:pt x="6018" y="1"/>
                    <a:pt x="4202" y="797"/>
                    <a:pt x="2958" y="2335"/>
                  </a:cubicBezTo>
                  <a:cubicBezTo>
                    <a:pt x="1746" y="3823"/>
                    <a:pt x="1337" y="5702"/>
                    <a:pt x="1657" y="7448"/>
                  </a:cubicBezTo>
                  <a:lnTo>
                    <a:pt x="1" y="9042"/>
                  </a:lnTo>
                  <a:lnTo>
                    <a:pt x="1" y="9042"/>
                  </a:lnTo>
                  <a:lnTo>
                    <a:pt x="2147" y="8971"/>
                  </a:lnTo>
                  <a:cubicBezTo>
                    <a:pt x="2539" y="9808"/>
                    <a:pt x="3118" y="10574"/>
                    <a:pt x="3884" y="11198"/>
                  </a:cubicBezTo>
                  <a:cubicBezTo>
                    <a:pt x="5053" y="12143"/>
                    <a:pt x="6455" y="12603"/>
                    <a:pt x="7848" y="12603"/>
                  </a:cubicBezTo>
                  <a:cubicBezTo>
                    <a:pt x="9683" y="12603"/>
                    <a:pt x="11501" y="11806"/>
                    <a:pt x="12747" y="10272"/>
                  </a:cubicBezTo>
                  <a:cubicBezTo>
                    <a:pt x="14938" y="7564"/>
                    <a:pt x="14528" y="3591"/>
                    <a:pt x="11820" y="1400"/>
                  </a:cubicBezTo>
                  <a:lnTo>
                    <a:pt x="11820" y="1409"/>
                  </a:lnTo>
                  <a:cubicBezTo>
                    <a:pt x="10650" y="462"/>
                    <a:pt x="9246" y="1"/>
                    <a:pt x="7851" y="1"/>
                  </a:cubicBezTo>
                  <a:close/>
                </a:path>
              </a:pathLst>
            </a:custGeom>
            <a:solidFill>
              <a:srgbClr val="FFFFFF"/>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07;p55">
              <a:extLst>
                <a:ext uri="{FF2B5EF4-FFF2-40B4-BE49-F238E27FC236}">
                  <a16:creationId xmlns:a16="http://schemas.microsoft.com/office/drawing/2014/main" id="{D1B2A999-9D62-51A5-2190-06C07EA98C7D}"/>
                </a:ext>
              </a:extLst>
            </p:cNvPr>
            <p:cNvSpPr/>
            <p:nvPr/>
          </p:nvSpPr>
          <p:spPr>
            <a:xfrm>
              <a:off x="4646150" y="1685525"/>
              <a:ext cx="11375" cy="24075"/>
            </a:xfrm>
            <a:custGeom>
              <a:avLst/>
              <a:gdLst/>
              <a:ahLst/>
              <a:cxnLst/>
              <a:rect l="l" t="t" r="r" b="b"/>
              <a:pathLst>
                <a:path w="455" h="963" extrusionOk="0">
                  <a:moveTo>
                    <a:pt x="63" y="1"/>
                  </a:moveTo>
                  <a:lnTo>
                    <a:pt x="0" y="963"/>
                  </a:lnTo>
                  <a:cubicBezTo>
                    <a:pt x="276" y="891"/>
                    <a:pt x="455" y="642"/>
                    <a:pt x="410" y="384"/>
                  </a:cubicBezTo>
                  <a:cubicBezTo>
                    <a:pt x="374" y="205"/>
                    <a:pt x="241" y="63"/>
                    <a:pt x="63" y="1"/>
                  </a:cubicBezTo>
                  <a:close/>
                </a:path>
              </a:pathLst>
            </a:custGeom>
            <a:solidFill>
              <a:srgbClr val="DA94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008;p55">
              <a:extLst>
                <a:ext uri="{FF2B5EF4-FFF2-40B4-BE49-F238E27FC236}">
                  <a16:creationId xmlns:a16="http://schemas.microsoft.com/office/drawing/2014/main" id="{A421571E-E252-F1FA-90A3-2B0F7272BC14}"/>
                </a:ext>
              </a:extLst>
            </p:cNvPr>
            <p:cNvSpPr/>
            <p:nvPr/>
          </p:nvSpPr>
          <p:spPr>
            <a:xfrm>
              <a:off x="4575100" y="1648825"/>
              <a:ext cx="162150" cy="207750"/>
            </a:xfrm>
            <a:custGeom>
              <a:avLst/>
              <a:gdLst/>
              <a:ahLst/>
              <a:cxnLst/>
              <a:rect l="l" t="t" r="r" b="b"/>
              <a:pathLst>
                <a:path w="6486" h="8310" extrusionOk="0">
                  <a:moveTo>
                    <a:pt x="4032" y="1"/>
                  </a:moveTo>
                  <a:cubicBezTo>
                    <a:pt x="3525" y="1"/>
                    <a:pt x="3055" y="260"/>
                    <a:pt x="2762" y="462"/>
                  </a:cubicBezTo>
                  <a:cubicBezTo>
                    <a:pt x="2566" y="596"/>
                    <a:pt x="2459" y="809"/>
                    <a:pt x="2477" y="1023"/>
                  </a:cubicBezTo>
                  <a:cubicBezTo>
                    <a:pt x="2522" y="1763"/>
                    <a:pt x="2709" y="2199"/>
                    <a:pt x="2878" y="2448"/>
                  </a:cubicBezTo>
                  <a:lnTo>
                    <a:pt x="2148" y="4488"/>
                  </a:lnTo>
                  <a:cubicBezTo>
                    <a:pt x="526" y="4586"/>
                    <a:pt x="1" y="5352"/>
                    <a:pt x="1" y="6359"/>
                  </a:cubicBezTo>
                  <a:cubicBezTo>
                    <a:pt x="1" y="7436"/>
                    <a:pt x="1435" y="8309"/>
                    <a:pt x="3208" y="8309"/>
                  </a:cubicBezTo>
                  <a:cubicBezTo>
                    <a:pt x="4989" y="8309"/>
                    <a:pt x="5764" y="7597"/>
                    <a:pt x="5764" y="6519"/>
                  </a:cubicBezTo>
                  <a:cubicBezTo>
                    <a:pt x="5764" y="5664"/>
                    <a:pt x="5782" y="4809"/>
                    <a:pt x="4508" y="4550"/>
                  </a:cubicBezTo>
                  <a:cubicBezTo>
                    <a:pt x="4499" y="4087"/>
                    <a:pt x="4223" y="3499"/>
                    <a:pt x="4223" y="3179"/>
                  </a:cubicBezTo>
                  <a:lnTo>
                    <a:pt x="4223" y="3179"/>
                  </a:lnTo>
                  <a:cubicBezTo>
                    <a:pt x="4348" y="3188"/>
                    <a:pt x="4419" y="3188"/>
                    <a:pt x="4419" y="3188"/>
                  </a:cubicBezTo>
                  <a:cubicBezTo>
                    <a:pt x="6485" y="3152"/>
                    <a:pt x="5372" y="809"/>
                    <a:pt x="5194" y="596"/>
                  </a:cubicBezTo>
                  <a:cubicBezTo>
                    <a:pt x="4827" y="152"/>
                    <a:pt x="4419" y="1"/>
                    <a:pt x="4032" y="1"/>
                  </a:cubicBezTo>
                  <a:close/>
                </a:path>
              </a:pathLst>
            </a:custGeom>
            <a:solidFill>
              <a:srgbClr val="E4B2AF"/>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09;p55">
              <a:extLst>
                <a:ext uri="{FF2B5EF4-FFF2-40B4-BE49-F238E27FC236}">
                  <a16:creationId xmlns:a16="http://schemas.microsoft.com/office/drawing/2014/main" id="{8273784E-8E27-2F10-4B12-5F79F823626E}"/>
                </a:ext>
              </a:extLst>
            </p:cNvPr>
            <p:cNvSpPr/>
            <p:nvPr/>
          </p:nvSpPr>
          <p:spPr>
            <a:xfrm>
              <a:off x="4696250" y="1688200"/>
              <a:ext cx="3575" cy="5825"/>
            </a:xfrm>
            <a:custGeom>
              <a:avLst/>
              <a:gdLst/>
              <a:ahLst/>
              <a:cxnLst/>
              <a:rect l="l" t="t" r="r" b="b"/>
              <a:pathLst>
                <a:path w="143" h="233" extrusionOk="0">
                  <a:moveTo>
                    <a:pt x="72" y="0"/>
                  </a:moveTo>
                  <a:cubicBezTo>
                    <a:pt x="36" y="0"/>
                    <a:pt x="0" y="54"/>
                    <a:pt x="0" y="116"/>
                  </a:cubicBezTo>
                  <a:cubicBezTo>
                    <a:pt x="0" y="179"/>
                    <a:pt x="36" y="232"/>
                    <a:pt x="72" y="232"/>
                  </a:cubicBezTo>
                  <a:cubicBezTo>
                    <a:pt x="107" y="232"/>
                    <a:pt x="143" y="179"/>
                    <a:pt x="143" y="116"/>
                  </a:cubicBezTo>
                  <a:cubicBezTo>
                    <a:pt x="143" y="54"/>
                    <a:pt x="107" y="0"/>
                    <a:pt x="72" y="0"/>
                  </a:cubicBezTo>
                  <a:close/>
                </a:path>
              </a:pathLst>
            </a:custGeom>
            <a:solidFill>
              <a:srgbClr val="181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10;p55">
              <a:extLst>
                <a:ext uri="{FF2B5EF4-FFF2-40B4-BE49-F238E27FC236}">
                  <a16:creationId xmlns:a16="http://schemas.microsoft.com/office/drawing/2014/main" id="{1B1435FA-011C-5AB8-49BF-ED7B061B4F7A}"/>
                </a:ext>
              </a:extLst>
            </p:cNvPr>
            <p:cNvSpPr/>
            <p:nvPr/>
          </p:nvSpPr>
          <p:spPr>
            <a:xfrm>
              <a:off x="4692475" y="1682175"/>
              <a:ext cx="8925" cy="4925"/>
            </a:xfrm>
            <a:custGeom>
              <a:avLst/>
              <a:gdLst/>
              <a:ahLst/>
              <a:cxnLst/>
              <a:rect l="l" t="t" r="r" b="b"/>
              <a:pathLst>
                <a:path w="357" h="197" fill="none" extrusionOk="0">
                  <a:moveTo>
                    <a:pt x="356" y="126"/>
                  </a:moveTo>
                  <a:cubicBezTo>
                    <a:pt x="356" y="126"/>
                    <a:pt x="116" y="1"/>
                    <a:pt x="0" y="197"/>
                  </a:cubicBezTo>
                </a:path>
              </a:pathLst>
            </a:custGeom>
            <a:noFill/>
            <a:ln w="9525" cap="rnd" cmpd="sng">
              <a:solidFill>
                <a:srgbClr val="181619"/>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11;p55">
              <a:extLst>
                <a:ext uri="{FF2B5EF4-FFF2-40B4-BE49-F238E27FC236}">
                  <a16:creationId xmlns:a16="http://schemas.microsoft.com/office/drawing/2014/main" id="{6C1125D1-EE65-599E-24D9-4CE9E9C79BCC}"/>
                </a:ext>
              </a:extLst>
            </p:cNvPr>
            <p:cNvSpPr/>
            <p:nvPr/>
          </p:nvSpPr>
          <p:spPr>
            <a:xfrm>
              <a:off x="4697350" y="1714025"/>
              <a:ext cx="13625" cy="6050"/>
            </a:xfrm>
            <a:custGeom>
              <a:avLst/>
              <a:gdLst/>
              <a:ahLst/>
              <a:cxnLst/>
              <a:rect l="l" t="t" r="r" b="b"/>
              <a:pathLst>
                <a:path w="545" h="242" fill="none" extrusionOk="0">
                  <a:moveTo>
                    <a:pt x="544" y="134"/>
                  </a:moveTo>
                  <a:cubicBezTo>
                    <a:pt x="544" y="134"/>
                    <a:pt x="215" y="241"/>
                    <a:pt x="1" y="1"/>
                  </a:cubicBezTo>
                </a:path>
              </a:pathLst>
            </a:custGeom>
            <a:noFill/>
            <a:ln w="9525" cap="rnd" cmpd="sng">
              <a:solidFill>
                <a:srgbClr val="181619"/>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12;p55">
              <a:extLst>
                <a:ext uri="{FF2B5EF4-FFF2-40B4-BE49-F238E27FC236}">
                  <a16:creationId xmlns:a16="http://schemas.microsoft.com/office/drawing/2014/main" id="{A00483A1-E9B6-D6CD-0739-BEC25895938C}"/>
                </a:ext>
              </a:extLst>
            </p:cNvPr>
            <p:cNvSpPr/>
            <p:nvPr/>
          </p:nvSpPr>
          <p:spPr>
            <a:xfrm>
              <a:off x="4674650" y="1700000"/>
              <a:ext cx="10700" cy="9600"/>
            </a:xfrm>
            <a:custGeom>
              <a:avLst/>
              <a:gdLst/>
              <a:ahLst/>
              <a:cxnLst/>
              <a:rect l="l" t="t" r="r" b="b"/>
              <a:pathLst>
                <a:path w="428" h="384" extrusionOk="0">
                  <a:moveTo>
                    <a:pt x="214" y="1"/>
                  </a:moveTo>
                  <a:cubicBezTo>
                    <a:pt x="98" y="1"/>
                    <a:pt x="0" y="81"/>
                    <a:pt x="0" y="188"/>
                  </a:cubicBezTo>
                  <a:cubicBezTo>
                    <a:pt x="0" y="294"/>
                    <a:pt x="98" y="384"/>
                    <a:pt x="214" y="384"/>
                  </a:cubicBezTo>
                  <a:cubicBezTo>
                    <a:pt x="339" y="384"/>
                    <a:pt x="428" y="294"/>
                    <a:pt x="428" y="188"/>
                  </a:cubicBezTo>
                  <a:cubicBezTo>
                    <a:pt x="428" y="81"/>
                    <a:pt x="339" y="1"/>
                    <a:pt x="214" y="1"/>
                  </a:cubicBezTo>
                  <a:close/>
                </a:path>
              </a:pathLst>
            </a:custGeom>
            <a:solidFill>
              <a:srgbClr val="CE6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13;p55">
              <a:extLst>
                <a:ext uri="{FF2B5EF4-FFF2-40B4-BE49-F238E27FC236}">
                  <a16:creationId xmlns:a16="http://schemas.microsoft.com/office/drawing/2014/main" id="{559EB1ED-2DCA-8350-BFD2-66216F13FEBF}"/>
                </a:ext>
              </a:extLst>
            </p:cNvPr>
            <p:cNvSpPr/>
            <p:nvPr/>
          </p:nvSpPr>
          <p:spPr>
            <a:xfrm>
              <a:off x="4712058" y="1691325"/>
              <a:ext cx="11150" cy="9825"/>
            </a:xfrm>
            <a:custGeom>
              <a:avLst/>
              <a:gdLst/>
              <a:ahLst/>
              <a:cxnLst/>
              <a:rect l="l" t="t" r="r" b="b"/>
              <a:pathLst>
                <a:path w="446" h="393" extrusionOk="0">
                  <a:moveTo>
                    <a:pt x="134" y="0"/>
                  </a:moveTo>
                  <a:cubicBezTo>
                    <a:pt x="80" y="0"/>
                    <a:pt x="45" y="0"/>
                    <a:pt x="0" y="18"/>
                  </a:cubicBezTo>
                  <a:lnTo>
                    <a:pt x="18" y="374"/>
                  </a:lnTo>
                  <a:cubicBezTo>
                    <a:pt x="54" y="392"/>
                    <a:pt x="98" y="392"/>
                    <a:pt x="134" y="392"/>
                  </a:cubicBezTo>
                  <a:cubicBezTo>
                    <a:pt x="312" y="392"/>
                    <a:pt x="446" y="303"/>
                    <a:pt x="446" y="196"/>
                  </a:cubicBezTo>
                  <a:cubicBezTo>
                    <a:pt x="446" y="89"/>
                    <a:pt x="312" y="0"/>
                    <a:pt x="134" y="0"/>
                  </a:cubicBezTo>
                  <a:close/>
                </a:path>
              </a:pathLst>
            </a:custGeom>
            <a:solidFill>
              <a:srgbClr val="E4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14;p55">
              <a:extLst>
                <a:ext uri="{FF2B5EF4-FFF2-40B4-BE49-F238E27FC236}">
                  <a16:creationId xmlns:a16="http://schemas.microsoft.com/office/drawing/2014/main" id="{8FB70F13-58DB-BAAB-D009-F0D246B56C47}"/>
                </a:ext>
              </a:extLst>
            </p:cNvPr>
            <p:cNvSpPr/>
            <p:nvPr/>
          </p:nvSpPr>
          <p:spPr>
            <a:xfrm>
              <a:off x="4712282" y="1691325"/>
              <a:ext cx="11150" cy="9825"/>
            </a:xfrm>
            <a:custGeom>
              <a:avLst/>
              <a:gdLst/>
              <a:ahLst/>
              <a:cxnLst/>
              <a:rect l="l" t="t" r="r" b="b"/>
              <a:pathLst>
                <a:path w="446" h="393" fill="none" extrusionOk="0">
                  <a:moveTo>
                    <a:pt x="0" y="18"/>
                  </a:moveTo>
                  <a:cubicBezTo>
                    <a:pt x="45" y="0"/>
                    <a:pt x="80" y="0"/>
                    <a:pt x="134" y="0"/>
                  </a:cubicBezTo>
                  <a:cubicBezTo>
                    <a:pt x="312" y="0"/>
                    <a:pt x="446" y="89"/>
                    <a:pt x="446" y="196"/>
                  </a:cubicBezTo>
                  <a:cubicBezTo>
                    <a:pt x="446" y="303"/>
                    <a:pt x="312" y="392"/>
                    <a:pt x="134" y="392"/>
                  </a:cubicBezTo>
                  <a:cubicBezTo>
                    <a:pt x="98" y="392"/>
                    <a:pt x="54" y="392"/>
                    <a:pt x="18" y="374"/>
                  </a:cubicBez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15;p55">
              <a:extLst>
                <a:ext uri="{FF2B5EF4-FFF2-40B4-BE49-F238E27FC236}">
                  <a16:creationId xmlns:a16="http://schemas.microsoft.com/office/drawing/2014/main" id="{1433521B-6E0D-92C1-D439-EC37C3DC87B2}"/>
                </a:ext>
              </a:extLst>
            </p:cNvPr>
            <p:cNvSpPr/>
            <p:nvPr/>
          </p:nvSpPr>
          <p:spPr>
            <a:xfrm>
              <a:off x="4706725" y="1703550"/>
              <a:ext cx="251200" cy="285525"/>
            </a:xfrm>
            <a:custGeom>
              <a:avLst/>
              <a:gdLst/>
              <a:ahLst/>
              <a:cxnLst/>
              <a:rect l="l" t="t" r="r" b="b"/>
              <a:pathLst>
                <a:path w="10048" h="11421" extrusionOk="0">
                  <a:moveTo>
                    <a:pt x="8712" y="1"/>
                  </a:moveTo>
                  <a:cubicBezTo>
                    <a:pt x="8703" y="1"/>
                    <a:pt x="8694" y="1"/>
                    <a:pt x="8685" y="1"/>
                  </a:cubicBezTo>
                  <a:cubicBezTo>
                    <a:pt x="7776" y="19"/>
                    <a:pt x="6600" y="1818"/>
                    <a:pt x="6297" y="2593"/>
                  </a:cubicBezTo>
                  <a:cubicBezTo>
                    <a:pt x="6297" y="2593"/>
                    <a:pt x="5496" y="4606"/>
                    <a:pt x="4694" y="6637"/>
                  </a:cubicBezTo>
                  <a:lnTo>
                    <a:pt x="3314" y="4170"/>
                  </a:lnTo>
                  <a:lnTo>
                    <a:pt x="1354" y="5577"/>
                  </a:lnTo>
                  <a:lnTo>
                    <a:pt x="2173" y="7278"/>
                  </a:lnTo>
                  <a:lnTo>
                    <a:pt x="0" y="7902"/>
                  </a:lnTo>
                  <a:lnTo>
                    <a:pt x="0" y="11420"/>
                  </a:lnTo>
                  <a:cubicBezTo>
                    <a:pt x="811" y="11402"/>
                    <a:pt x="1577" y="11376"/>
                    <a:pt x="2200" y="11340"/>
                  </a:cubicBezTo>
                  <a:cubicBezTo>
                    <a:pt x="2868" y="11304"/>
                    <a:pt x="3545" y="11233"/>
                    <a:pt x="4293" y="10957"/>
                  </a:cubicBezTo>
                  <a:cubicBezTo>
                    <a:pt x="4393" y="10970"/>
                    <a:pt x="4492" y="10976"/>
                    <a:pt x="4589" y="10976"/>
                  </a:cubicBezTo>
                  <a:cubicBezTo>
                    <a:pt x="5708" y="10976"/>
                    <a:pt x="6687" y="10154"/>
                    <a:pt x="6859" y="9024"/>
                  </a:cubicBezTo>
                  <a:cubicBezTo>
                    <a:pt x="6930" y="8507"/>
                    <a:pt x="7001" y="7991"/>
                    <a:pt x="7046" y="7572"/>
                  </a:cubicBezTo>
                  <a:cubicBezTo>
                    <a:pt x="7153" y="6441"/>
                    <a:pt x="7259" y="5310"/>
                    <a:pt x="7375" y="4170"/>
                  </a:cubicBezTo>
                  <a:cubicBezTo>
                    <a:pt x="7411" y="3867"/>
                    <a:pt x="7438" y="3555"/>
                    <a:pt x="7482" y="3252"/>
                  </a:cubicBezTo>
                  <a:cubicBezTo>
                    <a:pt x="7598" y="2451"/>
                    <a:pt x="8649" y="2682"/>
                    <a:pt x="9228" y="2397"/>
                  </a:cubicBezTo>
                  <a:cubicBezTo>
                    <a:pt x="9700" y="2166"/>
                    <a:pt x="10047" y="1720"/>
                    <a:pt x="9905" y="1159"/>
                  </a:cubicBezTo>
                  <a:lnTo>
                    <a:pt x="9896" y="1159"/>
                  </a:lnTo>
                  <a:cubicBezTo>
                    <a:pt x="9842" y="927"/>
                    <a:pt x="9727" y="714"/>
                    <a:pt x="9584" y="518"/>
                  </a:cubicBezTo>
                  <a:cubicBezTo>
                    <a:pt x="9566" y="491"/>
                    <a:pt x="9361" y="268"/>
                    <a:pt x="9361" y="259"/>
                  </a:cubicBezTo>
                  <a:cubicBezTo>
                    <a:pt x="9361" y="259"/>
                    <a:pt x="9249" y="1"/>
                    <a:pt x="8712" y="1"/>
                  </a:cubicBezTo>
                  <a:close/>
                </a:path>
              </a:pathLst>
            </a:custGeom>
            <a:solidFill>
              <a:srgbClr val="E4B2AF"/>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16;p55">
              <a:extLst>
                <a:ext uri="{FF2B5EF4-FFF2-40B4-BE49-F238E27FC236}">
                  <a16:creationId xmlns:a16="http://schemas.microsoft.com/office/drawing/2014/main" id="{B2BF20AC-33AC-505C-5053-AAD26F8EFFCF}"/>
                </a:ext>
              </a:extLst>
            </p:cNvPr>
            <p:cNvSpPr/>
            <p:nvPr/>
          </p:nvSpPr>
          <p:spPr>
            <a:xfrm>
              <a:off x="4494275" y="1762350"/>
              <a:ext cx="345175" cy="373900"/>
            </a:xfrm>
            <a:custGeom>
              <a:avLst/>
              <a:gdLst/>
              <a:ahLst/>
              <a:cxnLst/>
              <a:rect l="l" t="t" r="r" b="b"/>
              <a:pathLst>
                <a:path w="13807" h="14956" extrusionOk="0">
                  <a:moveTo>
                    <a:pt x="4597" y="1"/>
                  </a:moveTo>
                  <a:cubicBezTo>
                    <a:pt x="4401" y="54"/>
                    <a:pt x="4187" y="116"/>
                    <a:pt x="3982" y="197"/>
                  </a:cubicBezTo>
                  <a:cubicBezTo>
                    <a:pt x="2842" y="606"/>
                    <a:pt x="2878" y="1613"/>
                    <a:pt x="2370" y="2708"/>
                  </a:cubicBezTo>
                  <a:cubicBezTo>
                    <a:pt x="1764" y="4000"/>
                    <a:pt x="1" y="8836"/>
                    <a:pt x="1" y="14822"/>
                  </a:cubicBezTo>
                  <a:lnTo>
                    <a:pt x="13272" y="14956"/>
                  </a:lnTo>
                  <a:cubicBezTo>
                    <a:pt x="13272" y="14956"/>
                    <a:pt x="13807" y="3635"/>
                    <a:pt x="9478" y="873"/>
                  </a:cubicBezTo>
                  <a:cubicBezTo>
                    <a:pt x="9478" y="873"/>
                    <a:pt x="9139" y="571"/>
                    <a:pt x="8525" y="286"/>
                  </a:cubicBezTo>
                  <a:cubicBezTo>
                    <a:pt x="8266" y="758"/>
                    <a:pt x="7509" y="1096"/>
                    <a:pt x="6610" y="1096"/>
                  </a:cubicBezTo>
                  <a:cubicBezTo>
                    <a:pt x="5532" y="1096"/>
                    <a:pt x="4659" y="615"/>
                    <a:pt x="4597" y="1"/>
                  </a:cubicBezTo>
                  <a:close/>
                </a:path>
              </a:pathLst>
            </a:custGeom>
            <a:solidFill>
              <a:schemeClr val="accent1"/>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17;p55">
              <a:extLst>
                <a:ext uri="{FF2B5EF4-FFF2-40B4-BE49-F238E27FC236}">
                  <a16:creationId xmlns:a16="http://schemas.microsoft.com/office/drawing/2014/main" id="{E4B15971-A8C4-F1B8-073E-4269D259C5A3}"/>
                </a:ext>
              </a:extLst>
            </p:cNvPr>
            <p:cNvSpPr/>
            <p:nvPr/>
          </p:nvSpPr>
          <p:spPr>
            <a:xfrm>
              <a:off x="4706725" y="1769250"/>
              <a:ext cx="112900" cy="90875"/>
            </a:xfrm>
            <a:custGeom>
              <a:avLst/>
              <a:gdLst/>
              <a:ahLst/>
              <a:cxnLst/>
              <a:rect l="l" t="t" r="r" b="b"/>
              <a:pathLst>
                <a:path w="4516" h="3635" extrusionOk="0">
                  <a:moveTo>
                    <a:pt x="39" y="0"/>
                  </a:moveTo>
                  <a:cubicBezTo>
                    <a:pt x="26" y="0"/>
                    <a:pt x="13" y="1"/>
                    <a:pt x="0" y="1"/>
                  </a:cubicBezTo>
                  <a:lnTo>
                    <a:pt x="2254" y="3635"/>
                  </a:lnTo>
                  <a:lnTo>
                    <a:pt x="4516" y="2121"/>
                  </a:lnTo>
                  <a:cubicBezTo>
                    <a:pt x="4516" y="2121"/>
                    <a:pt x="2150"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18;p55">
              <a:extLst>
                <a:ext uri="{FF2B5EF4-FFF2-40B4-BE49-F238E27FC236}">
                  <a16:creationId xmlns:a16="http://schemas.microsoft.com/office/drawing/2014/main" id="{60EE8D0A-9BB6-1755-65F0-1CA7430F1F1A}"/>
                </a:ext>
              </a:extLst>
            </p:cNvPr>
            <p:cNvSpPr/>
            <p:nvPr/>
          </p:nvSpPr>
          <p:spPr>
            <a:xfrm>
              <a:off x="4706725" y="1768575"/>
              <a:ext cx="112900" cy="91550"/>
            </a:xfrm>
            <a:custGeom>
              <a:avLst/>
              <a:gdLst/>
              <a:ahLst/>
              <a:cxnLst/>
              <a:rect l="l" t="t" r="r" b="b"/>
              <a:pathLst>
                <a:path w="4516" h="3662" fill="none" extrusionOk="0">
                  <a:moveTo>
                    <a:pt x="2254" y="3662"/>
                  </a:moveTo>
                  <a:lnTo>
                    <a:pt x="4516" y="2148"/>
                  </a:lnTo>
                  <a:cubicBezTo>
                    <a:pt x="4516" y="2148"/>
                    <a:pt x="2120" y="1"/>
                    <a:pt x="0" y="28"/>
                  </a:cubicBez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19;p55">
              <a:extLst>
                <a:ext uri="{FF2B5EF4-FFF2-40B4-BE49-F238E27FC236}">
                  <a16:creationId xmlns:a16="http://schemas.microsoft.com/office/drawing/2014/main" id="{D3BECB26-23B0-08A4-01BA-E23B80B9F837}"/>
                </a:ext>
              </a:extLst>
            </p:cNvPr>
            <p:cNvSpPr/>
            <p:nvPr/>
          </p:nvSpPr>
          <p:spPr>
            <a:xfrm>
              <a:off x="4479350" y="1762350"/>
              <a:ext cx="129850" cy="90875"/>
            </a:xfrm>
            <a:custGeom>
              <a:avLst/>
              <a:gdLst/>
              <a:ahLst/>
              <a:cxnLst/>
              <a:rect l="l" t="t" r="r" b="b"/>
              <a:pathLst>
                <a:path w="5194" h="3635" extrusionOk="0">
                  <a:moveTo>
                    <a:pt x="5163" y="0"/>
                  </a:moveTo>
                  <a:cubicBezTo>
                    <a:pt x="2730" y="0"/>
                    <a:pt x="1" y="2120"/>
                    <a:pt x="1" y="2120"/>
                  </a:cubicBezTo>
                  <a:lnTo>
                    <a:pt x="2602" y="3635"/>
                  </a:lnTo>
                  <a:lnTo>
                    <a:pt x="5194" y="1"/>
                  </a:lnTo>
                  <a:cubicBezTo>
                    <a:pt x="5184" y="0"/>
                    <a:pt x="5173" y="0"/>
                    <a:pt x="51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20;p55">
              <a:extLst>
                <a:ext uri="{FF2B5EF4-FFF2-40B4-BE49-F238E27FC236}">
                  <a16:creationId xmlns:a16="http://schemas.microsoft.com/office/drawing/2014/main" id="{683C589F-C8BE-94B0-DB4F-9DB1403283F9}"/>
                </a:ext>
              </a:extLst>
            </p:cNvPr>
            <p:cNvSpPr/>
            <p:nvPr/>
          </p:nvSpPr>
          <p:spPr>
            <a:xfrm>
              <a:off x="4479350" y="1761900"/>
              <a:ext cx="129850" cy="91325"/>
            </a:xfrm>
            <a:custGeom>
              <a:avLst/>
              <a:gdLst/>
              <a:ahLst/>
              <a:cxnLst/>
              <a:rect l="l" t="t" r="r" b="b"/>
              <a:pathLst>
                <a:path w="5194" h="3653" fill="none" extrusionOk="0">
                  <a:moveTo>
                    <a:pt x="2602" y="3653"/>
                  </a:moveTo>
                  <a:lnTo>
                    <a:pt x="1" y="2138"/>
                  </a:lnTo>
                  <a:cubicBezTo>
                    <a:pt x="1" y="2138"/>
                    <a:pt x="2753" y="1"/>
                    <a:pt x="5194" y="19"/>
                  </a:cubicBez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21;p55">
              <a:extLst>
                <a:ext uri="{FF2B5EF4-FFF2-40B4-BE49-F238E27FC236}">
                  <a16:creationId xmlns:a16="http://schemas.microsoft.com/office/drawing/2014/main" id="{873F20DE-E663-42CB-DFD5-E477A958AE2B}"/>
                </a:ext>
              </a:extLst>
            </p:cNvPr>
            <p:cNvSpPr/>
            <p:nvPr/>
          </p:nvSpPr>
          <p:spPr>
            <a:xfrm>
              <a:off x="4515875" y="2133100"/>
              <a:ext cx="310675" cy="238300"/>
            </a:xfrm>
            <a:custGeom>
              <a:avLst/>
              <a:gdLst/>
              <a:ahLst/>
              <a:cxnLst/>
              <a:rect l="l" t="t" r="r" b="b"/>
              <a:pathLst>
                <a:path w="12427" h="9532" extrusionOk="0">
                  <a:moveTo>
                    <a:pt x="1" y="1"/>
                  </a:moveTo>
                  <a:lnTo>
                    <a:pt x="1" y="9532"/>
                  </a:lnTo>
                  <a:lnTo>
                    <a:pt x="12426" y="9532"/>
                  </a:lnTo>
                  <a:lnTo>
                    <a:pt x="12426" y="1"/>
                  </a:lnTo>
                  <a:close/>
                </a:path>
              </a:pathLst>
            </a:custGeom>
            <a:solidFill>
              <a:schemeClr val="accent3"/>
            </a:solid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22;p55">
              <a:extLst>
                <a:ext uri="{FF2B5EF4-FFF2-40B4-BE49-F238E27FC236}">
                  <a16:creationId xmlns:a16="http://schemas.microsoft.com/office/drawing/2014/main" id="{8FD7A792-C46E-DEBF-5456-3AB15FB5BADB}"/>
                </a:ext>
              </a:extLst>
            </p:cNvPr>
            <p:cNvSpPr/>
            <p:nvPr/>
          </p:nvSpPr>
          <p:spPr>
            <a:xfrm>
              <a:off x="4580675" y="2239550"/>
              <a:ext cx="25" cy="125175"/>
            </a:xfrm>
            <a:custGeom>
              <a:avLst/>
              <a:gdLst/>
              <a:ahLst/>
              <a:cxnLst/>
              <a:rect l="l" t="t" r="r" b="b"/>
              <a:pathLst>
                <a:path w="1" h="5007" extrusionOk="0">
                  <a:moveTo>
                    <a:pt x="1" y="1"/>
                  </a:moveTo>
                  <a:lnTo>
                    <a:pt x="1" y="5006"/>
                  </a:lnTo>
                </a:path>
              </a:pathLst>
            </a:custGeom>
            <a:solidFill>
              <a:srgbClr val="D98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23;p55">
              <a:extLst>
                <a:ext uri="{FF2B5EF4-FFF2-40B4-BE49-F238E27FC236}">
                  <a16:creationId xmlns:a16="http://schemas.microsoft.com/office/drawing/2014/main" id="{847D2809-D4EA-F51B-4ADD-1F06A081E731}"/>
                </a:ext>
              </a:extLst>
            </p:cNvPr>
            <p:cNvSpPr/>
            <p:nvPr/>
          </p:nvSpPr>
          <p:spPr>
            <a:xfrm>
              <a:off x="4580675" y="2239550"/>
              <a:ext cx="25" cy="125175"/>
            </a:xfrm>
            <a:custGeom>
              <a:avLst/>
              <a:gdLst/>
              <a:ahLst/>
              <a:cxnLst/>
              <a:rect l="l" t="t" r="r" b="b"/>
              <a:pathLst>
                <a:path w="1" h="5007" fill="none" extrusionOk="0">
                  <a:moveTo>
                    <a:pt x="1" y="1"/>
                  </a:moveTo>
                  <a:lnTo>
                    <a:pt x="1" y="5006"/>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24;p55">
              <a:extLst>
                <a:ext uri="{FF2B5EF4-FFF2-40B4-BE49-F238E27FC236}">
                  <a16:creationId xmlns:a16="http://schemas.microsoft.com/office/drawing/2014/main" id="{0F4D1E60-8FAA-D0BA-566C-96A1709824DB}"/>
                </a:ext>
              </a:extLst>
            </p:cNvPr>
            <p:cNvSpPr/>
            <p:nvPr/>
          </p:nvSpPr>
          <p:spPr>
            <a:xfrm>
              <a:off x="4660400" y="2297225"/>
              <a:ext cx="25" cy="67500"/>
            </a:xfrm>
            <a:custGeom>
              <a:avLst/>
              <a:gdLst/>
              <a:ahLst/>
              <a:cxnLst/>
              <a:rect l="l" t="t" r="r" b="b"/>
              <a:pathLst>
                <a:path w="1" h="2700" extrusionOk="0">
                  <a:moveTo>
                    <a:pt x="0" y="1"/>
                  </a:moveTo>
                  <a:lnTo>
                    <a:pt x="0" y="2699"/>
                  </a:lnTo>
                </a:path>
              </a:pathLst>
            </a:custGeom>
            <a:solidFill>
              <a:srgbClr val="D98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25;p55">
              <a:extLst>
                <a:ext uri="{FF2B5EF4-FFF2-40B4-BE49-F238E27FC236}">
                  <a16:creationId xmlns:a16="http://schemas.microsoft.com/office/drawing/2014/main" id="{3B8BF1A3-16C7-FA83-4D70-23B4E1A64781}"/>
                </a:ext>
              </a:extLst>
            </p:cNvPr>
            <p:cNvSpPr/>
            <p:nvPr/>
          </p:nvSpPr>
          <p:spPr>
            <a:xfrm>
              <a:off x="4660400" y="2297225"/>
              <a:ext cx="25" cy="67500"/>
            </a:xfrm>
            <a:custGeom>
              <a:avLst/>
              <a:gdLst/>
              <a:ahLst/>
              <a:cxnLst/>
              <a:rect l="l" t="t" r="r" b="b"/>
              <a:pathLst>
                <a:path w="1" h="2700" fill="none" extrusionOk="0">
                  <a:moveTo>
                    <a:pt x="0" y="1"/>
                  </a:moveTo>
                  <a:lnTo>
                    <a:pt x="0" y="2699"/>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26;p55">
              <a:extLst>
                <a:ext uri="{FF2B5EF4-FFF2-40B4-BE49-F238E27FC236}">
                  <a16:creationId xmlns:a16="http://schemas.microsoft.com/office/drawing/2014/main" id="{61CFAB4E-BB6B-25E3-D2BB-7C2E17E9CDCB}"/>
                </a:ext>
              </a:extLst>
            </p:cNvPr>
            <p:cNvSpPr/>
            <p:nvPr/>
          </p:nvSpPr>
          <p:spPr>
            <a:xfrm>
              <a:off x="4740125" y="2239550"/>
              <a:ext cx="25" cy="125175"/>
            </a:xfrm>
            <a:custGeom>
              <a:avLst/>
              <a:gdLst/>
              <a:ahLst/>
              <a:cxnLst/>
              <a:rect l="l" t="t" r="r" b="b"/>
              <a:pathLst>
                <a:path w="1" h="5007" extrusionOk="0">
                  <a:moveTo>
                    <a:pt x="0" y="1"/>
                  </a:moveTo>
                  <a:lnTo>
                    <a:pt x="0" y="5006"/>
                  </a:lnTo>
                </a:path>
              </a:pathLst>
            </a:custGeom>
            <a:solidFill>
              <a:srgbClr val="D98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27;p55">
              <a:extLst>
                <a:ext uri="{FF2B5EF4-FFF2-40B4-BE49-F238E27FC236}">
                  <a16:creationId xmlns:a16="http://schemas.microsoft.com/office/drawing/2014/main" id="{F2E90ADB-929A-4A44-7233-F298F22B6893}"/>
                </a:ext>
              </a:extLst>
            </p:cNvPr>
            <p:cNvSpPr/>
            <p:nvPr/>
          </p:nvSpPr>
          <p:spPr>
            <a:xfrm>
              <a:off x="4740125" y="2239550"/>
              <a:ext cx="25" cy="125175"/>
            </a:xfrm>
            <a:custGeom>
              <a:avLst/>
              <a:gdLst/>
              <a:ahLst/>
              <a:cxnLst/>
              <a:rect l="l" t="t" r="r" b="b"/>
              <a:pathLst>
                <a:path w="1" h="5007" fill="none" extrusionOk="0">
                  <a:moveTo>
                    <a:pt x="0" y="1"/>
                  </a:moveTo>
                  <a:lnTo>
                    <a:pt x="0" y="5006"/>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28;p55">
              <a:extLst>
                <a:ext uri="{FF2B5EF4-FFF2-40B4-BE49-F238E27FC236}">
                  <a16:creationId xmlns:a16="http://schemas.microsoft.com/office/drawing/2014/main" id="{60E7C79C-75DE-F562-1107-C0A2F7723F80}"/>
                </a:ext>
              </a:extLst>
            </p:cNvPr>
            <p:cNvSpPr/>
            <p:nvPr/>
          </p:nvSpPr>
          <p:spPr>
            <a:xfrm>
              <a:off x="4909575" y="1684000"/>
              <a:ext cx="40775" cy="32050"/>
            </a:xfrm>
            <a:custGeom>
              <a:avLst/>
              <a:gdLst/>
              <a:ahLst/>
              <a:cxnLst/>
              <a:rect l="l" t="t" r="r" b="b"/>
              <a:pathLst>
                <a:path w="1631" h="1282" extrusionOk="0">
                  <a:moveTo>
                    <a:pt x="1303" y="0"/>
                  </a:moveTo>
                  <a:cubicBezTo>
                    <a:pt x="1236" y="0"/>
                    <a:pt x="1169" y="23"/>
                    <a:pt x="1114" y="70"/>
                  </a:cubicBezTo>
                  <a:lnTo>
                    <a:pt x="0" y="1032"/>
                  </a:lnTo>
                  <a:lnTo>
                    <a:pt x="588" y="1282"/>
                  </a:lnTo>
                  <a:lnTo>
                    <a:pt x="1497" y="516"/>
                  </a:lnTo>
                  <a:cubicBezTo>
                    <a:pt x="1613" y="409"/>
                    <a:pt x="1630" y="231"/>
                    <a:pt x="1524" y="106"/>
                  </a:cubicBezTo>
                  <a:cubicBezTo>
                    <a:pt x="1469" y="37"/>
                    <a:pt x="1387" y="0"/>
                    <a:pt x="1303" y="0"/>
                  </a:cubicBezTo>
                  <a:close/>
                </a:path>
              </a:pathLst>
            </a:custGeom>
            <a:solidFill>
              <a:srgbClr val="E4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29;p55">
              <a:extLst>
                <a:ext uri="{FF2B5EF4-FFF2-40B4-BE49-F238E27FC236}">
                  <a16:creationId xmlns:a16="http://schemas.microsoft.com/office/drawing/2014/main" id="{580792A6-F421-6B88-CC90-8C091909B1E8}"/>
                </a:ext>
              </a:extLst>
            </p:cNvPr>
            <p:cNvSpPr/>
            <p:nvPr/>
          </p:nvSpPr>
          <p:spPr>
            <a:xfrm>
              <a:off x="4909575" y="1683075"/>
              <a:ext cx="40775" cy="32975"/>
            </a:xfrm>
            <a:custGeom>
              <a:avLst/>
              <a:gdLst/>
              <a:ahLst/>
              <a:cxnLst/>
              <a:rect l="l" t="t" r="r" b="b"/>
              <a:pathLst>
                <a:path w="1631" h="1319" fill="none" extrusionOk="0">
                  <a:moveTo>
                    <a:pt x="588" y="1319"/>
                  </a:moveTo>
                  <a:lnTo>
                    <a:pt x="1497" y="553"/>
                  </a:lnTo>
                  <a:cubicBezTo>
                    <a:pt x="1613" y="446"/>
                    <a:pt x="1630" y="268"/>
                    <a:pt x="1524" y="143"/>
                  </a:cubicBezTo>
                  <a:lnTo>
                    <a:pt x="1524" y="143"/>
                  </a:lnTo>
                  <a:cubicBezTo>
                    <a:pt x="1426" y="18"/>
                    <a:pt x="1239" y="1"/>
                    <a:pt x="1114" y="107"/>
                  </a:cubicBezTo>
                  <a:lnTo>
                    <a:pt x="0" y="1069"/>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30;p55">
              <a:extLst>
                <a:ext uri="{FF2B5EF4-FFF2-40B4-BE49-F238E27FC236}">
                  <a16:creationId xmlns:a16="http://schemas.microsoft.com/office/drawing/2014/main" id="{8E836B6D-6FE0-3868-856A-B6BD3094A2D4}"/>
                </a:ext>
              </a:extLst>
            </p:cNvPr>
            <p:cNvSpPr/>
            <p:nvPr/>
          </p:nvSpPr>
          <p:spPr>
            <a:xfrm>
              <a:off x="4919600" y="1685550"/>
              <a:ext cx="47675" cy="43875"/>
            </a:xfrm>
            <a:custGeom>
              <a:avLst/>
              <a:gdLst/>
              <a:ahLst/>
              <a:cxnLst/>
              <a:rect l="l" t="t" r="r" b="b"/>
              <a:pathLst>
                <a:path w="1907" h="1755" extrusionOk="0">
                  <a:moveTo>
                    <a:pt x="1481" y="0"/>
                  </a:moveTo>
                  <a:cubicBezTo>
                    <a:pt x="1390" y="0"/>
                    <a:pt x="1299" y="32"/>
                    <a:pt x="1229" y="98"/>
                  </a:cubicBezTo>
                  <a:lnTo>
                    <a:pt x="0" y="1184"/>
                  </a:lnTo>
                  <a:lnTo>
                    <a:pt x="508" y="1754"/>
                  </a:lnTo>
                  <a:lnTo>
                    <a:pt x="1737" y="668"/>
                  </a:lnTo>
                  <a:cubicBezTo>
                    <a:pt x="1889" y="525"/>
                    <a:pt x="1906" y="285"/>
                    <a:pt x="1764" y="124"/>
                  </a:cubicBezTo>
                  <a:cubicBezTo>
                    <a:pt x="1692" y="43"/>
                    <a:pt x="1587" y="0"/>
                    <a:pt x="1481" y="0"/>
                  </a:cubicBezTo>
                  <a:close/>
                </a:path>
              </a:pathLst>
            </a:custGeom>
            <a:solidFill>
              <a:srgbClr val="E4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31;p55">
              <a:extLst>
                <a:ext uri="{FF2B5EF4-FFF2-40B4-BE49-F238E27FC236}">
                  <a16:creationId xmlns:a16="http://schemas.microsoft.com/office/drawing/2014/main" id="{CA44A392-2928-E9CB-769C-CF8EB1AA5F1A}"/>
                </a:ext>
              </a:extLst>
            </p:cNvPr>
            <p:cNvSpPr/>
            <p:nvPr/>
          </p:nvSpPr>
          <p:spPr>
            <a:xfrm>
              <a:off x="4919600" y="1684425"/>
              <a:ext cx="47675" cy="45000"/>
            </a:xfrm>
            <a:custGeom>
              <a:avLst/>
              <a:gdLst/>
              <a:ahLst/>
              <a:cxnLst/>
              <a:rect l="l" t="t" r="r" b="b"/>
              <a:pathLst>
                <a:path w="1907" h="1800" fill="none" extrusionOk="0">
                  <a:moveTo>
                    <a:pt x="508" y="1799"/>
                  </a:moveTo>
                  <a:lnTo>
                    <a:pt x="1737" y="713"/>
                  </a:lnTo>
                  <a:cubicBezTo>
                    <a:pt x="1889" y="570"/>
                    <a:pt x="1906" y="330"/>
                    <a:pt x="1764" y="169"/>
                  </a:cubicBezTo>
                  <a:lnTo>
                    <a:pt x="1764" y="169"/>
                  </a:lnTo>
                  <a:cubicBezTo>
                    <a:pt x="1630" y="18"/>
                    <a:pt x="1381" y="0"/>
                    <a:pt x="1229" y="143"/>
                  </a:cubicBezTo>
                  <a:lnTo>
                    <a:pt x="0" y="1229"/>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32;p55">
              <a:extLst>
                <a:ext uri="{FF2B5EF4-FFF2-40B4-BE49-F238E27FC236}">
                  <a16:creationId xmlns:a16="http://schemas.microsoft.com/office/drawing/2014/main" id="{EA1C546E-B9FB-EE5A-2049-7EAEFAD8A441}"/>
                </a:ext>
              </a:extLst>
            </p:cNvPr>
            <p:cNvSpPr/>
            <p:nvPr/>
          </p:nvSpPr>
          <p:spPr>
            <a:xfrm>
              <a:off x="4927400" y="1691100"/>
              <a:ext cx="51225" cy="45225"/>
            </a:xfrm>
            <a:custGeom>
              <a:avLst/>
              <a:gdLst/>
              <a:ahLst/>
              <a:cxnLst/>
              <a:rect l="l" t="t" r="r" b="b"/>
              <a:pathLst>
                <a:path w="2049" h="1809" extrusionOk="0">
                  <a:moveTo>
                    <a:pt x="1620" y="1"/>
                  </a:moveTo>
                  <a:cubicBezTo>
                    <a:pt x="1531" y="1"/>
                    <a:pt x="1442" y="32"/>
                    <a:pt x="1372" y="98"/>
                  </a:cubicBezTo>
                  <a:lnTo>
                    <a:pt x="0" y="1443"/>
                  </a:lnTo>
                  <a:lnTo>
                    <a:pt x="463" y="1808"/>
                  </a:lnTo>
                  <a:lnTo>
                    <a:pt x="1826" y="624"/>
                  </a:lnTo>
                  <a:cubicBezTo>
                    <a:pt x="2031" y="526"/>
                    <a:pt x="2049" y="285"/>
                    <a:pt x="1906" y="125"/>
                  </a:cubicBezTo>
                  <a:cubicBezTo>
                    <a:pt x="1830" y="44"/>
                    <a:pt x="1725" y="1"/>
                    <a:pt x="1620" y="1"/>
                  </a:cubicBezTo>
                  <a:close/>
                </a:path>
              </a:pathLst>
            </a:custGeom>
            <a:solidFill>
              <a:srgbClr val="E4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33;p55">
              <a:extLst>
                <a:ext uri="{FF2B5EF4-FFF2-40B4-BE49-F238E27FC236}">
                  <a16:creationId xmlns:a16="http://schemas.microsoft.com/office/drawing/2014/main" id="{F565DB10-0E4C-CD70-600C-56B07925B765}"/>
                </a:ext>
              </a:extLst>
            </p:cNvPr>
            <p:cNvSpPr/>
            <p:nvPr/>
          </p:nvSpPr>
          <p:spPr>
            <a:xfrm>
              <a:off x="4927400" y="1689975"/>
              <a:ext cx="51225" cy="46350"/>
            </a:xfrm>
            <a:custGeom>
              <a:avLst/>
              <a:gdLst/>
              <a:ahLst/>
              <a:cxnLst/>
              <a:rect l="l" t="t" r="r" b="b"/>
              <a:pathLst>
                <a:path w="2049" h="1854" fill="none" extrusionOk="0">
                  <a:moveTo>
                    <a:pt x="463" y="1853"/>
                  </a:moveTo>
                  <a:lnTo>
                    <a:pt x="1826" y="669"/>
                  </a:lnTo>
                  <a:cubicBezTo>
                    <a:pt x="2031" y="571"/>
                    <a:pt x="2049" y="330"/>
                    <a:pt x="1906" y="170"/>
                  </a:cubicBezTo>
                  <a:lnTo>
                    <a:pt x="1906" y="170"/>
                  </a:lnTo>
                  <a:cubicBezTo>
                    <a:pt x="1764" y="19"/>
                    <a:pt x="1523" y="1"/>
                    <a:pt x="1372" y="143"/>
                  </a:cubicBezTo>
                  <a:lnTo>
                    <a:pt x="0" y="1488"/>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34;p55">
              <a:extLst>
                <a:ext uri="{FF2B5EF4-FFF2-40B4-BE49-F238E27FC236}">
                  <a16:creationId xmlns:a16="http://schemas.microsoft.com/office/drawing/2014/main" id="{BE2086EA-4BDA-481B-577C-C0048BD797A9}"/>
                </a:ext>
              </a:extLst>
            </p:cNvPr>
            <p:cNvSpPr/>
            <p:nvPr/>
          </p:nvSpPr>
          <p:spPr>
            <a:xfrm>
              <a:off x="4935175" y="1700350"/>
              <a:ext cx="51700" cy="54900"/>
            </a:xfrm>
            <a:custGeom>
              <a:avLst/>
              <a:gdLst/>
              <a:ahLst/>
              <a:cxnLst/>
              <a:rect l="l" t="t" r="r" b="b"/>
              <a:pathLst>
                <a:path w="2068" h="2196" extrusionOk="0">
                  <a:moveTo>
                    <a:pt x="1650" y="1"/>
                  </a:moveTo>
                  <a:cubicBezTo>
                    <a:pt x="1548" y="1"/>
                    <a:pt x="1447" y="41"/>
                    <a:pt x="1372" y="120"/>
                  </a:cubicBezTo>
                  <a:lnTo>
                    <a:pt x="1" y="1510"/>
                  </a:lnTo>
                  <a:lnTo>
                    <a:pt x="553" y="2196"/>
                  </a:lnTo>
                  <a:lnTo>
                    <a:pt x="1925" y="646"/>
                  </a:lnTo>
                  <a:cubicBezTo>
                    <a:pt x="2067" y="485"/>
                    <a:pt x="2058" y="245"/>
                    <a:pt x="1907" y="102"/>
                  </a:cubicBezTo>
                  <a:cubicBezTo>
                    <a:pt x="1835" y="34"/>
                    <a:pt x="1742" y="1"/>
                    <a:pt x="1650" y="1"/>
                  </a:cubicBezTo>
                  <a:close/>
                </a:path>
              </a:pathLst>
            </a:custGeom>
            <a:solidFill>
              <a:srgbClr val="E4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035;p55">
              <a:extLst>
                <a:ext uri="{FF2B5EF4-FFF2-40B4-BE49-F238E27FC236}">
                  <a16:creationId xmlns:a16="http://schemas.microsoft.com/office/drawing/2014/main" id="{17B15CDD-F53A-F3BE-8925-93DA745D4698}"/>
                </a:ext>
              </a:extLst>
            </p:cNvPr>
            <p:cNvSpPr/>
            <p:nvPr/>
          </p:nvSpPr>
          <p:spPr>
            <a:xfrm>
              <a:off x="4935175" y="1699325"/>
              <a:ext cx="51700" cy="55925"/>
            </a:xfrm>
            <a:custGeom>
              <a:avLst/>
              <a:gdLst/>
              <a:ahLst/>
              <a:cxnLst/>
              <a:rect l="l" t="t" r="r" b="b"/>
              <a:pathLst>
                <a:path w="2068" h="2237" fill="none" extrusionOk="0">
                  <a:moveTo>
                    <a:pt x="553" y="2237"/>
                  </a:moveTo>
                  <a:lnTo>
                    <a:pt x="1925" y="687"/>
                  </a:lnTo>
                  <a:cubicBezTo>
                    <a:pt x="2067" y="526"/>
                    <a:pt x="2058" y="286"/>
                    <a:pt x="1907" y="143"/>
                  </a:cubicBezTo>
                  <a:lnTo>
                    <a:pt x="1907" y="143"/>
                  </a:lnTo>
                  <a:cubicBezTo>
                    <a:pt x="1756" y="1"/>
                    <a:pt x="1515" y="10"/>
                    <a:pt x="1372" y="161"/>
                  </a:cubicBezTo>
                  <a:lnTo>
                    <a:pt x="1" y="1551"/>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036;p55">
              <a:extLst>
                <a:ext uri="{FF2B5EF4-FFF2-40B4-BE49-F238E27FC236}">
                  <a16:creationId xmlns:a16="http://schemas.microsoft.com/office/drawing/2014/main" id="{3555523C-3D2B-2BE3-1D16-C195B9C5A207}"/>
                </a:ext>
              </a:extLst>
            </p:cNvPr>
            <p:cNvSpPr/>
            <p:nvPr/>
          </p:nvSpPr>
          <p:spPr>
            <a:xfrm>
              <a:off x="4888425" y="1691175"/>
              <a:ext cx="29425" cy="38250"/>
            </a:xfrm>
            <a:custGeom>
              <a:avLst/>
              <a:gdLst/>
              <a:ahLst/>
              <a:cxnLst/>
              <a:rect l="l" t="t" r="r" b="b"/>
              <a:pathLst>
                <a:path w="1177" h="1530" extrusionOk="0">
                  <a:moveTo>
                    <a:pt x="847" y="0"/>
                  </a:moveTo>
                  <a:cubicBezTo>
                    <a:pt x="735" y="0"/>
                    <a:pt x="625" y="63"/>
                    <a:pt x="579" y="175"/>
                  </a:cubicBezTo>
                  <a:lnTo>
                    <a:pt x="0" y="1529"/>
                  </a:lnTo>
                  <a:lnTo>
                    <a:pt x="633" y="1494"/>
                  </a:lnTo>
                  <a:lnTo>
                    <a:pt x="1114" y="407"/>
                  </a:lnTo>
                  <a:cubicBezTo>
                    <a:pt x="1176" y="256"/>
                    <a:pt x="1114" y="86"/>
                    <a:pt x="962" y="24"/>
                  </a:cubicBezTo>
                  <a:cubicBezTo>
                    <a:pt x="925" y="8"/>
                    <a:pt x="886" y="0"/>
                    <a:pt x="847" y="0"/>
                  </a:cubicBezTo>
                  <a:close/>
                </a:path>
              </a:pathLst>
            </a:custGeom>
            <a:solidFill>
              <a:srgbClr val="E4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037;p55">
              <a:extLst>
                <a:ext uri="{FF2B5EF4-FFF2-40B4-BE49-F238E27FC236}">
                  <a16:creationId xmlns:a16="http://schemas.microsoft.com/office/drawing/2014/main" id="{69294727-A230-E5D8-FA6B-DE7B1F99A88F}"/>
                </a:ext>
              </a:extLst>
            </p:cNvPr>
            <p:cNvSpPr/>
            <p:nvPr/>
          </p:nvSpPr>
          <p:spPr>
            <a:xfrm>
              <a:off x="4888425" y="1690200"/>
              <a:ext cx="29425" cy="39225"/>
            </a:xfrm>
            <a:custGeom>
              <a:avLst/>
              <a:gdLst/>
              <a:ahLst/>
              <a:cxnLst/>
              <a:rect l="l" t="t" r="r" b="b"/>
              <a:pathLst>
                <a:path w="1177" h="1569" fill="none" extrusionOk="0">
                  <a:moveTo>
                    <a:pt x="633" y="1533"/>
                  </a:moveTo>
                  <a:lnTo>
                    <a:pt x="1114" y="446"/>
                  </a:lnTo>
                  <a:cubicBezTo>
                    <a:pt x="1176" y="295"/>
                    <a:pt x="1114" y="125"/>
                    <a:pt x="962" y="63"/>
                  </a:cubicBezTo>
                  <a:lnTo>
                    <a:pt x="962" y="63"/>
                  </a:lnTo>
                  <a:cubicBezTo>
                    <a:pt x="820" y="1"/>
                    <a:pt x="642" y="63"/>
                    <a:pt x="579" y="214"/>
                  </a:cubicBezTo>
                  <a:lnTo>
                    <a:pt x="0" y="1568"/>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038;p55">
              <a:extLst>
                <a:ext uri="{FF2B5EF4-FFF2-40B4-BE49-F238E27FC236}">
                  <a16:creationId xmlns:a16="http://schemas.microsoft.com/office/drawing/2014/main" id="{A5BC2749-FC64-4377-CF49-81B338095705}"/>
                </a:ext>
              </a:extLst>
            </p:cNvPr>
            <p:cNvSpPr/>
            <p:nvPr/>
          </p:nvSpPr>
          <p:spPr>
            <a:xfrm>
              <a:off x="4584025" y="1633075"/>
              <a:ext cx="126950" cy="148975"/>
            </a:xfrm>
            <a:custGeom>
              <a:avLst/>
              <a:gdLst/>
              <a:ahLst/>
              <a:cxnLst/>
              <a:rect l="l" t="t" r="r" b="b"/>
              <a:pathLst>
                <a:path w="5078" h="5959" extrusionOk="0">
                  <a:moveTo>
                    <a:pt x="3092" y="1"/>
                  </a:moveTo>
                  <a:cubicBezTo>
                    <a:pt x="2689" y="1"/>
                    <a:pt x="2285" y="90"/>
                    <a:pt x="1924" y="273"/>
                  </a:cubicBezTo>
                  <a:cubicBezTo>
                    <a:pt x="1408" y="531"/>
                    <a:pt x="980" y="985"/>
                    <a:pt x="775" y="1529"/>
                  </a:cubicBezTo>
                  <a:cubicBezTo>
                    <a:pt x="624" y="1938"/>
                    <a:pt x="606" y="2384"/>
                    <a:pt x="579" y="2811"/>
                  </a:cubicBezTo>
                  <a:cubicBezTo>
                    <a:pt x="570" y="3061"/>
                    <a:pt x="561" y="3319"/>
                    <a:pt x="695" y="3533"/>
                  </a:cubicBezTo>
                  <a:cubicBezTo>
                    <a:pt x="517" y="3925"/>
                    <a:pt x="339" y="4325"/>
                    <a:pt x="161" y="4717"/>
                  </a:cubicBezTo>
                  <a:cubicBezTo>
                    <a:pt x="89" y="4895"/>
                    <a:pt x="0" y="5074"/>
                    <a:pt x="27" y="5270"/>
                  </a:cubicBezTo>
                  <a:cubicBezTo>
                    <a:pt x="80" y="5653"/>
                    <a:pt x="526" y="5849"/>
                    <a:pt x="909" y="5911"/>
                  </a:cubicBezTo>
                  <a:cubicBezTo>
                    <a:pt x="1107" y="5943"/>
                    <a:pt x="1306" y="5958"/>
                    <a:pt x="1506" y="5958"/>
                  </a:cubicBezTo>
                  <a:cubicBezTo>
                    <a:pt x="1756" y="5958"/>
                    <a:pt x="2006" y="5934"/>
                    <a:pt x="2254" y="5884"/>
                  </a:cubicBezTo>
                  <a:cubicBezTo>
                    <a:pt x="2361" y="5866"/>
                    <a:pt x="2468" y="5840"/>
                    <a:pt x="2539" y="5759"/>
                  </a:cubicBezTo>
                  <a:cubicBezTo>
                    <a:pt x="2610" y="5679"/>
                    <a:pt x="2619" y="5537"/>
                    <a:pt x="2530" y="5483"/>
                  </a:cubicBezTo>
                  <a:lnTo>
                    <a:pt x="2530" y="5483"/>
                  </a:lnTo>
                  <a:cubicBezTo>
                    <a:pt x="2562" y="5491"/>
                    <a:pt x="2594" y="5494"/>
                    <a:pt x="2625" y="5494"/>
                  </a:cubicBezTo>
                  <a:cubicBezTo>
                    <a:pt x="2892" y="5494"/>
                    <a:pt x="3132" y="5238"/>
                    <a:pt x="3180" y="4967"/>
                  </a:cubicBezTo>
                  <a:cubicBezTo>
                    <a:pt x="3251" y="4539"/>
                    <a:pt x="2993" y="4147"/>
                    <a:pt x="2797" y="3800"/>
                  </a:cubicBezTo>
                  <a:cubicBezTo>
                    <a:pt x="2628" y="3488"/>
                    <a:pt x="2494" y="3159"/>
                    <a:pt x="2530" y="2802"/>
                  </a:cubicBezTo>
                  <a:cubicBezTo>
                    <a:pt x="2583" y="2250"/>
                    <a:pt x="3127" y="2045"/>
                    <a:pt x="3590" y="1912"/>
                  </a:cubicBezTo>
                  <a:cubicBezTo>
                    <a:pt x="3821" y="1849"/>
                    <a:pt x="4053" y="1796"/>
                    <a:pt x="4285" y="1733"/>
                  </a:cubicBezTo>
                  <a:cubicBezTo>
                    <a:pt x="4489" y="1680"/>
                    <a:pt x="4748" y="1644"/>
                    <a:pt x="4908" y="1493"/>
                  </a:cubicBezTo>
                  <a:cubicBezTo>
                    <a:pt x="5059" y="1350"/>
                    <a:pt x="5077" y="1101"/>
                    <a:pt x="4988" y="905"/>
                  </a:cubicBezTo>
                  <a:cubicBezTo>
                    <a:pt x="4908" y="709"/>
                    <a:pt x="4748" y="567"/>
                    <a:pt x="4570" y="442"/>
                  </a:cubicBezTo>
                  <a:cubicBezTo>
                    <a:pt x="4137" y="150"/>
                    <a:pt x="3615" y="1"/>
                    <a:pt x="3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039;p55">
              <a:extLst>
                <a:ext uri="{FF2B5EF4-FFF2-40B4-BE49-F238E27FC236}">
                  <a16:creationId xmlns:a16="http://schemas.microsoft.com/office/drawing/2014/main" id="{2FBF7071-F037-27D5-8F67-EDC1C221B8E0}"/>
                </a:ext>
              </a:extLst>
            </p:cNvPr>
            <p:cNvSpPr/>
            <p:nvPr/>
          </p:nvSpPr>
          <p:spPr>
            <a:xfrm>
              <a:off x="4640350" y="1688425"/>
              <a:ext cx="20950" cy="25575"/>
            </a:xfrm>
            <a:custGeom>
              <a:avLst/>
              <a:gdLst/>
              <a:ahLst/>
              <a:cxnLst/>
              <a:rect l="l" t="t" r="r" b="b"/>
              <a:pathLst>
                <a:path w="838" h="1023" extrusionOk="0">
                  <a:moveTo>
                    <a:pt x="628" y="1"/>
                  </a:moveTo>
                  <a:cubicBezTo>
                    <a:pt x="594" y="1"/>
                    <a:pt x="560" y="4"/>
                    <a:pt x="526" y="9"/>
                  </a:cubicBezTo>
                  <a:cubicBezTo>
                    <a:pt x="215" y="54"/>
                    <a:pt x="1" y="321"/>
                    <a:pt x="54" y="597"/>
                  </a:cubicBezTo>
                  <a:cubicBezTo>
                    <a:pt x="102" y="846"/>
                    <a:pt x="346" y="1022"/>
                    <a:pt x="621" y="1022"/>
                  </a:cubicBezTo>
                  <a:cubicBezTo>
                    <a:pt x="652" y="1022"/>
                    <a:pt x="682" y="1020"/>
                    <a:pt x="713" y="1016"/>
                  </a:cubicBezTo>
                  <a:cubicBezTo>
                    <a:pt x="731" y="1007"/>
                    <a:pt x="758" y="1007"/>
                    <a:pt x="776" y="998"/>
                  </a:cubicBezTo>
                  <a:lnTo>
                    <a:pt x="838" y="45"/>
                  </a:lnTo>
                  <a:cubicBezTo>
                    <a:pt x="771" y="14"/>
                    <a:pt x="700" y="1"/>
                    <a:pt x="628" y="1"/>
                  </a:cubicBezTo>
                  <a:close/>
                </a:path>
              </a:pathLst>
            </a:custGeom>
            <a:solidFill>
              <a:srgbClr val="E4B2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040;p55">
              <a:extLst>
                <a:ext uri="{FF2B5EF4-FFF2-40B4-BE49-F238E27FC236}">
                  <a16:creationId xmlns:a16="http://schemas.microsoft.com/office/drawing/2014/main" id="{D415E919-6F89-E724-89DB-594E8994B66A}"/>
                </a:ext>
              </a:extLst>
            </p:cNvPr>
            <p:cNvSpPr/>
            <p:nvPr/>
          </p:nvSpPr>
          <p:spPr>
            <a:xfrm>
              <a:off x="4639900" y="1687925"/>
              <a:ext cx="21400" cy="26550"/>
            </a:xfrm>
            <a:custGeom>
              <a:avLst/>
              <a:gdLst/>
              <a:ahLst/>
              <a:cxnLst/>
              <a:rect l="l" t="t" r="r" b="b"/>
              <a:pathLst>
                <a:path w="856" h="1062" extrusionOk="0">
                  <a:moveTo>
                    <a:pt x="582" y="0"/>
                  </a:moveTo>
                  <a:cubicBezTo>
                    <a:pt x="496" y="0"/>
                    <a:pt x="410" y="18"/>
                    <a:pt x="330" y="56"/>
                  </a:cubicBezTo>
                  <a:cubicBezTo>
                    <a:pt x="161" y="127"/>
                    <a:pt x="19" y="297"/>
                    <a:pt x="10" y="492"/>
                  </a:cubicBezTo>
                  <a:cubicBezTo>
                    <a:pt x="1" y="590"/>
                    <a:pt x="28" y="688"/>
                    <a:pt x="72" y="777"/>
                  </a:cubicBezTo>
                  <a:cubicBezTo>
                    <a:pt x="117" y="858"/>
                    <a:pt x="188" y="929"/>
                    <a:pt x="268" y="973"/>
                  </a:cubicBezTo>
                  <a:cubicBezTo>
                    <a:pt x="363" y="1031"/>
                    <a:pt x="473" y="1061"/>
                    <a:pt x="581" y="1061"/>
                  </a:cubicBezTo>
                  <a:cubicBezTo>
                    <a:pt x="655" y="1061"/>
                    <a:pt x="728" y="1047"/>
                    <a:pt x="794" y="1018"/>
                  </a:cubicBezTo>
                  <a:lnTo>
                    <a:pt x="794" y="1018"/>
                  </a:lnTo>
                  <a:cubicBezTo>
                    <a:pt x="761" y="1023"/>
                    <a:pt x="728" y="1026"/>
                    <a:pt x="696" y="1026"/>
                  </a:cubicBezTo>
                  <a:cubicBezTo>
                    <a:pt x="558" y="1026"/>
                    <a:pt x="422" y="981"/>
                    <a:pt x="322" y="902"/>
                  </a:cubicBezTo>
                  <a:cubicBezTo>
                    <a:pt x="188" y="813"/>
                    <a:pt x="108" y="653"/>
                    <a:pt x="117" y="501"/>
                  </a:cubicBezTo>
                  <a:cubicBezTo>
                    <a:pt x="126" y="350"/>
                    <a:pt x="233" y="207"/>
                    <a:pt x="366" y="127"/>
                  </a:cubicBezTo>
                  <a:cubicBezTo>
                    <a:pt x="462" y="73"/>
                    <a:pt x="574" y="43"/>
                    <a:pt x="689" y="43"/>
                  </a:cubicBezTo>
                  <a:cubicBezTo>
                    <a:pt x="745" y="43"/>
                    <a:pt x="801" y="50"/>
                    <a:pt x="856" y="65"/>
                  </a:cubicBezTo>
                  <a:cubicBezTo>
                    <a:pt x="771" y="23"/>
                    <a:pt x="677" y="0"/>
                    <a:pt x="582" y="0"/>
                  </a:cubicBezTo>
                  <a:close/>
                </a:path>
              </a:pathLst>
            </a:custGeom>
            <a:solidFill>
              <a:srgbClr val="1816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041;p55">
              <a:extLst>
                <a:ext uri="{FF2B5EF4-FFF2-40B4-BE49-F238E27FC236}">
                  <a16:creationId xmlns:a16="http://schemas.microsoft.com/office/drawing/2014/main" id="{AF961089-550C-D2A6-4529-9FA1E0645379}"/>
                </a:ext>
              </a:extLst>
            </p:cNvPr>
            <p:cNvSpPr/>
            <p:nvPr/>
          </p:nvSpPr>
          <p:spPr>
            <a:xfrm>
              <a:off x="4648825" y="1696000"/>
              <a:ext cx="5150" cy="10250"/>
            </a:xfrm>
            <a:custGeom>
              <a:avLst/>
              <a:gdLst/>
              <a:ahLst/>
              <a:cxnLst/>
              <a:rect l="l" t="t" r="r" b="b"/>
              <a:pathLst>
                <a:path w="206" h="410" fill="none" extrusionOk="0">
                  <a:moveTo>
                    <a:pt x="205" y="410"/>
                  </a:moveTo>
                  <a:cubicBezTo>
                    <a:pt x="89" y="410"/>
                    <a:pt x="0" y="321"/>
                    <a:pt x="0" y="205"/>
                  </a:cubicBezTo>
                  <a:cubicBezTo>
                    <a:pt x="0" y="98"/>
                    <a:pt x="89" y="0"/>
                    <a:pt x="205" y="0"/>
                  </a:cubicBezTo>
                </a:path>
              </a:pathLst>
            </a:custGeom>
            <a:noFill/>
            <a:ln w="9525" cap="rnd" cmpd="sng">
              <a:solidFill>
                <a:srgbClr val="181619"/>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042;p55">
              <a:extLst>
                <a:ext uri="{FF2B5EF4-FFF2-40B4-BE49-F238E27FC236}">
                  <a16:creationId xmlns:a16="http://schemas.microsoft.com/office/drawing/2014/main" id="{F0924395-B674-7569-B7EF-FCDE9CB08BC3}"/>
                </a:ext>
              </a:extLst>
            </p:cNvPr>
            <p:cNvSpPr/>
            <p:nvPr/>
          </p:nvSpPr>
          <p:spPr>
            <a:xfrm>
              <a:off x="4546175" y="1830050"/>
              <a:ext cx="16500" cy="21625"/>
            </a:xfrm>
            <a:custGeom>
              <a:avLst/>
              <a:gdLst/>
              <a:ahLst/>
              <a:cxnLst/>
              <a:rect l="l" t="t" r="r" b="b"/>
              <a:pathLst>
                <a:path w="660" h="865" extrusionOk="0">
                  <a:moveTo>
                    <a:pt x="0" y="864"/>
                  </a:moveTo>
                  <a:lnTo>
                    <a:pt x="659" y="0"/>
                  </a:lnTo>
                </a:path>
              </a:pathLst>
            </a:custGeom>
            <a:solidFill>
              <a:srgbClr val="CF65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043;p55">
              <a:extLst>
                <a:ext uri="{FF2B5EF4-FFF2-40B4-BE49-F238E27FC236}">
                  <a16:creationId xmlns:a16="http://schemas.microsoft.com/office/drawing/2014/main" id="{1C41555D-E6C9-4377-97A9-07F434BF3840}"/>
                </a:ext>
              </a:extLst>
            </p:cNvPr>
            <p:cNvSpPr/>
            <p:nvPr/>
          </p:nvSpPr>
          <p:spPr>
            <a:xfrm>
              <a:off x="4546175" y="1830050"/>
              <a:ext cx="16500" cy="21625"/>
            </a:xfrm>
            <a:custGeom>
              <a:avLst/>
              <a:gdLst/>
              <a:ahLst/>
              <a:cxnLst/>
              <a:rect l="l" t="t" r="r" b="b"/>
              <a:pathLst>
                <a:path w="660" h="865" fill="none" extrusionOk="0">
                  <a:moveTo>
                    <a:pt x="0" y="864"/>
                  </a:moveTo>
                  <a:lnTo>
                    <a:pt x="659" y="0"/>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044;p55">
              <a:extLst>
                <a:ext uri="{FF2B5EF4-FFF2-40B4-BE49-F238E27FC236}">
                  <a16:creationId xmlns:a16="http://schemas.microsoft.com/office/drawing/2014/main" id="{2ADD59AE-5142-CA38-CE16-2156BCD563CB}"/>
                </a:ext>
              </a:extLst>
            </p:cNvPr>
            <p:cNvSpPr/>
            <p:nvPr/>
          </p:nvSpPr>
          <p:spPr>
            <a:xfrm>
              <a:off x="4766175" y="1824700"/>
              <a:ext cx="19825" cy="17850"/>
            </a:xfrm>
            <a:custGeom>
              <a:avLst/>
              <a:gdLst/>
              <a:ahLst/>
              <a:cxnLst/>
              <a:rect l="l" t="t" r="r" b="b"/>
              <a:pathLst>
                <a:path w="793" h="714" extrusionOk="0">
                  <a:moveTo>
                    <a:pt x="0" y="1"/>
                  </a:moveTo>
                  <a:lnTo>
                    <a:pt x="793" y="713"/>
                  </a:lnTo>
                </a:path>
              </a:pathLst>
            </a:custGeom>
            <a:solidFill>
              <a:srgbClr val="CF65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045;p55">
              <a:extLst>
                <a:ext uri="{FF2B5EF4-FFF2-40B4-BE49-F238E27FC236}">
                  <a16:creationId xmlns:a16="http://schemas.microsoft.com/office/drawing/2014/main" id="{FF1A9093-36F4-F6E5-42B8-4F290DA4A2A8}"/>
                </a:ext>
              </a:extLst>
            </p:cNvPr>
            <p:cNvSpPr/>
            <p:nvPr/>
          </p:nvSpPr>
          <p:spPr>
            <a:xfrm>
              <a:off x="4766175" y="1824700"/>
              <a:ext cx="19825" cy="17850"/>
            </a:xfrm>
            <a:custGeom>
              <a:avLst/>
              <a:gdLst/>
              <a:ahLst/>
              <a:cxnLst/>
              <a:rect l="l" t="t" r="r" b="b"/>
              <a:pathLst>
                <a:path w="793" h="714" fill="none" extrusionOk="0">
                  <a:moveTo>
                    <a:pt x="0" y="1"/>
                  </a:moveTo>
                  <a:lnTo>
                    <a:pt x="793" y="713"/>
                  </a:lnTo>
                </a:path>
              </a:pathLst>
            </a:custGeom>
            <a:noFill/>
            <a:ln w="19050" cap="flat"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046;p55">
              <a:extLst>
                <a:ext uri="{FF2B5EF4-FFF2-40B4-BE49-F238E27FC236}">
                  <a16:creationId xmlns:a16="http://schemas.microsoft.com/office/drawing/2014/main" id="{4AA422BB-D0C0-1FE7-3431-A4D5A843E491}"/>
                </a:ext>
              </a:extLst>
            </p:cNvPr>
            <p:cNvSpPr/>
            <p:nvPr/>
          </p:nvSpPr>
          <p:spPr>
            <a:xfrm>
              <a:off x="4417675" y="1822250"/>
              <a:ext cx="390175" cy="151050"/>
            </a:xfrm>
            <a:custGeom>
              <a:avLst/>
              <a:gdLst/>
              <a:ahLst/>
              <a:cxnLst/>
              <a:rect l="l" t="t" r="r" b="b"/>
              <a:pathLst>
                <a:path w="15607" h="6042" extrusionOk="0">
                  <a:moveTo>
                    <a:pt x="2931" y="1"/>
                  </a:moveTo>
                  <a:lnTo>
                    <a:pt x="268" y="3688"/>
                  </a:lnTo>
                  <a:cubicBezTo>
                    <a:pt x="134" y="3875"/>
                    <a:pt x="1" y="4258"/>
                    <a:pt x="116" y="4454"/>
                  </a:cubicBezTo>
                  <a:cubicBezTo>
                    <a:pt x="277" y="4739"/>
                    <a:pt x="740" y="5158"/>
                    <a:pt x="1479" y="5434"/>
                  </a:cubicBezTo>
                  <a:cubicBezTo>
                    <a:pt x="2557" y="5835"/>
                    <a:pt x="3474" y="5924"/>
                    <a:pt x="4383" y="5959"/>
                  </a:cubicBezTo>
                  <a:cubicBezTo>
                    <a:pt x="5335" y="6002"/>
                    <a:pt x="6594" y="6042"/>
                    <a:pt x="7837" y="6042"/>
                  </a:cubicBezTo>
                  <a:cubicBezTo>
                    <a:pt x="9724" y="6042"/>
                    <a:pt x="11575" y="5950"/>
                    <a:pt x="12257" y="5639"/>
                  </a:cubicBezTo>
                  <a:cubicBezTo>
                    <a:pt x="12257" y="5639"/>
                    <a:pt x="12943" y="5443"/>
                    <a:pt x="13254" y="4044"/>
                  </a:cubicBezTo>
                  <a:cubicBezTo>
                    <a:pt x="13325" y="3697"/>
                    <a:pt x="13424" y="3531"/>
                    <a:pt x="13758" y="3531"/>
                  </a:cubicBezTo>
                  <a:cubicBezTo>
                    <a:pt x="13843" y="3531"/>
                    <a:pt x="13945" y="3542"/>
                    <a:pt x="14065" y="3563"/>
                  </a:cubicBezTo>
                  <a:cubicBezTo>
                    <a:pt x="14070" y="3563"/>
                    <a:pt x="14330" y="3629"/>
                    <a:pt x="14563" y="3629"/>
                  </a:cubicBezTo>
                  <a:cubicBezTo>
                    <a:pt x="14769" y="3629"/>
                    <a:pt x="14954" y="3578"/>
                    <a:pt x="14920" y="3385"/>
                  </a:cubicBezTo>
                  <a:cubicBezTo>
                    <a:pt x="14893" y="3270"/>
                    <a:pt x="14858" y="3198"/>
                    <a:pt x="14688" y="3136"/>
                  </a:cubicBezTo>
                  <a:cubicBezTo>
                    <a:pt x="14528" y="3082"/>
                    <a:pt x="14323" y="3065"/>
                    <a:pt x="14190" y="3047"/>
                  </a:cubicBezTo>
                  <a:lnTo>
                    <a:pt x="14715" y="2993"/>
                  </a:lnTo>
                  <a:cubicBezTo>
                    <a:pt x="14920" y="2984"/>
                    <a:pt x="15463" y="2913"/>
                    <a:pt x="15472" y="2575"/>
                  </a:cubicBezTo>
                  <a:cubicBezTo>
                    <a:pt x="15477" y="2336"/>
                    <a:pt x="15183" y="2283"/>
                    <a:pt x="14921" y="2283"/>
                  </a:cubicBezTo>
                  <a:cubicBezTo>
                    <a:pt x="14714" y="2283"/>
                    <a:pt x="14528" y="2316"/>
                    <a:pt x="14528" y="2316"/>
                  </a:cubicBezTo>
                  <a:cubicBezTo>
                    <a:pt x="14528" y="2316"/>
                    <a:pt x="13940" y="2388"/>
                    <a:pt x="13762" y="2397"/>
                  </a:cubicBezTo>
                  <a:lnTo>
                    <a:pt x="14671" y="2236"/>
                  </a:lnTo>
                  <a:cubicBezTo>
                    <a:pt x="14697" y="2227"/>
                    <a:pt x="15552" y="2129"/>
                    <a:pt x="15588" y="1755"/>
                  </a:cubicBezTo>
                  <a:cubicBezTo>
                    <a:pt x="15607" y="1558"/>
                    <a:pt x="15467" y="1482"/>
                    <a:pt x="15220" y="1482"/>
                  </a:cubicBezTo>
                  <a:cubicBezTo>
                    <a:pt x="14999" y="1482"/>
                    <a:pt x="14694" y="1542"/>
                    <a:pt x="14341" y="1631"/>
                  </a:cubicBezTo>
                  <a:cubicBezTo>
                    <a:pt x="14172" y="1666"/>
                    <a:pt x="14038" y="1693"/>
                    <a:pt x="13914" y="1720"/>
                  </a:cubicBezTo>
                  <a:lnTo>
                    <a:pt x="13424" y="1835"/>
                  </a:lnTo>
                  <a:lnTo>
                    <a:pt x="13424" y="1835"/>
                  </a:lnTo>
                  <a:lnTo>
                    <a:pt x="14421" y="1390"/>
                  </a:lnTo>
                  <a:cubicBezTo>
                    <a:pt x="14421" y="1390"/>
                    <a:pt x="15098" y="1132"/>
                    <a:pt x="15000" y="856"/>
                  </a:cubicBezTo>
                  <a:cubicBezTo>
                    <a:pt x="14964" y="756"/>
                    <a:pt x="14868" y="716"/>
                    <a:pt x="14738" y="716"/>
                  </a:cubicBezTo>
                  <a:cubicBezTo>
                    <a:pt x="14394" y="716"/>
                    <a:pt x="13813" y="992"/>
                    <a:pt x="13477" y="1141"/>
                  </a:cubicBezTo>
                  <a:cubicBezTo>
                    <a:pt x="13014" y="1337"/>
                    <a:pt x="12168" y="1604"/>
                    <a:pt x="12052" y="1978"/>
                  </a:cubicBezTo>
                  <a:cubicBezTo>
                    <a:pt x="11954" y="2299"/>
                    <a:pt x="11892" y="2682"/>
                    <a:pt x="11794" y="3047"/>
                  </a:cubicBezTo>
                  <a:lnTo>
                    <a:pt x="11616" y="3653"/>
                  </a:lnTo>
                  <a:cubicBezTo>
                    <a:pt x="11570" y="3803"/>
                    <a:pt x="11512" y="3903"/>
                    <a:pt x="11322" y="3903"/>
                  </a:cubicBezTo>
                  <a:cubicBezTo>
                    <a:pt x="11288" y="3903"/>
                    <a:pt x="11249" y="3900"/>
                    <a:pt x="11206" y="3893"/>
                  </a:cubicBezTo>
                  <a:lnTo>
                    <a:pt x="4419" y="2334"/>
                  </a:lnTo>
                  <a:lnTo>
                    <a:pt x="5069" y="1239"/>
                  </a:lnTo>
                  <a:lnTo>
                    <a:pt x="2931" y="1"/>
                  </a:lnTo>
                  <a:close/>
                </a:path>
              </a:pathLst>
            </a:custGeom>
            <a:solidFill>
              <a:srgbClr val="E4B2AF"/>
            </a:solidFill>
            <a:ln w="19050" cap="rnd" cmpd="sng">
              <a:solidFill>
                <a:schemeClr val="dk1"/>
              </a:solidFill>
              <a:prstDash val="solid"/>
              <a:miter lim="89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TextBox 504" descr="n185 Fb Thu Huong Pham">
            <a:extLst>
              <a:ext uri="{FF2B5EF4-FFF2-40B4-BE49-F238E27FC236}">
                <a16:creationId xmlns:a16="http://schemas.microsoft.com/office/drawing/2014/main" id="{34B7E676-C72A-4297-56BE-1800EEF15892}"/>
              </a:ext>
            </a:extLst>
          </p:cNvPr>
          <p:cNvSpPr txBox="1"/>
          <p:nvPr/>
        </p:nvSpPr>
        <p:spPr>
          <a:xfrm>
            <a:off x="1000396" y="1995439"/>
            <a:ext cx="1210521" cy="830997"/>
          </a:xfrm>
          <a:prstGeom prst="rect">
            <a:avLst/>
          </a:prstGeom>
          <a:noFill/>
        </p:spPr>
        <p:txBody>
          <a:bodyPr wrap="square">
            <a:spAutoFit/>
          </a:bodyPr>
          <a:lstStyle/>
          <a:p>
            <a:pPr marL="0" lvl="0" indent="0" algn="ctr" rtl="0">
              <a:spcBef>
                <a:spcPts val="0"/>
              </a:spcBef>
              <a:spcAft>
                <a:spcPts val="0"/>
              </a:spcAft>
              <a:buNone/>
            </a:pPr>
            <a:r>
              <a:rPr lang="en" sz="2400" b="1" dirty="0">
                <a:solidFill>
                  <a:srgbClr val="FF0000"/>
                </a:solidFill>
                <a:latin typeface="Roboto Condensed" panose="02000000000000000000" pitchFamily="2" charset="0"/>
                <a:ea typeface="Roboto Condensed" panose="02000000000000000000" pitchFamily="2" charset="0"/>
              </a:rPr>
              <a:t>THỂ</a:t>
            </a:r>
          </a:p>
          <a:p>
            <a:pPr marL="0" lvl="0" indent="0" algn="ctr" rtl="0">
              <a:spcBef>
                <a:spcPts val="0"/>
              </a:spcBef>
              <a:spcAft>
                <a:spcPts val="0"/>
              </a:spcAft>
              <a:buNone/>
            </a:pPr>
            <a:r>
              <a:rPr lang="en" sz="2400" b="1" dirty="0">
                <a:solidFill>
                  <a:srgbClr val="FF0000"/>
                </a:solidFill>
                <a:latin typeface="Roboto Condensed" panose="02000000000000000000" pitchFamily="2" charset="0"/>
                <a:ea typeface="Roboto Condensed" panose="02000000000000000000" pitchFamily="2" charset="0"/>
              </a:rPr>
              <a:t>LỆ</a:t>
            </a:r>
          </a:p>
        </p:txBody>
      </p:sp>
      <p:sp>
        <p:nvSpPr>
          <p:cNvPr id="507" name="TextBox 506" descr="n185 Fb Thu Huong Pham">
            <a:extLst>
              <a:ext uri="{FF2B5EF4-FFF2-40B4-BE49-F238E27FC236}">
                <a16:creationId xmlns:a16="http://schemas.microsoft.com/office/drawing/2014/main" id="{1028FCA7-686C-4E94-3931-A8D710FD0E88}"/>
              </a:ext>
            </a:extLst>
          </p:cNvPr>
          <p:cNvSpPr txBox="1"/>
          <p:nvPr/>
        </p:nvSpPr>
        <p:spPr>
          <a:xfrm>
            <a:off x="2210917" y="1768784"/>
            <a:ext cx="6332064" cy="2400657"/>
          </a:xfrm>
          <a:prstGeom prst="rect">
            <a:avLst/>
          </a:prstGeom>
          <a:noFill/>
        </p:spPr>
        <p:txBody>
          <a:bodyPr wrap="square">
            <a:spAutoFit/>
          </a:bodyPr>
          <a:lstStyle/>
          <a:p>
            <a:pPr marL="342900" lvl="0" indent="-342900" algn="just" rtl="0">
              <a:spcBef>
                <a:spcPts val="600"/>
              </a:spcBef>
              <a:spcAft>
                <a:spcPts val="600"/>
              </a:spcAft>
              <a:buFont typeface="Wingdings" panose="05000000000000000000" pitchFamily="2" charset="2"/>
              <a:buChar char="q"/>
            </a:pPr>
            <a:r>
              <a:rPr lang="vi-VN" sz="2600" dirty="0">
                <a:solidFill>
                  <a:srgbClr val="0070C0"/>
                </a:solidFill>
                <a:latin typeface="Roboto Condensed" panose="02000000000000000000" pitchFamily="2" charset="0"/>
                <a:ea typeface="Roboto Condensed" panose="02000000000000000000" pitchFamily="2" charset="0"/>
              </a:rPr>
              <a:t>Mỗi nhóm lần lượt chọn một bông hoa, hoàn thành nhiệm vụ tại bông hoa đó sẽ dành được 10 điểm</a:t>
            </a:r>
          </a:p>
          <a:p>
            <a:pPr marL="342900" lvl="0" indent="-342900" algn="just" rtl="0">
              <a:spcBef>
                <a:spcPts val="600"/>
              </a:spcBef>
              <a:spcAft>
                <a:spcPts val="600"/>
              </a:spcAft>
              <a:buFont typeface="Wingdings" panose="05000000000000000000" pitchFamily="2" charset="2"/>
              <a:buChar char="q"/>
            </a:pPr>
            <a:r>
              <a:rPr lang="vi-VN" sz="2600" dirty="0">
                <a:solidFill>
                  <a:srgbClr val="0070C0"/>
                </a:solidFill>
                <a:latin typeface="Roboto Condensed" panose="02000000000000000000" pitchFamily="2" charset="0"/>
                <a:ea typeface="Roboto Condensed" panose="02000000000000000000" pitchFamily="2" charset="0"/>
              </a:rPr>
              <a:t>Trả lời sai các nhóm khác </a:t>
            </a:r>
            <a:r>
              <a:rPr lang="en-US" sz="2600" dirty="0" err="1">
                <a:solidFill>
                  <a:srgbClr val="0070C0"/>
                </a:solidFill>
                <a:latin typeface="Roboto Condensed" panose="02000000000000000000" pitchFamily="2" charset="0"/>
                <a:ea typeface="Roboto Condensed" panose="02000000000000000000" pitchFamily="2" charset="0"/>
              </a:rPr>
              <a:t>gi</a:t>
            </a:r>
            <a:r>
              <a:rPr lang="vi-VN" sz="2600" dirty="0">
                <a:solidFill>
                  <a:srgbClr val="0070C0"/>
                </a:solidFill>
                <a:latin typeface="Roboto Condensed" panose="02000000000000000000" pitchFamily="2" charset="0"/>
                <a:ea typeface="Roboto Condensed" panose="02000000000000000000" pitchFamily="2" charset="0"/>
              </a:rPr>
              <a:t>ành quyền trả lời</a:t>
            </a:r>
          </a:p>
          <a:p>
            <a:pPr marL="342900" lvl="0" indent="-342900" algn="just" rtl="0">
              <a:spcBef>
                <a:spcPts val="600"/>
              </a:spcBef>
              <a:spcAft>
                <a:spcPts val="600"/>
              </a:spcAft>
              <a:buFont typeface="Wingdings" panose="05000000000000000000" pitchFamily="2" charset="2"/>
              <a:buChar char="q"/>
            </a:pPr>
            <a:r>
              <a:rPr lang="vi-VN" sz="2600" dirty="0">
                <a:solidFill>
                  <a:srgbClr val="0070C0"/>
                </a:solidFill>
                <a:latin typeface="Roboto Condensed" panose="02000000000000000000" pitchFamily="2" charset="0"/>
                <a:ea typeface="Roboto Condensed" panose="02000000000000000000" pitchFamily="2" charset="0"/>
              </a:rPr>
              <a:t>Thời gian suy nghĩ cho mỗi câu hỏi là 15s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additive="base">
                                        <p:cTn id="7" dur="500" fill="hold"/>
                                        <p:tgtEl>
                                          <p:spTgt spid="410"/>
                                        </p:tgtEl>
                                        <p:attrNameLst>
                                          <p:attrName>ppt_x</p:attrName>
                                        </p:attrNameLst>
                                      </p:cBhvr>
                                      <p:tavLst>
                                        <p:tav tm="0">
                                          <p:val>
                                            <p:strVal val="#ppt_x"/>
                                          </p:val>
                                        </p:tav>
                                        <p:tav tm="100000">
                                          <p:val>
                                            <p:strVal val="#ppt_x"/>
                                          </p:val>
                                        </p:tav>
                                      </p:tavLst>
                                    </p:anim>
                                    <p:anim calcmode="lin" valueType="num">
                                      <p:cBhvr additive="base">
                                        <p:cTn id="8" dur="500" fill="hold"/>
                                        <p:tgtEl>
                                          <p:spTgt spid="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1">
                                            <p:txEl>
                                              <p:pRg st="0" end="0"/>
                                            </p:txEl>
                                          </p:spTgt>
                                        </p:tgtEl>
                                        <p:attrNameLst>
                                          <p:attrName>style.visibility</p:attrName>
                                        </p:attrNameLst>
                                      </p:cBhvr>
                                      <p:to>
                                        <p:strVal val="visible"/>
                                      </p:to>
                                    </p:set>
                                    <p:anim calcmode="lin" valueType="num">
                                      <p:cBhvr additive="base">
                                        <p:cTn id="13" dur="500" fill="hold"/>
                                        <p:tgtEl>
                                          <p:spTgt spid="4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5"/>
                                        </p:tgtEl>
                                        <p:attrNameLst>
                                          <p:attrName>style.visibility</p:attrName>
                                        </p:attrNameLst>
                                      </p:cBhvr>
                                      <p:to>
                                        <p:strVal val="visible"/>
                                      </p:to>
                                    </p:set>
                                    <p:animEffect transition="in" filter="barn(inVertical)">
                                      <p:cBhvr>
                                        <p:cTn id="19" dur="500"/>
                                        <p:tgtEl>
                                          <p:spTgt spid="50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07"/>
                                        </p:tgtEl>
                                        <p:attrNameLst>
                                          <p:attrName>style.visibility</p:attrName>
                                        </p:attrNameLst>
                                      </p:cBhvr>
                                      <p:to>
                                        <p:strVal val="visible"/>
                                      </p:to>
                                    </p:set>
                                    <p:anim calcmode="lin" valueType="num">
                                      <p:cBhvr additive="base">
                                        <p:cTn id="24" dur="500" fill="hold"/>
                                        <p:tgtEl>
                                          <p:spTgt spid="507"/>
                                        </p:tgtEl>
                                        <p:attrNameLst>
                                          <p:attrName>ppt_x</p:attrName>
                                        </p:attrNameLst>
                                      </p:cBhvr>
                                      <p:tavLst>
                                        <p:tav tm="0">
                                          <p:val>
                                            <p:strVal val="#ppt_x"/>
                                          </p:val>
                                        </p:tav>
                                        <p:tav tm="100000">
                                          <p:val>
                                            <p:strVal val="#ppt_x"/>
                                          </p:val>
                                        </p:tav>
                                      </p:tavLst>
                                    </p:anim>
                                    <p:anim calcmode="lin" valueType="num">
                                      <p:cBhvr additive="base">
                                        <p:cTn id="25" dur="500" fill="hold"/>
                                        <p:tgtEl>
                                          <p:spTgt spid="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build="p"/>
      <p:bldP spid="505" grpId="0"/>
      <p:bldP spid="50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descr="n185 Fb Thu Huong Pham">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21" name="Title 1" descr="n185 Fb Thu Huong Pham">
            <a:extLst>
              <a:ext uri="{FF2B5EF4-FFF2-40B4-BE49-F238E27FC236}">
                <a16:creationId xmlns:a16="http://schemas.microsoft.com/office/drawing/2014/main" id="{267291F7-1CE9-F8D8-E7BF-69634CC2FC59}"/>
              </a:ext>
            </a:extLst>
          </p:cNvPr>
          <p:cNvSpPr txBox="1">
            <a:spLocks/>
          </p:cNvSpPr>
          <p:nvPr/>
        </p:nvSpPr>
        <p:spPr>
          <a:xfrm>
            <a:off x="67850" y="1583541"/>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783">
              <a:buClrTx/>
            </a:pPr>
            <a:r>
              <a:rPr lang="en-US" sz="54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descr="n185 Fb Thu Huong Pham">
            <a:extLst>
              <a:ext uri="{FF2B5EF4-FFF2-40B4-BE49-F238E27FC236}">
                <a16:creationId xmlns:a16="http://schemas.microsoft.com/office/drawing/2014/main" id="{44CFE1A0-E7AF-7335-5DC4-8EA980CD2D92}"/>
              </a:ext>
            </a:extLst>
          </p:cNvPr>
          <p:cNvGrpSpPr/>
          <p:nvPr/>
        </p:nvGrpSpPr>
        <p:grpSpPr>
          <a:xfrm>
            <a:off x="-28732" y="3328990"/>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0455"/>
            <a:stretch/>
          </p:blipFill>
          <p:spPr>
            <a:xfrm rot="21095236">
              <a:off x="4673503" y="4825296"/>
              <a:ext cx="1095223" cy="1198887"/>
            </a:xfrm>
            <a:prstGeom prst="rect">
              <a:avLst/>
            </a:prstGeom>
          </p:spPr>
        </p:pic>
      </p:grpSp>
      <p:pic>
        <p:nvPicPr>
          <p:cNvPr id="32" name="Picture 6" descr="n185 Fb Thu Huong Pham">
            <a:extLst>
              <a:ext uri="{FF2B5EF4-FFF2-40B4-BE49-F238E27FC236}">
                <a16:creationId xmlns:a16="http://schemas.microsoft.com/office/drawing/2014/main" id="{DF876DCC-A5B9-C409-B8F7-BA485FC9AF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5759" y="207046"/>
            <a:ext cx="4652609" cy="4936454"/>
          </a:xfrm>
          <a:prstGeom prst="rect">
            <a:avLst/>
          </a:prstGeom>
        </p:spPr>
      </p:pic>
      <p:pic>
        <p:nvPicPr>
          <p:cNvPr id="33" name="Picture 3" descr="n185 Fb Thu Huong Pham">
            <a:extLst>
              <a:ext uri="{FF2B5EF4-FFF2-40B4-BE49-F238E27FC236}">
                <a16:creationId xmlns:a16="http://schemas.microsoft.com/office/drawing/2014/main" id="{44593A2E-1FF6-FDD2-2D83-B3DAC8735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7259" y="158524"/>
            <a:ext cx="621095" cy="597380"/>
          </a:xfrm>
          <a:prstGeom prst="rect">
            <a:avLst/>
          </a:prstGeom>
        </p:spPr>
      </p:pic>
      <p:pic>
        <p:nvPicPr>
          <p:cNvPr id="34" name="Picture 10" descr="n185 Fb Thu Huong Pham">
            <a:extLst>
              <a:ext uri="{FF2B5EF4-FFF2-40B4-BE49-F238E27FC236}">
                <a16:creationId xmlns:a16="http://schemas.microsoft.com/office/drawing/2014/main" id="{46175619-C33B-BE17-E0F2-FD45209EA6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39906" y="2233746"/>
            <a:ext cx="784808" cy="726304"/>
          </a:xfrm>
          <a:prstGeom prst="rect">
            <a:avLst/>
          </a:prstGeom>
        </p:spPr>
      </p:pic>
      <p:pic>
        <p:nvPicPr>
          <p:cNvPr id="35" name="Picture 12" descr="n185 Fb Thu Huong Pham">
            <a:extLst>
              <a:ext uri="{FF2B5EF4-FFF2-40B4-BE49-F238E27FC236}">
                <a16:creationId xmlns:a16="http://schemas.microsoft.com/office/drawing/2014/main" id="{C0E371A4-96E2-BA4C-4013-AD0C48D467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83460" y="2233746"/>
            <a:ext cx="625250" cy="650072"/>
          </a:xfrm>
          <a:prstGeom prst="rect">
            <a:avLst/>
          </a:prstGeom>
        </p:spPr>
      </p:pic>
      <p:pic>
        <p:nvPicPr>
          <p:cNvPr id="36" name="Picture 13" descr="n185 Fb Thu Huong Pham">
            <a:extLst>
              <a:ext uri="{FF2B5EF4-FFF2-40B4-BE49-F238E27FC236}">
                <a16:creationId xmlns:a16="http://schemas.microsoft.com/office/drawing/2014/main" id="{2582077B-D0AF-1F0E-EF3C-B3591144AC3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54642" y="1187414"/>
            <a:ext cx="597592" cy="588899"/>
          </a:xfrm>
          <a:prstGeom prst="rect">
            <a:avLst/>
          </a:prstGeom>
        </p:spPr>
      </p:pic>
      <p:pic>
        <p:nvPicPr>
          <p:cNvPr id="37" name="Picture 17" descr="n185 Fb Thu Huong Pham">
            <a:extLst>
              <a:ext uri="{FF2B5EF4-FFF2-40B4-BE49-F238E27FC236}">
                <a16:creationId xmlns:a16="http://schemas.microsoft.com/office/drawing/2014/main" id="{78FA203B-067D-E06D-958B-EFBF6BD21BC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982280" y="978278"/>
            <a:ext cx="642936" cy="637091"/>
          </a:xfrm>
          <a:prstGeom prst="rect">
            <a:avLst/>
          </a:prstGeom>
        </p:spPr>
      </p:pic>
      <p:pic>
        <p:nvPicPr>
          <p:cNvPr id="38" name="Picture 18" descr="n185 Fb Thu Huong Pham">
            <a:extLst>
              <a:ext uri="{FF2B5EF4-FFF2-40B4-BE49-F238E27FC236}">
                <a16:creationId xmlns:a16="http://schemas.microsoft.com/office/drawing/2014/main" id="{626806A6-356C-3B73-B5AF-D285C851959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125641" y="1915524"/>
            <a:ext cx="503236" cy="503236"/>
          </a:xfrm>
          <a:prstGeom prst="rect">
            <a:avLst/>
          </a:prstGeom>
        </p:spPr>
      </p:pic>
      <p:pic>
        <p:nvPicPr>
          <p:cNvPr id="39" name="Picture 22" descr="n185 Fb Thu Huong Pham">
            <a:extLst>
              <a:ext uri="{FF2B5EF4-FFF2-40B4-BE49-F238E27FC236}">
                <a16:creationId xmlns:a16="http://schemas.microsoft.com/office/drawing/2014/main" id="{BA986066-D350-9BA9-4FF1-3BD03E2A4BC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482784" y="1282262"/>
            <a:ext cx="633263" cy="633263"/>
          </a:xfrm>
          <a:prstGeom prst="rect">
            <a:avLst/>
          </a:prstGeom>
        </p:spPr>
      </p:pic>
      <p:pic>
        <p:nvPicPr>
          <p:cNvPr id="40" name="Picture 23" descr="n185 Fb Thu Huong Pham">
            <a:extLst>
              <a:ext uri="{FF2B5EF4-FFF2-40B4-BE49-F238E27FC236}">
                <a16:creationId xmlns:a16="http://schemas.microsoft.com/office/drawing/2014/main" id="{6F08720D-75EB-12AB-563F-C93A2A91F31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625215" y="504235"/>
            <a:ext cx="767786" cy="759410"/>
          </a:xfrm>
          <a:prstGeom prst="rect">
            <a:avLst/>
          </a:prstGeom>
        </p:spPr>
      </p:pic>
      <p:pic>
        <p:nvPicPr>
          <p:cNvPr id="41" name="Picture 7" descr="n185 Fb Thu Huong Pham">
            <a:extLst>
              <a:ext uri="{FF2B5EF4-FFF2-40B4-BE49-F238E27FC236}">
                <a16:creationId xmlns:a16="http://schemas.microsoft.com/office/drawing/2014/main" id="{4836C239-393E-0264-468D-AC9733174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91701" y="185846"/>
            <a:ext cx="689561" cy="685800"/>
          </a:xfrm>
          <a:prstGeom prst="rect">
            <a:avLst/>
          </a:prstGeom>
        </p:spPr>
      </p:pic>
      <p:pic>
        <p:nvPicPr>
          <p:cNvPr id="42" name="Picture 9" descr="n185 Fb Thu Huong Pham">
            <a:extLst>
              <a:ext uri="{FF2B5EF4-FFF2-40B4-BE49-F238E27FC236}">
                <a16:creationId xmlns:a16="http://schemas.microsoft.com/office/drawing/2014/main" id="{8853651C-9889-A7BD-D9C9-697EEBCE153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717336" y="308804"/>
            <a:ext cx="868848" cy="891540"/>
          </a:xfrm>
          <a:prstGeom prst="rect">
            <a:avLst/>
          </a:prstGeom>
        </p:spPr>
      </p:pic>
      <p:pic>
        <p:nvPicPr>
          <p:cNvPr id="43" name="Picture 42" descr="n185 Fb Thu Huong Pham">
            <a:hlinkClick r:id="rId28" action="ppaction://hlinksldjump"/>
            <a:extLst>
              <a:ext uri="{FF2B5EF4-FFF2-40B4-BE49-F238E27FC236}">
                <a16:creationId xmlns:a16="http://schemas.microsoft.com/office/drawing/2014/main" id="{3130FD4C-5FA6-363F-EC68-6F0B4CCE2444}"/>
              </a:ext>
            </a:extLst>
          </p:cNvPr>
          <p:cNvPicPr>
            <a:picLocks noChangeAspect="1"/>
          </p:cNvPicPr>
          <p:nvPr/>
        </p:nvPicPr>
        <p:blipFill>
          <a:blip r:embed="rId29"/>
          <a:stretch>
            <a:fillRect/>
          </a:stretch>
        </p:blipFill>
        <p:spPr>
          <a:xfrm>
            <a:off x="6016877" y="2356108"/>
            <a:ext cx="1513463" cy="1037934"/>
          </a:xfrm>
          <a:prstGeom prst="rect">
            <a:avLst/>
          </a:prstGeom>
        </p:spPr>
      </p:pic>
      <p:pic>
        <p:nvPicPr>
          <p:cNvPr id="44" name="Picture 11" descr="n185 Fb Thu Huong Pham">
            <a:extLst>
              <a:ext uri="{FF2B5EF4-FFF2-40B4-BE49-F238E27FC236}">
                <a16:creationId xmlns:a16="http://schemas.microsoft.com/office/drawing/2014/main" id="{9D80BD35-C662-B096-9E86-0EF12A3C0A7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861347" y="1059293"/>
            <a:ext cx="646367" cy="654699"/>
          </a:xfrm>
          <a:prstGeom prst="rect">
            <a:avLst/>
          </a:prstGeom>
        </p:spPr>
      </p:pic>
      <p:pic>
        <p:nvPicPr>
          <p:cNvPr id="45" name="Picture 5" descr="n185 Fb Thu Huong Pham">
            <a:extLst>
              <a:ext uri="{FF2B5EF4-FFF2-40B4-BE49-F238E27FC236}">
                <a16:creationId xmlns:a16="http://schemas.microsoft.com/office/drawing/2014/main" id="{FBB73265-19CB-1289-DD81-7134EB0B988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861828" y="1891846"/>
            <a:ext cx="420169" cy="420169"/>
          </a:xfrm>
          <a:prstGeom prst="rect">
            <a:avLst/>
          </a:prstGeom>
        </p:spPr>
      </p:pic>
      <p:pic>
        <p:nvPicPr>
          <p:cNvPr id="46" name="Picture 2" descr="n185 Fb Thu Huong Pham">
            <a:extLst>
              <a:ext uri="{FF2B5EF4-FFF2-40B4-BE49-F238E27FC236}">
                <a16:creationId xmlns:a16="http://schemas.microsoft.com/office/drawing/2014/main" id="{DA8D8C94-2D8F-9CDD-720E-014A9A133624}"/>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079588" y="308804"/>
            <a:ext cx="563883" cy="533574"/>
          </a:xfrm>
          <a:prstGeom prst="rect">
            <a:avLst/>
          </a:prstGeom>
        </p:spPr>
      </p:pic>
      <p:pic>
        <p:nvPicPr>
          <p:cNvPr id="47" name="Picture 14" descr="n185 Fb Thu Huong Pham">
            <a:extLst>
              <a:ext uri="{FF2B5EF4-FFF2-40B4-BE49-F238E27FC236}">
                <a16:creationId xmlns:a16="http://schemas.microsoft.com/office/drawing/2014/main" id="{D2A2DEEC-0D9F-37A4-26A4-C549896F9068}"/>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7720362" y="2673680"/>
            <a:ext cx="473098" cy="468797"/>
          </a:xfrm>
          <a:prstGeom prst="rect">
            <a:avLst/>
          </a:prstGeom>
        </p:spPr>
      </p:pic>
      <p:pic>
        <p:nvPicPr>
          <p:cNvPr id="29" name="Picture 28" descr="n185 Fb Thu Huong Pham">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90"/>
            <a:ext cx="511799" cy="497468"/>
          </a:xfrm>
          <a:prstGeom prst="rect">
            <a:avLst/>
          </a:prstGeom>
        </p:spPr>
      </p:pic>
      <p:pic>
        <p:nvPicPr>
          <p:cNvPr id="30" name="Picture 29" descr="n185 Fb Thu Huong Pham">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9"/>
            <a:ext cx="511799" cy="479043"/>
          </a:xfrm>
          <a:prstGeom prst="rect">
            <a:avLst/>
          </a:prstGeom>
        </p:spPr>
      </p:pic>
      <p:sp>
        <p:nvSpPr>
          <p:cNvPr id="2" name="TextBox 1" descr="n185 Fb Thu Huong Pham">
            <a:extLst>
              <a:ext uri="{FF2B5EF4-FFF2-40B4-BE49-F238E27FC236}">
                <a16:creationId xmlns:a16="http://schemas.microsoft.com/office/drawing/2014/main" id="{92E8F7C8-BCCC-4978-9B35-44151AABE736}"/>
              </a:ext>
            </a:extLst>
          </p:cNvPr>
          <p:cNvSpPr txBox="1"/>
          <p:nvPr/>
        </p:nvSpPr>
        <p:spPr>
          <a:xfrm>
            <a:off x="-125505" y="-39772"/>
            <a:ext cx="2888843" cy="699230"/>
          </a:xfrm>
          <a:prstGeom prst="rect">
            <a:avLst/>
          </a:prstGeom>
          <a:noFill/>
        </p:spPr>
        <p:txBody>
          <a:bodyPr wrap="square" rtlCol="0">
            <a:spAutoFit/>
          </a:bodyPr>
          <a:lstStyle/>
          <a:p>
            <a:pPr algn="ctr" defTabSz="914378">
              <a:lnSpc>
                <a:spcPct val="150000"/>
              </a:lnSpc>
            </a:pPr>
            <a:r>
              <a:rPr lang="en-US" sz="3000">
                <a:ea typeface="+mn-ea"/>
              </a:rPr>
              <a:t>LUYỆN TẬP</a:t>
            </a:r>
          </a:p>
        </p:txBody>
      </p:sp>
    </p:spTree>
    <p:extLst>
      <p:ext uri="{BB962C8B-B14F-4D97-AF65-F5344CB8AC3E}">
        <p14:creationId xmlns:p14="http://schemas.microsoft.com/office/powerpoint/2010/main" val="1582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descr="n185 Fb Thu Huong Pham">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683" y="173382"/>
            <a:ext cx="1290690" cy="1378574"/>
          </a:xfrm>
          <a:prstGeom prst="rect">
            <a:avLst/>
          </a:prstGeom>
        </p:spPr>
      </p:pic>
      <p:grpSp>
        <p:nvGrpSpPr>
          <p:cNvPr id="31" name="Group 30" descr="n185 Fb Thu Huong Pham">
            <a:extLst>
              <a:ext uri="{FF2B5EF4-FFF2-40B4-BE49-F238E27FC236}">
                <a16:creationId xmlns:a16="http://schemas.microsoft.com/office/drawing/2014/main" id="{711A3176-B5A1-6CFA-8098-929F7A1E638A}"/>
              </a:ext>
            </a:extLst>
          </p:cNvPr>
          <p:cNvGrpSpPr/>
          <p:nvPr/>
        </p:nvGrpSpPr>
        <p:grpSpPr>
          <a:xfrm>
            <a:off x="9306706" y="468448"/>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descr="n185 Fb Thu Huong Pham">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descr="n185 Fb Thu Huong Pham">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descr="n185 Fb Thu Huong Pham">
            <a:extLst>
              <a:ext uri="{FF2B5EF4-FFF2-40B4-BE49-F238E27FC236}">
                <a16:creationId xmlns:a16="http://schemas.microsoft.com/office/drawing/2014/main" id="{44CFE1A0-E7AF-7335-5DC4-8EA980CD2D92}"/>
              </a:ext>
            </a:extLst>
          </p:cNvPr>
          <p:cNvGrpSpPr/>
          <p:nvPr/>
        </p:nvGrpSpPr>
        <p:grpSpPr>
          <a:xfrm>
            <a:off x="-28732"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descr="n185 Fb Thu Huong Pham">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27760" y="255568"/>
            <a:ext cx="4652609" cy="4936454"/>
          </a:xfrm>
          <a:prstGeom prst="rect">
            <a:avLst/>
          </a:prstGeom>
        </p:spPr>
      </p:pic>
      <p:pic>
        <p:nvPicPr>
          <p:cNvPr id="68" name="Picture 67" descr="n185 Fb Thu Huong Pham">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3817556" y="3267883"/>
            <a:ext cx="1508891" cy="1156817"/>
          </a:xfrm>
          <a:prstGeom prst="rect">
            <a:avLst/>
          </a:prstGeom>
        </p:spPr>
      </p:pic>
      <p:pic>
        <p:nvPicPr>
          <p:cNvPr id="70" name="Picture 69" descr="n185 Fb Thu Huong Pham">
            <a:extLst>
              <a:ext uri="{FF2B5EF4-FFF2-40B4-BE49-F238E27FC236}">
                <a16:creationId xmlns:a16="http://schemas.microsoft.com/office/drawing/2014/main" id="{98A76762-8654-54D9-9834-4F2F680F7B10}"/>
              </a:ext>
            </a:extLst>
          </p:cNvPr>
          <p:cNvPicPr>
            <a:picLocks noChangeAspect="1"/>
          </p:cNvPicPr>
          <p:nvPr/>
        </p:nvPicPr>
        <p:blipFill>
          <a:blip r:embed="rId14"/>
          <a:stretch>
            <a:fillRect/>
          </a:stretch>
        </p:blipFill>
        <p:spPr>
          <a:xfrm>
            <a:off x="1796602" y="1057110"/>
            <a:ext cx="640136" cy="731584"/>
          </a:xfrm>
          <a:prstGeom prst="rect">
            <a:avLst/>
          </a:prstGeom>
        </p:spPr>
      </p:pic>
      <p:pic>
        <p:nvPicPr>
          <p:cNvPr id="71" name="Picture 70" descr="n185 Fb Thu Huong Pham">
            <a:extLst>
              <a:ext uri="{FF2B5EF4-FFF2-40B4-BE49-F238E27FC236}">
                <a16:creationId xmlns:a16="http://schemas.microsoft.com/office/drawing/2014/main" id="{ED69E891-B28B-8431-64CA-9DAC590F0222}"/>
              </a:ext>
            </a:extLst>
          </p:cNvPr>
          <p:cNvPicPr>
            <a:picLocks noChangeAspect="1"/>
          </p:cNvPicPr>
          <p:nvPr/>
        </p:nvPicPr>
        <p:blipFill>
          <a:blip r:embed="rId15"/>
          <a:stretch>
            <a:fillRect/>
          </a:stretch>
        </p:blipFill>
        <p:spPr>
          <a:xfrm>
            <a:off x="2503513" y="677724"/>
            <a:ext cx="768163" cy="813887"/>
          </a:xfrm>
          <a:prstGeom prst="rect">
            <a:avLst/>
          </a:prstGeom>
        </p:spPr>
      </p:pic>
      <p:pic>
        <p:nvPicPr>
          <p:cNvPr id="72" name="Picture 71" descr="n185 Fb Thu Huong Pham">
            <a:extLst>
              <a:ext uri="{FF2B5EF4-FFF2-40B4-BE49-F238E27FC236}">
                <a16:creationId xmlns:a16="http://schemas.microsoft.com/office/drawing/2014/main" id="{BB271963-4899-2698-C17D-6C6EA82A4CC8}"/>
              </a:ext>
            </a:extLst>
          </p:cNvPr>
          <p:cNvPicPr>
            <a:picLocks noChangeAspect="1"/>
          </p:cNvPicPr>
          <p:nvPr/>
        </p:nvPicPr>
        <p:blipFill>
          <a:blip r:embed="rId16"/>
          <a:stretch>
            <a:fillRect/>
          </a:stretch>
        </p:blipFill>
        <p:spPr>
          <a:xfrm>
            <a:off x="2268106" y="2172353"/>
            <a:ext cx="781880" cy="772735"/>
          </a:xfrm>
          <a:prstGeom prst="rect">
            <a:avLst/>
          </a:prstGeom>
        </p:spPr>
      </p:pic>
      <p:pic>
        <p:nvPicPr>
          <p:cNvPr id="73" name="Picture 72" descr="n185 Fb Thu Huong Pham">
            <a:extLst>
              <a:ext uri="{FF2B5EF4-FFF2-40B4-BE49-F238E27FC236}">
                <a16:creationId xmlns:a16="http://schemas.microsoft.com/office/drawing/2014/main" id="{2EF0BCB2-FAEC-AE4A-7583-1B761456A116}"/>
              </a:ext>
            </a:extLst>
          </p:cNvPr>
          <p:cNvPicPr>
            <a:picLocks noChangeAspect="1"/>
          </p:cNvPicPr>
          <p:nvPr/>
        </p:nvPicPr>
        <p:blipFill>
          <a:blip r:embed="rId17"/>
          <a:stretch>
            <a:fillRect/>
          </a:stretch>
        </p:blipFill>
        <p:spPr>
          <a:xfrm>
            <a:off x="3248260" y="277812"/>
            <a:ext cx="685859" cy="763590"/>
          </a:xfrm>
          <a:prstGeom prst="rect">
            <a:avLst/>
          </a:prstGeom>
        </p:spPr>
      </p:pic>
      <p:pic>
        <p:nvPicPr>
          <p:cNvPr id="74" name="Picture 73" descr="n185 Fb Thu Huong Pham">
            <a:extLst>
              <a:ext uri="{FF2B5EF4-FFF2-40B4-BE49-F238E27FC236}">
                <a16:creationId xmlns:a16="http://schemas.microsoft.com/office/drawing/2014/main" id="{316AA19F-449C-2DA2-0AEB-1E4F6AAD99C1}"/>
              </a:ext>
            </a:extLst>
          </p:cNvPr>
          <p:cNvPicPr>
            <a:picLocks noChangeAspect="1"/>
          </p:cNvPicPr>
          <p:nvPr/>
        </p:nvPicPr>
        <p:blipFill>
          <a:blip r:embed="rId18"/>
          <a:stretch>
            <a:fillRect/>
          </a:stretch>
        </p:blipFill>
        <p:spPr>
          <a:xfrm>
            <a:off x="3242134" y="1292329"/>
            <a:ext cx="754445" cy="791024"/>
          </a:xfrm>
          <a:prstGeom prst="rect">
            <a:avLst/>
          </a:prstGeom>
        </p:spPr>
      </p:pic>
      <p:pic>
        <p:nvPicPr>
          <p:cNvPr id="75" name="Picture 74" descr="n185 Fb Thu Huong Pham">
            <a:extLst>
              <a:ext uri="{FF2B5EF4-FFF2-40B4-BE49-F238E27FC236}">
                <a16:creationId xmlns:a16="http://schemas.microsoft.com/office/drawing/2014/main" id="{E7D81144-87F8-9182-A95C-889274E40A3B}"/>
              </a:ext>
            </a:extLst>
          </p:cNvPr>
          <p:cNvPicPr>
            <a:picLocks noChangeAspect="1"/>
          </p:cNvPicPr>
          <p:nvPr/>
        </p:nvPicPr>
        <p:blipFill>
          <a:blip r:embed="rId19"/>
          <a:stretch>
            <a:fillRect/>
          </a:stretch>
        </p:blipFill>
        <p:spPr>
          <a:xfrm>
            <a:off x="3995918" y="64576"/>
            <a:ext cx="887045" cy="855038"/>
          </a:xfrm>
          <a:prstGeom prst="rect">
            <a:avLst/>
          </a:prstGeom>
        </p:spPr>
      </p:pic>
      <p:pic>
        <p:nvPicPr>
          <p:cNvPr id="77" name="Picture 76" descr="n185 Fb Thu Huong Pham">
            <a:extLst>
              <a:ext uri="{FF2B5EF4-FFF2-40B4-BE49-F238E27FC236}">
                <a16:creationId xmlns:a16="http://schemas.microsoft.com/office/drawing/2014/main" id="{EB0105FD-D52F-EFCD-B1EF-6067B2C87E92}"/>
              </a:ext>
            </a:extLst>
          </p:cNvPr>
          <p:cNvPicPr>
            <a:picLocks noChangeAspect="1"/>
          </p:cNvPicPr>
          <p:nvPr/>
        </p:nvPicPr>
        <p:blipFill>
          <a:blip r:embed="rId20"/>
          <a:stretch>
            <a:fillRect/>
          </a:stretch>
        </p:blipFill>
        <p:spPr>
          <a:xfrm>
            <a:off x="5423983" y="442701"/>
            <a:ext cx="868755" cy="891617"/>
          </a:xfrm>
          <a:prstGeom prst="rect">
            <a:avLst/>
          </a:prstGeom>
        </p:spPr>
      </p:pic>
      <p:pic>
        <p:nvPicPr>
          <p:cNvPr id="79" name="Picture 78" descr="n185 Fb Thu Huong Pham">
            <a:extLst>
              <a:ext uri="{FF2B5EF4-FFF2-40B4-BE49-F238E27FC236}">
                <a16:creationId xmlns:a16="http://schemas.microsoft.com/office/drawing/2014/main" id="{0CB06CE3-925E-A070-37CB-4DB2AC3AE006}"/>
              </a:ext>
            </a:extLst>
          </p:cNvPr>
          <p:cNvPicPr>
            <a:picLocks noChangeAspect="1"/>
          </p:cNvPicPr>
          <p:nvPr/>
        </p:nvPicPr>
        <p:blipFill>
          <a:blip r:embed="rId21"/>
          <a:stretch>
            <a:fillRect/>
          </a:stretch>
        </p:blipFill>
        <p:spPr>
          <a:xfrm>
            <a:off x="4797904" y="1921643"/>
            <a:ext cx="685859" cy="754445"/>
          </a:xfrm>
          <a:prstGeom prst="rect">
            <a:avLst/>
          </a:prstGeom>
        </p:spPr>
      </p:pic>
      <p:pic>
        <p:nvPicPr>
          <p:cNvPr id="19" name="Picture 18" descr="n185 Fb Thu Huong Pham">
            <a:hlinkClick r:id="rId22" action="ppaction://hlinksldjump"/>
            <a:extLst>
              <a:ext uri="{FF2B5EF4-FFF2-40B4-BE49-F238E27FC236}">
                <a16:creationId xmlns:a16="http://schemas.microsoft.com/office/drawing/2014/main" id="{9A7C21CA-D515-D072-EB49-F0AB94141C68}"/>
              </a:ext>
            </a:extLst>
          </p:cNvPr>
          <p:cNvPicPr>
            <a:picLocks noChangeAspect="1"/>
          </p:cNvPicPr>
          <p:nvPr/>
        </p:nvPicPr>
        <p:blipFill>
          <a:blip r:embed="rId14"/>
          <a:stretch>
            <a:fillRect/>
          </a:stretch>
        </p:blipFill>
        <p:spPr>
          <a:xfrm>
            <a:off x="1792695" y="1060083"/>
            <a:ext cx="640136" cy="731584"/>
          </a:xfrm>
          <a:prstGeom prst="rect">
            <a:avLst/>
          </a:prstGeom>
        </p:spPr>
      </p:pic>
      <p:pic>
        <p:nvPicPr>
          <p:cNvPr id="54" name="Picture 53" descr="n185 Fb Thu Huong Pham">
            <a:hlinkClick r:id="rId23" action="ppaction://hlinksldjump"/>
            <a:extLst>
              <a:ext uri="{FF2B5EF4-FFF2-40B4-BE49-F238E27FC236}">
                <a16:creationId xmlns:a16="http://schemas.microsoft.com/office/drawing/2014/main" id="{B983A08D-64B2-5558-82CA-3B2BF2704795}"/>
              </a:ext>
            </a:extLst>
          </p:cNvPr>
          <p:cNvPicPr>
            <a:picLocks noChangeAspect="1"/>
          </p:cNvPicPr>
          <p:nvPr/>
        </p:nvPicPr>
        <p:blipFill>
          <a:blip r:embed="rId15"/>
          <a:stretch>
            <a:fillRect/>
          </a:stretch>
        </p:blipFill>
        <p:spPr>
          <a:xfrm>
            <a:off x="2521399" y="691406"/>
            <a:ext cx="768163" cy="813887"/>
          </a:xfrm>
          <a:prstGeom prst="rect">
            <a:avLst/>
          </a:prstGeom>
        </p:spPr>
      </p:pic>
      <p:pic>
        <p:nvPicPr>
          <p:cNvPr id="55" name="Picture 54" descr="n185 Fb Thu Huong Pham">
            <a:hlinkClick r:id="rId24" action="ppaction://hlinksldjump"/>
            <a:extLst>
              <a:ext uri="{FF2B5EF4-FFF2-40B4-BE49-F238E27FC236}">
                <a16:creationId xmlns:a16="http://schemas.microsoft.com/office/drawing/2014/main" id="{8A0CFB29-0543-D892-1478-6323B98F0662}"/>
              </a:ext>
            </a:extLst>
          </p:cNvPr>
          <p:cNvPicPr>
            <a:picLocks noChangeAspect="1"/>
          </p:cNvPicPr>
          <p:nvPr/>
        </p:nvPicPr>
        <p:blipFill>
          <a:blip r:embed="rId16"/>
          <a:stretch>
            <a:fillRect/>
          </a:stretch>
        </p:blipFill>
        <p:spPr>
          <a:xfrm>
            <a:off x="2268106" y="2169379"/>
            <a:ext cx="781880" cy="772735"/>
          </a:xfrm>
          <a:prstGeom prst="rect">
            <a:avLst/>
          </a:prstGeom>
        </p:spPr>
      </p:pic>
      <p:pic>
        <p:nvPicPr>
          <p:cNvPr id="56" name="Picture 55" descr="n185 Fb Thu Huong Pham">
            <a:hlinkClick r:id="rId25" action="ppaction://hlinksldjump"/>
            <a:extLst>
              <a:ext uri="{FF2B5EF4-FFF2-40B4-BE49-F238E27FC236}">
                <a16:creationId xmlns:a16="http://schemas.microsoft.com/office/drawing/2014/main" id="{BEDEFEA5-547B-0EE8-8CFA-352B739375F0}"/>
              </a:ext>
            </a:extLst>
          </p:cNvPr>
          <p:cNvPicPr>
            <a:picLocks noChangeAspect="1"/>
          </p:cNvPicPr>
          <p:nvPr/>
        </p:nvPicPr>
        <p:blipFill>
          <a:blip r:embed="rId17"/>
          <a:stretch>
            <a:fillRect/>
          </a:stretch>
        </p:blipFill>
        <p:spPr>
          <a:xfrm>
            <a:off x="3236827" y="271489"/>
            <a:ext cx="685859" cy="763590"/>
          </a:xfrm>
          <a:prstGeom prst="rect">
            <a:avLst/>
          </a:prstGeom>
        </p:spPr>
      </p:pic>
      <p:pic>
        <p:nvPicPr>
          <p:cNvPr id="57" name="Picture 56" descr="n185 Fb Thu Huong Pham">
            <a:hlinkClick r:id="rId26" action="ppaction://hlinksldjump"/>
            <a:extLst>
              <a:ext uri="{FF2B5EF4-FFF2-40B4-BE49-F238E27FC236}">
                <a16:creationId xmlns:a16="http://schemas.microsoft.com/office/drawing/2014/main" id="{C84A0A08-50EE-F9DD-387C-3941C953E0A4}"/>
              </a:ext>
            </a:extLst>
          </p:cNvPr>
          <p:cNvPicPr>
            <a:picLocks noChangeAspect="1"/>
          </p:cNvPicPr>
          <p:nvPr/>
        </p:nvPicPr>
        <p:blipFill>
          <a:blip r:embed="rId18"/>
          <a:stretch>
            <a:fillRect/>
          </a:stretch>
        </p:blipFill>
        <p:spPr>
          <a:xfrm>
            <a:off x="3248726" y="1303891"/>
            <a:ext cx="754445" cy="791024"/>
          </a:xfrm>
          <a:prstGeom prst="rect">
            <a:avLst/>
          </a:prstGeom>
        </p:spPr>
      </p:pic>
      <p:pic>
        <p:nvPicPr>
          <p:cNvPr id="58" name="Picture 57" descr="n185 Fb Thu Huong Pham">
            <a:hlinkClick r:id="rId27" action="ppaction://hlinksldjump"/>
            <a:extLst>
              <a:ext uri="{FF2B5EF4-FFF2-40B4-BE49-F238E27FC236}">
                <a16:creationId xmlns:a16="http://schemas.microsoft.com/office/drawing/2014/main" id="{523D9709-94E3-6852-DDB3-57F678A48876}"/>
              </a:ext>
            </a:extLst>
          </p:cNvPr>
          <p:cNvPicPr>
            <a:picLocks noChangeAspect="1"/>
          </p:cNvPicPr>
          <p:nvPr/>
        </p:nvPicPr>
        <p:blipFill>
          <a:blip r:embed="rId19"/>
          <a:stretch>
            <a:fillRect/>
          </a:stretch>
        </p:blipFill>
        <p:spPr>
          <a:xfrm>
            <a:off x="4003171" y="58797"/>
            <a:ext cx="887045" cy="855038"/>
          </a:xfrm>
          <a:prstGeom prst="rect">
            <a:avLst/>
          </a:prstGeom>
        </p:spPr>
      </p:pic>
      <p:pic>
        <p:nvPicPr>
          <p:cNvPr id="60" name="Picture 59" descr="n185 Fb Thu Huong Pham">
            <a:hlinkClick r:id="rId28" action="ppaction://hlinksldjump"/>
            <a:extLst>
              <a:ext uri="{FF2B5EF4-FFF2-40B4-BE49-F238E27FC236}">
                <a16:creationId xmlns:a16="http://schemas.microsoft.com/office/drawing/2014/main" id="{4BB876A9-DF67-AEEE-C945-CD0E87065E50}"/>
              </a:ext>
            </a:extLst>
          </p:cNvPr>
          <p:cNvPicPr>
            <a:picLocks noChangeAspect="1"/>
          </p:cNvPicPr>
          <p:nvPr/>
        </p:nvPicPr>
        <p:blipFill>
          <a:blip r:embed="rId20"/>
          <a:stretch>
            <a:fillRect/>
          </a:stretch>
        </p:blipFill>
        <p:spPr>
          <a:xfrm>
            <a:off x="5420063" y="425699"/>
            <a:ext cx="868755" cy="891617"/>
          </a:xfrm>
          <a:prstGeom prst="rect">
            <a:avLst/>
          </a:prstGeom>
        </p:spPr>
      </p:pic>
      <p:pic>
        <p:nvPicPr>
          <p:cNvPr id="62" name="Picture 61" descr="n185 Fb Thu Huong Pham">
            <a:hlinkClick r:id="rId29" action="ppaction://hlinksldjump"/>
            <a:extLst>
              <a:ext uri="{FF2B5EF4-FFF2-40B4-BE49-F238E27FC236}">
                <a16:creationId xmlns:a16="http://schemas.microsoft.com/office/drawing/2014/main" id="{CC6CF054-22EA-8DD5-931F-3EA6B497DAC4}"/>
              </a:ext>
            </a:extLst>
          </p:cNvPr>
          <p:cNvPicPr>
            <a:picLocks noChangeAspect="1"/>
          </p:cNvPicPr>
          <p:nvPr/>
        </p:nvPicPr>
        <p:blipFill>
          <a:blip r:embed="rId21"/>
          <a:stretch>
            <a:fillRect/>
          </a:stretch>
        </p:blipFill>
        <p:spPr>
          <a:xfrm>
            <a:off x="4814042" y="1924664"/>
            <a:ext cx="685859" cy="754445"/>
          </a:xfrm>
          <a:prstGeom prst="rect">
            <a:avLst/>
          </a:prstGeom>
        </p:spPr>
      </p:pic>
    </p:spTree>
    <p:extLst>
      <p:ext uri="{BB962C8B-B14F-4D97-AF65-F5344CB8AC3E}">
        <p14:creationId xmlns:p14="http://schemas.microsoft.com/office/powerpoint/2010/main" val="106045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9"/>
                                        </p:tgtEl>
                                        <p:attrNameLst>
                                          <p:attrName>r</p:attrName>
                                        </p:attrNameLst>
                                      </p:cBhvr>
                                    </p:animRot>
                                    <p:animRot by="-240000">
                                      <p:cBhvr>
                                        <p:cTn id="15" dur="200" fill="hold">
                                          <p:stCondLst>
                                            <p:cond delay="200"/>
                                          </p:stCondLst>
                                        </p:cTn>
                                        <p:tgtEl>
                                          <p:spTgt spid="19"/>
                                        </p:tgtEl>
                                        <p:attrNameLst>
                                          <p:attrName>r</p:attrName>
                                        </p:attrNameLst>
                                      </p:cBhvr>
                                    </p:animRot>
                                    <p:animRot by="240000">
                                      <p:cBhvr>
                                        <p:cTn id="16" dur="200" fill="hold">
                                          <p:stCondLst>
                                            <p:cond delay="400"/>
                                          </p:stCondLst>
                                        </p:cTn>
                                        <p:tgtEl>
                                          <p:spTgt spid="19"/>
                                        </p:tgtEl>
                                        <p:attrNameLst>
                                          <p:attrName>r</p:attrName>
                                        </p:attrNameLst>
                                      </p:cBhvr>
                                    </p:animRot>
                                    <p:animRot by="-240000">
                                      <p:cBhvr>
                                        <p:cTn id="17" dur="200" fill="hold">
                                          <p:stCondLst>
                                            <p:cond delay="600"/>
                                          </p:stCondLst>
                                        </p:cTn>
                                        <p:tgtEl>
                                          <p:spTgt spid="19"/>
                                        </p:tgtEl>
                                        <p:attrNameLst>
                                          <p:attrName>r</p:attrName>
                                        </p:attrNameLst>
                                      </p:cBhvr>
                                    </p:animRot>
                                    <p:animRot by="120000">
                                      <p:cBhvr>
                                        <p:cTn id="18" dur="200" fill="hold">
                                          <p:stCondLst>
                                            <p:cond delay="800"/>
                                          </p:stCondLst>
                                        </p:cTn>
                                        <p:tgtEl>
                                          <p:spTgt spid="1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54"/>
                                        </p:tgtEl>
                                        <p:attrNameLst>
                                          <p:attrName>r</p:attrName>
                                        </p:attrNameLst>
                                      </p:cBhvr>
                                    </p:animRot>
                                    <p:animRot by="-240000">
                                      <p:cBhvr>
                                        <p:cTn id="21" dur="200" fill="hold">
                                          <p:stCondLst>
                                            <p:cond delay="200"/>
                                          </p:stCondLst>
                                        </p:cTn>
                                        <p:tgtEl>
                                          <p:spTgt spid="54"/>
                                        </p:tgtEl>
                                        <p:attrNameLst>
                                          <p:attrName>r</p:attrName>
                                        </p:attrNameLst>
                                      </p:cBhvr>
                                    </p:animRot>
                                    <p:animRot by="240000">
                                      <p:cBhvr>
                                        <p:cTn id="22" dur="200" fill="hold">
                                          <p:stCondLst>
                                            <p:cond delay="400"/>
                                          </p:stCondLst>
                                        </p:cTn>
                                        <p:tgtEl>
                                          <p:spTgt spid="54"/>
                                        </p:tgtEl>
                                        <p:attrNameLst>
                                          <p:attrName>r</p:attrName>
                                        </p:attrNameLst>
                                      </p:cBhvr>
                                    </p:animRot>
                                    <p:animRot by="-240000">
                                      <p:cBhvr>
                                        <p:cTn id="23" dur="200" fill="hold">
                                          <p:stCondLst>
                                            <p:cond delay="600"/>
                                          </p:stCondLst>
                                        </p:cTn>
                                        <p:tgtEl>
                                          <p:spTgt spid="54"/>
                                        </p:tgtEl>
                                        <p:attrNameLst>
                                          <p:attrName>r</p:attrName>
                                        </p:attrNameLst>
                                      </p:cBhvr>
                                    </p:animRot>
                                    <p:animRot by="120000">
                                      <p:cBhvr>
                                        <p:cTn id="24" dur="200" fill="hold">
                                          <p:stCondLst>
                                            <p:cond delay="800"/>
                                          </p:stCondLst>
                                        </p:cTn>
                                        <p:tgtEl>
                                          <p:spTgt spid="5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5"/>
                                        </p:tgtEl>
                                        <p:attrNameLst>
                                          <p:attrName>r</p:attrName>
                                        </p:attrNameLst>
                                      </p:cBhvr>
                                    </p:animRot>
                                    <p:animRot by="-240000">
                                      <p:cBhvr>
                                        <p:cTn id="27" dur="200" fill="hold">
                                          <p:stCondLst>
                                            <p:cond delay="200"/>
                                          </p:stCondLst>
                                        </p:cTn>
                                        <p:tgtEl>
                                          <p:spTgt spid="55"/>
                                        </p:tgtEl>
                                        <p:attrNameLst>
                                          <p:attrName>r</p:attrName>
                                        </p:attrNameLst>
                                      </p:cBhvr>
                                    </p:animRot>
                                    <p:animRot by="240000">
                                      <p:cBhvr>
                                        <p:cTn id="28" dur="200" fill="hold">
                                          <p:stCondLst>
                                            <p:cond delay="400"/>
                                          </p:stCondLst>
                                        </p:cTn>
                                        <p:tgtEl>
                                          <p:spTgt spid="55"/>
                                        </p:tgtEl>
                                        <p:attrNameLst>
                                          <p:attrName>r</p:attrName>
                                        </p:attrNameLst>
                                      </p:cBhvr>
                                    </p:animRot>
                                    <p:animRot by="-240000">
                                      <p:cBhvr>
                                        <p:cTn id="29" dur="200" fill="hold">
                                          <p:stCondLst>
                                            <p:cond delay="600"/>
                                          </p:stCondLst>
                                        </p:cTn>
                                        <p:tgtEl>
                                          <p:spTgt spid="55"/>
                                        </p:tgtEl>
                                        <p:attrNameLst>
                                          <p:attrName>r</p:attrName>
                                        </p:attrNameLst>
                                      </p:cBhvr>
                                    </p:animRot>
                                    <p:animRot by="120000">
                                      <p:cBhvr>
                                        <p:cTn id="30" dur="200" fill="hold">
                                          <p:stCondLst>
                                            <p:cond delay="800"/>
                                          </p:stCondLst>
                                        </p:cTn>
                                        <p:tgtEl>
                                          <p:spTgt spid="5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56"/>
                                        </p:tgtEl>
                                        <p:attrNameLst>
                                          <p:attrName>r</p:attrName>
                                        </p:attrNameLst>
                                      </p:cBhvr>
                                    </p:animRot>
                                    <p:animRot by="-240000">
                                      <p:cBhvr>
                                        <p:cTn id="33" dur="200" fill="hold">
                                          <p:stCondLst>
                                            <p:cond delay="200"/>
                                          </p:stCondLst>
                                        </p:cTn>
                                        <p:tgtEl>
                                          <p:spTgt spid="56"/>
                                        </p:tgtEl>
                                        <p:attrNameLst>
                                          <p:attrName>r</p:attrName>
                                        </p:attrNameLst>
                                      </p:cBhvr>
                                    </p:animRot>
                                    <p:animRot by="240000">
                                      <p:cBhvr>
                                        <p:cTn id="34" dur="200" fill="hold">
                                          <p:stCondLst>
                                            <p:cond delay="400"/>
                                          </p:stCondLst>
                                        </p:cTn>
                                        <p:tgtEl>
                                          <p:spTgt spid="56"/>
                                        </p:tgtEl>
                                        <p:attrNameLst>
                                          <p:attrName>r</p:attrName>
                                        </p:attrNameLst>
                                      </p:cBhvr>
                                    </p:animRot>
                                    <p:animRot by="-240000">
                                      <p:cBhvr>
                                        <p:cTn id="35" dur="200" fill="hold">
                                          <p:stCondLst>
                                            <p:cond delay="600"/>
                                          </p:stCondLst>
                                        </p:cTn>
                                        <p:tgtEl>
                                          <p:spTgt spid="56"/>
                                        </p:tgtEl>
                                        <p:attrNameLst>
                                          <p:attrName>r</p:attrName>
                                        </p:attrNameLst>
                                      </p:cBhvr>
                                    </p:animRot>
                                    <p:animRot by="120000">
                                      <p:cBhvr>
                                        <p:cTn id="36" dur="200" fill="hold">
                                          <p:stCondLst>
                                            <p:cond delay="800"/>
                                          </p:stCondLst>
                                        </p:cTn>
                                        <p:tgtEl>
                                          <p:spTgt spid="5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57"/>
                                        </p:tgtEl>
                                        <p:attrNameLst>
                                          <p:attrName>r</p:attrName>
                                        </p:attrNameLst>
                                      </p:cBhvr>
                                    </p:animRot>
                                    <p:animRot by="-240000">
                                      <p:cBhvr>
                                        <p:cTn id="39" dur="200" fill="hold">
                                          <p:stCondLst>
                                            <p:cond delay="200"/>
                                          </p:stCondLst>
                                        </p:cTn>
                                        <p:tgtEl>
                                          <p:spTgt spid="57"/>
                                        </p:tgtEl>
                                        <p:attrNameLst>
                                          <p:attrName>r</p:attrName>
                                        </p:attrNameLst>
                                      </p:cBhvr>
                                    </p:animRot>
                                    <p:animRot by="240000">
                                      <p:cBhvr>
                                        <p:cTn id="40" dur="200" fill="hold">
                                          <p:stCondLst>
                                            <p:cond delay="400"/>
                                          </p:stCondLst>
                                        </p:cTn>
                                        <p:tgtEl>
                                          <p:spTgt spid="57"/>
                                        </p:tgtEl>
                                        <p:attrNameLst>
                                          <p:attrName>r</p:attrName>
                                        </p:attrNameLst>
                                      </p:cBhvr>
                                    </p:animRot>
                                    <p:animRot by="-240000">
                                      <p:cBhvr>
                                        <p:cTn id="41" dur="200" fill="hold">
                                          <p:stCondLst>
                                            <p:cond delay="600"/>
                                          </p:stCondLst>
                                        </p:cTn>
                                        <p:tgtEl>
                                          <p:spTgt spid="57"/>
                                        </p:tgtEl>
                                        <p:attrNameLst>
                                          <p:attrName>r</p:attrName>
                                        </p:attrNameLst>
                                      </p:cBhvr>
                                    </p:animRot>
                                    <p:animRot by="120000">
                                      <p:cBhvr>
                                        <p:cTn id="42" dur="200" fill="hold">
                                          <p:stCondLst>
                                            <p:cond delay="800"/>
                                          </p:stCondLst>
                                        </p:cTn>
                                        <p:tgtEl>
                                          <p:spTgt spid="57"/>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58"/>
                                        </p:tgtEl>
                                        <p:attrNameLst>
                                          <p:attrName>r</p:attrName>
                                        </p:attrNameLst>
                                      </p:cBhvr>
                                    </p:animRot>
                                    <p:animRot by="-240000">
                                      <p:cBhvr>
                                        <p:cTn id="45" dur="200" fill="hold">
                                          <p:stCondLst>
                                            <p:cond delay="200"/>
                                          </p:stCondLst>
                                        </p:cTn>
                                        <p:tgtEl>
                                          <p:spTgt spid="58"/>
                                        </p:tgtEl>
                                        <p:attrNameLst>
                                          <p:attrName>r</p:attrName>
                                        </p:attrNameLst>
                                      </p:cBhvr>
                                    </p:animRot>
                                    <p:animRot by="240000">
                                      <p:cBhvr>
                                        <p:cTn id="46" dur="200" fill="hold">
                                          <p:stCondLst>
                                            <p:cond delay="400"/>
                                          </p:stCondLst>
                                        </p:cTn>
                                        <p:tgtEl>
                                          <p:spTgt spid="58"/>
                                        </p:tgtEl>
                                        <p:attrNameLst>
                                          <p:attrName>r</p:attrName>
                                        </p:attrNameLst>
                                      </p:cBhvr>
                                    </p:animRot>
                                    <p:animRot by="-240000">
                                      <p:cBhvr>
                                        <p:cTn id="47" dur="200" fill="hold">
                                          <p:stCondLst>
                                            <p:cond delay="600"/>
                                          </p:stCondLst>
                                        </p:cTn>
                                        <p:tgtEl>
                                          <p:spTgt spid="58"/>
                                        </p:tgtEl>
                                        <p:attrNameLst>
                                          <p:attrName>r</p:attrName>
                                        </p:attrNameLst>
                                      </p:cBhvr>
                                    </p:animRot>
                                    <p:animRot by="120000">
                                      <p:cBhvr>
                                        <p:cTn id="48" dur="200" fill="hold">
                                          <p:stCondLst>
                                            <p:cond delay="800"/>
                                          </p:stCondLst>
                                        </p:cTn>
                                        <p:tgtEl>
                                          <p:spTgt spid="58"/>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60"/>
                                        </p:tgtEl>
                                        <p:attrNameLst>
                                          <p:attrName>r</p:attrName>
                                        </p:attrNameLst>
                                      </p:cBhvr>
                                    </p:animRot>
                                    <p:animRot by="-240000">
                                      <p:cBhvr>
                                        <p:cTn id="51" dur="200" fill="hold">
                                          <p:stCondLst>
                                            <p:cond delay="200"/>
                                          </p:stCondLst>
                                        </p:cTn>
                                        <p:tgtEl>
                                          <p:spTgt spid="60"/>
                                        </p:tgtEl>
                                        <p:attrNameLst>
                                          <p:attrName>r</p:attrName>
                                        </p:attrNameLst>
                                      </p:cBhvr>
                                    </p:animRot>
                                    <p:animRot by="240000">
                                      <p:cBhvr>
                                        <p:cTn id="52" dur="200" fill="hold">
                                          <p:stCondLst>
                                            <p:cond delay="400"/>
                                          </p:stCondLst>
                                        </p:cTn>
                                        <p:tgtEl>
                                          <p:spTgt spid="60"/>
                                        </p:tgtEl>
                                        <p:attrNameLst>
                                          <p:attrName>r</p:attrName>
                                        </p:attrNameLst>
                                      </p:cBhvr>
                                    </p:animRot>
                                    <p:animRot by="-240000">
                                      <p:cBhvr>
                                        <p:cTn id="53" dur="200" fill="hold">
                                          <p:stCondLst>
                                            <p:cond delay="600"/>
                                          </p:stCondLst>
                                        </p:cTn>
                                        <p:tgtEl>
                                          <p:spTgt spid="60"/>
                                        </p:tgtEl>
                                        <p:attrNameLst>
                                          <p:attrName>r</p:attrName>
                                        </p:attrNameLst>
                                      </p:cBhvr>
                                    </p:animRot>
                                    <p:animRot by="120000">
                                      <p:cBhvr>
                                        <p:cTn id="54" dur="200" fill="hold">
                                          <p:stCondLst>
                                            <p:cond delay="800"/>
                                          </p:stCondLst>
                                        </p:cTn>
                                        <p:tgtEl>
                                          <p:spTgt spid="6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62"/>
                                        </p:tgtEl>
                                        <p:attrNameLst>
                                          <p:attrName>r</p:attrName>
                                        </p:attrNameLst>
                                      </p:cBhvr>
                                    </p:animRot>
                                    <p:animRot by="-240000">
                                      <p:cBhvr>
                                        <p:cTn id="57" dur="200" fill="hold">
                                          <p:stCondLst>
                                            <p:cond delay="200"/>
                                          </p:stCondLst>
                                        </p:cTn>
                                        <p:tgtEl>
                                          <p:spTgt spid="62"/>
                                        </p:tgtEl>
                                        <p:attrNameLst>
                                          <p:attrName>r</p:attrName>
                                        </p:attrNameLst>
                                      </p:cBhvr>
                                    </p:animRot>
                                    <p:animRot by="240000">
                                      <p:cBhvr>
                                        <p:cTn id="58" dur="200" fill="hold">
                                          <p:stCondLst>
                                            <p:cond delay="400"/>
                                          </p:stCondLst>
                                        </p:cTn>
                                        <p:tgtEl>
                                          <p:spTgt spid="62"/>
                                        </p:tgtEl>
                                        <p:attrNameLst>
                                          <p:attrName>r</p:attrName>
                                        </p:attrNameLst>
                                      </p:cBhvr>
                                    </p:animRot>
                                    <p:animRot by="-240000">
                                      <p:cBhvr>
                                        <p:cTn id="59" dur="200" fill="hold">
                                          <p:stCondLst>
                                            <p:cond delay="600"/>
                                          </p:stCondLst>
                                        </p:cTn>
                                        <p:tgtEl>
                                          <p:spTgt spid="62"/>
                                        </p:tgtEl>
                                        <p:attrNameLst>
                                          <p:attrName>r</p:attrName>
                                        </p:attrNameLst>
                                      </p:cBhvr>
                                    </p:animRot>
                                    <p:animRot by="120000">
                                      <p:cBhvr>
                                        <p:cTn id="60" dur="200" fill="hold">
                                          <p:stCondLst>
                                            <p:cond delay="800"/>
                                          </p:stCondLst>
                                        </p:cTn>
                                        <p:tgtEl>
                                          <p:spTgt spid="6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70"/>
                                        </p:tgtEl>
                                        <p:attrNameLst>
                                          <p:attrName>r</p:attrName>
                                        </p:attrNameLst>
                                      </p:cBhvr>
                                    </p:animRot>
                                    <p:animRot by="-240000">
                                      <p:cBhvr>
                                        <p:cTn id="63" dur="200" fill="hold">
                                          <p:stCondLst>
                                            <p:cond delay="200"/>
                                          </p:stCondLst>
                                        </p:cTn>
                                        <p:tgtEl>
                                          <p:spTgt spid="70"/>
                                        </p:tgtEl>
                                        <p:attrNameLst>
                                          <p:attrName>r</p:attrName>
                                        </p:attrNameLst>
                                      </p:cBhvr>
                                    </p:animRot>
                                    <p:animRot by="240000">
                                      <p:cBhvr>
                                        <p:cTn id="64" dur="200" fill="hold">
                                          <p:stCondLst>
                                            <p:cond delay="400"/>
                                          </p:stCondLst>
                                        </p:cTn>
                                        <p:tgtEl>
                                          <p:spTgt spid="70"/>
                                        </p:tgtEl>
                                        <p:attrNameLst>
                                          <p:attrName>r</p:attrName>
                                        </p:attrNameLst>
                                      </p:cBhvr>
                                    </p:animRot>
                                    <p:animRot by="-240000">
                                      <p:cBhvr>
                                        <p:cTn id="65" dur="200" fill="hold">
                                          <p:stCondLst>
                                            <p:cond delay="600"/>
                                          </p:stCondLst>
                                        </p:cTn>
                                        <p:tgtEl>
                                          <p:spTgt spid="70"/>
                                        </p:tgtEl>
                                        <p:attrNameLst>
                                          <p:attrName>r</p:attrName>
                                        </p:attrNameLst>
                                      </p:cBhvr>
                                    </p:animRot>
                                    <p:animRot by="120000">
                                      <p:cBhvr>
                                        <p:cTn id="66" dur="200" fill="hold">
                                          <p:stCondLst>
                                            <p:cond delay="800"/>
                                          </p:stCondLst>
                                        </p:cTn>
                                        <p:tgtEl>
                                          <p:spTgt spid="70"/>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71"/>
                                        </p:tgtEl>
                                        <p:attrNameLst>
                                          <p:attrName>r</p:attrName>
                                        </p:attrNameLst>
                                      </p:cBhvr>
                                    </p:animRot>
                                    <p:animRot by="-240000">
                                      <p:cBhvr>
                                        <p:cTn id="69" dur="200" fill="hold">
                                          <p:stCondLst>
                                            <p:cond delay="200"/>
                                          </p:stCondLst>
                                        </p:cTn>
                                        <p:tgtEl>
                                          <p:spTgt spid="71"/>
                                        </p:tgtEl>
                                        <p:attrNameLst>
                                          <p:attrName>r</p:attrName>
                                        </p:attrNameLst>
                                      </p:cBhvr>
                                    </p:animRot>
                                    <p:animRot by="240000">
                                      <p:cBhvr>
                                        <p:cTn id="70" dur="200" fill="hold">
                                          <p:stCondLst>
                                            <p:cond delay="400"/>
                                          </p:stCondLst>
                                        </p:cTn>
                                        <p:tgtEl>
                                          <p:spTgt spid="71"/>
                                        </p:tgtEl>
                                        <p:attrNameLst>
                                          <p:attrName>r</p:attrName>
                                        </p:attrNameLst>
                                      </p:cBhvr>
                                    </p:animRot>
                                    <p:animRot by="-240000">
                                      <p:cBhvr>
                                        <p:cTn id="71" dur="200" fill="hold">
                                          <p:stCondLst>
                                            <p:cond delay="600"/>
                                          </p:stCondLst>
                                        </p:cTn>
                                        <p:tgtEl>
                                          <p:spTgt spid="71"/>
                                        </p:tgtEl>
                                        <p:attrNameLst>
                                          <p:attrName>r</p:attrName>
                                        </p:attrNameLst>
                                      </p:cBhvr>
                                    </p:animRot>
                                    <p:animRot by="120000">
                                      <p:cBhvr>
                                        <p:cTn id="72" dur="200" fill="hold">
                                          <p:stCondLst>
                                            <p:cond delay="800"/>
                                          </p:stCondLst>
                                        </p:cTn>
                                        <p:tgtEl>
                                          <p:spTgt spid="71"/>
                                        </p:tgtEl>
                                        <p:attrNameLst>
                                          <p:attrName>r</p:attrName>
                                        </p:attrNameLst>
                                      </p:cBhvr>
                                    </p:animRot>
                                  </p:childTnLst>
                                </p:cTn>
                              </p:par>
                              <p:par>
                                <p:cTn id="73" presetID="32" presetClass="emph" presetSubtype="0" repeatCount="indefinite" fill="hold" nodeType="withEffect">
                                  <p:stCondLst>
                                    <p:cond delay="0"/>
                                  </p:stCondLst>
                                  <p:childTnLst>
                                    <p:animRot by="120000">
                                      <p:cBhvr>
                                        <p:cTn id="74" dur="100" fill="hold">
                                          <p:stCondLst>
                                            <p:cond delay="0"/>
                                          </p:stCondLst>
                                        </p:cTn>
                                        <p:tgtEl>
                                          <p:spTgt spid="72"/>
                                        </p:tgtEl>
                                        <p:attrNameLst>
                                          <p:attrName>r</p:attrName>
                                        </p:attrNameLst>
                                      </p:cBhvr>
                                    </p:animRot>
                                    <p:animRot by="-240000">
                                      <p:cBhvr>
                                        <p:cTn id="75" dur="200" fill="hold">
                                          <p:stCondLst>
                                            <p:cond delay="200"/>
                                          </p:stCondLst>
                                        </p:cTn>
                                        <p:tgtEl>
                                          <p:spTgt spid="72"/>
                                        </p:tgtEl>
                                        <p:attrNameLst>
                                          <p:attrName>r</p:attrName>
                                        </p:attrNameLst>
                                      </p:cBhvr>
                                    </p:animRot>
                                    <p:animRot by="240000">
                                      <p:cBhvr>
                                        <p:cTn id="76" dur="200" fill="hold">
                                          <p:stCondLst>
                                            <p:cond delay="400"/>
                                          </p:stCondLst>
                                        </p:cTn>
                                        <p:tgtEl>
                                          <p:spTgt spid="72"/>
                                        </p:tgtEl>
                                        <p:attrNameLst>
                                          <p:attrName>r</p:attrName>
                                        </p:attrNameLst>
                                      </p:cBhvr>
                                    </p:animRot>
                                    <p:animRot by="-240000">
                                      <p:cBhvr>
                                        <p:cTn id="77" dur="200" fill="hold">
                                          <p:stCondLst>
                                            <p:cond delay="600"/>
                                          </p:stCondLst>
                                        </p:cTn>
                                        <p:tgtEl>
                                          <p:spTgt spid="72"/>
                                        </p:tgtEl>
                                        <p:attrNameLst>
                                          <p:attrName>r</p:attrName>
                                        </p:attrNameLst>
                                      </p:cBhvr>
                                    </p:animRot>
                                    <p:animRot by="120000">
                                      <p:cBhvr>
                                        <p:cTn id="78" dur="200" fill="hold">
                                          <p:stCondLst>
                                            <p:cond delay="800"/>
                                          </p:stCondLst>
                                        </p:cTn>
                                        <p:tgtEl>
                                          <p:spTgt spid="72"/>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73"/>
                                        </p:tgtEl>
                                        <p:attrNameLst>
                                          <p:attrName>r</p:attrName>
                                        </p:attrNameLst>
                                      </p:cBhvr>
                                    </p:animRot>
                                    <p:animRot by="-240000">
                                      <p:cBhvr>
                                        <p:cTn id="81" dur="200" fill="hold">
                                          <p:stCondLst>
                                            <p:cond delay="200"/>
                                          </p:stCondLst>
                                        </p:cTn>
                                        <p:tgtEl>
                                          <p:spTgt spid="73"/>
                                        </p:tgtEl>
                                        <p:attrNameLst>
                                          <p:attrName>r</p:attrName>
                                        </p:attrNameLst>
                                      </p:cBhvr>
                                    </p:animRot>
                                    <p:animRot by="240000">
                                      <p:cBhvr>
                                        <p:cTn id="82" dur="200" fill="hold">
                                          <p:stCondLst>
                                            <p:cond delay="400"/>
                                          </p:stCondLst>
                                        </p:cTn>
                                        <p:tgtEl>
                                          <p:spTgt spid="73"/>
                                        </p:tgtEl>
                                        <p:attrNameLst>
                                          <p:attrName>r</p:attrName>
                                        </p:attrNameLst>
                                      </p:cBhvr>
                                    </p:animRot>
                                    <p:animRot by="-240000">
                                      <p:cBhvr>
                                        <p:cTn id="83" dur="200" fill="hold">
                                          <p:stCondLst>
                                            <p:cond delay="600"/>
                                          </p:stCondLst>
                                        </p:cTn>
                                        <p:tgtEl>
                                          <p:spTgt spid="73"/>
                                        </p:tgtEl>
                                        <p:attrNameLst>
                                          <p:attrName>r</p:attrName>
                                        </p:attrNameLst>
                                      </p:cBhvr>
                                    </p:animRot>
                                    <p:animRot by="120000">
                                      <p:cBhvr>
                                        <p:cTn id="84" dur="200" fill="hold">
                                          <p:stCondLst>
                                            <p:cond delay="800"/>
                                          </p:stCondLst>
                                        </p:cTn>
                                        <p:tgtEl>
                                          <p:spTgt spid="73"/>
                                        </p:tgtEl>
                                        <p:attrNameLst>
                                          <p:attrName>r</p:attrName>
                                        </p:attrNameLst>
                                      </p:cBhvr>
                                    </p:animRo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74"/>
                                        </p:tgtEl>
                                        <p:attrNameLst>
                                          <p:attrName>r</p:attrName>
                                        </p:attrNameLst>
                                      </p:cBhvr>
                                    </p:animRot>
                                    <p:animRot by="-240000">
                                      <p:cBhvr>
                                        <p:cTn id="87" dur="200" fill="hold">
                                          <p:stCondLst>
                                            <p:cond delay="200"/>
                                          </p:stCondLst>
                                        </p:cTn>
                                        <p:tgtEl>
                                          <p:spTgt spid="74"/>
                                        </p:tgtEl>
                                        <p:attrNameLst>
                                          <p:attrName>r</p:attrName>
                                        </p:attrNameLst>
                                      </p:cBhvr>
                                    </p:animRot>
                                    <p:animRot by="240000">
                                      <p:cBhvr>
                                        <p:cTn id="88" dur="200" fill="hold">
                                          <p:stCondLst>
                                            <p:cond delay="400"/>
                                          </p:stCondLst>
                                        </p:cTn>
                                        <p:tgtEl>
                                          <p:spTgt spid="74"/>
                                        </p:tgtEl>
                                        <p:attrNameLst>
                                          <p:attrName>r</p:attrName>
                                        </p:attrNameLst>
                                      </p:cBhvr>
                                    </p:animRot>
                                    <p:animRot by="-240000">
                                      <p:cBhvr>
                                        <p:cTn id="89" dur="200" fill="hold">
                                          <p:stCondLst>
                                            <p:cond delay="600"/>
                                          </p:stCondLst>
                                        </p:cTn>
                                        <p:tgtEl>
                                          <p:spTgt spid="74"/>
                                        </p:tgtEl>
                                        <p:attrNameLst>
                                          <p:attrName>r</p:attrName>
                                        </p:attrNameLst>
                                      </p:cBhvr>
                                    </p:animRot>
                                    <p:animRot by="120000">
                                      <p:cBhvr>
                                        <p:cTn id="90" dur="200" fill="hold">
                                          <p:stCondLst>
                                            <p:cond delay="800"/>
                                          </p:stCondLst>
                                        </p:cTn>
                                        <p:tgtEl>
                                          <p:spTgt spid="74"/>
                                        </p:tgtEl>
                                        <p:attrNameLst>
                                          <p:attrName>r</p:attrName>
                                        </p:attrNameLst>
                                      </p:cBhvr>
                                    </p:animRot>
                                  </p:childTnLst>
                                </p:cTn>
                              </p:par>
                              <p:par>
                                <p:cTn id="91" presetID="32" presetClass="emph" presetSubtype="0" repeatCount="indefinite" fill="hold" nodeType="withEffect">
                                  <p:stCondLst>
                                    <p:cond delay="0"/>
                                  </p:stCondLst>
                                  <p:childTnLst>
                                    <p:animRot by="120000">
                                      <p:cBhvr>
                                        <p:cTn id="92" dur="100" fill="hold">
                                          <p:stCondLst>
                                            <p:cond delay="0"/>
                                          </p:stCondLst>
                                        </p:cTn>
                                        <p:tgtEl>
                                          <p:spTgt spid="75"/>
                                        </p:tgtEl>
                                        <p:attrNameLst>
                                          <p:attrName>r</p:attrName>
                                        </p:attrNameLst>
                                      </p:cBhvr>
                                    </p:animRot>
                                    <p:animRot by="-240000">
                                      <p:cBhvr>
                                        <p:cTn id="93" dur="200" fill="hold">
                                          <p:stCondLst>
                                            <p:cond delay="200"/>
                                          </p:stCondLst>
                                        </p:cTn>
                                        <p:tgtEl>
                                          <p:spTgt spid="75"/>
                                        </p:tgtEl>
                                        <p:attrNameLst>
                                          <p:attrName>r</p:attrName>
                                        </p:attrNameLst>
                                      </p:cBhvr>
                                    </p:animRot>
                                    <p:animRot by="240000">
                                      <p:cBhvr>
                                        <p:cTn id="94" dur="200" fill="hold">
                                          <p:stCondLst>
                                            <p:cond delay="400"/>
                                          </p:stCondLst>
                                        </p:cTn>
                                        <p:tgtEl>
                                          <p:spTgt spid="75"/>
                                        </p:tgtEl>
                                        <p:attrNameLst>
                                          <p:attrName>r</p:attrName>
                                        </p:attrNameLst>
                                      </p:cBhvr>
                                    </p:animRot>
                                    <p:animRot by="-240000">
                                      <p:cBhvr>
                                        <p:cTn id="95" dur="200" fill="hold">
                                          <p:stCondLst>
                                            <p:cond delay="600"/>
                                          </p:stCondLst>
                                        </p:cTn>
                                        <p:tgtEl>
                                          <p:spTgt spid="75"/>
                                        </p:tgtEl>
                                        <p:attrNameLst>
                                          <p:attrName>r</p:attrName>
                                        </p:attrNameLst>
                                      </p:cBhvr>
                                    </p:animRot>
                                    <p:animRot by="120000">
                                      <p:cBhvr>
                                        <p:cTn id="96" dur="200" fill="hold">
                                          <p:stCondLst>
                                            <p:cond delay="800"/>
                                          </p:stCondLst>
                                        </p:cTn>
                                        <p:tgtEl>
                                          <p:spTgt spid="7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repeatCount="indefinite" fill="hold" nodeType="withEffect">
                                  <p:stCondLst>
                                    <p:cond delay="0"/>
                                  </p:stCondLst>
                                  <p:childTnLst>
                                    <p:animRot by="120000">
                                      <p:cBhvr>
                                        <p:cTn id="104" dur="100" fill="hold">
                                          <p:stCondLst>
                                            <p:cond delay="0"/>
                                          </p:stCondLst>
                                        </p:cTn>
                                        <p:tgtEl>
                                          <p:spTgt spid="79"/>
                                        </p:tgtEl>
                                        <p:attrNameLst>
                                          <p:attrName>r</p:attrName>
                                        </p:attrNameLst>
                                      </p:cBhvr>
                                    </p:animRot>
                                    <p:animRot by="-240000">
                                      <p:cBhvr>
                                        <p:cTn id="105" dur="200" fill="hold">
                                          <p:stCondLst>
                                            <p:cond delay="200"/>
                                          </p:stCondLst>
                                        </p:cTn>
                                        <p:tgtEl>
                                          <p:spTgt spid="79"/>
                                        </p:tgtEl>
                                        <p:attrNameLst>
                                          <p:attrName>r</p:attrName>
                                        </p:attrNameLst>
                                      </p:cBhvr>
                                    </p:animRot>
                                    <p:animRot by="240000">
                                      <p:cBhvr>
                                        <p:cTn id="106" dur="200" fill="hold">
                                          <p:stCondLst>
                                            <p:cond delay="400"/>
                                          </p:stCondLst>
                                        </p:cTn>
                                        <p:tgtEl>
                                          <p:spTgt spid="79"/>
                                        </p:tgtEl>
                                        <p:attrNameLst>
                                          <p:attrName>r</p:attrName>
                                        </p:attrNameLst>
                                      </p:cBhvr>
                                    </p:animRot>
                                    <p:animRot by="-240000">
                                      <p:cBhvr>
                                        <p:cTn id="107" dur="200" fill="hold">
                                          <p:stCondLst>
                                            <p:cond delay="600"/>
                                          </p:stCondLst>
                                        </p:cTn>
                                        <p:tgtEl>
                                          <p:spTgt spid="79"/>
                                        </p:tgtEl>
                                        <p:attrNameLst>
                                          <p:attrName>r</p:attrName>
                                        </p:attrNameLst>
                                      </p:cBhvr>
                                    </p:animRot>
                                    <p:animRot by="120000">
                                      <p:cBhvr>
                                        <p:cTn id="108"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p:stCondLst>
                        <p:cond delay="0"/>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54"/>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1" restart="whenNotActive" fill="hold" evtFilter="cancelBubble" nodeType="interactiveSeq">
                <p:stCondLst>
                  <p:cond evt="onClick" delay="0">
                    <p:tgtEl>
                      <p:spTgt spid="5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500"/>
                                        <p:tgtEl>
                                          <p:spTgt spid="55"/>
                                        </p:tgtEl>
                                      </p:cBhvr>
                                    </p:animEffect>
                                    <p:set>
                                      <p:cBhvr>
                                        <p:cTn id="12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27" restart="whenNotActive" fill="hold" evtFilter="cancelBubble" nodeType="interactiveSeq">
                <p:stCondLst>
                  <p:cond evt="onClick" delay="0">
                    <p:tgtEl>
                      <p:spTgt spid="56"/>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56"/>
                                        </p:tgtEl>
                                      </p:cBhvr>
                                    </p:animEffect>
                                    <p:set>
                                      <p:cBhvr>
                                        <p:cTn id="13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3" restart="whenNotActive" fill="hold" evtFilter="cancelBubble" nodeType="interactiveSeq">
                <p:stCondLst>
                  <p:cond evt="onClick" delay="0">
                    <p:tgtEl>
                      <p:spTgt spid="57"/>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57"/>
                                        </p:tgtEl>
                                      </p:cBhvr>
                                    </p:animEffect>
                                    <p:set>
                                      <p:cBhvr>
                                        <p:cTn id="13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39" restart="whenNotActive" fill="hold" evtFilter="cancelBubble" nodeType="interactiveSeq">
                <p:stCondLst>
                  <p:cond evt="onClick" delay="0">
                    <p:tgtEl>
                      <p:spTgt spid="58"/>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58"/>
                                        </p:tgtEl>
                                      </p:cBhvr>
                                    </p:animEffect>
                                    <p:set>
                                      <p:cBhvr>
                                        <p:cTn id="144"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5" restart="whenNotActive" fill="hold" evtFilter="cancelBubble" nodeType="interactiveSeq">
                <p:stCondLst>
                  <p:cond evt="onClick" delay="0">
                    <p:tgtEl>
                      <p:spTgt spid="60"/>
                    </p:tgtEl>
                  </p:cond>
                </p:stCondLst>
                <p:endSync evt="end" delay="0">
                  <p:rtn val="all"/>
                </p:endSync>
                <p:childTnLst>
                  <p:par>
                    <p:cTn id="146" fill="hold">
                      <p:stCondLst>
                        <p:cond delay="0"/>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60"/>
                                        </p:tgtEl>
                                      </p:cBhvr>
                                    </p:animEffect>
                                    <p:set>
                                      <p:cBhvr>
                                        <p:cTn id="150"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51" restart="whenNotActive" fill="hold" evtFilter="cancelBubble" nodeType="interactiveSeq">
                <p:stCondLst>
                  <p:cond evt="onClick" delay="0">
                    <p:tgtEl>
                      <p:spTgt spid="62"/>
                    </p:tgtEl>
                  </p:cond>
                </p:stCondLst>
                <p:endSync evt="end" delay="0">
                  <p:rtn val="all"/>
                </p:endSync>
                <p:childTnLst>
                  <p:par>
                    <p:cTn id="152" fill="hold">
                      <p:stCondLst>
                        <p:cond delay="0"/>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500"/>
                                        <p:tgtEl>
                                          <p:spTgt spid="62"/>
                                        </p:tgtEl>
                                      </p:cBhvr>
                                    </p:animEffect>
                                    <p:set>
                                      <p:cBhvr>
                                        <p:cTn id="156"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57" restart="whenNotActive" fill="hold" evtFilter="cancelBubble" nodeType="interactiveSeq">
                <p:stCondLst>
                  <p:cond evt="onClick" delay="0">
                    <p:tgtEl>
                      <p:spTgt spid="70"/>
                    </p:tgtEl>
                  </p:cond>
                </p:stCondLst>
                <p:endSync evt="end" delay="0">
                  <p:rtn val="all"/>
                </p:endSync>
                <p:childTnLst>
                  <p:par>
                    <p:cTn id="158" fill="hold">
                      <p:stCondLst>
                        <p:cond delay="0"/>
                      </p:stCondLst>
                      <p:childTnLst>
                        <p:par>
                          <p:cTn id="159" fill="hold">
                            <p:stCondLst>
                              <p:cond delay="0"/>
                            </p:stCondLst>
                            <p:childTnLst>
                              <p:par>
                                <p:cTn id="160" presetID="42" presetClass="exit" presetSubtype="0" fill="hold" nodeType="clickEffect">
                                  <p:stCondLst>
                                    <p:cond delay="0"/>
                                  </p:stCondLst>
                                  <p:childTnLst>
                                    <p:animEffect transition="out" filter="fade">
                                      <p:cBhvr>
                                        <p:cTn id="161" dur="1000"/>
                                        <p:tgtEl>
                                          <p:spTgt spid="70"/>
                                        </p:tgtEl>
                                      </p:cBhvr>
                                    </p:animEffect>
                                    <p:anim calcmode="lin" valueType="num">
                                      <p:cBhvr>
                                        <p:cTn id="162" dur="1000"/>
                                        <p:tgtEl>
                                          <p:spTgt spid="70"/>
                                        </p:tgtEl>
                                        <p:attrNameLst>
                                          <p:attrName>ppt_x</p:attrName>
                                        </p:attrNameLst>
                                      </p:cBhvr>
                                      <p:tavLst>
                                        <p:tav tm="0">
                                          <p:val>
                                            <p:strVal val="ppt_x"/>
                                          </p:val>
                                        </p:tav>
                                        <p:tav tm="100000">
                                          <p:val>
                                            <p:strVal val="ppt_x"/>
                                          </p:val>
                                        </p:tav>
                                      </p:tavLst>
                                    </p:anim>
                                    <p:anim calcmode="lin" valueType="num">
                                      <p:cBhvr>
                                        <p:cTn id="163" dur="1000"/>
                                        <p:tgtEl>
                                          <p:spTgt spid="70"/>
                                        </p:tgtEl>
                                        <p:attrNameLst>
                                          <p:attrName>ppt_y</p:attrName>
                                        </p:attrNameLst>
                                      </p:cBhvr>
                                      <p:tavLst>
                                        <p:tav tm="0">
                                          <p:val>
                                            <p:strVal val="ppt_y"/>
                                          </p:val>
                                        </p:tav>
                                        <p:tav tm="100000">
                                          <p:val>
                                            <p:strVal val="ppt_y+.1"/>
                                          </p:val>
                                        </p:tav>
                                      </p:tavLst>
                                    </p:anim>
                                    <p:set>
                                      <p:cBhvr>
                                        <p:cTn id="164" dur="1" fill="hold">
                                          <p:stCondLst>
                                            <p:cond delay="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65" restart="whenNotActive" fill="hold" evtFilter="cancelBubble" nodeType="interactiveSeq">
                <p:stCondLst>
                  <p:cond evt="onClick" delay="0">
                    <p:tgtEl>
                      <p:spTgt spid="71"/>
                    </p:tgtEl>
                  </p:cond>
                </p:stCondLst>
                <p:endSync evt="end" delay="0">
                  <p:rtn val="all"/>
                </p:endSync>
                <p:childTnLst>
                  <p:par>
                    <p:cTn id="166" fill="hold">
                      <p:stCondLst>
                        <p:cond delay="0"/>
                      </p:stCondLst>
                      <p:childTnLst>
                        <p:par>
                          <p:cTn id="167" fill="hold">
                            <p:stCondLst>
                              <p:cond delay="0"/>
                            </p:stCondLst>
                            <p:childTnLst>
                              <p:par>
                                <p:cTn id="168" presetID="42" presetClass="exit" presetSubtype="0" fill="hold" nodeType="clickEffect">
                                  <p:stCondLst>
                                    <p:cond delay="0"/>
                                  </p:stCondLst>
                                  <p:childTnLst>
                                    <p:animEffect transition="out" filter="fade">
                                      <p:cBhvr>
                                        <p:cTn id="169" dur="1000"/>
                                        <p:tgtEl>
                                          <p:spTgt spid="71"/>
                                        </p:tgtEl>
                                      </p:cBhvr>
                                    </p:animEffect>
                                    <p:anim calcmode="lin" valueType="num">
                                      <p:cBhvr>
                                        <p:cTn id="170" dur="1000"/>
                                        <p:tgtEl>
                                          <p:spTgt spid="71"/>
                                        </p:tgtEl>
                                        <p:attrNameLst>
                                          <p:attrName>ppt_x</p:attrName>
                                        </p:attrNameLst>
                                      </p:cBhvr>
                                      <p:tavLst>
                                        <p:tav tm="0">
                                          <p:val>
                                            <p:strVal val="ppt_x"/>
                                          </p:val>
                                        </p:tav>
                                        <p:tav tm="100000">
                                          <p:val>
                                            <p:strVal val="ppt_x"/>
                                          </p:val>
                                        </p:tav>
                                      </p:tavLst>
                                    </p:anim>
                                    <p:anim calcmode="lin" valueType="num">
                                      <p:cBhvr>
                                        <p:cTn id="171" dur="1000"/>
                                        <p:tgtEl>
                                          <p:spTgt spid="71"/>
                                        </p:tgtEl>
                                        <p:attrNameLst>
                                          <p:attrName>ppt_y</p:attrName>
                                        </p:attrNameLst>
                                      </p:cBhvr>
                                      <p:tavLst>
                                        <p:tav tm="0">
                                          <p:val>
                                            <p:strVal val="ppt_y"/>
                                          </p:val>
                                        </p:tav>
                                        <p:tav tm="100000">
                                          <p:val>
                                            <p:strVal val="ppt_y+.1"/>
                                          </p:val>
                                        </p:tav>
                                      </p:tavLst>
                                    </p:anim>
                                    <p:set>
                                      <p:cBhvr>
                                        <p:cTn id="172" dur="1" fill="hold">
                                          <p:stCondLst>
                                            <p:cond delay="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3" restart="whenNotActive" fill="hold" evtFilter="cancelBubble" nodeType="interactiveSeq">
                <p:stCondLst>
                  <p:cond evt="onClick" delay="0">
                    <p:tgtEl>
                      <p:spTgt spid="72"/>
                    </p:tgtEl>
                  </p:cond>
                </p:stCondLst>
                <p:endSync evt="end" delay="0">
                  <p:rtn val="all"/>
                </p:endSync>
                <p:childTnLst>
                  <p:par>
                    <p:cTn id="174" fill="hold">
                      <p:stCondLst>
                        <p:cond delay="0"/>
                      </p:stCondLst>
                      <p:childTnLst>
                        <p:par>
                          <p:cTn id="175" fill="hold">
                            <p:stCondLst>
                              <p:cond delay="0"/>
                            </p:stCondLst>
                            <p:childTnLst>
                              <p:par>
                                <p:cTn id="176" presetID="42" presetClass="exit" presetSubtype="0" fill="hold" nodeType="clickEffect">
                                  <p:stCondLst>
                                    <p:cond delay="0"/>
                                  </p:stCondLst>
                                  <p:childTnLst>
                                    <p:animEffect transition="out" filter="fade">
                                      <p:cBhvr>
                                        <p:cTn id="177" dur="1000"/>
                                        <p:tgtEl>
                                          <p:spTgt spid="72"/>
                                        </p:tgtEl>
                                      </p:cBhvr>
                                    </p:animEffect>
                                    <p:anim calcmode="lin" valueType="num">
                                      <p:cBhvr>
                                        <p:cTn id="178" dur="1000"/>
                                        <p:tgtEl>
                                          <p:spTgt spid="72"/>
                                        </p:tgtEl>
                                        <p:attrNameLst>
                                          <p:attrName>ppt_x</p:attrName>
                                        </p:attrNameLst>
                                      </p:cBhvr>
                                      <p:tavLst>
                                        <p:tav tm="0">
                                          <p:val>
                                            <p:strVal val="ppt_x"/>
                                          </p:val>
                                        </p:tav>
                                        <p:tav tm="100000">
                                          <p:val>
                                            <p:strVal val="ppt_x"/>
                                          </p:val>
                                        </p:tav>
                                      </p:tavLst>
                                    </p:anim>
                                    <p:anim calcmode="lin" valueType="num">
                                      <p:cBhvr>
                                        <p:cTn id="179" dur="1000"/>
                                        <p:tgtEl>
                                          <p:spTgt spid="72"/>
                                        </p:tgtEl>
                                        <p:attrNameLst>
                                          <p:attrName>ppt_y</p:attrName>
                                        </p:attrNameLst>
                                      </p:cBhvr>
                                      <p:tavLst>
                                        <p:tav tm="0">
                                          <p:val>
                                            <p:strVal val="ppt_y"/>
                                          </p:val>
                                        </p:tav>
                                        <p:tav tm="100000">
                                          <p:val>
                                            <p:strVal val="ppt_y+.1"/>
                                          </p:val>
                                        </p:tav>
                                      </p:tavLst>
                                    </p:anim>
                                    <p:set>
                                      <p:cBhvr>
                                        <p:cTn id="180"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81" restart="whenNotActive" fill="hold" evtFilter="cancelBubble" nodeType="interactiveSeq">
                <p:stCondLst>
                  <p:cond evt="onClick" delay="0">
                    <p:tgtEl>
                      <p:spTgt spid="73"/>
                    </p:tgtEl>
                  </p:cond>
                </p:stCondLst>
                <p:endSync evt="end" delay="0">
                  <p:rtn val="all"/>
                </p:endSync>
                <p:childTnLst>
                  <p:par>
                    <p:cTn id="182" fill="hold">
                      <p:stCondLst>
                        <p:cond delay="0"/>
                      </p:stCondLst>
                      <p:childTnLst>
                        <p:par>
                          <p:cTn id="183" fill="hold">
                            <p:stCondLst>
                              <p:cond delay="0"/>
                            </p:stCondLst>
                            <p:childTnLst>
                              <p:par>
                                <p:cTn id="184" presetID="42" presetClass="exit" presetSubtype="0" fill="hold" nodeType="clickEffect">
                                  <p:stCondLst>
                                    <p:cond delay="0"/>
                                  </p:stCondLst>
                                  <p:childTnLst>
                                    <p:animEffect transition="out" filter="fade">
                                      <p:cBhvr>
                                        <p:cTn id="185" dur="1000"/>
                                        <p:tgtEl>
                                          <p:spTgt spid="73"/>
                                        </p:tgtEl>
                                      </p:cBhvr>
                                    </p:animEffect>
                                    <p:anim calcmode="lin" valueType="num">
                                      <p:cBhvr>
                                        <p:cTn id="186" dur="1000"/>
                                        <p:tgtEl>
                                          <p:spTgt spid="73"/>
                                        </p:tgtEl>
                                        <p:attrNameLst>
                                          <p:attrName>ppt_x</p:attrName>
                                        </p:attrNameLst>
                                      </p:cBhvr>
                                      <p:tavLst>
                                        <p:tav tm="0">
                                          <p:val>
                                            <p:strVal val="ppt_x"/>
                                          </p:val>
                                        </p:tav>
                                        <p:tav tm="100000">
                                          <p:val>
                                            <p:strVal val="ppt_x"/>
                                          </p:val>
                                        </p:tav>
                                      </p:tavLst>
                                    </p:anim>
                                    <p:anim calcmode="lin" valueType="num">
                                      <p:cBhvr>
                                        <p:cTn id="187" dur="1000"/>
                                        <p:tgtEl>
                                          <p:spTgt spid="73"/>
                                        </p:tgtEl>
                                        <p:attrNameLst>
                                          <p:attrName>ppt_y</p:attrName>
                                        </p:attrNameLst>
                                      </p:cBhvr>
                                      <p:tavLst>
                                        <p:tav tm="0">
                                          <p:val>
                                            <p:strVal val="ppt_y"/>
                                          </p:val>
                                        </p:tav>
                                        <p:tav tm="100000">
                                          <p:val>
                                            <p:strVal val="ppt_y+.1"/>
                                          </p:val>
                                        </p:tav>
                                      </p:tavLst>
                                    </p:anim>
                                    <p:set>
                                      <p:cBhvr>
                                        <p:cTn id="188" dur="1" fill="hold">
                                          <p:stCondLst>
                                            <p:cond delay="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9" restart="whenNotActive" fill="hold" evtFilter="cancelBubble" nodeType="interactiveSeq">
                <p:stCondLst>
                  <p:cond evt="onClick" delay="0">
                    <p:tgtEl>
                      <p:spTgt spid="74"/>
                    </p:tgtEl>
                  </p:cond>
                </p:stCondLst>
                <p:endSync evt="end" delay="0">
                  <p:rtn val="all"/>
                </p:endSync>
                <p:childTnLst>
                  <p:par>
                    <p:cTn id="190" fill="hold">
                      <p:stCondLst>
                        <p:cond delay="0"/>
                      </p:stCondLst>
                      <p:childTnLst>
                        <p:par>
                          <p:cTn id="191" fill="hold">
                            <p:stCondLst>
                              <p:cond delay="0"/>
                            </p:stCondLst>
                            <p:childTnLst>
                              <p:par>
                                <p:cTn id="192" presetID="42" presetClass="exit" presetSubtype="0" fill="hold" nodeType="clickEffect">
                                  <p:stCondLst>
                                    <p:cond delay="0"/>
                                  </p:stCondLst>
                                  <p:childTnLst>
                                    <p:animEffect transition="out" filter="fade">
                                      <p:cBhvr>
                                        <p:cTn id="193" dur="1000"/>
                                        <p:tgtEl>
                                          <p:spTgt spid="74"/>
                                        </p:tgtEl>
                                      </p:cBhvr>
                                    </p:animEffect>
                                    <p:anim calcmode="lin" valueType="num">
                                      <p:cBhvr>
                                        <p:cTn id="194" dur="1000"/>
                                        <p:tgtEl>
                                          <p:spTgt spid="74"/>
                                        </p:tgtEl>
                                        <p:attrNameLst>
                                          <p:attrName>ppt_x</p:attrName>
                                        </p:attrNameLst>
                                      </p:cBhvr>
                                      <p:tavLst>
                                        <p:tav tm="0">
                                          <p:val>
                                            <p:strVal val="ppt_x"/>
                                          </p:val>
                                        </p:tav>
                                        <p:tav tm="100000">
                                          <p:val>
                                            <p:strVal val="ppt_x"/>
                                          </p:val>
                                        </p:tav>
                                      </p:tavLst>
                                    </p:anim>
                                    <p:anim calcmode="lin" valueType="num">
                                      <p:cBhvr>
                                        <p:cTn id="195" dur="1000"/>
                                        <p:tgtEl>
                                          <p:spTgt spid="74"/>
                                        </p:tgtEl>
                                        <p:attrNameLst>
                                          <p:attrName>ppt_y</p:attrName>
                                        </p:attrNameLst>
                                      </p:cBhvr>
                                      <p:tavLst>
                                        <p:tav tm="0">
                                          <p:val>
                                            <p:strVal val="ppt_y"/>
                                          </p:val>
                                        </p:tav>
                                        <p:tav tm="100000">
                                          <p:val>
                                            <p:strVal val="ppt_y+.1"/>
                                          </p:val>
                                        </p:tav>
                                      </p:tavLst>
                                    </p:anim>
                                    <p:set>
                                      <p:cBhvr>
                                        <p:cTn id="196"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97" restart="whenNotActive" fill="hold" evtFilter="cancelBubble" nodeType="interactiveSeq">
                <p:stCondLst>
                  <p:cond evt="onClick" delay="0">
                    <p:tgtEl>
                      <p:spTgt spid="75"/>
                    </p:tgtEl>
                  </p:cond>
                </p:stCondLst>
                <p:endSync evt="end" delay="0">
                  <p:rtn val="all"/>
                </p:endSync>
                <p:childTnLst>
                  <p:par>
                    <p:cTn id="198" fill="hold">
                      <p:stCondLst>
                        <p:cond delay="0"/>
                      </p:stCondLst>
                      <p:childTnLst>
                        <p:par>
                          <p:cTn id="199" fill="hold">
                            <p:stCondLst>
                              <p:cond delay="0"/>
                            </p:stCondLst>
                            <p:childTnLst>
                              <p:par>
                                <p:cTn id="200" presetID="42" presetClass="exit" presetSubtype="0" fill="hold" nodeType="clickEffect">
                                  <p:stCondLst>
                                    <p:cond delay="0"/>
                                  </p:stCondLst>
                                  <p:childTnLst>
                                    <p:animEffect transition="out" filter="fade">
                                      <p:cBhvr>
                                        <p:cTn id="201" dur="1000"/>
                                        <p:tgtEl>
                                          <p:spTgt spid="75"/>
                                        </p:tgtEl>
                                      </p:cBhvr>
                                    </p:animEffect>
                                    <p:anim calcmode="lin" valueType="num">
                                      <p:cBhvr>
                                        <p:cTn id="202" dur="1000"/>
                                        <p:tgtEl>
                                          <p:spTgt spid="75"/>
                                        </p:tgtEl>
                                        <p:attrNameLst>
                                          <p:attrName>ppt_x</p:attrName>
                                        </p:attrNameLst>
                                      </p:cBhvr>
                                      <p:tavLst>
                                        <p:tav tm="0">
                                          <p:val>
                                            <p:strVal val="ppt_x"/>
                                          </p:val>
                                        </p:tav>
                                        <p:tav tm="100000">
                                          <p:val>
                                            <p:strVal val="ppt_x"/>
                                          </p:val>
                                        </p:tav>
                                      </p:tavLst>
                                    </p:anim>
                                    <p:anim calcmode="lin" valueType="num">
                                      <p:cBhvr>
                                        <p:cTn id="203" dur="1000"/>
                                        <p:tgtEl>
                                          <p:spTgt spid="75"/>
                                        </p:tgtEl>
                                        <p:attrNameLst>
                                          <p:attrName>ppt_y</p:attrName>
                                        </p:attrNameLst>
                                      </p:cBhvr>
                                      <p:tavLst>
                                        <p:tav tm="0">
                                          <p:val>
                                            <p:strVal val="ppt_y"/>
                                          </p:val>
                                        </p:tav>
                                        <p:tav tm="100000">
                                          <p:val>
                                            <p:strVal val="ppt_y+.1"/>
                                          </p:val>
                                        </p:tav>
                                      </p:tavLst>
                                    </p:anim>
                                    <p:set>
                                      <p:cBhvr>
                                        <p:cTn id="204"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205" restart="whenNotActive" fill="hold" evtFilter="cancelBubble" nodeType="interactiveSeq">
                <p:stCondLst>
                  <p:cond evt="onClick" delay="0">
                    <p:tgtEl>
                      <p:spTgt spid="77"/>
                    </p:tgtEl>
                  </p:cond>
                </p:stCondLst>
                <p:endSync evt="end" delay="0">
                  <p:rtn val="all"/>
                </p:endSync>
                <p:childTnLst>
                  <p:par>
                    <p:cTn id="206" fill="hold">
                      <p:stCondLst>
                        <p:cond delay="0"/>
                      </p:stCondLst>
                      <p:childTnLst>
                        <p:par>
                          <p:cTn id="207" fill="hold">
                            <p:stCondLst>
                              <p:cond delay="0"/>
                            </p:stCondLst>
                            <p:childTnLst>
                              <p:par>
                                <p:cTn id="208" presetID="42" presetClass="exit" presetSubtype="0" fill="hold" nodeType="clickEffect">
                                  <p:stCondLst>
                                    <p:cond delay="0"/>
                                  </p:stCondLst>
                                  <p:childTnLst>
                                    <p:animEffect transition="out" filter="fade">
                                      <p:cBhvr>
                                        <p:cTn id="209" dur="1000"/>
                                        <p:tgtEl>
                                          <p:spTgt spid="77"/>
                                        </p:tgtEl>
                                      </p:cBhvr>
                                    </p:animEffect>
                                    <p:anim calcmode="lin" valueType="num">
                                      <p:cBhvr>
                                        <p:cTn id="210" dur="1000"/>
                                        <p:tgtEl>
                                          <p:spTgt spid="77"/>
                                        </p:tgtEl>
                                        <p:attrNameLst>
                                          <p:attrName>ppt_x</p:attrName>
                                        </p:attrNameLst>
                                      </p:cBhvr>
                                      <p:tavLst>
                                        <p:tav tm="0">
                                          <p:val>
                                            <p:strVal val="ppt_x"/>
                                          </p:val>
                                        </p:tav>
                                        <p:tav tm="100000">
                                          <p:val>
                                            <p:strVal val="ppt_x"/>
                                          </p:val>
                                        </p:tav>
                                      </p:tavLst>
                                    </p:anim>
                                    <p:anim calcmode="lin" valueType="num">
                                      <p:cBhvr>
                                        <p:cTn id="211" dur="1000"/>
                                        <p:tgtEl>
                                          <p:spTgt spid="77"/>
                                        </p:tgtEl>
                                        <p:attrNameLst>
                                          <p:attrName>ppt_y</p:attrName>
                                        </p:attrNameLst>
                                      </p:cBhvr>
                                      <p:tavLst>
                                        <p:tav tm="0">
                                          <p:val>
                                            <p:strVal val="ppt_y"/>
                                          </p:val>
                                        </p:tav>
                                        <p:tav tm="100000">
                                          <p:val>
                                            <p:strVal val="ppt_y+.1"/>
                                          </p:val>
                                        </p:tav>
                                      </p:tavLst>
                                    </p:anim>
                                    <p:set>
                                      <p:cBhvr>
                                        <p:cTn id="212" dur="1" fill="hold">
                                          <p:stCondLst>
                                            <p:cond delay="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13" restart="whenNotActive" fill="hold" evtFilter="cancelBubble" nodeType="interactiveSeq">
                <p:stCondLst>
                  <p:cond evt="onClick" delay="0">
                    <p:tgtEl>
                      <p:spTgt spid="79"/>
                    </p:tgtEl>
                  </p:cond>
                </p:stCondLst>
                <p:endSync evt="end" delay="0">
                  <p:rtn val="all"/>
                </p:endSync>
                <p:childTnLst>
                  <p:par>
                    <p:cTn id="214" fill="hold">
                      <p:stCondLst>
                        <p:cond delay="0"/>
                      </p:stCondLst>
                      <p:childTnLst>
                        <p:par>
                          <p:cTn id="215" fill="hold">
                            <p:stCondLst>
                              <p:cond delay="0"/>
                            </p:stCondLst>
                            <p:childTnLst>
                              <p:par>
                                <p:cTn id="216" presetID="42" presetClass="exit" presetSubtype="0" fill="hold" nodeType="clickEffect">
                                  <p:stCondLst>
                                    <p:cond delay="0"/>
                                  </p:stCondLst>
                                  <p:childTnLst>
                                    <p:animEffect transition="out" filter="fade">
                                      <p:cBhvr>
                                        <p:cTn id="217" dur="1000"/>
                                        <p:tgtEl>
                                          <p:spTgt spid="79"/>
                                        </p:tgtEl>
                                      </p:cBhvr>
                                    </p:animEffect>
                                    <p:anim calcmode="lin" valueType="num">
                                      <p:cBhvr>
                                        <p:cTn id="218" dur="1000"/>
                                        <p:tgtEl>
                                          <p:spTgt spid="79"/>
                                        </p:tgtEl>
                                        <p:attrNameLst>
                                          <p:attrName>ppt_x</p:attrName>
                                        </p:attrNameLst>
                                      </p:cBhvr>
                                      <p:tavLst>
                                        <p:tav tm="0">
                                          <p:val>
                                            <p:strVal val="ppt_x"/>
                                          </p:val>
                                        </p:tav>
                                        <p:tav tm="100000">
                                          <p:val>
                                            <p:strVal val="ppt_x"/>
                                          </p:val>
                                        </p:tav>
                                      </p:tavLst>
                                    </p:anim>
                                    <p:anim calcmode="lin" valueType="num">
                                      <p:cBhvr>
                                        <p:cTn id="219" dur="1000"/>
                                        <p:tgtEl>
                                          <p:spTgt spid="79"/>
                                        </p:tgtEl>
                                        <p:attrNameLst>
                                          <p:attrName>ppt_y</p:attrName>
                                        </p:attrNameLst>
                                      </p:cBhvr>
                                      <p:tavLst>
                                        <p:tav tm="0">
                                          <p:val>
                                            <p:strVal val="ppt_y"/>
                                          </p:val>
                                        </p:tav>
                                        <p:tav tm="100000">
                                          <p:val>
                                            <p:strVal val="ppt_y+.1"/>
                                          </p:val>
                                        </p:tav>
                                      </p:tavLst>
                                    </p:anim>
                                    <p:set>
                                      <p:cBhvr>
                                        <p:cTn id="220" dur="1" fill="hold">
                                          <p:stCondLst>
                                            <p:cond delay="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85 Fb Thu Huong Pham">
            <a:extLst>
              <a:ext uri="{FF2B5EF4-FFF2-40B4-BE49-F238E27FC236}">
                <a16:creationId xmlns:a16="http://schemas.microsoft.com/office/drawing/2014/main" id="{018AD89B-885D-983C-F4F6-FC485515F49D}"/>
              </a:ext>
            </a:extLst>
          </p:cNvPr>
          <p:cNvSpPr/>
          <p:nvPr/>
        </p:nvSpPr>
        <p:spPr>
          <a:xfrm>
            <a:off x="187778" y="263383"/>
            <a:ext cx="8768443" cy="9235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vi-VN" sz="2400" b="1" kern="1200" noProof="1">
                <a:solidFill>
                  <a:prstClr val="black"/>
                </a:solidFill>
                <a:latin typeface="Arial" panose="020B0604020202020204" pitchFamily="34" charset="0"/>
                <a:cs typeface="Arial" panose="020B0604020202020204" pitchFamily="34" charset="0"/>
              </a:rPr>
              <a:t>Câu</a:t>
            </a:r>
            <a:r>
              <a:rPr lang="en-US" sz="2400" b="1" kern="1200" noProof="1">
                <a:solidFill>
                  <a:prstClr val="black"/>
                </a:solidFill>
                <a:latin typeface="Arial" panose="020B0604020202020204" pitchFamily="34" charset="0"/>
                <a:cs typeface="Arial" panose="020B0604020202020204" pitchFamily="34" charset="0"/>
              </a:rPr>
              <a:t> 1: </a:t>
            </a:r>
            <a:r>
              <a:rPr lang="vi-VN" sz="2400" b="1" kern="1200" noProof="1">
                <a:solidFill>
                  <a:prstClr val="black"/>
                </a:solidFill>
                <a:cs typeface="Arial" panose="020B0604020202020204" pitchFamily="34" charset="0"/>
              </a:rPr>
              <a:t>Phát biểu nào sau đây sai khi nói về sóng điện từ?</a:t>
            </a:r>
            <a:endParaRPr lang="vi-VN" sz="2400" b="1" kern="1200" noProof="1">
              <a:solidFill>
                <a:prstClr val="black"/>
              </a:solidFill>
              <a:latin typeface="Arial" panose="020B0604020202020204" pitchFamily="34" charset="0"/>
              <a:cs typeface="Arial" panose="020B0604020202020204" pitchFamily="34" charset="0"/>
            </a:endParaRPr>
          </a:p>
        </p:txBody>
      </p:sp>
      <p:sp>
        <p:nvSpPr>
          <p:cNvPr id="34" name="Đáp án đúng" descr="n185 Fb Thu Huong Pham">
            <a:extLst>
              <a:ext uri="{FF2B5EF4-FFF2-40B4-BE49-F238E27FC236}">
                <a16:creationId xmlns:a16="http://schemas.microsoft.com/office/drawing/2014/main" id="{4D1DA2F5-D9A5-C765-0E47-25DD326F3067}"/>
              </a:ext>
            </a:extLst>
          </p:cNvPr>
          <p:cNvSpPr/>
          <p:nvPr/>
        </p:nvSpPr>
        <p:spPr>
          <a:xfrm>
            <a:off x="541333" y="1275201"/>
            <a:ext cx="3969835"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200" kern="1200" noProof="1">
                <a:solidFill>
                  <a:prstClr val="black"/>
                </a:solidFill>
                <a:latin typeface="Arial" panose="020B0604020202020204" pitchFamily="34" charset="0"/>
                <a:cs typeface="Arial" panose="020B0604020202020204" pitchFamily="34" charset="0"/>
              </a:rPr>
              <a:t>A. </a:t>
            </a:r>
            <a:r>
              <a:rPr lang="vi-VN" sz="2200" kern="1200" noProof="1">
                <a:solidFill>
                  <a:prstClr val="black"/>
                </a:solidFill>
                <a:cs typeface="Arial" panose="020B0604020202020204" pitchFamily="34" charset="0"/>
              </a:rPr>
              <a:t>Sóng điện từ là điện từ trường lan truyền trong không gian.</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5" name="Đáp án sai 1" descr="n185 Fb Thu Huong Pham">
            <a:extLst>
              <a:ext uri="{FF2B5EF4-FFF2-40B4-BE49-F238E27FC236}">
                <a16:creationId xmlns:a16="http://schemas.microsoft.com/office/drawing/2014/main" id="{1713963F-2894-56F2-E53C-4371936FB85C}"/>
              </a:ext>
            </a:extLst>
          </p:cNvPr>
          <p:cNvSpPr/>
          <p:nvPr/>
        </p:nvSpPr>
        <p:spPr>
          <a:xfrm>
            <a:off x="561253" y="2455041"/>
            <a:ext cx="3969836"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200" kern="1200" noProof="1">
                <a:solidFill>
                  <a:prstClr val="black"/>
                </a:solidFill>
                <a:latin typeface="Arial" panose="020B0604020202020204" pitchFamily="34" charset="0"/>
                <a:cs typeface="Arial" panose="020B0604020202020204" pitchFamily="34" charset="0"/>
              </a:rPr>
              <a:t>B. </a:t>
            </a:r>
            <a:r>
              <a:rPr lang="vi-VN" sz="2200" kern="1200" noProof="1">
                <a:solidFill>
                  <a:prstClr val="black"/>
                </a:solidFill>
                <a:cs typeface="Arial" panose="020B0604020202020204" pitchFamily="34" charset="0"/>
              </a:rPr>
              <a:t>Sóng điện từ không lan truyền được trong chân không.</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6" name="Đáp án sai 2" descr="n185 Fb Thu Huong Pham">
            <a:extLst>
              <a:ext uri="{FF2B5EF4-FFF2-40B4-BE49-F238E27FC236}">
                <a16:creationId xmlns:a16="http://schemas.microsoft.com/office/drawing/2014/main" id="{72E080E8-9CBE-7E1E-25CC-340E27A4D017}"/>
              </a:ext>
            </a:extLst>
          </p:cNvPr>
          <p:cNvSpPr/>
          <p:nvPr/>
        </p:nvSpPr>
        <p:spPr>
          <a:xfrm>
            <a:off x="4611382" y="1313810"/>
            <a:ext cx="3969835"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200" kern="1200" noProof="1">
                <a:solidFill>
                  <a:prstClr val="black"/>
                </a:solidFill>
                <a:latin typeface="Arial" panose="020B0604020202020204" pitchFamily="34" charset="0"/>
                <a:cs typeface="Arial" panose="020B0604020202020204" pitchFamily="34" charset="0"/>
              </a:rPr>
              <a:t>C. Sóng điện từ là sóng ngang.</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7" name="Đáp án sai 3" descr="n185 Fb Thu Huong Pham">
            <a:extLst>
              <a:ext uri="{FF2B5EF4-FFF2-40B4-BE49-F238E27FC236}">
                <a16:creationId xmlns:a16="http://schemas.microsoft.com/office/drawing/2014/main" id="{98AC7C36-17E6-7D99-2014-5789447F054D}"/>
              </a:ext>
            </a:extLst>
          </p:cNvPr>
          <p:cNvSpPr/>
          <p:nvPr/>
        </p:nvSpPr>
        <p:spPr>
          <a:xfrm>
            <a:off x="4611381" y="2451183"/>
            <a:ext cx="3969836" cy="10013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200" kern="1200" noProof="1">
                <a:solidFill>
                  <a:prstClr val="black"/>
                </a:solidFill>
                <a:latin typeface="Arial" panose="020B0604020202020204" pitchFamily="34" charset="0"/>
                <a:cs typeface="Arial" panose="020B0604020202020204" pitchFamily="34" charset="0"/>
              </a:rPr>
              <a:t>D. Sóng Viba là sóng điện từ</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8" name="Đáp án đúng" descr="n185 Fb Thu Huong Pham">
            <a:extLst>
              <a:ext uri="{FF2B5EF4-FFF2-40B4-BE49-F238E27FC236}">
                <a16:creationId xmlns:a16="http://schemas.microsoft.com/office/drawing/2014/main" id="{F26A5EAB-E5AD-94BE-45D6-5F46AA945CA3}"/>
              </a:ext>
            </a:extLst>
          </p:cNvPr>
          <p:cNvSpPr/>
          <p:nvPr/>
        </p:nvSpPr>
        <p:spPr>
          <a:xfrm>
            <a:off x="526512" y="2455041"/>
            <a:ext cx="3984656"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200" kern="1200" noProof="1">
                <a:solidFill>
                  <a:prstClr val="black"/>
                </a:solidFill>
                <a:cs typeface="Arial" panose="020B0604020202020204" pitchFamily="34" charset="0"/>
              </a:rPr>
              <a:t>B. Sóng điện từ không lan truyền được trong chân không.</a:t>
            </a: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501259B7-756A-A5D1-4569-D48A4869C5B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53353" y="3650455"/>
            <a:ext cx="1820604" cy="1365453"/>
          </a:xfrm>
          <a:prstGeom prst="roundRect">
            <a:avLst/>
          </a:prstGeom>
        </p:spPr>
      </p:pic>
    </p:spTree>
    <p:extLst>
      <p:ext uri="{BB962C8B-B14F-4D97-AF65-F5344CB8AC3E}">
        <p14:creationId xmlns:p14="http://schemas.microsoft.com/office/powerpoint/2010/main" val="404929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179" fill="hold"/>
                                        <p:tgtEl>
                                          <p:spTgt spid="2"/>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childTnLst>
        </p:cTn>
      </p:par>
    </p:tnLst>
    <p:bldLst>
      <p:bldP spid="28" grpId="0" animBg="1"/>
      <p:bldP spid="34" grpId="0" animBg="1"/>
      <p:bldP spid="35" grpId="0" animBg="1"/>
      <p:bldP spid="36" grpId="0" animBg="1"/>
      <p:bldP spid="37" grpId="0" animBg="1"/>
      <p:bldP spid="3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85 Fb Thu Huong Pham">
            <a:extLst>
              <a:ext uri="{FF2B5EF4-FFF2-40B4-BE49-F238E27FC236}">
                <a16:creationId xmlns:a16="http://schemas.microsoft.com/office/drawing/2014/main" id="{018AD89B-885D-983C-F4F6-FC485515F49D}"/>
              </a:ext>
            </a:extLst>
          </p:cNvPr>
          <p:cNvSpPr/>
          <p:nvPr/>
        </p:nvSpPr>
        <p:spPr>
          <a:xfrm>
            <a:off x="731322" y="76301"/>
            <a:ext cx="7971806" cy="11209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600" b="1" kern="1200" noProof="1">
                <a:solidFill>
                  <a:prstClr val="black"/>
                </a:solidFill>
                <a:latin typeface="Arial" panose="020B0604020202020204" pitchFamily="34" charset="0"/>
                <a:cs typeface="Arial" panose="020B0604020202020204" pitchFamily="34" charset="0"/>
              </a:rPr>
              <a:t>Câu </a:t>
            </a:r>
            <a:r>
              <a:rPr lang="en-US" sz="2600" b="1" kern="1200" noProof="1">
                <a:solidFill>
                  <a:prstClr val="black"/>
                </a:solidFill>
                <a:latin typeface="Arial" panose="020B0604020202020204" pitchFamily="34" charset="0"/>
                <a:cs typeface="Arial" panose="020B0604020202020204" pitchFamily="34" charset="0"/>
              </a:rPr>
              <a:t>2: </a:t>
            </a:r>
            <a:r>
              <a:rPr lang="vi-VN" sz="2600" b="1" kern="1200" noProof="1">
                <a:solidFill>
                  <a:prstClr val="black"/>
                </a:solidFill>
                <a:cs typeface="Arial" panose="020B0604020202020204" pitchFamily="34" charset="0"/>
              </a:rPr>
              <a:t>Nêu tên sóng điện từ trong chân không ứng với mỗi bước s</a:t>
            </a:r>
            <a:r>
              <a:rPr lang="en-US" sz="2600" b="1" kern="1200" noProof="1">
                <a:solidFill>
                  <a:prstClr val="black"/>
                </a:solidFill>
                <a:cs typeface="Arial" panose="020B0604020202020204" pitchFamily="34" charset="0"/>
              </a:rPr>
              <a:t>óng bằng 1 km</a:t>
            </a:r>
            <a:r>
              <a:rPr lang="vi-VN" sz="2600" b="1" kern="1200" noProof="1">
                <a:solidFill>
                  <a:prstClr val="black"/>
                </a:solidFill>
                <a:cs typeface="Arial" panose="020B0604020202020204" pitchFamily="34" charset="0"/>
              </a:rPr>
              <a:t>?</a:t>
            </a:r>
            <a:endParaRPr lang="vi-VN" sz="2600" b="1" kern="1200" noProof="1">
              <a:solidFill>
                <a:prstClr val="black"/>
              </a:solidFill>
              <a:latin typeface="Arial" panose="020B0604020202020204" pitchFamily="34" charset="0"/>
              <a:cs typeface="Arial" panose="020B0604020202020204" pitchFamily="34" charset="0"/>
            </a:endParaRPr>
          </a:p>
        </p:txBody>
      </p:sp>
      <p:sp>
        <p:nvSpPr>
          <p:cNvPr id="34" name="Đáp án đúng" descr="n185 Fb Thu Huong Pham">
            <a:extLst>
              <a:ext uri="{FF2B5EF4-FFF2-40B4-BE49-F238E27FC236}">
                <a16:creationId xmlns:a16="http://schemas.microsoft.com/office/drawing/2014/main" id="{4D1DA2F5-D9A5-C765-0E47-25DD326F3067}"/>
              </a:ext>
            </a:extLst>
          </p:cNvPr>
          <p:cNvSpPr/>
          <p:nvPr/>
        </p:nvSpPr>
        <p:spPr>
          <a:xfrm>
            <a:off x="1033401" y="127416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sóng vi ba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5" name="Đáp án sai 1" descr="n185 Fb Thu Huong Pham">
            <a:extLst>
              <a:ext uri="{FF2B5EF4-FFF2-40B4-BE49-F238E27FC236}">
                <a16:creationId xmlns:a16="http://schemas.microsoft.com/office/drawing/2014/main" id="{1713963F-2894-56F2-E53C-4371936FB85C}"/>
              </a:ext>
            </a:extLst>
          </p:cNvPr>
          <p:cNvSpPr/>
          <p:nvPr/>
        </p:nvSpPr>
        <p:spPr>
          <a:xfrm>
            <a:off x="1033401" y="250028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B. tia hồng ngoại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6" name="Đáp án sai 2" descr="n185 Fb Thu Huong Pham">
            <a:extLst>
              <a:ext uri="{FF2B5EF4-FFF2-40B4-BE49-F238E27FC236}">
                <a16:creationId xmlns:a16="http://schemas.microsoft.com/office/drawing/2014/main" id="{72E080E8-9CBE-7E1E-25CC-340E27A4D017}"/>
              </a:ext>
            </a:extLst>
          </p:cNvPr>
          <p:cNvSpPr/>
          <p:nvPr/>
        </p:nvSpPr>
        <p:spPr>
          <a:xfrm>
            <a:off x="4954238" y="127416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vô tuyến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7" name="Đáp án sai 3" descr="n185 Fb Thu Huong Pham">
            <a:extLst>
              <a:ext uri="{FF2B5EF4-FFF2-40B4-BE49-F238E27FC236}">
                <a16:creationId xmlns:a16="http://schemas.microsoft.com/office/drawing/2014/main" id="{98AC7C36-17E6-7D99-2014-5789447F054D}"/>
              </a:ext>
            </a:extLst>
          </p:cNvPr>
          <p:cNvSpPr/>
          <p:nvPr/>
        </p:nvSpPr>
        <p:spPr>
          <a:xfrm>
            <a:off x="4954237" y="250028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ánh sáng nhìn thấy</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8" name="Đáp án đúng" descr="n185 Fb Thu Huong Pham">
            <a:extLst>
              <a:ext uri="{FF2B5EF4-FFF2-40B4-BE49-F238E27FC236}">
                <a16:creationId xmlns:a16="http://schemas.microsoft.com/office/drawing/2014/main" id="{F26A5EAB-E5AD-94BE-45D6-5F46AA945CA3}"/>
              </a:ext>
            </a:extLst>
          </p:cNvPr>
          <p:cNvSpPr/>
          <p:nvPr/>
        </p:nvSpPr>
        <p:spPr>
          <a:xfrm>
            <a:off x="4954237" y="1274162"/>
            <a:ext cx="3401291" cy="997526"/>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vô tuyến</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C5F43A1D-1D0B-154B-5C2C-FAFC14A8417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85066" y="3701746"/>
            <a:ext cx="1820604" cy="1365453"/>
          </a:xfrm>
          <a:prstGeom prst="roundRect">
            <a:avLst/>
          </a:prstGeom>
        </p:spPr>
      </p:pic>
    </p:spTree>
    <p:extLst>
      <p:ext uri="{BB962C8B-B14F-4D97-AF65-F5344CB8AC3E}">
        <p14:creationId xmlns:p14="http://schemas.microsoft.com/office/powerpoint/2010/main" val="429376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179" fill="hold"/>
                                        <p:tgtEl>
                                          <p:spTgt spid="2"/>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28" grpId="0" animBg="1"/>
      <p:bldP spid="34" grpId="0" animBg="1"/>
      <p:bldP spid="35" grpId="0" animBg="1"/>
      <p:bldP spid="36" grpId="0" animBg="1"/>
      <p:bldP spid="37" grpId="0" animBg="1"/>
      <p:bldP spid="3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690291" y="3936023"/>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DA6FE491-AE1E-5F28-E4F1-B627706D4F0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15774" y="3740381"/>
            <a:ext cx="1820604" cy="1365453"/>
          </a:xfrm>
          <a:prstGeom prst="roundRect">
            <a:avLst/>
          </a:prstGeom>
        </p:spPr>
      </p:pic>
      <p:sp>
        <p:nvSpPr>
          <p:cNvPr id="3" name="Câu hỏi" descr="n185 Fb Thu Huong Pham">
            <a:extLst>
              <a:ext uri="{FF2B5EF4-FFF2-40B4-BE49-F238E27FC236}">
                <a16:creationId xmlns:a16="http://schemas.microsoft.com/office/drawing/2014/main" id="{8C0ECDE8-165A-8C33-3674-39AB8FECFDFF}"/>
              </a:ext>
            </a:extLst>
          </p:cNvPr>
          <p:cNvSpPr/>
          <p:nvPr/>
        </p:nvSpPr>
        <p:spPr>
          <a:xfrm>
            <a:off x="634680" y="440570"/>
            <a:ext cx="7971806" cy="11209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600" b="1" kern="1200" noProof="1">
                <a:solidFill>
                  <a:prstClr val="black"/>
                </a:solidFill>
                <a:latin typeface="Arial" panose="020B0604020202020204" pitchFamily="34" charset="0"/>
                <a:cs typeface="Arial" panose="020B0604020202020204" pitchFamily="34" charset="0"/>
              </a:rPr>
              <a:t>Câu </a:t>
            </a:r>
            <a:r>
              <a:rPr lang="en-US" sz="2600" b="1" kern="1200" noProof="1">
                <a:solidFill>
                  <a:prstClr val="black"/>
                </a:solidFill>
                <a:latin typeface="Arial" panose="020B0604020202020204" pitchFamily="34" charset="0"/>
                <a:cs typeface="Arial" panose="020B0604020202020204" pitchFamily="34" charset="0"/>
              </a:rPr>
              <a:t>3: </a:t>
            </a:r>
            <a:r>
              <a:rPr lang="vi-VN" sz="2600" b="1" kern="1200" noProof="1">
                <a:solidFill>
                  <a:prstClr val="black"/>
                </a:solidFill>
                <a:cs typeface="Arial" panose="020B0604020202020204" pitchFamily="34" charset="0"/>
              </a:rPr>
              <a:t>Nêu tên sóng điện từ trong chân không ứng với mỗi bước s</a:t>
            </a:r>
            <a:r>
              <a:rPr lang="en-US" sz="2600" b="1" kern="1200" noProof="1">
                <a:solidFill>
                  <a:prstClr val="black"/>
                </a:solidFill>
                <a:cs typeface="Arial" panose="020B0604020202020204" pitchFamily="34" charset="0"/>
              </a:rPr>
              <a:t>óng bằng 3 cm</a:t>
            </a:r>
            <a:r>
              <a:rPr lang="vi-VN" sz="2600" b="1" kern="1200" noProof="1">
                <a:solidFill>
                  <a:prstClr val="black"/>
                </a:solidFill>
                <a:cs typeface="Arial" panose="020B0604020202020204" pitchFamily="34" charset="0"/>
              </a:rPr>
              <a:t>?</a:t>
            </a:r>
            <a:endParaRPr lang="vi-VN" sz="2600" b="1" kern="1200" noProof="1">
              <a:solidFill>
                <a:prstClr val="black"/>
              </a:solidFill>
              <a:latin typeface="Arial" panose="020B0604020202020204" pitchFamily="34" charset="0"/>
              <a:cs typeface="Arial" panose="020B0604020202020204" pitchFamily="34" charset="0"/>
            </a:endParaRPr>
          </a:p>
        </p:txBody>
      </p:sp>
      <p:sp>
        <p:nvSpPr>
          <p:cNvPr id="4" name="Đáp án đúng" descr="n185 Fb Thu Huong Pham">
            <a:extLst>
              <a:ext uri="{FF2B5EF4-FFF2-40B4-BE49-F238E27FC236}">
                <a16:creationId xmlns:a16="http://schemas.microsoft.com/office/drawing/2014/main" id="{3C8D6CC5-B758-47E9-BF76-D0463E2856AF}"/>
              </a:ext>
            </a:extLst>
          </p:cNvPr>
          <p:cNvSpPr/>
          <p:nvPr/>
        </p:nvSpPr>
        <p:spPr>
          <a:xfrm>
            <a:off x="1033401" y="1769324"/>
            <a:ext cx="3401291" cy="78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sóng vi ba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Đáp án sai 1" descr="n185 Fb Thu Huong Pham">
            <a:extLst>
              <a:ext uri="{FF2B5EF4-FFF2-40B4-BE49-F238E27FC236}">
                <a16:creationId xmlns:a16="http://schemas.microsoft.com/office/drawing/2014/main" id="{A2AD29C8-6DAD-1407-DEB1-A615ECB9F0CB}"/>
              </a:ext>
            </a:extLst>
          </p:cNvPr>
          <p:cNvSpPr/>
          <p:nvPr/>
        </p:nvSpPr>
        <p:spPr>
          <a:xfrm>
            <a:off x="1033401" y="2712952"/>
            <a:ext cx="3401291" cy="78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B. tia hồng ngoại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Đáp án sai 2" descr="n185 Fb Thu Huong Pham">
            <a:extLst>
              <a:ext uri="{FF2B5EF4-FFF2-40B4-BE49-F238E27FC236}">
                <a16:creationId xmlns:a16="http://schemas.microsoft.com/office/drawing/2014/main" id="{838E9386-E493-5E0B-8EC2-D05C445504C4}"/>
              </a:ext>
            </a:extLst>
          </p:cNvPr>
          <p:cNvSpPr/>
          <p:nvPr/>
        </p:nvSpPr>
        <p:spPr>
          <a:xfrm>
            <a:off x="4954238" y="1769324"/>
            <a:ext cx="3401291" cy="78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vô tuyến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7" name="Đáp án sai 3" descr="n185 Fb Thu Huong Pham">
            <a:extLst>
              <a:ext uri="{FF2B5EF4-FFF2-40B4-BE49-F238E27FC236}">
                <a16:creationId xmlns:a16="http://schemas.microsoft.com/office/drawing/2014/main" id="{451F69B6-3425-D6F1-EF96-CBE00ECA28F1}"/>
              </a:ext>
            </a:extLst>
          </p:cNvPr>
          <p:cNvSpPr/>
          <p:nvPr/>
        </p:nvSpPr>
        <p:spPr>
          <a:xfrm>
            <a:off x="4954237" y="2712952"/>
            <a:ext cx="3401291" cy="7848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ánh sáng nhìn thấy</a:t>
            </a:r>
            <a:endParaRPr lang="vi-VN" sz="2400" kern="1200" noProof="1">
              <a:solidFill>
                <a:prstClr val="black"/>
              </a:solidFill>
              <a:latin typeface="Arial" panose="020B0604020202020204" pitchFamily="34" charset="0"/>
              <a:cs typeface="Arial" panose="020B0604020202020204" pitchFamily="34" charset="0"/>
            </a:endParaRPr>
          </a:p>
        </p:txBody>
      </p:sp>
      <p:sp>
        <p:nvSpPr>
          <p:cNvPr id="8" name="Đáp án đúng" descr="n185 Fb Thu Huong Pham">
            <a:extLst>
              <a:ext uri="{FF2B5EF4-FFF2-40B4-BE49-F238E27FC236}">
                <a16:creationId xmlns:a16="http://schemas.microsoft.com/office/drawing/2014/main" id="{1D2C3EB2-F33D-C38D-C39D-2C086AA421FB}"/>
              </a:ext>
            </a:extLst>
          </p:cNvPr>
          <p:cNvSpPr/>
          <p:nvPr/>
        </p:nvSpPr>
        <p:spPr>
          <a:xfrm>
            <a:off x="1024785" y="1770248"/>
            <a:ext cx="3401291" cy="78485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sóng vi ba</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41917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3" grpId="0" animBg="1"/>
      <p:bldP spid="4" grpId="0" animBg="1"/>
      <p:bldP spid="5" grpId="0" animBg="1"/>
      <p:bldP spid="6" grpId="0" animBg="1"/>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8E02351F-ACB0-E097-E3F7-912701AB0B5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19886" y="3726216"/>
            <a:ext cx="1820604" cy="1365453"/>
          </a:xfrm>
          <a:prstGeom prst="roundRect">
            <a:avLst/>
          </a:prstGeom>
        </p:spPr>
      </p:pic>
      <p:sp>
        <p:nvSpPr>
          <p:cNvPr id="3" name="Câu hỏi" descr="n185 Fb Thu Huong Pham">
            <a:extLst>
              <a:ext uri="{FF2B5EF4-FFF2-40B4-BE49-F238E27FC236}">
                <a16:creationId xmlns:a16="http://schemas.microsoft.com/office/drawing/2014/main" id="{C73C944F-B04E-4AD2-A6D0-8E4DEED31E44}"/>
              </a:ext>
            </a:extLst>
          </p:cNvPr>
          <p:cNvSpPr/>
          <p:nvPr/>
        </p:nvSpPr>
        <p:spPr>
          <a:xfrm>
            <a:off x="679284" y="314189"/>
            <a:ext cx="7971806" cy="11209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600" b="1" kern="1200" noProof="1">
                <a:solidFill>
                  <a:prstClr val="black"/>
                </a:solidFill>
                <a:latin typeface="Arial" panose="020B0604020202020204" pitchFamily="34" charset="0"/>
                <a:cs typeface="Arial" panose="020B0604020202020204" pitchFamily="34" charset="0"/>
              </a:rPr>
              <a:t>Câu </a:t>
            </a:r>
            <a:r>
              <a:rPr lang="en-US" sz="2600" b="1" kern="1200" noProof="1">
                <a:solidFill>
                  <a:prstClr val="black"/>
                </a:solidFill>
                <a:latin typeface="Arial" panose="020B0604020202020204" pitchFamily="34" charset="0"/>
                <a:cs typeface="Arial" panose="020B0604020202020204" pitchFamily="34" charset="0"/>
              </a:rPr>
              <a:t>4: </a:t>
            </a:r>
            <a:r>
              <a:rPr lang="vi-VN" sz="2600" b="1" kern="1200" noProof="1">
                <a:solidFill>
                  <a:prstClr val="black"/>
                </a:solidFill>
                <a:cs typeface="Arial" panose="020B0604020202020204" pitchFamily="34" charset="0"/>
              </a:rPr>
              <a:t>Nêu tên sóng điện từ trong chân không ứng với mỗi bước s</a:t>
            </a:r>
            <a:r>
              <a:rPr lang="en-US" sz="2600" b="1" kern="1200" noProof="1">
                <a:solidFill>
                  <a:prstClr val="black"/>
                </a:solidFill>
                <a:cs typeface="Arial" panose="020B0604020202020204" pitchFamily="34" charset="0"/>
              </a:rPr>
              <a:t>óng bằng 500 nm</a:t>
            </a:r>
            <a:r>
              <a:rPr lang="vi-VN" sz="2600" b="1" kern="1200" noProof="1">
                <a:solidFill>
                  <a:prstClr val="black"/>
                </a:solidFill>
                <a:cs typeface="Arial" panose="020B0604020202020204" pitchFamily="34" charset="0"/>
              </a:rPr>
              <a:t>?</a:t>
            </a:r>
            <a:endParaRPr lang="vi-VN" sz="2600" b="1" kern="1200" noProof="1">
              <a:solidFill>
                <a:prstClr val="black"/>
              </a:solidFill>
              <a:latin typeface="Arial" panose="020B0604020202020204" pitchFamily="34" charset="0"/>
              <a:cs typeface="Arial" panose="020B0604020202020204" pitchFamily="34" charset="0"/>
            </a:endParaRPr>
          </a:p>
        </p:txBody>
      </p:sp>
      <p:sp>
        <p:nvSpPr>
          <p:cNvPr id="4" name="Đáp án đúng" descr="n185 Fb Thu Huong Pham">
            <a:extLst>
              <a:ext uri="{FF2B5EF4-FFF2-40B4-BE49-F238E27FC236}">
                <a16:creationId xmlns:a16="http://schemas.microsoft.com/office/drawing/2014/main" id="{8B755C5B-3DC0-5257-540E-F4773DC2C754}"/>
              </a:ext>
            </a:extLst>
          </p:cNvPr>
          <p:cNvSpPr/>
          <p:nvPr/>
        </p:nvSpPr>
        <p:spPr>
          <a:xfrm>
            <a:off x="1033401" y="1556658"/>
            <a:ext cx="3401291" cy="815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sóng vi ba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Đáp án sai 1" descr="n185 Fb Thu Huong Pham">
            <a:extLst>
              <a:ext uri="{FF2B5EF4-FFF2-40B4-BE49-F238E27FC236}">
                <a16:creationId xmlns:a16="http://schemas.microsoft.com/office/drawing/2014/main" id="{ED4FBB26-3661-3C3E-108E-4F5DCB499FBA}"/>
              </a:ext>
            </a:extLst>
          </p:cNvPr>
          <p:cNvSpPr/>
          <p:nvPr/>
        </p:nvSpPr>
        <p:spPr>
          <a:xfrm>
            <a:off x="1033401" y="2500286"/>
            <a:ext cx="3401291" cy="815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B. tia hồng ngoại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Đáp án sai 2" descr="n185 Fb Thu Huong Pham">
            <a:extLst>
              <a:ext uri="{FF2B5EF4-FFF2-40B4-BE49-F238E27FC236}">
                <a16:creationId xmlns:a16="http://schemas.microsoft.com/office/drawing/2014/main" id="{DBFAA1B8-0EF5-3218-0E32-027A7A0CB8CC}"/>
              </a:ext>
            </a:extLst>
          </p:cNvPr>
          <p:cNvSpPr/>
          <p:nvPr/>
        </p:nvSpPr>
        <p:spPr>
          <a:xfrm>
            <a:off x="4954238" y="1556658"/>
            <a:ext cx="3401291" cy="815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vô tuyến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7" name="Đáp án sai 3" descr="n185 Fb Thu Huong Pham">
            <a:extLst>
              <a:ext uri="{FF2B5EF4-FFF2-40B4-BE49-F238E27FC236}">
                <a16:creationId xmlns:a16="http://schemas.microsoft.com/office/drawing/2014/main" id="{D1D2139F-3E93-FEB4-DDEE-B323D56717F3}"/>
              </a:ext>
            </a:extLst>
          </p:cNvPr>
          <p:cNvSpPr/>
          <p:nvPr/>
        </p:nvSpPr>
        <p:spPr>
          <a:xfrm>
            <a:off x="4954237" y="2500286"/>
            <a:ext cx="3401291" cy="815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ánh sáng nhìn thấy</a:t>
            </a:r>
            <a:endParaRPr lang="vi-VN" sz="2400" kern="1200" noProof="1">
              <a:solidFill>
                <a:prstClr val="black"/>
              </a:solidFill>
              <a:latin typeface="Arial" panose="020B0604020202020204" pitchFamily="34" charset="0"/>
              <a:cs typeface="Arial" panose="020B0604020202020204" pitchFamily="34" charset="0"/>
            </a:endParaRPr>
          </a:p>
        </p:txBody>
      </p:sp>
      <p:sp>
        <p:nvSpPr>
          <p:cNvPr id="8" name="Đáp án đúng" descr="n185 Fb Thu Huong Pham">
            <a:extLst>
              <a:ext uri="{FF2B5EF4-FFF2-40B4-BE49-F238E27FC236}">
                <a16:creationId xmlns:a16="http://schemas.microsoft.com/office/drawing/2014/main" id="{8ECF204E-9697-6477-4230-7F24443A9575}"/>
              </a:ext>
            </a:extLst>
          </p:cNvPr>
          <p:cNvSpPr/>
          <p:nvPr/>
        </p:nvSpPr>
        <p:spPr>
          <a:xfrm>
            <a:off x="4954237" y="2500080"/>
            <a:ext cx="3401291" cy="81554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ánh sáng nhìn thấy</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180684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3" grpId="0" animBg="1"/>
      <p:bldP spid="4" grpId="0" animBg="1"/>
      <p:bldP spid="5" grpId="0" animBg="1"/>
      <p:bldP spid="6" grpId="0" animBg="1"/>
      <p:bldP spid="7"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85 Fb Thu Huong Pham">
            <a:extLst>
              <a:ext uri="{FF2B5EF4-FFF2-40B4-BE49-F238E27FC236}">
                <a16:creationId xmlns:a16="http://schemas.microsoft.com/office/drawing/2014/main" id="{018AD89B-885D-983C-F4F6-FC485515F49D}"/>
              </a:ext>
            </a:extLst>
          </p:cNvPr>
          <p:cNvSpPr/>
          <p:nvPr/>
        </p:nvSpPr>
        <p:spPr>
          <a:xfrm>
            <a:off x="388620" y="187384"/>
            <a:ext cx="8305799" cy="11195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600" b="1" kern="1200" noProof="1">
                <a:solidFill>
                  <a:prstClr val="black"/>
                </a:solidFill>
                <a:latin typeface="Arial" panose="020B0604020202020204" pitchFamily="34" charset="0"/>
                <a:cs typeface="Arial" panose="020B0604020202020204" pitchFamily="34" charset="0"/>
              </a:rPr>
              <a:t>Câu hỏi </a:t>
            </a:r>
            <a:r>
              <a:rPr lang="en-US" sz="2600" b="1" kern="1200" noProof="1">
                <a:solidFill>
                  <a:prstClr val="black"/>
                </a:solidFill>
                <a:latin typeface="Arial" panose="020B0604020202020204" pitchFamily="34" charset="0"/>
                <a:cs typeface="Arial" panose="020B0604020202020204" pitchFamily="34" charset="0"/>
              </a:rPr>
              <a:t>5: </a:t>
            </a:r>
            <a:r>
              <a:rPr lang="vi-VN" sz="2600" b="1" kern="1200" noProof="1">
                <a:solidFill>
                  <a:prstClr val="black"/>
                </a:solidFill>
                <a:cs typeface="Arial" panose="020B0604020202020204" pitchFamily="34" charset="0"/>
              </a:rPr>
              <a:t>Nêu l</a:t>
            </a:r>
            <a:r>
              <a:rPr lang="en-US" sz="2600" b="1" kern="1200" noProof="1">
                <a:solidFill>
                  <a:prstClr val="black"/>
                </a:solidFill>
                <a:latin typeface="Arial" panose="020B0604020202020204" pitchFamily="34" charset="0"/>
                <a:cs typeface="Arial" panose="020B0604020202020204" pitchFamily="34" charset="0"/>
              </a:rPr>
              <a:t>o</a:t>
            </a:r>
            <a:r>
              <a:rPr lang="vi-VN" sz="2600" b="1" kern="1200" noProof="1">
                <a:solidFill>
                  <a:prstClr val="black"/>
                </a:solidFill>
                <a:cs typeface="Arial" panose="020B0604020202020204" pitchFamily="34" charset="0"/>
              </a:rPr>
              <a:t>ại sóng điện từ ứng với tần số sau</a:t>
            </a:r>
            <a:r>
              <a:rPr lang="en-US" sz="2600" b="1" kern="1200" noProof="1">
                <a:solidFill>
                  <a:prstClr val="black"/>
                </a:solidFill>
                <a:cs typeface="Arial" panose="020B0604020202020204" pitchFamily="34" charset="0"/>
              </a:rPr>
              <a:t> 200 kHz</a:t>
            </a:r>
            <a:endParaRPr lang="vi-VN" sz="2600" b="1" kern="1200" noProof="1">
              <a:solidFill>
                <a:prstClr val="black"/>
              </a:solidFill>
              <a:latin typeface="Arial" panose="020B0604020202020204" pitchFamily="34" charset="0"/>
              <a:cs typeface="Arial" panose="020B0604020202020204" pitchFamily="34" charset="0"/>
            </a:endParaRP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1AE1716B-4240-4974-8FD9-41AB4DEFD3C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19886" y="3726216"/>
            <a:ext cx="1820604" cy="1365453"/>
          </a:xfrm>
          <a:prstGeom prst="roundRect">
            <a:avLst/>
          </a:prstGeom>
        </p:spPr>
      </p:pic>
      <p:sp>
        <p:nvSpPr>
          <p:cNvPr id="3" name="Đáp án đúng" descr="n185 Fb Thu Huong Pham">
            <a:extLst>
              <a:ext uri="{FF2B5EF4-FFF2-40B4-BE49-F238E27FC236}">
                <a16:creationId xmlns:a16="http://schemas.microsoft.com/office/drawing/2014/main" id="{4C4D5823-495B-3C19-C4CF-E7C5BAE8AD38}"/>
              </a:ext>
            </a:extLst>
          </p:cNvPr>
          <p:cNvSpPr/>
          <p:nvPr/>
        </p:nvSpPr>
        <p:spPr>
          <a:xfrm>
            <a:off x="1041021" y="1466793"/>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tia X</a:t>
            </a:r>
            <a:endParaRPr lang="vi-VN" sz="2400" kern="1200" noProof="1">
              <a:solidFill>
                <a:prstClr val="black"/>
              </a:solidFill>
              <a:latin typeface="Arial" panose="020B0604020202020204" pitchFamily="34" charset="0"/>
              <a:cs typeface="Arial" panose="020B0604020202020204" pitchFamily="34" charset="0"/>
            </a:endParaRPr>
          </a:p>
        </p:txBody>
      </p:sp>
      <p:sp>
        <p:nvSpPr>
          <p:cNvPr id="4" name="Đáp án sai 1" descr="n185 Fb Thu Huong Pham">
            <a:extLst>
              <a:ext uri="{FF2B5EF4-FFF2-40B4-BE49-F238E27FC236}">
                <a16:creationId xmlns:a16="http://schemas.microsoft.com/office/drawing/2014/main" id="{7953499A-B684-177E-C9F5-833D8BAAD709}"/>
              </a:ext>
            </a:extLst>
          </p:cNvPr>
          <p:cNvSpPr/>
          <p:nvPr/>
        </p:nvSpPr>
        <p:spPr>
          <a:xfrm>
            <a:off x="1041021" y="2521934"/>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B. tia hồng ngoại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Đáp án sai 2" descr="n185 Fb Thu Huong Pham">
            <a:extLst>
              <a:ext uri="{FF2B5EF4-FFF2-40B4-BE49-F238E27FC236}">
                <a16:creationId xmlns:a16="http://schemas.microsoft.com/office/drawing/2014/main" id="{4C64BFE2-34FE-2416-CFE2-12E86EFAD352}"/>
              </a:ext>
            </a:extLst>
          </p:cNvPr>
          <p:cNvSpPr/>
          <p:nvPr/>
        </p:nvSpPr>
        <p:spPr>
          <a:xfrm>
            <a:off x="4961858" y="1466793"/>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vô tuyến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Đáp án sai 3" descr="n185 Fb Thu Huong Pham">
            <a:extLst>
              <a:ext uri="{FF2B5EF4-FFF2-40B4-BE49-F238E27FC236}">
                <a16:creationId xmlns:a16="http://schemas.microsoft.com/office/drawing/2014/main" id="{833D7CA3-FF16-2799-E25E-47E952FE20D4}"/>
              </a:ext>
            </a:extLst>
          </p:cNvPr>
          <p:cNvSpPr/>
          <p:nvPr/>
        </p:nvSpPr>
        <p:spPr>
          <a:xfrm>
            <a:off x="4961857" y="2521934"/>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ánh sáng nhìn thấy</a:t>
            </a:r>
            <a:endParaRPr lang="vi-VN" sz="2400" kern="1200" noProof="1">
              <a:solidFill>
                <a:prstClr val="black"/>
              </a:solidFill>
              <a:latin typeface="Arial" panose="020B0604020202020204" pitchFamily="34" charset="0"/>
              <a:cs typeface="Arial" panose="020B0604020202020204" pitchFamily="34" charset="0"/>
            </a:endParaRPr>
          </a:p>
        </p:txBody>
      </p:sp>
      <p:sp>
        <p:nvSpPr>
          <p:cNvPr id="7" name="Đáp án đúng" descr="n185 Fb Thu Huong Pham">
            <a:extLst>
              <a:ext uri="{FF2B5EF4-FFF2-40B4-BE49-F238E27FC236}">
                <a16:creationId xmlns:a16="http://schemas.microsoft.com/office/drawing/2014/main" id="{239C4DFA-89B2-C97A-0ADE-FB91DE4073D6}"/>
              </a:ext>
            </a:extLst>
          </p:cNvPr>
          <p:cNvSpPr/>
          <p:nvPr/>
        </p:nvSpPr>
        <p:spPr>
          <a:xfrm>
            <a:off x="4960714" y="1465719"/>
            <a:ext cx="3401291" cy="80102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vô tuyến</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3405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179" fill="hold"/>
                                        <p:tgtEl>
                                          <p:spTgt spid="2"/>
                                        </p:tgtEl>
                                      </p:cBhvr>
                                    </p:cmd>
                                  </p:childTnLst>
                                </p:cTn>
                              </p:par>
                            </p:childTnLst>
                          </p:cTn>
                        </p:par>
                        <p:par>
                          <p:cTn id="12" fill="hold">
                            <p:stCondLst>
                              <p:cond delay="19179"/>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9679"/>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179"/>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20679"/>
                            </p:stCondLst>
                            <p:childTnLst>
                              <p:par>
                                <p:cTn id="25" presetID="16" presetClass="entr" presetSubtype="2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28" grpId="0" animBg="1"/>
      <p:bldP spid="3" grpId="0" animBg="1"/>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8" name="Rectangle 7" descr="n185 Fb Thu Huong Pham"/>
          <p:cNvSpPr/>
          <p:nvPr/>
        </p:nvSpPr>
        <p:spPr>
          <a:xfrm>
            <a:off x="525780" y="144780"/>
            <a:ext cx="8107183" cy="234744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3200" kern="1200" dirty="0" err="1">
                <a:solidFill>
                  <a:prstClr val="white"/>
                </a:solidFill>
                <a:latin typeface="Calibri" panose="020F0502020204030204"/>
              </a:rPr>
              <a:t>Câu</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hỏi</a:t>
            </a:r>
            <a:r>
              <a:rPr lang="en-US" sz="3200" kern="1200" dirty="0">
                <a:solidFill>
                  <a:prstClr val="white"/>
                </a:solidFill>
                <a:latin typeface="Calibri" panose="020F0502020204030204"/>
              </a:rPr>
              <a:t> 9 </a:t>
            </a:r>
            <a:r>
              <a:rPr lang="en-US" sz="3200" kern="1200" dirty="0" err="1">
                <a:solidFill>
                  <a:prstClr val="white"/>
                </a:solidFill>
                <a:latin typeface="Calibri" panose="020F0502020204030204"/>
              </a:rPr>
              <a:t>điểm</a:t>
            </a:r>
            <a:endParaRPr lang="en-US" sz="3200" kern="1200" dirty="0">
              <a:solidFill>
                <a:prstClr val="white"/>
              </a:solidFill>
              <a:latin typeface="Calibri" panose="020F0502020204030204"/>
            </a:endParaRPr>
          </a:p>
          <a:p>
            <a:pPr algn="ctr" defTabSz="685800">
              <a:buClrTx/>
            </a:pPr>
            <a:r>
              <a:rPr lang="en-US" sz="3200" kern="1200" dirty="0" err="1">
                <a:solidFill>
                  <a:prstClr val="white"/>
                </a:solidFill>
                <a:latin typeface="Calibri" panose="020F0502020204030204"/>
              </a:rPr>
              <a:t>Làm</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thế</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nào</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để</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bác</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sĩ</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có</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thể</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chẩn</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đoán</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được</a:t>
            </a:r>
            <a:r>
              <a:rPr lang="en-US" sz="3200" kern="1200" dirty="0">
                <a:solidFill>
                  <a:prstClr val="white"/>
                </a:solidFill>
                <a:latin typeface="Calibri" panose="020F0502020204030204"/>
              </a:rPr>
              <a:t> c</a:t>
            </a:r>
            <a:r>
              <a:rPr lang="vi-VN" sz="3200" kern="1200" dirty="0">
                <a:solidFill>
                  <a:prstClr val="white"/>
                </a:solidFill>
                <a:latin typeface="Calibri" panose="020F0502020204030204"/>
              </a:rPr>
              <a:t>ác bất thường về xương: Gãy xương, u xương, viêm, chồi, khuyết xương,....</a:t>
            </a:r>
            <a:r>
              <a:rPr lang="en-US" sz="3200" kern="1200" dirty="0">
                <a:solidFill>
                  <a:prstClr val="white"/>
                </a:solidFill>
                <a:latin typeface="Calibri" panose="020F0502020204030204"/>
              </a:rPr>
              <a:t>?</a:t>
            </a:r>
          </a:p>
        </p:txBody>
      </p:sp>
      <p:pic>
        <p:nvPicPr>
          <p:cNvPr id="4" name="Picture 3" descr="n185 Fb Thu Huong Pha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302997" y="2492220"/>
            <a:ext cx="3151886" cy="2694143"/>
          </a:xfrm>
          <a:prstGeom prst="rect">
            <a:avLst/>
          </a:prstGeom>
        </p:spPr>
      </p:pic>
      <p:sp>
        <p:nvSpPr>
          <p:cNvPr id="2" name="Rectangle 1" descr="n185 Fb Thu Huong Pham">
            <a:extLst>
              <a:ext uri="{FF2B5EF4-FFF2-40B4-BE49-F238E27FC236}">
                <a16:creationId xmlns:a16="http://schemas.microsoft.com/office/drawing/2014/main" id="{45A533E2-0302-9AA5-0CBD-C2F1BB293B52}"/>
              </a:ext>
            </a:extLst>
          </p:cNvPr>
          <p:cNvSpPr/>
          <p:nvPr/>
        </p:nvSpPr>
        <p:spPr>
          <a:xfrm>
            <a:off x="2632214" y="2865600"/>
            <a:ext cx="6000749" cy="176068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3200" kern="1200" dirty="0" err="1">
                <a:solidFill>
                  <a:prstClr val="white"/>
                </a:solidFill>
                <a:latin typeface="Calibri" panose="020F0502020204030204"/>
              </a:rPr>
              <a:t>Chẩn</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đoán</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hình</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ảnh</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bằng</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phương</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pháp</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chụp</a:t>
            </a:r>
            <a:r>
              <a:rPr lang="en-US" sz="3200" kern="1200" dirty="0">
                <a:solidFill>
                  <a:prstClr val="white"/>
                </a:solidFill>
                <a:latin typeface="Calibri" panose="020F0502020204030204"/>
              </a:rPr>
              <a:t> X-Quang</a:t>
            </a:r>
          </a:p>
        </p:txBody>
      </p:sp>
    </p:spTree>
    <p:extLst>
      <p:ext uri="{BB962C8B-B14F-4D97-AF65-F5344CB8AC3E}">
        <p14:creationId xmlns:p14="http://schemas.microsoft.com/office/powerpoint/2010/main" val="266561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257F67D9-DE92-FA07-9F0F-B713E404665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19886" y="3726216"/>
            <a:ext cx="1820604" cy="1365453"/>
          </a:xfrm>
          <a:prstGeom prst="roundRect">
            <a:avLst/>
          </a:prstGeom>
        </p:spPr>
      </p:pic>
      <p:sp>
        <p:nvSpPr>
          <p:cNvPr id="3" name="Câu hỏi" descr="n185 Fb Thu Huong Pham">
            <a:extLst>
              <a:ext uri="{FF2B5EF4-FFF2-40B4-BE49-F238E27FC236}">
                <a16:creationId xmlns:a16="http://schemas.microsoft.com/office/drawing/2014/main" id="{EBF1673F-C6D9-304F-2886-16EF49085DAD}"/>
              </a:ext>
            </a:extLst>
          </p:cNvPr>
          <p:cNvSpPr/>
          <p:nvPr/>
        </p:nvSpPr>
        <p:spPr>
          <a:xfrm>
            <a:off x="388620" y="127912"/>
            <a:ext cx="8305799" cy="11195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600" b="1" kern="1200" noProof="1">
                <a:solidFill>
                  <a:prstClr val="black"/>
                </a:solidFill>
                <a:latin typeface="Arial" panose="020B0604020202020204" pitchFamily="34" charset="0"/>
                <a:cs typeface="Arial" panose="020B0604020202020204" pitchFamily="34" charset="0"/>
              </a:rPr>
              <a:t>Câu hỏi </a:t>
            </a:r>
            <a:r>
              <a:rPr lang="en-US" sz="2600" b="1" kern="1200" noProof="1">
                <a:solidFill>
                  <a:prstClr val="black"/>
                </a:solidFill>
                <a:latin typeface="Arial" panose="020B0604020202020204" pitchFamily="34" charset="0"/>
                <a:cs typeface="Arial" panose="020B0604020202020204" pitchFamily="34" charset="0"/>
              </a:rPr>
              <a:t>6: </a:t>
            </a:r>
            <a:r>
              <a:rPr lang="vi-VN" sz="2600" b="1" kern="1200" noProof="1">
                <a:solidFill>
                  <a:prstClr val="black"/>
                </a:solidFill>
                <a:cs typeface="Arial" panose="020B0604020202020204" pitchFamily="34" charset="0"/>
              </a:rPr>
              <a:t>Nêu l</a:t>
            </a:r>
            <a:r>
              <a:rPr lang="en-US" sz="2600" b="1" kern="1200" noProof="1">
                <a:solidFill>
                  <a:prstClr val="black"/>
                </a:solidFill>
                <a:latin typeface="Arial" panose="020B0604020202020204" pitchFamily="34" charset="0"/>
                <a:cs typeface="Arial" panose="020B0604020202020204" pitchFamily="34" charset="0"/>
              </a:rPr>
              <a:t>o</a:t>
            </a:r>
            <a:r>
              <a:rPr lang="vi-VN" sz="2600" b="1" kern="1200" noProof="1">
                <a:solidFill>
                  <a:prstClr val="black"/>
                </a:solidFill>
                <a:cs typeface="Arial" panose="020B0604020202020204" pitchFamily="34" charset="0"/>
              </a:rPr>
              <a:t>ại sóng điện từ ứng với tần số sau</a:t>
            </a:r>
            <a:r>
              <a:rPr lang="en-US" sz="2600" b="1" kern="1200" noProof="1">
                <a:solidFill>
                  <a:prstClr val="black"/>
                </a:solidFill>
                <a:cs typeface="Arial" panose="020B0604020202020204" pitchFamily="34" charset="0"/>
              </a:rPr>
              <a:t> 100 MHz</a:t>
            </a:r>
            <a:endParaRPr lang="vi-VN" sz="2600" b="1" kern="1200" noProof="1">
              <a:solidFill>
                <a:prstClr val="black"/>
              </a:solidFill>
              <a:latin typeface="Arial" panose="020B0604020202020204" pitchFamily="34" charset="0"/>
              <a:cs typeface="Arial" panose="020B0604020202020204" pitchFamily="34" charset="0"/>
            </a:endParaRPr>
          </a:p>
        </p:txBody>
      </p:sp>
      <p:sp>
        <p:nvSpPr>
          <p:cNvPr id="4" name="Đáp án đúng" descr="n185 Fb Thu Huong Pham">
            <a:extLst>
              <a:ext uri="{FF2B5EF4-FFF2-40B4-BE49-F238E27FC236}">
                <a16:creationId xmlns:a16="http://schemas.microsoft.com/office/drawing/2014/main" id="{46031487-E544-A994-D67D-D716B728506A}"/>
              </a:ext>
            </a:extLst>
          </p:cNvPr>
          <p:cNvSpPr/>
          <p:nvPr/>
        </p:nvSpPr>
        <p:spPr>
          <a:xfrm>
            <a:off x="1041021" y="1466793"/>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tia X</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Đáp án sai 1" descr="n185 Fb Thu Huong Pham">
            <a:extLst>
              <a:ext uri="{FF2B5EF4-FFF2-40B4-BE49-F238E27FC236}">
                <a16:creationId xmlns:a16="http://schemas.microsoft.com/office/drawing/2014/main" id="{16627FC3-F14B-C37B-C8DA-2C942C413DF1}"/>
              </a:ext>
            </a:extLst>
          </p:cNvPr>
          <p:cNvSpPr/>
          <p:nvPr/>
        </p:nvSpPr>
        <p:spPr>
          <a:xfrm>
            <a:off x="1041021" y="2692917"/>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B. tia hồng ngoại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Đáp án sai 2" descr="n185 Fb Thu Huong Pham">
            <a:extLst>
              <a:ext uri="{FF2B5EF4-FFF2-40B4-BE49-F238E27FC236}">
                <a16:creationId xmlns:a16="http://schemas.microsoft.com/office/drawing/2014/main" id="{0F2F4798-66FA-1030-2CDF-2508B1680D31}"/>
              </a:ext>
            </a:extLst>
          </p:cNvPr>
          <p:cNvSpPr/>
          <p:nvPr/>
        </p:nvSpPr>
        <p:spPr>
          <a:xfrm>
            <a:off x="4961858" y="1466793"/>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Viba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7" name="Đáp án sai 3" descr="n185 Fb Thu Huong Pham">
            <a:extLst>
              <a:ext uri="{FF2B5EF4-FFF2-40B4-BE49-F238E27FC236}">
                <a16:creationId xmlns:a16="http://schemas.microsoft.com/office/drawing/2014/main" id="{F49168D8-2F91-EA0F-7899-C37892284A5F}"/>
              </a:ext>
            </a:extLst>
          </p:cNvPr>
          <p:cNvSpPr/>
          <p:nvPr/>
        </p:nvSpPr>
        <p:spPr>
          <a:xfrm>
            <a:off x="4961857" y="2692917"/>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ánh sáng nhìn thấy</a:t>
            </a:r>
            <a:endParaRPr lang="vi-VN" sz="2400" kern="1200" noProof="1">
              <a:solidFill>
                <a:prstClr val="black"/>
              </a:solidFill>
              <a:latin typeface="Arial" panose="020B0604020202020204" pitchFamily="34" charset="0"/>
              <a:cs typeface="Arial" panose="020B0604020202020204" pitchFamily="34" charset="0"/>
            </a:endParaRPr>
          </a:p>
        </p:txBody>
      </p:sp>
      <p:sp>
        <p:nvSpPr>
          <p:cNvPr id="8" name="Đáp án đúng" descr="n185 Fb Thu Huong Pham">
            <a:extLst>
              <a:ext uri="{FF2B5EF4-FFF2-40B4-BE49-F238E27FC236}">
                <a16:creationId xmlns:a16="http://schemas.microsoft.com/office/drawing/2014/main" id="{D128D65B-9ABA-DDAE-0AA2-60C4EEF058D4}"/>
              </a:ext>
            </a:extLst>
          </p:cNvPr>
          <p:cNvSpPr/>
          <p:nvPr/>
        </p:nvSpPr>
        <p:spPr>
          <a:xfrm>
            <a:off x="4960714" y="1461239"/>
            <a:ext cx="3401291" cy="80102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Viba</a:t>
            </a:r>
          </a:p>
        </p:txBody>
      </p:sp>
    </p:spTree>
    <p:extLst>
      <p:ext uri="{BB962C8B-B14F-4D97-AF65-F5344CB8AC3E}">
        <p14:creationId xmlns:p14="http://schemas.microsoft.com/office/powerpoint/2010/main" val="33396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3" grpId="0" animBg="1"/>
      <p:bldP spid="4" grpId="0" animBg="1"/>
      <p:bldP spid="5" grpId="0" animBg="1"/>
      <p:bldP spid="6"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387B2FF5-9B3F-768A-167C-246CECC16D6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35158" y="3758141"/>
            <a:ext cx="1820604" cy="1365453"/>
          </a:xfrm>
          <a:prstGeom prst="roundRect">
            <a:avLst/>
          </a:prstGeom>
        </p:spPr>
      </p:pic>
      <p:sp>
        <p:nvSpPr>
          <p:cNvPr id="3" name="Câu hỏi" descr="n185 Fb Thu Huong Pham">
            <a:extLst>
              <a:ext uri="{FF2B5EF4-FFF2-40B4-BE49-F238E27FC236}">
                <a16:creationId xmlns:a16="http://schemas.microsoft.com/office/drawing/2014/main" id="{177624A5-2E8C-40E1-BBAA-A110C8627CAC}"/>
              </a:ext>
            </a:extLst>
          </p:cNvPr>
          <p:cNvSpPr/>
          <p:nvPr/>
        </p:nvSpPr>
        <p:spPr>
          <a:xfrm>
            <a:off x="388620" y="127912"/>
            <a:ext cx="8305799" cy="11195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600" b="1" kern="1200" noProof="1">
                <a:solidFill>
                  <a:schemeClr val="tx1"/>
                </a:solidFill>
                <a:latin typeface="Arial" panose="020B0604020202020204" pitchFamily="34" charset="0"/>
                <a:cs typeface="Arial" panose="020B0604020202020204" pitchFamily="34" charset="0"/>
              </a:rPr>
              <a:t>Câu hỏi </a:t>
            </a:r>
            <a:r>
              <a:rPr lang="en-US" sz="2600" b="1" kern="1200" noProof="1">
                <a:solidFill>
                  <a:schemeClr val="tx1"/>
                </a:solidFill>
                <a:latin typeface="Arial" panose="020B0604020202020204" pitchFamily="34" charset="0"/>
                <a:cs typeface="Arial" panose="020B0604020202020204" pitchFamily="34" charset="0"/>
              </a:rPr>
              <a:t>7: </a:t>
            </a:r>
            <a:r>
              <a:rPr lang="vi-VN" sz="2600" b="1" kern="1200" noProof="1">
                <a:solidFill>
                  <a:schemeClr val="tx1"/>
                </a:solidFill>
                <a:cs typeface="Arial" panose="020B0604020202020204" pitchFamily="34" charset="0"/>
              </a:rPr>
              <a:t>Nêu l</a:t>
            </a:r>
            <a:r>
              <a:rPr lang="en-US" sz="2600" b="1" kern="1200" noProof="1">
                <a:solidFill>
                  <a:schemeClr val="tx1"/>
                </a:solidFill>
                <a:latin typeface="Arial" panose="020B0604020202020204" pitchFamily="34" charset="0"/>
                <a:cs typeface="Arial" panose="020B0604020202020204" pitchFamily="34" charset="0"/>
              </a:rPr>
              <a:t>o</a:t>
            </a:r>
            <a:r>
              <a:rPr lang="vi-VN" sz="2600" b="1" kern="1200" noProof="1">
                <a:solidFill>
                  <a:schemeClr val="tx1"/>
                </a:solidFill>
                <a:cs typeface="Arial" panose="020B0604020202020204" pitchFamily="34" charset="0"/>
              </a:rPr>
              <a:t>ại sóng điện từ ứng với tần số sau</a:t>
            </a:r>
            <a:r>
              <a:rPr lang="en-US" sz="2600" b="1" kern="1200" noProof="1">
                <a:solidFill>
                  <a:schemeClr val="tx1"/>
                </a:solidFill>
                <a:cs typeface="Arial" panose="020B0604020202020204" pitchFamily="34" charset="0"/>
              </a:rPr>
              <a:t> </a:t>
            </a:r>
            <a:r>
              <a:rPr lang="en-US" sz="2600" b="1" dirty="0">
                <a:solidFill>
                  <a:schemeClr val="tx1"/>
                </a:solidFill>
              </a:rPr>
              <a:t>10</a:t>
            </a:r>
            <a:r>
              <a:rPr lang="en-US" sz="2600" b="1" baseline="30000" dirty="0">
                <a:solidFill>
                  <a:schemeClr val="tx1"/>
                </a:solidFill>
              </a:rPr>
              <a:t>18</a:t>
            </a:r>
            <a:r>
              <a:rPr lang="en-US" sz="2600" b="1" dirty="0">
                <a:solidFill>
                  <a:schemeClr val="tx1"/>
                </a:solidFill>
              </a:rPr>
              <a:t> </a:t>
            </a:r>
            <a:r>
              <a:rPr lang="en-US" sz="2600" b="1" kern="1200" noProof="1">
                <a:solidFill>
                  <a:schemeClr val="tx1"/>
                </a:solidFill>
                <a:cs typeface="Arial" panose="020B0604020202020204" pitchFamily="34" charset="0"/>
              </a:rPr>
              <a:t>Hz</a:t>
            </a:r>
            <a:endParaRPr lang="vi-VN" sz="2600" b="1" kern="1200" noProof="1">
              <a:solidFill>
                <a:schemeClr val="tx1"/>
              </a:solidFill>
              <a:latin typeface="Arial" panose="020B0604020202020204" pitchFamily="34" charset="0"/>
              <a:cs typeface="Arial" panose="020B0604020202020204" pitchFamily="34" charset="0"/>
            </a:endParaRPr>
          </a:p>
        </p:txBody>
      </p:sp>
      <p:sp>
        <p:nvSpPr>
          <p:cNvPr id="4" name="Đáp án đúng" descr="n185 Fb Thu Huong Pham">
            <a:extLst>
              <a:ext uri="{FF2B5EF4-FFF2-40B4-BE49-F238E27FC236}">
                <a16:creationId xmlns:a16="http://schemas.microsoft.com/office/drawing/2014/main" id="{8C8717FC-873C-2F28-3E9A-53132C99EED1}"/>
              </a:ext>
            </a:extLst>
          </p:cNvPr>
          <p:cNvSpPr/>
          <p:nvPr/>
        </p:nvSpPr>
        <p:spPr>
          <a:xfrm>
            <a:off x="1041021" y="1466793"/>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tia X</a:t>
            </a:r>
            <a:endParaRPr lang="vi-VN" sz="2400" kern="1200" noProof="1">
              <a:solidFill>
                <a:prstClr val="black"/>
              </a:solidFill>
              <a:latin typeface="Arial" panose="020B0604020202020204" pitchFamily="34" charset="0"/>
              <a:cs typeface="Arial" panose="020B0604020202020204" pitchFamily="34" charset="0"/>
            </a:endParaRPr>
          </a:p>
        </p:txBody>
      </p:sp>
      <p:sp>
        <p:nvSpPr>
          <p:cNvPr id="5" name="Đáp án sai 1" descr="n185 Fb Thu Huong Pham">
            <a:extLst>
              <a:ext uri="{FF2B5EF4-FFF2-40B4-BE49-F238E27FC236}">
                <a16:creationId xmlns:a16="http://schemas.microsoft.com/office/drawing/2014/main" id="{F79A9228-D507-FB79-89A0-A60C63033856}"/>
              </a:ext>
            </a:extLst>
          </p:cNvPr>
          <p:cNvSpPr/>
          <p:nvPr/>
        </p:nvSpPr>
        <p:spPr>
          <a:xfrm>
            <a:off x="1041021" y="2692917"/>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B. tia hồng ngoại</a:t>
            </a:r>
            <a:endParaRPr lang="vi-VN" sz="2400" kern="1200" noProof="1">
              <a:solidFill>
                <a:prstClr val="black"/>
              </a:solidFill>
              <a:latin typeface="Arial" panose="020B0604020202020204" pitchFamily="34" charset="0"/>
              <a:cs typeface="Arial" panose="020B0604020202020204" pitchFamily="34" charset="0"/>
            </a:endParaRPr>
          </a:p>
        </p:txBody>
      </p:sp>
      <p:sp>
        <p:nvSpPr>
          <p:cNvPr id="6" name="Đáp án sai 2" descr="n185 Fb Thu Huong Pham">
            <a:extLst>
              <a:ext uri="{FF2B5EF4-FFF2-40B4-BE49-F238E27FC236}">
                <a16:creationId xmlns:a16="http://schemas.microsoft.com/office/drawing/2014/main" id="{BB886CAD-B678-DD21-3C5D-BA71BFFE0AF7}"/>
              </a:ext>
            </a:extLst>
          </p:cNvPr>
          <p:cNvSpPr/>
          <p:nvPr/>
        </p:nvSpPr>
        <p:spPr>
          <a:xfrm>
            <a:off x="4961858" y="1466793"/>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C. Sóng Viba</a:t>
            </a:r>
            <a:endParaRPr lang="vi-VN" sz="2400" kern="1200" noProof="1">
              <a:solidFill>
                <a:prstClr val="black"/>
              </a:solidFill>
              <a:latin typeface="Arial" panose="020B0604020202020204" pitchFamily="34" charset="0"/>
              <a:cs typeface="Arial" panose="020B0604020202020204" pitchFamily="34" charset="0"/>
            </a:endParaRPr>
          </a:p>
        </p:txBody>
      </p:sp>
      <p:sp>
        <p:nvSpPr>
          <p:cNvPr id="7" name="Đáp án sai 3" descr="n185 Fb Thu Huong Pham">
            <a:extLst>
              <a:ext uri="{FF2B5EF4-FFF2-40B4-BE49-F238E27FC236}">
                <a16:creationId xmlns:a16="http://schemas.microsoft.com/office/drawing/2014/main" id="{F39B7FAE-E58D-AB2E-3AE4-577F4516C044}"/>
              </a:ext>
            </a:extLst>
          </p:cNvPr>
          <p:cNvSpPr/>
          <p:nvPr/>
        </p:nvSpPr>
        <p:spPr>
          <a:xfrm>
            <a:off x="4961857" y="2692917"/>
            <a:ext cx="3401291" cy="8010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D. ánh sáng nhìn thấy</a:t>
            </a:r>
            <a:endParaRPr lang="vi-VN" sz="2400" kern="1200" noProof="1">
              <a:solidFill>
                <a:prstClr val="black"/>
              </a:solidFill>
              <a:latin typeface="Arial" panose="020B0604020202020204" pitchFamily="34" charset="0"/>
              <a:cs typeface="Arial" panose="020B0604020202020204" pitchFamily="34" charset="0"/>
            </a:endParaRPr>
          </a:p>
        </p:txBody>
      </p:sp>
      <p:sp>
        <p:nvSpPr>
          <p:cNvPr id="8" name="Đáp án đúng" descr="n185 Fb Thu Huong Pham">
            <a:extLst>
              <a:ext uri="{FF2B5EF4-FFF2-40B4-BE49-F238E27FC236}">
                <a16:creationId xmlns:a16="http://schemas.microsoft.com/office/drawing/2014/main" id="{E3F91863-52C8-731E-EACB-A6FDCCE8AD8A}"/>
              </a:ext>
            </a:extLst>
          </p:cNvPr>
          <p:cNvSpPr/>
          <p:nvPr/>
        </p:nvSpPr>
        <p:spPr>
          <a:xfrm>
            <a:off x="1041021" y="1463304"/>
            <a:ext cx="3401291" cy="80102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400" kern="1200" noProof="1">
                <a:solidFill>
                  <a:prstClr val="black"/>
                </a:solidFill>
                <a:latin typeface="Arial" panose="020B0604020202020204" pitchFamily="34" charset="0"/>
                <a:cs typeface="Arial" panose="020B0604020202020204" pitchFamily="34" charset="0"/>
              </a:rPr>
              <a:t>A. tia X</a:t>
            </a:r>
            <a:endParaRPr lang="vi-VN" sz="2400" kern="1200" noProof="1">
              <a:solidFill>
                <a:prstClr val="black"/>
              </a:solidFill>
              <a:cs typeface="Arial" panose="020B0604020202020204" pitchFamily="34" charset="0"/>
            </a:endParaRPr>
          </a:p>
        </p:txBody>
      </p:sp>
    </p:spTree>
    <p:extLst>
      <p:ext uri="{BB962C8B-B14F-4D97-AF65-F5344CB8AC3E}">
        <p14:creationId xmlns:p14="http://schemas.microsoft.com/office/powerpoint/2010/main" val="262583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7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3" grpId="0" animBg="1"/>
      <p:bldP spid="4" grpId="0" animBg="1"/>
      <p:bldP spid="5" grpId="0" animBg="1"/>
      <p:bldP spid="6" grpId="0" animBg="1"/>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descr="n185 Fb Thu Huong Pham">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0691" y="5175504"/>
              <a:ext cx="7315200" cy="1682496"/>
            </a:xfrm>
            <a:prstGeom prst="rect">
              <a:avLst/>
            </a:prstGeom>
          </p:spPr>
        </p:pic>
      </p:grpSp>
      <p:sp>
        <p:nvSpPr>
          <p:cNvPr id="9" name="Rectangle 8" descr="n185 Fb Thu Huong Pham">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783">
              <a:buClrTx/>
              <a:defRPr/>
            </a:pPr>
            <a:endParaRPr lang="en-US" sz="1350">
              <a:solidFill>
                <a:prstClr val="white"/>
              </a:solidFill>
              <a:latin typeface="Calibri" panose="020F0502020204030204"/>
            </a:endParaRPr>
          </a:p>
        </p:txBody>
      </p:sp>
      <p:sp>
        <p:nvSpPr>
          <p:cNvPr id="28" name="Câu hỏi" descr="n185 Fb Thu Huong Pham">
            <a:extLst>
              <a:ext uri="{FF2B5EF4-FFF2-40B4-BE49-F238E27FC236}">
                <a16:creationId xmlns:a16="http://schemas.microsoft.com/office/drawing/2014/main" id="{018AD89B-885D-983C-F4F6-FC485515F49D}"/>
              </a:ext>
            </a:extLst>
          </p:cNvPr>
          <p:cNvSpPr/>
          <p:nvPr/>
        </p:nvSpPr>
        <p:spPr>
          <a:xfrm>
            <a:off x="416379" y="359113"/>
            <a:ext cx="8311241"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400" b="1" kern="1200" noProof="1">
                <a:solidFill>
                  <a:prstClr val="black"/>
                </a:solidFill>
                <a:latin typeface="Arial" panose="020B0604020202020204" pitchFamily="34" charset="0"/>
                <a:cs typeface="Arial" panose="020B0604020202020204" pitchFamily="34" charset="0"/>
              </a:rPr>
              <a:t>Câu 8: Sóng vô tuyến nào sau đây không bị phản xạ ở tầng điện li?</a:t>
            </a:r>
            <a:endParaRPr lang="vi-VN" sz="2400" b="1" kern="1200" noProof="1">
              <a:solidFill>
                <a:prstClr val="black"/>
              </a:solidFill>
              <a:latin typeface="Arial" panose="020B0604020202020204" pitchFamily="34" charset="0"/>
              <a:cs typeface="Arial" panose="020B0604020202020204" pitchFamily="34" charset="0"/>
            </a:endParaRPr>
          </a:p>
        </p:txBody>
      </p:sp>
      <p:sp>
        <p:nvSpPr>
          <p:cNvPr id="34" name="Đáp án đúng" descr="n185 Fb Thu Huong Pham">
            <a:extLst>
              <a:ext uri="{FF2B5EF4-FFF2-40B4-BE49-F238E27FC236}">
                <a16:creationId xmlns:a16="http://schemas.microsoft.com/office/drawing/2014/main" id="{4D1DA2F5-D9A5-C765-0E47-25DD326F3067}"/>
              </a:ext>
            </a:extLst>
          </p:cNvPr>
          <p:cNvSpPr/>
          <p:nvPr/>
        </p:nvSpPr>
        <p:spPr>
          <a:xfrm>
            <a:off x="910937" y="2039167"/>
            <a:ext cx="3401291" cy="6646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A. Sóng cực ngắn</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5" name="Đáp án sai 1" descr="n185 Fb Thu Huong Pham">
            <a:extLst>
              <a:ext uri="{FF2B5EF4-FFF2-40B4-BE49-F238E27FC236}">
                <a16:creationId xmlns:a16="http://schemas.microsoft.com/office/drawing/2014/main" id="{1713963F-2894-56F2-E53C-4371936FB85C}"/>
              </a:ext>
            </a:extLst>
          </p:cNvPr>
          <p:cNvSpPr/>
          <p:nvPr/>
        </p:nvSpPr>
        <p:spPr>
          <a:xfrm>
            <a:off x="910936" y="2794307"/>
            <a:ext cx="3401291" cy="6646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B. Sóng trung</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6" name="Đáp án sai 2" descr="n185 Fb Thu Huong Pham">
            <a:extLst>
              <a:ext uri="{FF2B5EF4-FFF2-40B4-BE49-F238E27FC236}">
                <a16:creationId xmlns:a16="http://schemas.microsoft.com/office/drawing/2014/main" id="{72E080E8-9CBE-7E1E-25CC-340E27A4D017}"/>
              </a:ext>
            </a:extLst>
          </p:cNvPr>
          <p:cNvSpPr/>
          <p:nvPr/>
        </p:nvSpPr>
        <p:spPr>
          <a:xfrm>
            <a:off x="4831774" y="2039167"/>
            <a:ext cx="3401291" cy="6646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C. Sóng ngắn</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7" name="Đáp án sai 3" descr="n185 Fb Thu Huong Pham">
            <a:extLst>
              <a:ext uri="{FF2B5EF4-FFF2-40B4-BE49-F238E27FC236}">
                <a16:creationId xmlns:a16="http://schemas.microsoft.com/office/drawing/2014/main" id="{98AC7C36-17E6-7D99-2014-5789447F054D}"/>
              </a:ext>
            </a:extLst>
          </p:cNvPr>
          <p:cNvSpPr/>
          <p:nvPr/>
        </p:nvSpPr>
        <p:spPr>
          <a:xfrm>
            <a:off x="4831772" y="2794307"/>
            <a:ext cx="3401291" cy="6646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D. Sóng dài</a:t>
            </a:r>
            <a:endParaRPr lang="vi-VN" sz="2200" kern="1200" noProof="1">
              <a:solidFill>
                <a:prstClr val="black"/>
              </a:solidFill>
              <a:latin typeface="Arial" panose="020B0604020202020204" pitchFamily="34" charset="0"/>
              <a:cs typeface="Arial" panose="020B0604020202020204" pitchFamily="34" charset="0"/>
            </a:endParaRPr>
          </a:p>
        </p:txBody>
      </p:sp>
      <p:sp>
        <p:nvSpPr>
          <p:cNvPr id="38" name="Đáp án đúng" descr="n185 Fb Thu Huong Pham">
            <a:extLst>
              <a:ext uri="{FF2B5EF4-FFF2-40B4-BE49-F238E27FC236}">
                <a16:creationId xmlns:a16="http://schemas.microsoft.com/office/drawing/2014/main" id="{F26A5EAB-E5AD-94BE-45D6-5F46AA945CA3}"/>
              </a:ext>
            </a:extLst>
          </p:cNvPr>
          <p:cNvSpPr/>
          <p:nvPr/>
        </p:nvSpPr>
        <p:spPr>
          <a:xfrm>
            <a:off x="910936" y="2039167"/>
            <a:ext cx="3401291" cy="66465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lnSpc>
                <a:spcPct val="150000"/>
              </a:lnSpc>
              <a:buClrTx/>
              <a:defRPr/>
            </a:pPr>
            <a:r>
              <a:rPr lang="en-US" sz="2200" kern="1200" noProof="1">
                <a:solidFill>
                  <a:prstClr val="black"/>
                </a:solidFill>
                <a:latin typeface="Arial" panose="020B0604020202020204" pitchFamily="34" charset="0"/>
                <a:cs typeface="Arial" panose="020B0604020202020204" pitchFamily="34" charset="0"/>
              </a:rPr>
              <a:t>A. Sóng cực ngắn</a:t>
            </a:r>
            <a:endParaRPr lang="vi-VN" sz="2200" kern="1200" noProof="1">
              <a:solidFill>
                <a:prstClr val="black"/>
              </a:solidFill>
              <a:latin typeface="Arial" panose="020B0604020202020204" pitchFamily="34" charset="0"/>
              <a:cs typeface="Arial" panose="020B0604020202020204" pitchFamily="34" charset="0"/>
            </a:endParaRPr>
          </a:p>
        </p:txBody>
      </p:sp>
      <p:pic>
        <p:nvPicPr>
          <p:cNvPr id="33" name="Picture 32" descr="n185 Fb Thu Huong Pham">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10" y="4072380"/>
            <a:ext cx="1230491" cy="1119848"/>
          </a:xfrm>
          <a:prstGeom prst="rect">
            <a:avLst/>
          </a:prstGeom>
        </p:spPr>
      </p:pic>
      <p:pic>
        <p:nvPicPr>
          <p:cNvPr id="39" name="Picture 24" descr="n185 Fb Thu Huong Pham">
            <a:extLst>
              <a:ext uri="{FF2B5EF4-FFF2-40B4-BE49-F238E27FC236}">
                <a16:creationId xmlns:a16="http://schemas.microsoft.com/office/drawing/2014/main" id="{E3C6F1B5-9095-F1ED-7550-AE86B47ED6CC}"/>
              </a:ext>
            </a:extLst>
          </p:cNvPr>
          <p:cNvPicPr>
            <a:picLocks noChangeAspect="1"/>
          </p:cNvPicPr>
          <p:nvPr/>
        </p:nvPicPr>
        <p:blipFill>
          <a:blip r:embed="rId8"/>
          <a:srcRect/>
          <a:stretch>
            <a:fillRect/>
          </a:stretch>
        </p:blipFill>
        <p:spPr>
          <a:xfrm>
            <a:off x="-4725" y="3726216"/>
            <a:ext cx="1151591" cy="1471681"/>
          </a:xfrm>
          <a:prstGeom prst="rect">
            <a:avLst/>
          </a:prstGeom>
        </p:spPr>
      </p:pic>
      <p:pic>
        <p:nvPicPr>
          <p:cNvPr id="2" name="15s" descr="n185 Fb Thu Huong Pham">
            <a:hlinkClick r:id="" action="ppaction://media"/>
            <a:extLst>
              <a:ext uri="{FF2B5EF4-FFF2-40B4-BE49-F238E27FC236}">
                <a16:creationId xmlns:a16="http://schemas.microsoft.com/office/drawing/2014/main" id="{CD6ABCBD-7449-B2EC-B37C-E278352CB1A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19886" y="3726216"/>
            <a:ext cx="1820604" cy="1365453"/>
          </a:xfrm>
          <a:prstGeom prst="roundRect">
            <a:avLst/>
          </a:prstGeom>
        </p:spPr>
      </p:pic>
    </p:spTree>
    <p:extLst>
      <p:ext uri="{BB962C8B-B14F-4D97-AF65-F5344CB8AC3E}">
        <p14:creationId xmlns:p14="http://schemas.microsoft.com/office/powerpoint/2010/main" val="306012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9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28" grpId="0" animBg="1"/>
      <p:bldP spid="34" grpId="0" animBg="1"/>
      <p:bldP spid="35" grpId="0" animBg="1"/>
      <p:bldP spid="36" grpId="0" animBg="1"/>
      <p:bldP spid="37" grpId="0" animBg="1"/>
      <p:bldP spid="3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957;p54" descr="n185 Fb Thu Huong Pham">
            <a:extLst>
              <a:ext uri="{FF2B5EF4-FFF2-40B4-BE49-F238E27FC236}">
                <a16:creationId xmlns:a16="http://schemas.microsoft.com/office/drawing/2014/main" id="{4211018B-7634-5B6D-34F2-7A14E7F9BBF9}"/>
              </a:ext>
            </a:extLst>
          </p:cNvPr>
          <p:cNvGrpSpPr/>
          <p:nvPr/>
        </p:nvGrpSpPr>
        <p:grpSpPr>
          <a:xfrm rot="10800000" flipH="1">
            <a:off x="832676" y="3952200"/>
            <a:ext cx="546763" cy="569061"/>
            <a:chOff x="1455350" y="1464125"/>
            <a:chExt cx="220300" cy="229275"/>
          </a:xfrm>
        </p:grpSpPr>
        <p:sp>
          <p:nvSpPr>
            <p:cNvPr id="4" name="Google Shape;1958;p54">
              <a:extLst>
                <a:ext uri="{FF2B5EF4-FFF2-40B4-BE49-F238E27FC236}">
                  <a16:creationId xmlns:a16="http://schemas.microsoft.com/office/drawing/2014/main" id="{61C6F4CB-52A3-C6EE-6D36-38D8077BFE1A}"/>
                </a:ext>
              </a:extLst>
            </p:cNvPr>
            <p:cNvSpPr/>
            <p:nvPr/>
          </p:nvSpPr>
          <p:spPr>
            <a:xfrm>
              <a:off x="1533950" y="1550075"/>
              <a:ext cx="58825" cy="55725"/>
            </a:xfrm>
            <a:custGeom>
              <a:avLst/>
              <a:gdLst/>
              <a:ahLst/>
              <a:cxnLst/>
              <a:rect l="l" t="t" r="r" b="b"/>
              <a:pathLst>
                <a:path w="2353" h="2229" extrusionOk="0">
                  <a:moveTo>
                    <a:pt x="985" y="1"/>
                  </a:moveTo>
                  <a:cubicBezTo>
                    <a:pt x="413" y="1"/>
                    <a:pt x="27" y="566"/>
                    <a:pt x="1" y="1096"/>
                  </a:cubicBezTo>
                  <a:cubicBezTo>
                    <a:pt x="18" y="1738"/>
                    <a:pt x="384" y="2174"/>
                    <a:pt x="1034" y="2227"/>
                  </a:cubicBezTo>
                  <a:cubicBezTo>
                    <a:pt x="1043" y="2228"/>
                    <a:pt x="1052" y="2228"/>
                    <a:pt x="1061" y="2228"/>
                  </a:cubicBezTo>
                  <a:cubicBezTo>
                    <a:pt x="1265" y="2228"/>
                    <a:pt x="1461" y="2134"/>
                    <a:pt x="1640" y="2040"/>
                  </a:cubicBezTo>
                  <a:cubicBezTo>
                    <a:pt x="1934" y="1898"/>
                    <a:pt x="2103" y="1613"/>
                    <a:pt x="2156" y="1310"/>
                  </a:cubicBezTo>
                  <a:cubicBezTo>
                    <a:pt x="2352" y="553"/>
                    <a:pt x="1711" y="1"/>
                    <a:pt x="998" y="1"/>
                  </a:cubicBezTo>
                  <a:cubicBezTo>
                    <a:pt x="994" y="1"/>
                    <a:pt x="989" y="1"/>
                    <a:pt x="985"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59;p54">
              <a:extLst>
                <a:ext uri="{FF2B5EF4-FFF2-40B4-BE49-F238E27FC236}">
                  <a16:creationId xmlns:a16="http://schemas.microsoft.com/office/drawing/2014/main" id="{79FF607B-B20E-58AA-EC4E-9C01210151DD}"/>
                </a:ext>
              </a:extLst>
            </p:cNvPr>
            <p:cNvSpPr/>
            <p:nvPr/>
          </p:nvSpPr>
          <p:spPr>
            <a:xfrm>
              <a:off x="1484750" y="1598175"/>
              <a:ext cx="68375" cy="67925"/>
            </a:xfrm>
            <a:custGeom>
              <a:avLst/>
              <a:gdLst/>
              <a:ahLst/>
              <a:cxnLst/>
              <a:rect l="l" t="t" r="r" b="b"/>
              <a:pathLst>
                <a:path w="2735" h="2717" extrusionOk="0">
                  <a:moveTo>
                    <a:pt x="2102" y="1"/>
                  </a:moveTo>
                  <a:cubicBezTo>
                    <a:pt x="1906" y="125"/>
                    <a:pt x="1693" y="223"/>
                    <a:pt x="1532" y="384"/>
                  </a:cubicBezTo>
                  <a:cubicBezTo>
                    <a:pt x="1060" y="838"/>
                    <a:pt x="0" y="1675"/>
                    <a:pt x="383" y="2406"/>
                  </a:cubicBezTo>
                  <a:cubicBezTo>
                    <a:pt x="446" y="2566"/>
                    <a:pt x="561" y="2700"/>
                    <a:pt x="731" y="2708"/>
                  </a:cubicBezTo>
                  <a:cubicBezTo>
                    <a:pt x="761" y="2714"/>
                    <a:pt x="792" y="2716"/>
                    <a:pt x="822" y="2716"/>
                  </a:cubicBezTo>
                  <a:cubicBezTo>
                    <a:pt x="1590" y="2716"/>
                    <a:pt x="2306" y="1046"/>
                    <a:pt x="2726" y="455"/>
                  </a:cubicBezTo>
                  <a:cubicBezTo>
                    <a:pt x="2726" y="455"/>
                    <a:pt x="2735" y="446"/>
                    <a:pt x="2735" y="437"/>
                  </a:cubicBezTo>
                  <a:cubicBezTo>
                    <a:pt x="2726" y="428"/>
                    <a:pt x="2735" y="419"/>
                    <a:pt x="2735" y="410"/>
                  </a:cubicBezTo>
                  <a:cubicBezTo>
                    <a:pt x="2467" y="339"/>
                    <a:pt x="2254" y="197"/>
                    <a:pt x="21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60;p54">
              <a:extLst>
                <a:ext uri="{FF2B5EF4-FFF2-40B4-BE49-F238E27FC236}">
                  <a16:creationId xmlns:a16="http://schemas.microsoft.com/office/drawing/2014/main" id="{8175C245-BBA3-B3CB-5573-1691BAF4BAEC}"/>
                </a:ext>
              </a:extLst>
            </p:cNvPr>
            <p:cNvSpPr/>
            <p:nvPr/>
          </p:nvSpPr>
          <p:spPr>
            <a:xfrm>
              <a:off x="1455350" y="1579700"/>
              <a:ext cx="79750" cy="41850"/>
            </a:xfrm>
            <a:custGeom>
              <a:avLst/>
              <a:gdLst/>
              <a:ahLst/>
              <a:cxnLst/>
              <a:rect l="l" t="t" r="r" b="b"/>
              <a:pathLst>
                <a:path w="3190" h="1674" extrusionOk="0">
                  <a:moveTo>
                    <a:pt x="2949" y="0"/>
                  </a:moveTo>
                  <a:cubicBezTo>
                    <a:pt x="2103" y="18"/>
                    <a:pt x="0" y="161"/>
                    <a:pt x="339" y="1319"/>
                  </a:cubicBezTo>
                  <a:cubicBezTo>
                    <a:pt x="445" y="1566"/>
                    <a:pt x="696" y="1674"/>
                    <a:pt x="952" y="1674"/>
                  </a:cubicBezTo>
                  <a:cubicBezTo>
                    <a:pt x="1082" y="1674"/>
                    <a:pt x="1213" y="1646"/>
                    <a:pt x="1328" y="1595"/>
                  </a:cubicBezTo>
                  <a:cubicBezTo>
                    <a:pt x="1809" y="1381"/>
                    <a:pt x="2290" y="1140"/>
                    <a:pt x="2744" y="882"/>
                  </a:cubicBezTo>
                  <a:cubicBezTo>
                    <a:pt x="2886" y="820"/>
                    <a:pt x="3047" y="686"/>
                    <a:pt x="3189" y="624"/>
                  </a:cubicBezTo>
                  <a:cubicBezTo>
                    <a:pt x="3082" y="446"/>
                    <a:pt x="3020" y="241"/>
                    <a:pt x="3011" y="18"/>
                  </a:cubicBezTo>
                  <a:cubicBezTo>
                    <a:pt x="2984" y="18"/>
                    <a:pt x="2967" y="9"/>
                    <a:pt x="2949"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961;p54">
              <a:extLst>
                <a:ext uri="{FF2B5EF4-FFF2-40B4-BE49-F238E27FC236}">
                  <a16:creationId xmlns:a16="http://schemas.microsoft.com/office/drawing/2014/main" id="{CF68CEF6-8A99-D320-02CB-396C2900D51C}"/>
                </a:ext>
              </a:extLst>
            </p:cNvPr>
            <p:cNvSpPr/>
            <p:nvPr/>
          </p:nvSpPr>
          <p:spPr>
            <a:xfrm>
              <a:off x="1462250" y="1528450"/>
              <a:ext cx="73500" cy="48150"/>
            </a:xfrm>
            <a:custGeom>
              <a:avLst/>
              <a:gdLst/>
              <a:ahLst/>
              <a:cxnLst/>
              <a:rect l="l" t="t" r="r" b="b"/>
              <a:pathLst>
                <a:path w="2940" h="1926" extrusionOk="0">
                  <a:moveTo>
                    <a:pt x="1031" y="0"/>
                  </a:moveTo>
                  <a:cubicBezTo>
                    <a:pt x="1011" y="0"/>
                    <a:pt x="991" y="1"/>
                    <a:pt x="971" y="2"/>
                  </a:cubicBezTo>
                  <a:cubicBezTo>
                    <a:pt x="179" y="28"/>
                    <a:pt x="1" y="928"/>
                    <a:pt x="686" y="1293"/>
                  </a:cubicBezTo>
                  <a:lnTo>
                    <a:pt x="695" y="1293"/>
                  </a:lnTo>
                  <a:cubicBezTo>
                    <a:pt x="1123" y="1569"/>
                    <a:pt x="1639" y="1667"/>
                    <a:pt x="2129" y="1783"/>
                  </a:cubicBezTo>
                  <a:cubicBezTo>
                    <a:pt x="2334" y="1837"/>
                    <a:pt x="2530" y="1872"/>
                    <a:pt x="2735" y="1926"/>
                  </a:cubicBezTo>
                  <a:cubicBezTo>
                    <a:pt x="2735" y="1872"/>
                    <a:pt x="2744" y="1828"/>
                    <a:pt x="2753" y="1774"/>
                  </a:cubicBezTo>
                  <a:cubicBezTo>
                    <a:pt x="2780" y="1605"/>
                    <a:pt x="2842" y="1427"/>
                    <a:pt x="2940" y="1275"/>
                  </a:cubicBezTo>
                  <a:cubicBezTo>
                    <a:pt x="2886" y="1240"/>
                    <a:pt x="2851" y="1160"/>
                    <a:pt x="2797" y="1124"/>
                  </a:cubicBezTo>
                  <a:cubicBezTo>
                    <a:pt x="2303" y="647"/>
                    <a:pt x="1774" y="0"/>
                    <a:pt x="1031"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62;p54">
              <a:extLst>
                <a:ext uri="{FF2B5EF4-FFF2-40B4-BE49-F238E27FC236}">
                  <a16:creationId xmlns:a16="http://schemas.microsoft.com/office/drawing/2014/main" id="{A6C62851-5C87-B12B-3E02-12553DFBA5BA}"/>
                </a:ext>
              </a:extLst>
            </p:cNvPr>
            <p:cNvSpPr/>
            <p:nvPr/>
          </p:nvSpPr>
          <p:spPr>
            <a:xfrm>
              <a:off x="1503000" y="1484850"/>
              <a:ext cx="47000" cy="72375"/>
            </a:xfrm>
            <a:custGeom>
              <a:avLst/>
              <a:gdLst/>
              <a:ahLst/>
              <a:cxnLst/>
              <a:rect l="l" t="t" r="r" b="b"/>
              <a:pathLst>
                <a:path w="1880" h="2895" extrusionOk="0">
                  <a:moveTo>
                    <a:pt x="694" y="0"/>
                  </a:moveTo>
                  <a:cubicBezTo>
                    <a:pt x="428" y="0"/>
                    <a:pt x="181" y="186"/>
                    <a:pt x="116" y="516"/>
                  </a:cubicBezTo>
                  <a:cubicBezTo>
                    <a:pt x="1" y="962"/>
                    <a:pt x="312" y="1363"/>
                    <a:pt x="508" y="1737"/>
                  </a:cubicBezTo>
                  <a:cubicBezTo>
                    <a:pt x="749" y="2164"/>
                    <a:pt x="1087" y="2512"/>
                    <a:pt x="1399" y="2895"/>
                  </a:cubicBezTo>
                  <a:cubicBezTo>
                    <a:pt x="1524" y="2734"/>
                    <a:pt x="1693" y="2601"/>
                    <a:pt x="1880" y="2530"/>
                  </a:cubicBezTo>
                  <a:cubicBezTo>
                    <a:pt x="1871" y="2503"/>
                    <a:pt x="1871" y="2476"/>
                    <a:pt x="1862" y="2458"/>
                  </a:cubicBezTo>
                  <a:cubicBezTo>
                    <a:pt x="1773" y="2102"/>
                    <a:pt x="1639" y="1470"/>
                    <a:pt x="1604" y="846"/>
                  </a:cubicBezTo>
                  <a:cubicBezTo>
                    <a:pt x="1595" y="837"/>
                    <a:pt x="1586" y="828"/>
                    <a:pt x="1586" y="810"/>
                  </a:cubicBezTo>
                  <a:cubicBezTo>
                    <a:pt x="1479" y="606"/>
                    <a:pt x="1354" y="401"/>
                    <a:pt x="1185" y="240"/>
                  </a:cubicBezTo>
                  <a:cubicBezTo>
                    <a:pt x="1042" y="77"/>
                    <a:pt x="864" y="0"/>
                    <a:pt x="69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63;p54">
              <a:extLst>
                <a:ext uri="{FF2B5EF4-FFF2-40B4-BE49-F238E27FC236}">
                  <a16:creationId xmlns:a16="http://schemas.microsoft.com/office/drawing/2014/main" id="{D9045BB5-44C8-F67A-C20A-33BB738CD1C2}"/>
                </a:ext>
              </a:extLst>
            </p:cNvPr>
            <p:cNvSpPr/>
            <p:nvPr/>
          </p:nvSpPr>
          <p:spPr>
            <a:xfrm>
              <a:off x="1538850" y="1467725"/>
              <a:ext cx="37650" cy="80375"/>
            </a:xfrm>
            <a:custGeom>
              <a:avLst/>
              <a:gdLst/>
              <a:ahLst/>
              <a:cxnLst/>
              <a:rect l="l" t="t" r="r" b="b"/>
              <a:pathLst>
                <a:path w="1506" h="3215" extrusionOk="0">
                  <a:moveTo>
                    <a:pt x="902" y="1"/>
                  </a:moveTo>
                  <a:cubicBezTo>
                    <a:pt x="865" y="1"/>
                    <a:pt x="826" y="6"/>
                    <a:pt x="784" y="17"/>
                  </a:cubicBezTo>
                  <a:cubicBezTo>
                    <a:pt x="1" y="213"/>
                    <a:pt x="384" y="2155"/>
                    <a:pt x="482" y="2751"/>
                  </a:cubicBezTo>
                  <a:cubicBezTo>
                    <a:pt x="517" y="2894"/>
                    <a:pt x="562" y="3027"/>
                    <a:pt x="589" y="3170"/>
                  </a:cubicBezTo>
                  <a:cubicBezTo>
                    <a:pt x="649" y="3159"/>
                    <a:pt x="713" y="3151"/>
                    <a:pt x="778" y="3151"/>
                  </a:cubicBezTo>
                  <a:cubicBezTo>
                    <a:pt x="819" y="3151"/>
                    <a:pt x="859" y="3154"/>
                    <a:pt x="900" y="3161"/>
                  </a:cubicBezTo>
                  <a:cubicBezTo>
                    <a:pt x="1016" y="3170"/>
                    <a:pt x="1123" y="3188"/>
                    <a:pt x="1221" y="3215"/>
                  </a:cubicBezTo>
                  <a:cubicBezTo>
                    <a:pt x="1221" y="3179"/>
                    <a:pt x="1230" y="3152"/>
                    <a:pt x="1230" y="3125"/>
                  </a:cubicBezTo>
                  <a:cubicBezTo>
                    <a:pt x="1239" y="2244"/>
                    <a:pt x="1506" y="1308"/>
                    <a:pt x="1346" y="435"/>
                  </a:cubicBezTo>
                  <a:cubicBezTo>
                    <a:pt x="1284" y="205"/>
                    <a:pt x="1136" y="1"/>
                    <a:pt x="902"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64;p54">
              <a:extLst>
                <a:ext uri="{FF2B5EF4-FFF2-40B4-BE49-F238E27FC236}">
                  <a16:creationId xmlns:a16="http://schemas.microsoft.com/office/drawing/2014/main" id="{7E706A06-47E4-1276-4E91-EED87A259220}"/>
                </a:ext>
              </a:extLst>
            </p:cNvPr>
            <p:cNvSpPr/>
            <p:nvPr/>
          </p:nvSpPr>
          <p:spPr>
            <a:xfrm>
              <a:off x="1573600" y="1494350"/>
              <a:ext cx="49000" cy="63325"/>
            </a:xfrm>
            <a:custGeom>
              <a:avLst/>
              <a:gdLst/>
              <a:ahLst/>
              <a:cxnLst/>
              <a:rect l="l" t="t" r="r" b="b"/>
              <a:pathLst>
                <a:path w="1960" h="2533" extrusionOk="0">
                  <a:moveTo>
                    <a:pt x="1288" y="0"/>
                  </a:moveTo>
                  <a:cubicBezTo>
                    <a:pt x="1141" y="0"/>
                    <a:pt x="992" y="53"/>
                    <a:pt x="864" y="172"/>
                  </a:cubicBezTo>
                  <a:cubicBezTo>
                    <a:pt x="490" y="680"/>
                    <a:pt x="250" y="1339"/>
                    <a:pt x="54" y="1936"/>
                  </a:cubicBezTo>
                  <a:cubicBezTo>
                    <a:pt x="27" y="2025"/>
                    <a:pt x="18" y="2114"/>
                    <a:pt x="0" y="2203"/>
                  </a:cubicBezTo>
                  <a:cubicBezTo>
                    <a:pt x="205" y="2283"/>
                    <a:pt x="356" y="2399"/>
                    <a:pt x="481" y="2533"/>
                  </a:cubicBezTo>
                  <a:cubicBezTo>
                    <a:pt x="499" y="2524"/>
                    <a:pt x="526" y="2506"/>
                    <a:pt x="543" y="2497"/>
                  </a:cubicBezTo>
                  <a:cubicBezTo>
                    <a:pt x="1122" y="2185"/>
                    <a:pt x="1541" y="1606"/>
                    <a:pt x="1835" y="1027"/>
                  </a:cubicBezTo>
                  <a:cubicBezTo>
                    <a:pt x="1897" y="876"/>
                    <a:pt x="1960" y="724"/>
                    <a:pt x="1960" y="564"/>
                  </a:cubicBezTo>
                  <a:cubicBezTo>
                    <a:pt x="1888" y="228"/>
                    <a:pt x="1593" y="0"/>
                    <a:pt x="1288"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65;p54">
              <a:extLst>
                <a:ext uri="{FF2B5EF4-FFF2-40B4-BE49-F238E27FC236}">
                  <a16:creationId xmlns:a16="http://schemas.microsoft.com/office/drawing/2014/main" id="{2EDEC59B-3CC6-CBC7-3A1B-C41BBDC6EE1A}"/>
                </a:ext>
              </a:extLst>
            </p:cNvPr>
            <p:cNvSpPr/>
            <p:nvPr/>
          </p:nvSpPr>
          <p:spPr>
            <a:xfrm>
              <a:off x="1587625" y="1537050"/>
              <a:ext cx="72825" cy="35725"/>
            </a:xfrm>
            <a:custGeom>
              <a:avLst/>
              <a:gdLst/>
              <a:ahLst/>
              <a:cxnLst/>
              <a:rect l="l" t="t" r="r" b="b"/>
              <a:pathLst>
                <a:path w="2913" h="1429" extrusionOk="0">
                  <a:moveTo>
                    <a:pt x="2143" y="1"/>
                  </a:moveTo>
                  <a:cubicBezTo>
                    <a:pt x="2069" y="1"/>
                    <a:pt x="1998" y="8"/>
                    <a:pt x="1933" y="23"/>
                  </a:cubicBezTo>
                  <a:cubicBezTo>
                    <a:pt x="1408" y="174"/>
                    <a:pt x="918" y="450"/>
                    <a:pt x="437" y="700"/>
                  </a:cubicBezTo>
                  <a:cubicBezTo>
                    <a:pt x="303" y="762"/>
                    <a:pt x="152" y="905"/>
                    <a:pt x="0" y="949"/>
                  </a:cubicBezTo>
                  <a:cubicBezTo>
                    <a:pt x="89" y="1083"/>
                    <a:pt x="143" y="1234"/>
                    <a:pt x="170" y="1395"/>
                  </a:cubicBezTo>
                  <a:cubicBezTo>
                    <a:pt x="383" y="1403"/>
                    <a:pt x="597" y="1412"/>
                    <a:pt x="802" y="1421"/>
                  </a:cubicBezTo>
                  <a:cubicBezTo>
                    <a:pt x="899" y="1426"/>
                    <a:pt x="997" y="1429"/>
                    <a:pt x="1095" y="1429"/>
                  </a:cubicBezTo>
                  <a:cubicBezTo>
                    <a:pt x="1581" y="1429"/>
                    <a:pt x="2070" y="1362"/>
                    <a:pt x="2485" y="1110"/>
                  </a:cubicBezTo>
                  <a:cubicBezTo>
                    <a:pt x="2690" y="958"/>
                    <a:pt x="2913" y="780"/>
                    <a:pt x="2904" y="495"/>
                  </a:cubicBezTo>
                  <a:cubicBezTo>
                    <a:pt x="2853" y="153"/>
                    <a:pt x="2474" y="1"/>
                    <a:pt x="2143"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66;p54">
              <a:extLst>
                <a:ext uri="{FF2B5EF4-FFF2-40B4-BE49-F238E27FC236}">
                  <a16:creationId xmlns:a16="http://schemas.microsoft.com/office/drawing/2014/main" id="{8730A858-C967-281D-0BAF-35CC31931806}"/>
                </a:ext>
              </a:extLst>
            </p:cNvPr>
            <p:cNvSpPr/>
            <p:nvPr/>
          </p:nvSpPr>
          <p:spPr>
            <a:xfrm>
              <a:off x="1589175" y="1575475"/>
              <a:ext cx="85750" cy="38300"/>
            </a:xfrm>
            <a:custGeom>
              <a:avLst/>
              <a:gdLst/>
              <a:ahLst/>
              <a:cxnLst/>
              <a:rect l="l" t="t" r="r" b="b"/>
              <a:pathLst>
                <a:path w="3430" h="1532" extrusionOk="0">
                  <a:moveTo>
                    <a:pt x="125" y="0"/>
                  </a:moveTo>
                  <a:cubicBezTo>
                    <a:pt x="125" y="205"/>
                    <a:pt x="90" y="410"/>
                    <a:pt x="1" y="597"/>
                  </a:cubicBezTo>
                  <a:cubicBezTo>
                    <a:pt x="18" y="615"/>
                    <a:pt x="27" y="624"/>
                    <a:pt x="36" y="633"/>
                  </a:cubicBezTo>
                  <a:lnTo>
                    <a:pt x="45" y="641"/>
                  </a:lnTo>
                  <a:cubicBezTo>
                    <a:pt x="90" y="668"/>
                    <a:pt x="134" y="704"/>
                    <a:pt x="161" y="722"/>
                  </a:cubicBezTo>
                  <a:cubicBezTo>
                    <a:pt x="629" y="1037"/>
                    <a:pt x="1494" y="1531"/>
                    <a:pt x="2195" y="1531"/>
                  </a:cubicBezTo>
                  <a:cubicBezTo>
                    <a:pt x="2522" y="1531"/>
                    <a:pt x="2813" y="1424"/>
                    <a:pt x="3011" y="1140"/>
                  </a:cubicBezTo>
                  <a:cubicBezTo>
                    <a:pt x="3430" y="365"/>
                    <a:pt x="2210" y="232"/>
                    <a:pt x="1702" y="187"/>
                  </a:cubicBezTo>
                  <a:cubicBezTo>
                    <a:pt x="1176" y="89"/>
                    <a:pt x="651" y="36"/>
                    <a:pt x="125"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67;p54">
              <a:extLst>
                <a:ext uri="{FF2B5EF4-FFF2-40B4-BE49-F238E27FC236}">
                  <a16:creationId xmlns:a16="http://schemas.microsoft.com/office/drawing/2014/main" id="{0C210D58-7B32-CF52-61E5-30182ECF85A9}"/>
                </a:ext>
              </a:extLst>
            </p:cNvPr>
            <p:cNvSpPr/>
            <p:nvPr/>
          </p:nvSpPr>
          <p:spPr>
            <a:xfrm>
              <a:off x="1578050" y="1594175"/>
              <a:ext cx="54875" cy="73625"/>
            </a:xfrm>
            <a:custGeom>
              <a:avLst/>
              <a:gdLst/>
              <a:ahLst/>
              <a:cxnLst/>
              <a:rect l="l" t="t" r="r" b="b"/>
              <a:pathLst>
                <a:path w="2195" h="2945" extrusionOk="0">
                  <a:moveTo>
                    <a:pt x="374" y="0"/>
                  </a:moveTo>
                  <a:cubicBezTo>
                    <a:pt x="276" y="152"/>
                    <a:pt x="152" y="285"/>
                    <a:pt x="0" y="383"/>
                  </a:cubicBezTo>
                  <a:cubicBezTo>
                    <a:pt x="9" y="401"/>
                    <a:pt x="9" y="419"/>
                    <a:pt x="18" y="437"/>
                  </a:cubicBezTo>
                  <a:cubicBezTo>
                    <a:pt x="152" y="864"/>
                    <a:pt x="285" y="1292"/>
                    <a:pt x="463" y="1702"/>
                  </a:cubicBezTo>
                  <a:cubicBezTo>
                    <a:pt x="668" y="2111"/>
                    <a:pt x="793" y="2619"/>
                    <a:pt x="1221" y="2851"/>
                  </a:cubicBezTo>
                  <a:cubicBezTo>
                    <a:pt x="1356" y="2916"/>
                    <a:pt x="1476" y="2945"/>
                    <a:pt x="1580" y="2945"/>
                  </a:cubicBezTo>
                  <a:cubicBezTo>
                    <a:pt x="2057" y="2945"/>
                    <a:pt x="2195" y="2336"/>
                    <a:pt x="1924" y="1853"/>
                  </a:cubicBezTo>
                  <a:cubicBezTo>
                    <a:pt x="1550" y="1149"/>
                    <a:pt x="953" y="606"/>
                    <a:pt x="410" y="27"/>
                  </a:cubicBezTo>
                  <a:cubicBezTo>
                    <a:pt x="410" y="18"/>
                    <a:pt x="401" y="18"/>
                    <a:pt x="392" y="18"/>
                  </a:cubicBezTo>
                  <a:cubicBezTo>
                    <a:pt x="383" y="9"/>
                    <a:pt x="383" y="0"/>
                    <a:pt x="374" y="0"/>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68;p54">
              <a:extLst>
                <a:ext uri="{FF2B5EF4-FFF2-40B4-BE49-F238E27FC236}">
                  <a16:creationId xmlns:a16="http://schemas.microsoft.com/office/drawing/2014/main" id="{95918A30-D71C-DE8B-D029-21FBD7FB7F12}"/>
                </a:ext>
              </a:extLst>
            </p:cNvPr>
            <p:cNvSpPr/>
            <p:nvPr/>
          </p:nvSpPr>
          <p:spPr>
            <a:xfrm>
              <a:off x="1545525" y="1605750"/>
              <a:ext cx="48125" cy="84200"/>
            </a:xfrm>
            <a:custGeom>
              <a:avLst/>
              <a:gdLst/>
              <a:ahLst/>
              <a:cxnLst/>
              <a:rect l="l" t="t" r="r" b="b"/>
              <a:pathLst>
                <a:path w="1925" h="3368" extrusionOk="0">
                  <a:moveTo>
                    <a:pt x="1159" y="0"/>
                  </a:moveTo>
                  <a:cubicBezTo>
                    <a:pt x="1159" y="2"/>
                    <a:pt x="1160" y="3"/>
                    <a:pt x="1160" y="4"/>
                  </a:cubicBezTo>
                  <a:lnTo>
                    <a:pt x="1160" y="4"/>
                  </a:lnTo>
                  <a:cubicBezTo>
                    <a:pt x="1163" y="3"/>
                    <a:pt x="1165" y="2"/>
                    <a:pt x="1168" y="0"/>
                  </a:cubicBezTo>
                  <a:close/>
                  <a:moveTo>
                    <a:pt x="1160" y="4"/>
                  </a:moveTo>
                  <a:cubicBezTo>
                    <a:pt x="974" y="91"/>
                    <a:pt x="754" y="143"/>
                    <a:pt x="500" y="143"/>
                  </a:cubicBezTo>
                  <a:lnTo>
                    <a:pt x="473" y="134"/>
                  </a:lnTo>
                  <a:cubicBezTo>
                    <a:pt x="473" y="143"/>
                    <a:pt x="473" y="143"/>
                    <a:pt x="473" y="152"/>
                  </a:cubicBezTo>
                  <a:cubicBezTo>
                    <a:pt x="464" y="161"/>
                    <a:pt x="455" y="179"/>
                    <a:pt x="446" y="188"/>
                  </a:cubicBezTo>
                  <a:cubicBezTo>
                    <a:pt x="437" y="259"/>
                    <a:pt x="428" y="330"/>
                    <a:pt x="428" y="392"/>
                  </a:cubicBezTo>
                  <a:cubicBezTo>
                    <a:pt x="304" y="1301"/>
                    <a:pt x="1" y="2397"/>
                    <a:pt x="624" y="3180"/>
                  </a:cubicBezTo>
                  <a:cubicBezTo>
                    <a:pt x="725" y="3307"/>
                    <a:pt x="879" y="3367"/>
                    <a:pt x="1036" y="3367"/>
                  </a:cubicBezTo>
                  <a:cubicBezTo>
                    <a:pt x="1198" y="3367"/>
                    <a:pt x="1362" y="3303"/>
                    <a:pt x="1471" y="3180"/>
                  </a:cubicBezTo>
                  <a:cubicBezTo>
                    <a:pt x="1925" y="2548"/>
                    <a:pt x="1479" y="1390"/>
                    <a:pt x="1346" y="677"/>
                  </a:cubicBezTo>
                  <a:cubicBezTo>
                    <a:pt x="1302" y="447"/>
                    <a:pt x="1231" y="226"/>
                    <a:pt x="1160" y="4"/>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69;p54">
              <a:extLst>
                <a:ext uri="{FF2B5EF4-FFF2-40B4-BE49-F238E27FC236}">
                  <a16:creationId xmlns:a16="http://schemas.microsoft.com/office/drawing/2014/main" id="{0A6F8399-44AF-7025-2D5C-9C1DF55A677E}"/>
                </a:ext>
              </a:extLst>
            </p:cNvPr>
            <p:cNvSpPr/>
            <p:nvPr/>
          </p:nvSpPr>
          <p:spPr>
            <a:xfrm>
              <a:off x="1455350" y="1464125"/>
              <a:ext cx="220300" cy="229275"/>
            </a:xfrm>
            <a:custGeom>
              <a:avLst/>
              <a:gdLst/>
              <a:ahLst/>
              <a:cxnLst/>
              <a:rect l="l" t="t" r="r" b="b"/>
              <a:pathLst>
                <a:path w="8812" h="9171" extrusionOk="0">
                  <a:moveTo>
                    <a:pt x="4242" y="145"/>
                  </a:moveTo>
                  <a:cubicBezTo>
                    <a:pt x="4476" y="145"/>
                    <a:pt x="4624" y="349"/>
                    <a:pt x="4686" y="579"/>
                  </a:cubicBezTo>
                  <a:cubicBezTo>
                    <a:pt x="4846" y="1452"/>
                    <a:pt x="4579" y="2388"/>
                    <a:pt x="4570" y="3269"/>
                  </a:cubicBezTo>
                  <a:cubicBezTo>
                    <a:pt x="4570" y="3296"/>
                    <a:pt x="4561" y="3323"/>
                    <a:pt x="4561" y="3359"/>
                  </a:cubicBezTo>
                  <a:cubicBezTo>
                    <a:pt x="4463" y="3332"/>
                    <a:pt x="4356" y="3314"/>
                    <a:pt x="4240" y="3305"/>
                  </a:cubicBezTo>
                  <a:cubicBezTo>
                    <a:pt x="4199" y="3298"/>
                    <a:pt x="4159" y="3295"/>
                    <a:pt x="4118" y="3295"/>
                  </a:cubicBezTo>
                  <a:cubicBezTo>
                    <a:pt x="4053" y="3295"/>
                    <a:pt x="3989" y="3303"/>
                    <a:pt x="3929" y="3314"/>
                  </a:cubicBezTo>
                  <a:cubicBezTo>
                    <a:pt x="3902" y="3171"/>
                    <a:pt x="3857" y="3038"/>
                    <a:pt x="3831" y="2895"/>
                  </a:cubicBezTo>
                  <a:cubicBezTo>
                    <a:pt x="3724" y="2299"/>
                    <a:pt x="3341" y="348"/>
                    <a:pt x="4124" y="161"/>
                  </a:cubicBezTo>
                  <a:cubicBezTo>
                    <a:pt x="4166" y="150"/>
                    <a:pt x="4205" y="145"/>
                    <a:pt x="4242" y="145"/>
                  </a:cubicBezTo>
                  <a:close/>
                  <a:moveTo>
                    <a:pt x="2598" y="829"/>
                  </a:moveTo>
                  <a:cubicBezTo>
                    <a:pt x="2769" y="829"/>
                    <a:pt x="2948" y="905"/>
                    <a:pt x="3091" y="1069"/>
                  </a:cubicBezTo>
                  <a:cubicBezTo>
                    <a:pt x="3260" y="1230"/>
                    <a:pt x="3385" y="1435"/>
                    <a:pt x="3492" y="1639"/>
                  </a:cubicBezTo>
                  <a:cubicBezTo>
                    <a:pt x="3501" y="1657"/>
                    <a:pt x="3501" y="1666"/>
                    <a:pt x="3510" y="1675"/>
                  </a:cubicBezTo>
                  <a:cubicBezTo>
                    <a:pt x="3554" y="2290"/>
                    <a:pt x="3688" y="2931"/>
                    <a:pt x="3777" y="3278"/>
                  </a:cubicBezTo>
                  <a:cubicBezTo>
                    <a:pt x="3777" y="3305"/>
                    <a:pt x="3786" y="3332"/>
                    <a:pt x="3786" y="3359"/>
                  </a:cubicBezTo>
                  <a:cubicBezTo>
                    <a:pt x="3599" y="3430"/>
                    <a:pt x="3430" y="3563"/>
                    <a:pt x="3305" y="3724"/>
                  </a:cubicBezTo>
                  <a:cubicBezTo>
                    <a:pt x="3002" y="3341"/>
                    <a:pt x="2655" y="2993"/>
                    <a:pt x="2414" y="2566"/>
                  </a:cubicBezTo>
                  <a:cubicBezTo>
                    <a:pt x="2218" y="2192"/>
                    <a:pt x="1907" y="1791"/>
                    <a:pt x="2022" y="1337"/>
                  </a:cubicBezTo>
                  <a:cubicBezTo>
                    <a:pt x="2087" y="1012"/>
                    <a:pt x="2333" y="829"/>
                    <a:pt x="2598" y="829"/>
                  </a:cubicBezTo>
                  <a:close/>
                  <a:moveTo>
                    <a:pt x="6018" y="1209"/>
                  </a:moveTo>
                  <a:cubicBezTo>
                    <a:pt x="6323" y="1209"/>
                    <a:pt x="6618" y="1437"/>
                    <a:pt x="6690" y="1773"/>
                  </a:cubicBezTo>
                  <a:cubicBezTo>
                    <a:pt x="6690" y="1933"/>
                    <a:pt x="6627" y="2085"/>
                    <a:pt x="6574" y="2236"/>
                  </a:cubicBezTo>
                  <a:cubicBezTo>
                    <a:pt x="6280" y="2815"/>
                    <a:pt x="5852" y="3385"/>
                    <a:pt x="5273" y="3706"/>
                  </a:cubicBezTo>
                  <a:cubicBezTo>
                    <a:pt x="5256" y="3715"/>
                    <a:pt x="5229" y="3733"/>
                    <a:pt x="5211" y="3742"/>
                  </a:cubicBezTo>
                  <a:cubicBezTo>
                    <a:pt x="5095" y="3608"/>
                    <a:pt x="4935" y="3492"/>
                    <a:pt x="4730" y="3412"/>
                  </a:cubicBezTo>
                  <a:cubicBezTo>
                    <a:pt x="4748" y="3314"/>
                    <a:pt x="4757" y="3234"/>
                    <a:pt x="4784" y="3136"/>
                  </a:cubicBezTo>
                  <a:cubicBezTo>
                    <a:pt x="4980" y="2548"/>
                    <a:pt x="5220" y="1889"/>
                    <a:pt x="5594" y="1381"/>
                  </a:cubicBezTo>
                  <a:cubicBezTo>
                    <a:pt x="5722" y="1262"/>
                    <a:pt x="5871" y="1209"/>
                    <a:pt x="6018" y="1209"/>
                  </a:cubicBezTo>
                  <a:close/>
                  <a:moveTo>
                    <a:pt x="7437" y="2918"/>
                  </a:moveTo>
                  <a:cubicBezTo>
                    <a:pt x="7771" y="2918"/>
                    <a:pt x="8144" y="3070"/>
                    <a:pt x="8195" y="3412"/>
                  </a:cubicBezTo>
                  <a:cubicBezTo>
                    <a:pt x="8204" y="3697"/>
                    <a:pt x="7981" y="3875"/>
                    <a:pt x="7776" y="4027"/>
                  </a:cubicBezTo>
                  <a:cubicBezTo>
                    <a:pt x="7361" y="4279"/>
                    <a:pt x="6872" y="4346"/>
                    <a:pt x="6386" y="4346"/>
                  </a:cubicBezTo>
                  <a:cubicBezTo>
                    <a:pt x="6288" y="4346"/>
                    <a:pt x="6190" y="4343"/>
                    <a:pt x="6093" y="4338"/>
                  </a:cubicBezTo>
                  <a:cubicBezTo>
                    <a:pt x="5888" y="4338"/>
                    <a:pt x="5674" y="4320"/>
                    <a:pt x="5461" y="4312"/>
                  </a:cubicBezTo>
                  <a:cubicBezTo>
                    <a:pt x="5434" y="4151"/>
                    <a:pt x="5380" y="4000"/>
                    <a:pt x="5291" y="3857"/>
                  </a:cubicBezTo>
                  <a:cubicBezTo>
                    <a:pt x="5443" y="3822"/>
                    <a:pt x="5594" y="3679"/>
                    <a:pt x="5728" y="3617"/>
                  </a:cubicBezTo>
                  <a:cubicBezTo>
                    <a:pt x="6209" y="3367"/>
                    <a:pt x="6699" y="3091"/>
                    <a:pt x="7224" y="2940"/>
                  </a:cubicBezTo>
                  <a:cubicBezTo>
                    <a:pt x="7291" y="2925"/>
                    <a:pt x="7363" y="2918"/>
                    <a:pt x="7437" y="2918"/>
                  </a:cubicBezTo>
                  <a:close/>
                  <a:moveTo>
                    <a:pt x="1316" y="2573"/>
                  </a:moveTo>
                  <a:cubicBezTo>
                    <a:pt x="2059" y="2573"/>
                    <a:pt x="2579" y="3220"/>
                    <a:pt x="3073" y="3697"/>
                  </a:cubicBezTo>
                  <a:cubicBezTo>
                    <a:pt x="3127" y="3733"/>
                    <a:pt x="3162" y="3804"/>
                    <a:pt x="3216" y="3848"/>
                  </a:cubicBezTo>
                  <a:cubicBezTo>
                    <a:pt x="3118" y="4000"/>
                    <a:pt x="3056" y="4169"/>
                    <a:pt x="3029" y="4347"/>
                  </a:cubicBezTo>
                  <a:cubicBezTo>
                    <a:pt x="3020" y="4392"/>
                    <a:pt x="3011" y="4445"/>
                    <a:pt x="3011" y="4499"/>
                  </a:cubicBezTo>
                  <a:cubicBezTo>
                    <a:pt x="3002" y="4499"/>
                    <a:pt x="3002" y="4490"/>
                    <a:pt x="2993" y="4490"/>
                  </a:cubicBezTo>
                  <a:cubicBezTo>
                    <a:pt x="2797" y="4445"/>
                    <a:pt x="2601" y="4410"/>
                    <a:pt x="2405" y="4356"/>
                  </a:cubicBezTo>
                  <a:cubicBezTo>
                    <a:pt x="1915" y="4240"/>
                    <a:pt x="1399" y="4142"/>
                    <a:pt x="971" y="3866"/>
                  </a:cubicBezTo>
                  <a:cubicBezTo>
                    <a:pt x="277" y="3501"/>
                    <a:pt x="455" y="2601"/>
                    <a:pt x="1256" y="2575"/>
                  </a:cubicBezTo>
                  <a:cubicBezTo>
                    <a:pt x="1276" y="2574"/>
                    <a:pt x="1296" y="2573"/>
                    <a:pt x="1316" y="2573"/>
                  </a:cubicBezTo>
                  <a:close/>
                  <a:moveTo>
                    <a:pt x="4129" y="3439"/>
                  </a:moveTo>
                  <a:cubicBezTo>
                    <a:pt x="4133" y="3439"/>
                    <a:pt x="4138" y="3439"/>
                    <a:pt x="4142" y="3439"/>
                  </a:cubicBezTo>
                  <a:cubicBezTo>
                    <a:pt x="4855" y="3439"/>
                    <a:pt x="5496" y="3991"/>
                    <a:pt x="5300" y="4748"/>
                  </a:cubicBezTo>
                  <a:cubicBezTo>
                    <a:pt x="5247" y="5060"/>
                    <a:pt x="5078" y="5336"/>
                    <a:pt x="4784" y="5478"/>
                  </a:cubicBezTo>
                  <a:cubicBezTo>
                    <a:pt x="4605" y="5580"/>
                    <a:pt x="4419" y="5666"/>
                    <a:pt x="4209" y="5666"/>
                  </a:cubicBezTo>
                  <a:cubicBezTo>
                    <a:pt x="4198" y="5666"/>
                    <a:pt x="4188" y="5666"/>
                    <a:pt x="4178" y="5665"/>
                  </a:cubicBezTo>
                  <a:cubicBezTo>
                    <a:pt x="3528" y="5612"/>
                    <a:pt x="3162" y="5176"/>
                    <a:pt x="3145" y="4534"/>
                  </a:cubicBezTo>
                  <a:cubicBezTo>
                    <a:pt x="3171" y="4004"/>
                    <a:pt x="3557" y="3439"/>
                    <a:pt x="4129" y="3439"/>
                  </a:cubicBezTo>
                  <a:close/>
                  <a:moveTo>
                    <a:pt x="5478" y="4454"/>
                  </a:moveTo>
                  <a:cubicBezTo>
                    <a:pt x="6004" y="4481"/>
                    <a:pt x="6529" y="4543"/>
                    <a:pt x="7055" y="4632"/>
                  </a:cubicBezTo>
                  <a:cubicBezTo>
                    <a:pt x="7572" y="4686"/>
                    <a:pt x="8792" y="4810"/>
                    <a:pt x="8373" y="5594"/>
                  </a:cubicBezTo>
                  <a:cubicBezTo>
                    <a:pt x="8176" y="5876"/>
                    <a:pt x="7886" y="5983"/>
                    <a:pt x="7560" y="5983"/>
                  </a:cubicBezTo>
                  <a:cubicBezTo>
                    <a:pt x="6856" y="5983"/>
                    <a:pt x="5986" y="5483"/>
                    <a:pt x="5523" y="5167"/>
                  </a:cubicBezTo>
                  <a:cubicBezTo>
                    <a:pt x="5487" y="5158"/>
                    <a:pt x="5443" y="5122"/>
                    <a:pt x="5398" y="5095"/>
                  </a:cubicBezTo>
                  <a:cubicBezTo>
                    <a:pt x="5398" y="5095"/>
                    <a:pt x="5398" y="5087"/>
                    <a:pt x="5389" y="5087"/>
                  </a:cubicBezTo>
                  <a:cubicBezTo>
                    <a:pt x="5380" y="5078"/>
                    <a:pt x="5371" y="5060"/>
                    <a:pt x="5363" y="5051"/>
                  </a:cubicBezTo>
                  <a:cubicBezTo>
                    <a:pt x="5443" y="4864"/>
                    <a:pt x="5487" y="4659"/>
                    <a:pt x="5478" y="4454"/>
                  </a:cubicBezTo>
                  <a:close/>
                  <a:moveTo>
                    <a:pt x="2949" y="4623"/>
                  </a:moveTo>
                  <a:cubicBezTo>
                    <a:pt x="2967" y="4632"/>
                    <a:pt x="2993" y="4632"/>
                    <a:pt x="3011" y="4641"/>
                  </a:cubicBezTo>
                  <a:cubicBezTo>
                    <a:pt x="3020" y="4864"/>
                    <a:pt x="3082" y="5069"/>
                    <a:pt x="3189" y="5247"/>
                  </a:cubicBezTo>
                  <a:cubicBezTo>
                    <a:pt x="3047" y="5309"/>
                    <a:pt x="2886" y="5443"/>
                    <a:pt x="2744" y="5496"/>
                  </a:cubicBezTo>
                  <a:cubicBezTo>
                    <a:pt x="2281" y="5755"/>
                    <a:pt x="1818" y="6004"/>
                    <a:pt x="1328" y="6218"/>
                  </a:cubicBezTo>
                  <a:cubicBezTo>
                    <a:pt x="1214" y="6268"/>
                    <a:pt x="1085" y="6296"/>
                    <a:pt x="956" y="6296"/>
                  </a:cubicBezTo>
                  <a:cubicBezTo>
                    <a:pt x="703" y="6296"/>
                    <a:pt x="454" y="6187"/>
                    <a:pt x="348" y="5933"/>
                  </a:cubicBezTo>
                  <a:cubicBezTo>
                    <a:pt x="0" y="4784"/>
                    <a:pt x="2103" y="4641"/>
                    <a:pt x="2949" y="4623"/>
                  </a:cubicBezTo>
                  <a:close/>
                  <a:moveTo>
                    <a:pt x="3278" y="5363"/>
                  </a:moveTo>
                  <a:cubicBezTo>
                    <a:pt x="3430" y="5559"/>
                    <a:pt x="3643" y="5701"/>
                    <a:pt x="3911" y="5763"/>
                  </a:cubicBezTo>
                  <a:cubicBezTo>
                    <a:pt x="3911" y="5772"/>
                    <a:pt x="3911" y="5781"/>
                    <a:pt x="3911" y="5790"/>
                  </a:cubicBezTo>
                  <a:cubicBezTo>
                    <a:pt x="3911" y="5799"/>
                    <a:pt x="3911" y="5808"/>
                    <a:pt x="3911" y="5817"/>
                  </a:cubicBezTo>
                  <a:cubicBezTo>
                    <a:pt x="3482" y="6408"/>
                    <a:pt x="2774" y="8078"/>
                    <a:pt x="2007" y="8078"/>
                  </a:cubicBezTo>
                  <a:cubicBezTo>
                    <a:pt x="1977" y="8078"/>
                    <a:pt x="1946" y="8076"/>
                    <a:pt x="1915" y="8070"/>
                  </a:cubicBezTo>
                  <a:cubicBezTo>
                    <a:pt x="1737" y="8062"/>
                    <a:pt x="1622" y="7928"/>
                    <a:pt x="1559" y="7768"/>
                  </a:cubicBezTo>
                  <a:cubicBezTo>
                    <a:pt x="1185" y="7037"/>
                    <a:pt x="2245" y="6200"/>
                    <a:pt x="2708" y="5737"/>
                  </a:cubicBezTo>
                  <a:cubicBezTo>
                    <a:pt x="2869" y="5576"/>
                    <a:pt x="3091" y="5478"/>
                    <a:pt x="3278" y="5363"/>
                  </a:cubicBezTo>
                  <a:close/>
                  <a:moveTo>
                    <a:pt x="5282" y="5193"/>
                  </a:moveTo>
                  <a:cubicBezTo>
                    <a:pt x="5291" y="5202"/>
                    <a:pt x="5291" y="5211"/>
                    <a:pt x="5300" y="5211"/>
                  </a:cubicBezTo>
                  <a:cubicBezTo>
                    <a:pt x="5309" y="5220"/>
                    <a:pt x="5318" y="5220"/>
                    <a:pt x="5327" y="5229"/>
                  </a:cubicBezTo>
                  <a:cubicBezTo>
                    <a:pt x="5861" y="5808"/>
                    <a:pt x="6458" y="6342"/>
                    <a:pt x="6832" y="7055"/>
                  </a:cubicBezTo>
                  <a:cubicBezTo>
                    <a:pt x="7103" y="7531"/>
                    <a:pt x="6965" y="8146"/>
                    <a:pt x="6486" y="8146"/>
                  </a:cubicBezTo>
                  <a:cubicBezTo>
                    <a:pt x="6382" y="8146"/>
                    <a:pt x="6263" y="8117"/>
                    <a:pt x="6129" y="8053"/>
                  </a:cubicBezTo>
                  <a:cubicBezTo>
                    <a:pt x="5701" y="7821"/>
                    <a:pt x="5585" y="7313"/>
                    <a:pt x="5380" y="6904"/>
                  </a:cubicBezTo>
                  <a:cubicBezTo>
                    <a:pt x="5193" y="6494"/>
                    <a:pt x="5069" y="6066"/>
                    <a:pt x="4926" y="5639"/>
                  </a:cubicBezTo>
                  <a:cubicBezTo>
                    <a:pt x="4917" y="5621"/>
                    <a:pt x="4917" y="5603"/>
                    <a:pt x="4908" y="5585"/>
                  </a:cubicBezTo>
                  <a:cubicBezTo>
                    <a:pt x="5069" y="5478"/>
                    <a:pt x="5193" y="5345"/>
                    <a:pt x="5282" y="5193"/>
                  </a:cubicBezTo>
                  <a:close/>
                  <a:moveTo>
                    <a:pt x="4766" y="5657"/>
                  </a:moveTo>
                  <a:cubicBezTo>
                    <a:pt x="4837" y="5888"/>
                    <a:pt x="4908" y="6111"/>
                    <a:pt x="4953" y="6334"/>
                  </a:cubicBezTo>
                  <a:cubicBezTo>
                    <a:pt x="5086" y="7055"/>
                    <a:pt x="5532" y="8204"/>
                    <a:pt x="5069" y="8845"/>
                  </a:cubicBezTo>
                  <a:lnTo>
                    <a:pt x="5078" y="8845"/>
                  </a:lnTo>
                  <a:cubicBezTo>
                    <a:pt x="4969" y="8968"/>
                    <a:pt x="4807" y="9032"/>
                    <a:pt x="4646" y="9032"/>
                  </a:cubicBezTo>
                  <a:cubicBezTo>
                    <a:pt x="4491" y="9032"/>
                    <a:pt x="4336" y="8972"/>
                    <a:pt x="4231" y="8845"/>
                  </a:cubicBezTo>
                  <a:cubicBezTo>
                    <a:pt x="3608" y="8062"/>
                    <a:pt x="3911" y="6966"/>
                    <a:pt x="4035" y="6057"/>
                  </a:cubicBezTo>
                  <a:cubicBezTo>
                    <a:pt x="4035" y="5986"/>
                    <a:pt x="4053" y="5924"/>
                    <a:pt x="4053" y="5853"/>
                  </a:cubicBezTo>
                  <a:cubicBezTo>
                    <a:pt x="4062" y="5835"/>
                    <a:pt x="4071" y="5826"/>
                    <a:pt x="4080" y="5808"/>
                  </a:cubicBezTo>
                  <a:cubicBezTo>
                    <a:pt x="4080" y="5808"/>
                    <a:pt x="4080" y="5799"/>
                    <a:pt x="4080" y="5799"/>
                  </a:cubicBezTo>
                  <a:lnTo>
                    <a:pt x="4107" y="5799"/>
                  </a:lnTo>
                  <a:cubicBezTo>
                    <a:pt x="4365" y="5799"/>
                    <a:pt x="4588" y="5755"/>
                    <a:pt x="4766" y="5657"/>
                  </a:cubicBezTo>
                  <a:close/>
                  <a:moveTo>
                    <a:pt x="4233" y="1"/>
                  </a:moveTo>
                  <a:cubicBezTo>
                    <a:pt x="4099" y="1"/>
                    <a:pt x="3965" y="43"/>
                    <a:pt x="3857" y="125"/>
                  </a:cubicBezTo>
                  <a:cubicBezTo>
                    <a:pt x="3581" y="348"/>
                    <a:pt x="3501" y="829"/>
                    <a:pt x="3501" y="1363"/>
                  </a:cubicBezTo>
                  <a:cubicBezTo>
                    <a:pt x="3305" y="1034"/>
                    <a:pt x="3029" y="713"/>
                    <a:pt x="2637" y="677"/>
                  </a:cubicBezTo>
                  <a:cubicBezTo>
                    <a:pt x="2621" y="676"/>
                    <a:pt x="2605" y="676"/>
                    <a:pt x="2590" y="676"/>
                  </a:cubicBezTo>
                  <a:cubicBezTo>
                    <a:pt x="2092" y="676"/>
                    <a:pt x="1793" y="1217"/>
                    <a:pt x="1862" y="1675"/>
                  </a:cubicBezTo>
                  <a:cubicBezTo>
                    <a:pt x="1942" y="2129"/>
                    <a:pt x="2236" y="2530"/>
                    <a:pt x="2477" y="2922"/>
                  </a:cubicBezTo>
                  <a:cubicBezTo>
                    <a:pt x="2197" y="2633"/>
                    <a:pt x="1723" y="2424"/>
                    <a:pt x="1292" y="2424"/>
                  </a:cubicBezTo>
                  <a:cubicBezTo>
                    <a:pt x="914" y="2424"/>
                    <a:pt x="569" y="2585"/>
                    <a:pt x="419" y="2993"/>
                  </a:cubicBezTo>
                  <a:cubicBezTo>
                    <a:pt x="339" y="3323"/>
                    <a:pt x="455" y="3697"/>
                    <a:pt x="740" y="3884"/>
                  </a:cubicBezTo>
                  <a:cubicBezTo>
                    <a:pt x="1230" y="4240"/>
                    <a:pt x="1826" y="4383"/>
                    <a:pt x="2423" y="4508"/>
                  </a:cubicBezTo>
                  <a:lnTo>
                    <a:pt x="2361" y="4508"/>
                  </a:lnTo>
                  <a:cubicBezTo>
                    <a:pt x="1987" y="4543"/>
                    <a:pt x="1595" y="4570"/>
                    <a:pt x="1239" y="4695"/>
                  </a:cubicBezTo>
                  <a:cubicBezTo>
                    <a:pt x="793" y="4819"/>
                    <a:pt x="259" y="5069"/>
                    <a:pt x="161" y="5576"/>
                  </a:cubicBezTo>
                  <a:cubicBezTo>
                    <a:pt x="77" y="6043"/>
                    <a:pt x="478" y="6455"/>
                    <a:pt x="923" y="6455"/>
                  </a:cubicBezTo>
                  <a:cubicBezTo>
                    <a:pt x="954" y="6455"/>
                    <a:pt x="985" y="6453"/>
                    <a:pt x="1016" y="6449"/>
                  </a:cubicBezTo>
                  <a:cubicBezTo>
                    <a:pt x="1497" y="6387"/>
                    <a:pt x="1889" y="6093"/>
                    <a:pt x="2325" y="5906"/>
                  </a:cubicBezTo>
                  <a:lnTo>
                    <a:pt x="2325" y="5906"/>
                  </a:lnTo>
                  <a:cubicBezTo>
                    <a:pt x="1862" y="6378"/>
                    <a:pt x="1158" y="6984"/>
                    <a:pt x="1372" y="7723"/>
                  </a:cubicBezTo>
                  <a:cubicBezTo>
                    <a:pt x="1477" y="8003"/>
                    <a:pt x="1668" y="8231"/>
                    <a:pt x="1986" y="8231"/>
                  </a:cubicBezTo>
                  <a:cubicBezTo>
                    <a:pt x="1992" y="8231"/>
                    <a:pt x="1998" y="8231"/>
                    <a:pt x="2005" y="8231"/>
                  </a:cubicBezTo>
                  <a:cubicBezTo>
                    <a:pt x="2771" y="8222"/>
                    <a:pt x="3403" y="6930"/>
                    <a:pt x="3866" y="6138"/>
                  </a:cubicBezTo>
                  <a:lnTo>
                    <a:pt x="3866" y="6138"/>
                  </a:lnTo>
                  <a:cubicBezTo>
                    <a:pt x="3733" y="7162"/>
                    <a:pt x="3412" y="8551"/>
                    <a:pt x="4401" y="9139"/>
                  </a:cubicBezTo>
                  <a:cubicBezTo>
                    <a:pt x="4499" y="9160"/>
                    <a:pt x="4589" y="9170"/>
                    <a:pt x="4671" y="9170"/>
                  </a:cubicBezTo>
                  <a:cubicBezTo>
                    <a:pt x="5663" y="9170"/>
                    <a:pt x="5437" y="7709"/>
                    <a:pt x="5256" y="6993"/>
                  </a:cubicBezTo>
                  <a:lnTo>
                    <a:pt x="5256" y="6993"/>
                  </a:lnTo>
                  <a:cubicBezTo>
                    <a:pt x="5452" y="7385"/>
                    <a:pt x="5585" y="7857"/>
                    <a:pt x="5959" y="8124"/>
                  </a:cubicBezTo>
                  <a:cubicBezTo>
                    <a:pt x="6122" y="8237"/>
                    <a:pt x="6301" y="8294"/>
                    <a:pt x="6469" y="8294"/>
                  </a:cubicBezTo>
                  <a:cubicBezTo>
                    <a:pt x="6790" y="8294"/>
                    <a:pt x="7070" y="8088"/>
                    <a:pt x="7117" y="7678"/>
                  </a:cubicBezTo>
                  <a:cubicBezTo>
                    <a:pt x="7162" y="7198"/>
                    <a:pt x="6859" y="6761"/>
                    <a:pt x="6574" y="6396"/>
                  </a:cubicBezTo>
                  <a:cubicBezTo>
                    <a:pt x="6333" y="6093"/>
                    <a:pt x="6075" y="5808"/>
                    <a:pt x="5808" y="5532"/>
                  </a:cubicBezTo>
                  <a:lnTo>
                    <a:pt x="5808" y="5532"/>
                  </a:lnTo>
                  <a:cubicBezTo>
                    <a:pt x="6342" y="5835"/>
                    <a:pt x="6903" y="6093"/>
                    <a:pt x="7518" y="6129"/>
                  </a:cubicBezTo>
                  <a:cubicBezTo>
                    <a:pt x="7550" y="6132"/>
                    <a:pt x="7582" y="6134"/>
                    <a:pt x="7615" y="6134"/>
                  </a:cubicBezTo>
                  <a:cubicBezTo>
                    <a:pt x="8181" y="6134"/>
                    <a:pt x="8812" y="5632"/>
                    <a:pt x="8542" y="5042"/>
                  </a:cubicBezTo>
                  <a:lnTo>
                    <a:pt x="8533" y="5042"/>
                  </a:lnTo>
                  <a:cubicBezTo>
                    <a:pt x="8168" y="4534"/>
                    <a:pt x="7465" y="4561"/>
                    <a:pt x="6903" y="4472"/>
                  </a:cubicBezTo>
                  <a:cubicBezTo>
                    <a:pt x="7420" y="4374"/>
                    <a:pt x="7972" y="4205"/>
                    <a:pt x="8266" y="3742"/>
                  </a:cubicBezTo>
                  <a:cubicBezTo>
                    <a:pt x="8563" y="3209"/>
                    <a:pt x="7978" y="2770"/>
                    <a:pt x="7476" y="2770"/>
                  </a:cubicBezTo>
                  <a:cubicBezTo>
                    <a:pt x="7467" y="2770"/>
                    <a:pt x="7457" y="2770"/>
                    <a:pt x="7447" y="2771"/>
                  </a:cubicBezTo>
                  <a:cubicBezTo>
                    <a:pt x="6921" y="2788"/>
                    <a:pt x="6467" y="3100"/>
                    <a:pt x="6004" y="3305"/>
                  </a:cubicBezTo>
                  <a:cubicBezTo>
                    <a:pt x="6378" y="2851"/>
                    <a:pt x="6903" y="2281"/>
                    <a:pt x="6806" y="1657"/>
                  </a:cubicBezTo>
                  <a:cubicBezTo>
                    <a:pt x="6702" y="1320"/>
                    <a:pt x="6366" y="1058"/>
                    <a:pt x="6021" y="1058"/>
                  </a:cubicBezTo>
                  <a:cubicBezTo>
                    <a:pt x="5919" y="1058"/>
                    <a:pt x="5816" y="1081"/>
                    <a:pt x="5719" y="1132"/>
                  </a:cubicBezTo>
                  <a:cubicBezTo>
                    <a:pt x="5336" y="1301"/>
                    <a:pt x="5211" y="1746"/>
                    <a:pt x="5033" y="2085"/>
                  </a:cubicBezTo>
                  <a:cubicBezTo>
                    <a:pt x="4944" y="2316"/>
                    <a:pt x="4837" y="2539"/>
                    <a:pt x="4748" y="2771"/>
                  </a:cubicBezTo>
                  <a:cubicBezTo>
                    <a:pt x="4757" y="2699"/>
                    <a:pt x="4757" y="2628"/>
                    <a:pt x="4766" y="2557"/>
                  </a:cubicBezTo>
                  <a:cubicBezTo>
                    <a:pt x="4784" y="1809"/>
                    <a:pt x="5069" y="998"/>
                    <a:pt x="4721" y="286"/>
                  </a:cubicBezTo>
                  <a:cubicBezTo>
                    <a:pt x="4625" y="94"/>
                    <a:pt x="4431" y="1"/>
                    <a:pt x="423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970;p54" descr="n185 Fb Thu Huong Pham">
            <a:extLst>
              <a:ext uri="{FF2B5EF4-FFF2-40B4-BE49-F238E27FC236}">
                <a16:creationId xmlns:a16="http://schemas.microsoft.com/office/drawing/2014/main" id="{2C336F14-B0F1-CF98-82DB-A8846160707C}"/>
              </a:ext>
            </a:extLst>
          </p:cNvPr>
          <p:cNvGrpSpPr/>
          <p:nvPr/>
        </p:nvGrpSpPr>
        <p:grpSpPr>
          <a:xfrm>
            <a:off x="8067942" y="3759676"/>
            <a:ext cx="672746" cy="669682"/>
            <a:chOff x="1862055" y="1033668"/>
            <a:chExt cx="672746" cy="669682"/>
          </a:xfrm>
        </p:grpSpPr>
        <p:sp>
          <p:nvSpPr>
            <p:cNvPr id="17" name="Google Shape;1971;p54">
              <a:extLst>
                <a:ext uri="{FF2B5EF4-FFF2-40B4-BE49-F238E27FC236}">
                  <a16:creationId xmlns:a16="http://schemas.microsoft.com/office/drawing/2014/main" id="{F6538844-C143-21CB-67C2-9AD1B5CD9B6B}"/>
                </a:ext>
              </a:extLst>
            </p:cNvPr>
            <p:cNvSpPr/>
            <p:nvPr/>
          </p:nvSpPr>
          <p:spPr>
            <a:xfrm>
              <a:off x="1862055" y="1134293"/>
              <a:ext cx="388598" cy="569057"/>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72;p54">
              <a:extLst>
                <a:ext uri="{FF2B5EF4-FFF2-40B4-BE49-F238E27FC236}">
                  <a16:creationId xmlns:a16="http://schemas.microsoft.com/office/drawing/2014/main" id="{B4B849DD-F0C7-6660-ED83-3B551283DC0E}"/>
                </a:ext>
              </a:extLst>
            </p:cNvPr>
            <p:cNvSpPr/>
            <p:nvPr/>
          </p:nvSpPr>
          <p:spPr>
            <a:xfrm>
              <a:off x="2317602" y="1033668"/>
              <a:ext cx="217199" cy="318053"/>
            </a:xfrm>
            <a:custGeom>
              <a:avLst/>
              <a:gdLst/>
              <a:ahLst/>
              <a:cxnLst/>
              <a:rect l="l" t="t" r="r" b="b"/>
              <a:pathLst>
                <a:path w="2513" h="3680" extrusionOk="0">
                  <a:moveTo>
                    <a:pt x="1158" y="1"/>
                  </a:moveTo>
                  <a:cubicBezTo>
                    <a:pt x="971" y="785"/>
                    <a:pt x="624" y="1586"/>
                    <a:pt x="0" y="2112"/>
                  </a:cubicBezTo>
                  <a:cubicBezTo>
                    <a:pt x="54" y="2130"/>
                    <a:pt x="116" y="2156"/>
                    <a:pt x="170" y="2192"/>
                  </a:cubicBezTo>
                  <a:cubicBezTo>
                    <a:pt x="660" y="2539"/>
                    <a:pt x="909" y="3109"/>
                    <a:pt x="1043" y="3679"/>
                  </a:cubicBezTo>
                  <a:cubicBezTo>
                    <a:pt x="1212" y="2878"/>
                    <a:pt x="1809" y="2272"/>
                    <a:pt x="2512" y="1889"/>
                  </a:cubicBezTo>
                  <a:cubicBezTo>
                    <a:pt x="1835" y="1666"/>
                    <a:pt x="1354" y="642"/>
                    <a:pt x="1158" y="1"/>
                  </a:cubicBezTo>
                  <a:close/>
                </a:path>
              </a:pathLst>
            </a:cu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73;p54" descr="n185 Fb Thu Huong Pham">
            <a:extLst>
              <a:ext uri="{FF2B5EF4-FFF2-40B4-BE49-F238E27FC236}">
                <a16:creationId xmlns:a16="http://schemas.microsoft.com/office/drawing/2014/main" id="{BB78122C-3EE2-31ED-97BB-35746B0FC868}"/>
              </a:ext>
            </a:extLst>
          </p:cNvPr>
          <p:cNvGrpSpPr/>
          <p:nvPr/>
        </p:nvGrpSpPr>
        <p:grpSpPr>
          <a:xfrm rot="9899988" flipH="1">
            <a:off x="7458549" y="64"/>
            <a:ext cx="817843" cy="1300551"/>
            <a:chOff x="3156850" y="2003375"/>
            <a:chExt cx="362025" cy="575700"/>
          </a:xfrm>
        </p:grpSpPr>
        <p:sp>
          <p:nvSpPr>
            <p:cNvPr id="20" name="Google Shape;1974;p54">
              <a:extLst>
                <a:ext uri="{FF2B5EF4-FFF2-40B4-BE49-F238E27FC236}">
                  <a16:creationId xmlns:a16="http://schemas.microsoft.com/office/drawing/2014/main" id="{818CE05F-6679-4A81-64D1-9A2948E065EC}"/>
                </a:ext>
              </a:extLst>
            </p:cNvPr>
            <p:cNvSpPr/>
            <p:nvPr/>
          </p:nvSpPr>
          <p:spPr>
            <a:xfrm>
              <a:off x="3295275" y="2497600"/>
              <a:ext cx="126375" cy="77825"/>
            </a:xfrm>
            <a:custGeom>
              <a:avLst/>
              <a:gdLst/>
              <a:ahLst/>
              <a:cxnLst/>
              <a:rect l="l" t="t" r="r" b="b"/>
              <a:pathLst>
                <a:path w="5055" h="3113" extrusionOk="0">
                  <a:moveTo>
                    <a:pt x="4095" y="0"/>
                  </a:moveTo>
                  <a:cubicBezTo>
                    <a:pt x="2727" y="0"/>
                    <a:pt x="880" y="469"/>
                    <a:pt x="423" y="1481"/>
                  </a:cubicBezTo>
                  <a:cubicBezTo>
                    <a:pt x="0" y="2451"/>
                    <a:pt x="875" y="3113"/>
                    <a:pt x="1760" y="3113"/>
                  </a:cubicBezTo>
                  <a:cubicBezTo>
                    <a:pt x="1825" y="3113"/>
                    <a:pt x="1890" y="3109"/>
                    <a:pt x="1955" y="3102"/>
                  </a:cubicBezTo>
                  <a:cubicBezTo>
                    <a:pt x="2864" y="3030"/>
                    <a:pt x="3478" y="2282"/>
                    <a:pt x="3968" y="1605"/>
                  </a:cubicBezTo>
                  <a:cubicBezTo>
                    <a:pt x="4325" y="1107"/>
                    <a:pt x="4743" y="626"/>
                    <a:pt x="5055" y="100"/>
                  </a:cubicBezTo>
                  <a:cubicBezTo>
                    <a:pt x="4793" y="34"/>
                    <a:pt x="4461" y="0"/>
                    <a:pt x="4095"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75;p54">
              <a:extLst>
                <a:ext uri="{FF2B5EF4-FFF2-40B4-BE49-F238E27FC236}">
                  <a16:creationId xmlns:a16="http://schemas.microsoft.com/office/drawing/2014/main" id="{8CA722AE-B3EA-339C-209D-EAACD3FB0F78}"/>
                </a:ext>
              </a:extLst>
            </p:cNvPr>
            <p:cNvSpPr/>
            <p:nvPr/>
          </p:nvSpPr>
          <p:spPr>
            <a:xfrm>
              <a:off x="3418975" y="2358000"/>
              <a:ext cx="97550" cy="138100"/>
            </a:xfrm>
            <a:custGeom>
              <a:avLst/>
              <a:gdLst/>
              <a:ahLst/>
              <a:cxnLst/>
              <a:rect l="l" t="t" r="r" b="b"/>
              <a:pathLst>
                <a:path w="3902" h="5524" extrusionOk="0">
                  <a:moveTo>
                    <a:pt x="2403" y="1"/>
                  </a:moveTo>
                  <a:cubicBezTo>
                    <a:pt x="1966" y="1"/>
                    <a:pt x="1553" y="280"/>
                    <a:pt x="1247" y="571"/>
                  </a:cubicBezTo>
                  <a:cubicBezTo>
                    <a:pt x="552" y="1186"/>
                    <a:pt x="223" y="2068"/>
                    <a:pt x="116" y="2958"/>
                  </a:cubicBezTo>
                  <a:cubicBezTo>
                    <a:pt x="9" y="3805"/>
                    <a:pt x="0" y="4686"/>
                    <a:pt x="258" y="5506"/>
                  </a:cubicBezTo>
                  <a:cubicBezTo>
                    <a:pt x="258" y="5506"/>
                    <a:pt x="267" y="5515"/>
                    <a:pt x="267" y="5524"/>
                  </a:cubicBezTo>
                  <a:cubicBezTo>
                    <a:pt x="1247" y="4873"/>
                    <a:pt x="2280" y="4250"/>
                    <a:pt x="3011" y="3306"/>
                  </a:cubicBezTo>
                  <a:cubicBezTo>
                    <a:pt x="3714" y="2451"/>
                    <a:pt x="3901" y="545"/>
                    <a:pt x="2699" y="46"/>
                  </a:cubicBezTo>
                  <a:cubicBezTo>
                    <a:pt x="2600" y="15"/>
                    <a:pt x="2501" y="1"/>
                    <a:pt x="240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76;p54">
              <a:extLst>
                <a:ext uri="{FF2B5EF4-FFF2-40B4-BE49-F238E27FC236}">
                  <a16:creationId xmlns:a16="http://schemas.microsoft.com/office/drawing/2014/main" id="{3FE38B83-BB46-079A-58EF-0815FDA6420A}"/>
                </a:ext>
              </a:extLst>
            </p:cNvPr>
            <p:cNvSpPr/>
            <p:nvPr/>
          </p:nvSpPr>
          <p:spPr>
            <a:xfrm>
              <a:off x="3239050" y="2377100"/>
              <a:ext cx="148775" cy="75350"/>
            </a:xfrm>
            <a:custGeom>
              <a:avLst/>
              <a:gdLst/>
              <a:ahLst/>
              <a:cxnLst/>
              <a:rect l="l" t="t" r="r" b="b"/>
              <a:pathLst>
                <a:path w="5951" h="3014" extrusionOk="0">
                  <a:moveTo>
                    <a:pt x="1676" y="1"/>
                  </a:moveTo>
                  <a:cubicBezTo>
                    <a:pt x="1530" y="1"/>
                    <a:pt x="1384" y="15"/>
                    <a:pt x="1238" y="48"/>
                  </a:cubicBezTo>
                  <a:cubicBezTo>
                    <a:pt x="944" y="83"/>
                    <a:pt x="668" y="172"/>
                    <a:pt x="463" y="395"/>
                  </a:cubicBezTo>
                  <a:cubicBezTo>
                    <a:pt x="0" y="841"/>
                    <a:pt x="27" y="1678"/>
                    <a:pt x="445" y="2150"/>
                  </a:cubicBezTo>
                  <a:cubicBezTo>
                    <a:pt x="1194" y="2934"/>
                    <a:pt x="2378" y="2943"/>
                    <a:pt x="3394" y="3005"/>
                  </a:cubicBezTo>
                  <a:cubicBezTo>
                    <a:pt x="3907" y="3005"/>
                    <a:pt x="4417" y="2995"/>
                    <a:pt x="4927" y="2995"/>
                  </a:cubicBezTo>
                  <a:cubicBezTo>
                    <a:pt x="5267" y="2995"/>
                    <a:pt x="5608" y="3000"/>
                    <a:pt x="5950" y="3014"/>
                  </a:cubicBezTo>
                  <a:cubicBezTo>
                    <a:pt x="4863" y="1963"/>
                    <a:pt x="3901" y="653"/>
                    <a:pt x="2432" y="119"/>
                  </a:cubicBezTo>
                  <a:cubicBezTo>
                    <a:pt x="2183" y="45"/>
                    <a:pt x="1930" y="1"/>
                    <a:pt x="1676"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77;p54">
              <a:extLst>
                <a:ext uri="{FF2B5EF4-FFF2-40B4-BE49-F238E27FC236}">
                  <a16:creationId xmlns:a16="http://schemas.microsoft.com/office/drawing/2014/main" id="{3BEAC5D5-B255-3977-FA68-376CC4EC45A4}"/>
                </a:ext>
              </a:extLst>
            </p:cNvPr>
            <p:cNvSpPr/>
            <p:nvPr/>
          </p:nvSpPr>
          <p:spPr>
            <a:xfrm>
              <a:off x="3345700" y="2240475"/>
              <a:ext cx="100000" cy="146300"/>
            </a:xfrm>
            <a:custGeom>
              <a:avLst/>
              <a:gdLst/>
              <a:ahLst/>
              <a:cxnLst/>
              <a:rect l="l" t="t" r="r" b="b"/>
              <a:pathLst>
                <a:path w="4000" h="5852" extrusionOk="0">
                  <a:moveTo>
                    <a:pt x="2343" y="0"/>
                  </a:moveTo>
                  <a:cubicBezTo>
                    <a:pt x="2061" y="0"/>
                    <a:pt x="1782" y="81"/>
                    <a:pt x="1559" y="249"/>
                  </a:cubicBezTo>
                  <a:cubicBezTo>
                    <a:pt x="63" y="1585"/>
                    <a:pt x="1" y="4016"/>
                    <a:pt x="401" y="5851"/>
                  </a:cubicBezTo>
                  <a:cubicBezTo>
                    <a:pt x="1355" y="5032"/>
                    <a:pt x="2397" y="4284"/>
                    <a:pt x="3136" y="3250"/>
                  </a:cubicBezTo>
                  <a:cubicBezTo>
                    <a:pt x="3715" y="2565"/>
                    <a:pt x="4000" y="1077"/>
                    <a:pt x="3323" y="382"/>
                  </a:cubicBezTo>
                  <a:cubicBezTo>
                    <a:pt x="3068" y="132"/>
                    <a:pt x="2703" y="0"/>
                    <a:pt x="234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78;p54">
              <a:extLst>
                <a:ext uri="{FF2B5EF4-FFF2-40B4-BE49-F238E27FC236}">
                  <a16:creationId xmlns:a16="http://schemas.microsoft.com/office/drawing/2014/main" id="{002DF5B4-861A-A240-D384-ADF77A81A7D5}"/>
                </a:ext>
              </a:extLst>
            </p:cNvPr>
            <p:cNvSpPr/>
            <p:nvPr/>
          </p:nvSpPr>
          <p:spPr>
            <a:xfrm>
              <a:off x="3171125" y="2249150"/>
              <a:ext cx="153450" cy="86925"/>
            </a:xfrm>
            <a:custGeom>
              <a:avLst/>
              <a:gdLst/>
              <a:ahLst/>
              <a:cxnLst/>
              <a:rect l="l" t="t" r="r" b="b"/>
              <a:pathLst>
                <a:path w="6138" h="3477" extrusionOk="0">
                  <a:moveTo>
                    <a:pt x="1831" y="0"/>
                  </a:moveTo>
                  <a:cubicBezTo>
                    <a:pt x="1554" y="0"/>
                    <a:pt x="1280" y="52"/>
                    <a:pt x="1025" y="178"/>
                  </a:cubicBezTo>
                  <a:cubicBezTo>
                    <a:pt x="232" y="525"/>
                    <a:pt x="0" y="1594"/>
                    <a:pt x="472" y="2280"/>
                  </a:cubicBezTo>
                  <a:cubicBezTo>
                    <a:pt x="829" y="2743"/>
                    <a:pt x="1381" y="2975"/>
                    <a:pt x="1915" y="3162"/>
                  </a:cubicBezTo>
                  <a:cubicBezTo>
                    <a:pt x="2596" y="3402"/>
                    <a:pt x="3305" y="3476"/>
                    <a:pt x="4019" y="3476"/>
                  </a:cubicBezTo>
                  <a:cubicBezTo>
                    <a:pt x="4575" y="3476"/>
                    <a:pt x="5133" y="3431"/>
                    <a:pt x="5683" y="3384"/>
                  </a:cubicBezTo>
                  <a:cubicBezTo>
                    <a:pt x="5763" y="3375"/>
                    <a:pt x="5844" y="3358"/>
                    <a:pt x="5924" y="3349"/>
                  </a:cubicBezTo>
                  <a:cubicBezTo>
                    <a:pt x="5995" y="3340"/>
                    <a:pt x="6066" y="3331"/>
                    <a:pt x="6137" y="3313"/>
                  </a:cubicBezTo>
                  <a:cubicBezTo>
                    <a:pt x="5202" y="2280"/>
                    <a:pt x="4392" y="1006"/>
                    <a:pt x="3136" y="311"/>
                  </a:cubicBezTo>
                  <a:cubicBezTo>
                    <a:pt x="2734" y="135"/>
                    <a:pt x="2278" y="0"/>
                    <a:pt x="1831"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79;p54">
              <a:extLst>
                <a:ext uri="{FF2B5EF4-FFF2-40B4-BE49-F238E27FC236}">
                  <a16:creationId xmlns:a16="http://schemas.microsoft.com/office/drawing/2014/main" id="{E4D94812-B3ED-388E-E5C0-4B1BE12BE68F}"/>
                </a:ext>
              </a:extLst>
            </p:cNvPr>
            <p:cNvSpPr/>
            <p:nvPr/>
          </p:nvSpPr>
          <p:spPr>
            <a:xfrm>
              <a:off x="3162900" y="2121475"/>
              <a:ext cx="125825" cy="105625"/>
            </a:xfrm>
            <a:custGeom>
              <a:avLst/>
              <a:gdLst/>
              <a:ahLst/>
              <a:cxnLst/>
              <a:rect l="l" t="t" r="r" b="b"/>
              <a:pathLst>
                <a:path w="5033" h="4225" extrusionOk="0">
                  <a:moveTo>
                    <a:pt x="1489" y="0"/>
                  </a:moveTo>
                  <a:cubicBezTo>
                    <a:pt x="580" y="0"/>
                    <a:pt x="1" y="1121"/>
                    <a:pt x="570" y="2060"/>
                  </a:cubicBezTo>
                  <a:cubicBezTo>
                    <a:pt x="962" y="2746"/>
                    <a:pt x="1648" y="3183"/>
                    <a:pt x="2351" y="3503"/>
                  </a:cubicBezTo>
                  <a:cubicBezTo>
                    <a:pt x="3180" y="3940"/>
                    <a:pt x="4115" y="4100"/>
                    <a:pt x="5032" y="4225"/>
                  </a:cubicBezTo>
                  <a:cubicBezTo>
                    <a:pt x="4676" y="3530"/>
                    <a:pt x="4284" y="2862"/>
                    <a:pt x="3901" y="2185"/>
                  </a:cubicBezTo>
                  <a:cubicBezTo>
                    <a:pt x="3474" y="1446"/>
                    <a:pt x="2975" y="680"/>
                    <a:pt x="2227" y="234"/>
                  </a:cubicBezTo>
                  <a:cubicBezTo>
                    <a:pt x="1969" y="71"/>
                    <a:pt x="1718" y="0"/>
                    <a:pt x="1489"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80;p54">
              <a:extLst>
                <a:ext uri="{FF2B5EF4-FFF2-40B4-BE49-F238E27FC236}">
                  <a16:creationId xmlns:a16="http://schemas.microsoft.com/office/drawing/2014/main" id="{7A8E1FBD-F54F-2BCA-2CFA-FE6E7281F3D1}"/>
                </a:ext>
              </a:extLst>
            </p:cNvPr>
            <p:cNvSpPr/>
            <p:nvPr/>
          </p:nvSpPr>
          <p:spPr>
            <a:xfrm>
              <a:off x="3298950" y="2124000"/>
              <a:ext cx="85975" cy="125375"/>
            </a:xfrm>
            <a:custGeom>
              <a:avLst/>
              <a:gdLst/>
              <a:ahLst/>
              <a:cxnLst/>
              <a:rect l="l" t="t" r="r" b="b"/>
              <a:pathLst>
                <a:path w="3439" h="5015" extrusionOk="0">
                  <a:moveTo>
                    <a:pt x="1954" y="0"/>
                  </a:moveTo>
                  <a:cubicBezTo>
                    <a:pt x="1763" y="0"/>
                    <a:pt x="1573" y="48"/>
                    <a:pt x="1407" y="151"/>
                  </a:cubicBezTo>
                  <a:cubicBezTo>
                    <a:pt x="107" y="1265"/>
                    <a:pt x="0" y="3420"/>
                    <a:pt x="125" y="5015"/>
                  </a:cubicBezTo>
                  <a:cubicBezTo>
                    <a:pt x="1051" y="4382"/>
                    <a:pt x="2040" y="3759"/>
                    <a:pt x="2654" y="2797"/>
                  </a:cubicBezTo>
                  <a:cubicBezTo>
                    <a:pt x="3100" y="2093"/>
                    <a:pt x="3438" y="988"/>
                    <a:pt x="2779" y="320"/>
                  </a:cubicBezTo>
                  <a:cubicBezTo>
                    <a:pt x="2561" y="119"/>
                    <a:pt x="2256" y="0"/>
                    <a:pt x="1954"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81;p54">
              <a:extLst>
                <a:ext uri="{FF2B5EF4-FFF2-40B4-BE49-F238E27FC236}">
                  <a16:creationId xmlns:a16="http://schemas.microsoft.com/office/drawing/2014/main" id="{B1A11826-0A53-BFEE-F0D8-7A5128373AC5}"/>
                </a:ext>
              </a:extLst>
            </p:cNvPr>
            <p:cNvSpPr/>
            <p:nvPr/>
          </p:nvSpPr>
          <p:spPr>
            <a:xfrm>
              <a:off x="3228875" y="2006875"/>
              <a:ext cx="70750" cy="123375"/>
            </a:xfrm>
            <a:custGeom>
              <a:avLst/>
              <a:gdLst/>
              <a:ahLst/>
              <a:cxnLst/>
              <a:rect l="l" t="t" r="r" b="b"/>
              <a:pathLst>
                <a:path w="2830" h="4935" extrusionOk="0">
                  <a:moveTo>
                    <a:pt x="1457" y="0"/>
                  </a:moveTo>
                  <a:cubicBezTo>
                    <a:pt x="713" y="0"/>
                    <a:pt x="1" y="841"/>
                    <a:pt x="309" y="2271"/>
                  </a:cubicBezTo>
                  <a:cubicBezTo>
                    <a:pt x="541" y="3269"/>
                    <a:pt x="1155" y="4106"/>
                    <a:pt x="1725" y="4934"/>
                  </a:cubicBezTo>
                  <a:cubicBezTo>
                    <a:pt x="1957" y="4533"/>
                    <a:pt x="2073" y="4070"/>
                    <a:pt x="2260" y="3652"/>
                  </a:cubicBezTo>
                  <a:cubicBezTo>
                    <a:pt x="2509" y="3064"/>
                    <a:pt x="2830" y="2476"/>
                    <a:pt x="2803" y="1826"/>
                  </a:cubicBezTo>
                  <a:cubicBezTo>
                    <a:pt x="2695" y="563"/>
                    <a:pt x="2065" y="0"/>
                    <a:pt x="1457"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82;p54">
              <a:extLst>
                <a:ext uri="{FF2B5EF4-FFF2-40B4-BE49-F238E27FC236}">
                  <a16:creationId xmlns:a16="http://schemas.microsoft.com/office/drawing/2014/main" id="{5C96AA44-AAD2-77DB-1BEA-6DBA6A3CB850}"/>
                </a:ext>
              </a:extLst>
            </p:cNvPr>
            <p:cNvSpPr/>
            <p:nvPr/>
          </p:nvSpPr>
          <p:spPr>
            <a:xfrm>
              <a:off x="3156850" y="2003375"/>
              <a:ext cx="362025" cy="575700"/>
            </a:xfrm>
            <a:custGeom>
              <a:avLst/>
              <a:gdLst/>
              <a:ahLst/>
              <a:cxnLst/>
              <a:rect l="l" t="t" r="r" b="b"/>
              <a:pathLst>
                <a:path w="14481" h="23028" extrusionOk="0">
                  <a:moveTo>
                    <a:pt x="4340" y="139"/>
                  </a:moveTo>
                  <a:cubicBezTo>
                    <a:pt x="4948" y="139"/>
                    <a:pt x="5576" y="699"/>
                    <a:pt x="5684" y="1957"/>
                  </a:cubicBezTo>
                  <a:lnTo>
                    <a:pt x="5684" y="1966"/>
                  </a:lnTo>
                  <a:cubicBezTo>
                    <a:pt x="5711" y="2616"/>
                    <a:pt x="5390" y="3204"/>
                    <a:pt x="5150" y="3792"/>
                  </a:cubicBezTo>
                  <a:cubicBezTo>
                    <a:pt x="4954" y="4210"/>
                    <a:pt x="4838" y="4664"/>
                    <a:pt x="4606" y="5065"/>
                  </a:cubicBezTo>
                  <a:cubicBezTo>
                    <a:pt x="4606" y="5065"/>
                    <a:pt x="4606" y="5074"/>
                    <a:pt x="4606" y="5074"/>
                  </a:cubicBezTo>
                  <a:cubicBezTo>
                    <a:pt x="4036" y="4246"/>
                    <a:pt x="3422" y="3409"/>
                    <a:pt x="3190" y="2411"/>
                  </a:cubicBezTo>
                  <a:cubicBezTo>
                    <a:pt x="2881" y="979"/>
                    <a:pt x="3595" y="139"/>
                    <a:pt x="4340" y="139"/>
                  </a:cubicBezTo>
                  <a:close/>
                  <a:moveTo>
                    <a:pt x="1731" y="4724"/>
                  </a:moveTo>
                  <a:cubicBezTo>
                    <a:pt x="1960" y="4724"/>
                    <a:pt x="2211" y="4795"/>
                    <a:pt x="2469" y="4958"/>
                  </a:cubicBezTo>
                  <a:cubicBezTo>
                    <a:pt x="3217" y="5404"/>
                    <a:pt x="3707" y="6170"/>
                    <a:pt x="4134" y="6909"/>
                  </a:cubicBezTo>
                  <a:cubicBezTo>
                    <a:pt x="4526" y="7586"/>
                    <a:pt x="4918" y="8254"/>
                    <a:pt x="5274" y="8949"/>
                  </a:cubicBezTo>
                  <a:cubicBezTo>
                    <a:pt x="4357" y="8824"/>
                    <a:pt x="3422" y="8664"/>
                    <a:pt x="2593" y="8227"/>
                  </a:cubicBezTo>
                  <a:cubicBezTo>
                    <a:pt x="1890" y="7907"/>
                    <a:pt x="1204" y="7470"/>
                    <a:pt x="812" y="6784"/>
                  </a:cubicBezTo>
                  <a:cubicBezTo>
                    <a:pt x="243" y="5845"/>
                    <a:pt x="822" y="4724"/>
                    <a:pt x="1731" y="4724"/>
                  </a:cubicBezTo>
                  <a:close/>
                  <a:moveTo>
                    <a:pt x="7634" y="4825"/>
                  </a:moveTo>
                  <a:cubicBezTo>
                    <a:pt x="7937" y="4825"/>
                    <a:pt x="8245" y="4944"/>
                    <a:pt x="8463" y="5145"/>
                  </a:cubicBezTo>
                  <a:cubicBezTo>
                    <a:pt x="9131" y="5813"/>
                    <a:pt x="8784" y="6918"/>
                    <a:pt x="8338" y="7622"/>
                  </a:cubicBezTo>
                  <a:cubicBezTo>
                    <a:pt x="7724" y="8575"/>
                    <a:pt x="6726" y="9207"/>
                    <a:pt x="5809" y="9840"/>
                  </a:cubicBezTo>
                  <a:cubicBezTo>
                    <a:pt x="5684" y="8245"/>
                    <a:pt x="5791" y="6090"/>
                    <a:pt x="7091" y="4976"/>
                  </a:cubicBezTo>
                  <a:cubicBezTo>
                    <a:pt x="7254" y="4873"/>
                    <a:pt x="7443" y="4825"/>
                    <a:pt x="7634" y="4825"/>
                  </a:cubicBezTo>
                  <a:close/>
                  <a:moveTo>
                    <a:pt x="2397" y="9827"/>
                  </a:moveTo>
                  <a:cubicBezTo>
                    <a:pt x="2843" y="9827"/>
                    <a:pt x="3299" y="9966"/>
                    <a:pt x="3707" y="10142"/>
                  </a:cubicBezTo>
                  <a:cubicBezTo>
                    <a:pt x="4963" y="10828"/>
                    <a:pt x="5764" y="12111"/>
                    <a:pt x="6708" y="13144"/>
                  </a:cubicBezTo>
                  <a:cubicBezTo>
                    <a:pt x="6637" y="13153"/>
                    <a:pt x="6566" y="13171"/>
                    <a:pt x="6495" y="13180"/>
                  </a:cubicBezTo>
                  <a:cubicBezTo>
                    <a:pt x="6415" y="13189"/>
                    <a:pt x="6334" y="13198"/>
                    <a:pt x="6245" y="13215"/>
                  </a:cubicBezTo>
                  <a:lnTo>
                    <a:pt x="6254" y="13215"/>
                  </a:lnTo>
                  <a:cubicBezTo>
                    <a:pt x="5704" y="13262"/>
                    <a:pt x="5146" y="13307"/>
                    <a:pt x="4590" y="13307"/>
                  </a:cubicBezTo>
                  <a:cubicBezTo>
                    <a:pt x="3876" y="13307"/>
                    <a:pt x="3167" y="13233"/>
                    <a:pt x="2486" y="12993"/>
                  </a:cubicBezTo>
                  <a:cubicBezTo>
                    <a:pt x="1952" y="12806"/>
                    <a:pt x="1400" y="12574"/>
                    <a:pt x="1043" y="12111"/>
                  </a:cubicBezTo>
                  <a:cubicBezTo>
                    <a:pt x="571" y="11425"/>
                    <a:pt x="803" y="10356"/>
                    <a:pt x="1596" y="10009"/>
                  </a:cubicBezTo>
                  <a:cubicBezTo>
                    <a:pt x="1850" y="9880"/>
                    <a:pt x="2122" y="9827"/>
                    <a:pt x="2397" y="9827"/>
                  </a:cubicBezTo>
                  <a:close/>
                  <a:moveTo>
                    <a:pt x="9902" y="9481"/>
                  </a:moveTo>
                  <a:cubicBezTo>
                    <a:pt x="10260" y="9481"/>
                    <a:pt x="10619" y="9613"/>
                    <a:pt x="10868" y="9866"/>
                  </a:cubicBezTo>
                  <a:cubicBezTo>
                    <a:pt x="11554" y="10561"/>
                    <a:pt x="11269" y="12049"/>
                    <a:pt x="10690" y="12734"/>
                  </a:cubicBezTo>
                  <a:cubicBezTo>
                    <a:pt x="9951" y="13768"/>
                    <a:pt x="8909" y="14516"/>
                    <a:pt x="7955" y="15335"/>
                  </a:cubicBezTo>
                  <a:cubicBezTo>
                    <a:pt x="7555" y="13500"/>
                    <a:pt x="7617" y="11069"/>
                    <a:pt x="9113" y="9733"/>
                  </a:cubicBezTo>
                  <a:cubicBezTo>
                    <a:pt x="9338" y="9563"/>
                    <a:pt x="9619" y="9481"/>
                    <a:pt x="9902" y="9481"/>
                  </a:cubicBezTo>
                  <a:close/>
                  <a:moveTo>
                    <a:pt x="4976" y="14943"/>
                  </a:moveTo>
                  <a:cubicBezTo>
                    <a:pt x="5226" y="14943"/>
                    <a:pt x="5475" y="14990"/>
                    <a:pt x="5720" y="15068"/>
                  </a:cubicBezTo>
                  <a:cubicBezTo>
                    <a:pt x="7189" y="15602"/>
                    <a:pt x="8151" y="16912"/>
                    <a:pt x="9238" y="17963"/>
                  </a:cubicBezTo>
                  <a:cubicBezTo>
                    <a:pt x="8896" y="17949"/>
                    <a:pt x="8555" y="17944"/>
                    <a:pt x="8215" y="17944"/>
                  </a:cubicBezTo>
                  <a:cubicBezTo>
                    <a:pt x="7705" y="17944"/>
                    <a:pt x="7195" y="17954"/>
                    <a:pt x="6682" y="17954"/>
                  </a:cubicBezTo>
                  <a:cubicBezTo>
                    <a:pt x="5666" y="17892"/>
                    <a:pt x="4482" y="17883"/>
                    <a:pt x="3733" y="17099"/>
                  </a:cubicBezTo>
                  <a:cubicBezTo>
                    <a:pt x="3315" y="16627"/>
                    <a:pt x="3288" y="15790"/>
                    <a:pt x="3751" y="15344"/>
                  </a:cubicBezTo>
                  <a:cubicBezTo>
                    <a:pt x="3956" y="15121"/>
                    <a:pt x="4232" y="15032"/>
                    <a:pt x="4526" y="14997"/>
                  </a:cubicBezTo>
                  <a:cubicBezTo>
                    <a:pt x="4676" y="14960"/>
                    <a:pt x="4826" y="14943"/>
                    <a:pt x="4976" y="14943"/>
                  </a:cubicBezTo>
                  <a:close/>
                  <a:moveTo>
                    <a:pt x="12888" y="14186"/>
                  </a:moveTo>
                  <a:cubicBezTo>
                    <a:pt x="12986" y="14186"/>
                    <a:pt x="13085" y="14200"/>
                    <a:pt x="13184" y="14231"/>
                  </a:cubicBezTo>
                  <a:cubicBezTo>
                    <a:pt x="14386" y="14730"/>
                    <a:pt x="14199" y="16636"/>
                    <a:pt x="13496" y="17491"/>
                  </a:cubicBezTo>
                  <a:cubicBezTo>
                    <a:pt x="12765" y="18426"/>
                    <a:pt x="11732" y="19050"/>
                    <a:pt x="10752" y="19709"/>
                  </a:cubicBezTo>
                  <a:cubicBezTo>
                    <a:pt x="10752" y="19700"/>
                    <a:pt x="10743" y="19691"/>
                    <a:pt x="10734" y="19682"/>
                  </a:cubicBezTo>
                  <a:cubicBezTo>
                    <a:pt x="10485" y="18862"/>
                    <a:pt x="10494" y="17981"/>
                    <a:pt x="10592" y="17143"/>
                  </a:cubicBezTo>
                  <a:cubicBezTo>
                    <a:pt x="10708" y="16244"/>
                    <a:pt x="11037" y="15371"/>
                    <a:pt x="11732" y="14756"/>
                  </a:cubicBezTo>
                  <a:cubicBezTo>
                    <a:pt x="12038" y="14465"/>
                    <a:pt x="12451" y="14186"/>
                    <a:pt x="12888" y="14186"/>
                  </a:cubicBezTo>
                  <a:close/>
                  <a:moveTo>
                    <a:pt x="9630" y="19769"/>
                  </a:moveTo>
                  <a:cubicBezTo>
                    <a:pt x="9997" y="19769"/>
                    <a:pt x="10330" y="19803"/>
                    <a:pt x="10592" y="19869"/>
                  </a:cubicBezTo>
                  <a:cubicBezTo>
                    <a:pt x="10280" y="20395"/>
                    <a:pt x="9862" y="20867"/>
                    <a:pt x="9505" y="21374"/>
                  </a:cubicBezTo>
                  <a:cubicBezTo>
                    <a:pt x="9015" y="22051"/>
                    <a:pt x="8401" y="22799"/>
                    <a:pt x="7501" y="22871"/>
                  </a:cubicBezTo>
                  <a:cubicBezTo>
                    <a:pt x="7436" y="22878"/>
                    <a:pt x="7370" y="22882"/>
                    <a:pt x="7304" y="22882"/>
                  </a:cubicBezTo>
                  <a:cubicBezTo>
                    <a:pt x="6412" y="22882"/>
                    <a:pt x="5537" y="22220"/>
                    <a:pt x="5960" y="21241"/>
                  </a:cubicBezTo>
                  <a:cubicBezTo>
                    <a:pt x="6417" y="20237"/>
                    <a:pt x="8263" y="19769"/>
                    <a:pt x="9630" y="19769"/>
                  </a:cubicBezTo>
                  <a:close/>
                  <a:moveTo>
                    <a:pt x="4353" y="1"/>
                  </a:moveTo>
                  <a:cubicBezTo>
                    <a:pt x="3507" y="1"/>
                    <a:pt x="2691" y="975"/>
                    <a:pt x="3057" y="2473"/>
                  </a:cubicBezTo>
                  <a:lnTo>
                    <a:pt x="3057" y="2464"/>
                  </a:lnTo>
                  <a:cubicBezTo>
                    <a:pt x="3288" y="3489"/>
                    <a:pt x="3938" y="4335"/>
                    <a:pt x="4499" y="5190"/>
                  </a:cubicBezTo>
                  <a:cubicBezTo>
                    <a:pt x="4687" y="6366"/>
                    <a:pt x="4980" y="7533"/>
                    <a:pt x="5310" y="8691"/>
                  </a:cubicBezTo>
                  <a:cubicBezTo>
                    <a:pt x="5061" y="8236"/>
                    <a:pt x="4802" y="7782"/>
                    <a:pt x="4553" y="7337"/>
                  </a:cubicBezTo>
                  <a:cubicBezTo>
                    <a:pt x="4010" y="6401"/>
                    <a:pt x="3475" y="5359"/>
                    <a:pt x="2495" y="4807"/>
                  </a:cubicBezTo>
                  <a:cubicBezTo>
                    <a:pt x="2219" y="4647"/>
                    <a:pt x="1955" y="4577"/>
                    <a:pt x="1714" y="4577"/>
                  </a:cubicBezTo>
                  <a:cubicBezTo>
                    <a:pt x="616" y="4577"/>
                    <a:pt x="1" y="6038"/>
                    <a:pt x="812" y="7060"/>
                  </a:cubicBezTo>
                  <a:cubicBezTo>
                    <a:pt x="1364" y="7844"/>
                    <a:pt x="2255" y="8263"/>
                    <a:pt x="3110" y="8610"/>
                  </a:cubicBezTo>
                  <a:cubicBezTo>
                    <a:pt x="3778" y="8878"/>
                    <a:pt x="4482" y="8976"/>
                    <a:pt x="5176" y="9082"/>
                  </a:cubicBezTo>
                  <a:cubicBezTo>
                    <a:pt x="5238" y="9082"/>
                    <a:pt x="5310" y="9109"/>
                    <a:pt x="5373" y="9109"/>
                  </a:cubicBezTo>
                  <a:cubicBezTo>
                    <a:pt x="5391" y="9109"/>
                    <a:pt x="5409" y="9106"/>
                    <a:pt x="5426" y="9100"/>
                  </a:cubicBezTo>
                  <a:cubicBezTo>
                    <a:pt x="5506" y="9367"/>
                    <a:pt x="5586" y="9626"/>
                    <a:pt x="5657" y="9884"/>
                  </a:cubicBezTo>
                  <a:cubicBezTo>
                    <a:pt x="5666" y="9911"/>
                    <a:pt x="5666" y="9946"/>
                    <a:pt x="5684" y="9964"/>
                  </a:cubicBezTo>
                  <a:cubicBezTo>
                    <a:pt x="5782" y="10276"/>
                    <a:pt x="5871" y="10588"/>
                    <a:pt x="5969" y="10899"/>
                  </a:cubicBezTo>
                  <a:cubicBezTo>
                    <a:pt x="6183" y="11576"/>
                    <a:pt x="6423" y="12244"/>
                    <a:pt x="6691" y="12904"/>
                  </a:cubicBezTo>
                  <a:cubicBezTo>
                    <a:pt x="6459" y="12619"/>
                    <a:pt x="6210" y="12342"/>
                    <a:pt x="5987" y="12057"/>
                  </a:cubicBezTo>
                  <a:cubicBezTo>
                    <a:pt x="5292" y="11274"/>
                    <a:pt x="4615" y="10383"/>
                    <a:pt x="3635" y="9946"/>
                  </a:cubicBezTo>
                  <a:cubicBezTo>
                    <a:pt x="3252" y="9795"/>
                    <a:pt x="2820" y="9684"/>
                    <a:pt x="2399" y="9684"/>
                  </a:cubicBezTo>
                  <a:cubicBezTo>
                    <a:pt x="2027" y="9684"/>
                    <a:pt x="1663" y="9770"/>
                    <a:pt x="1346" y="9991"/>
                  </a:cubicBezTo>
                  <a:cubicBezTo>
                    <a:pt x="634" y="10410"/>
                    <a:pt x="465" y="11443"/>
                    <a:pt x="883" y="12129"/>
                  </a:cubicBezTo>
                  <a:cubicBezTo>
                    <a:pt x="1275" y="12717"/>
                    <a:pt x="1988" y="12984"/>
                    <a:pt x="2638" y="13189"/>
                  </a:cubicBezTo>
                  <a:cubicBezTo>
                    <a:pt x="3294" y="13386"/>
                    <a:pt x="3971" y="13457"/>
                    <a:pt x="4652" y="13457"/>
                  </a:cubicBezTo>
                  <a:cubicBezTo>
                    <a:pt x="5385" y="13457"/>
                    <a:pt x="6122" y="13375"/>
                    <a:pt x="6842" y="13278"/>
                  </a:cubicBezTo>
                  <a:cubicBezTo>
                    <a:pt x="7074" y="13848"/>
                    <a:pt x="7323" y="14418"/>
                    <a:pt x="7572" y="14988"/>
                  </a:cubicBezTo>
                  <a:cubicBezTo>
                    <a:pt x="8053" y="15932"/>
                    <a:pt x="8615" y="16841"/>
                    <a:pt x="9194" y="17722"/>
                  </a:cubicBezTo>
                  <a:cubicBezTo>
                    <a:pt x="8169" y="16662"/>
                    <a:pt x="7189" y="15451"/>
                    <a:pt x="5764" y="14934"/>
                  </a:cubicBezTo>
                  <a:cubicBezTo>
                    <a:pt x="5512" y="14852"/>
                    <a:pt x="5249" y="14803"/>
                    <a:pt x="4984" y="14803"/>
                  </a:cubicBezTo>
                  <a:cubicBezTo>
                    <a:pt x="4820" y="14803"/>
                    <a:pt x="4654" y="14822"/>
                    <a:pt x="4491" y="14863"/>
                  </a:cubicBezTo>
                  <a:cubicBezTo>
                    <a:pt x="4152" y="14890"/>
                    <a:pt x="3831" y="15024"/>
                    <a:pt x="3600" y="15291"/>
                  </a:cubicBezTo>
                  <a:cubicBezTo>
                    <a:pt x="3128" y="15798"/>
                    <a:pt x="3172" y="16698"/>
                    <a:pt x="3627" y="17197"/>
                  </a:cubicBezTo>
                  <a:cubicBezTo>
                    <a:pt x="4402" y="17989"/>
                    <a:pt x="5714" y="18106"/>
                    <a:pt x="7011" y="18106"/>
                  </a:cubicBezTo>
                  <a:cubicBezTo>
                    <a:pt x="7556" y="18106"/>
                    <a:pt x="8098" y="18085"/>
                    <a:pt x="8596" y="18085"/>
                  </a:cubicBezTo>
                  <a:cubicBezTo>
                    <a:pt x="8887" y="18085"/>
                    <a:pt x="9163" y="18092"/>
                    <a:pt x="9416" y="18114"/>
                  </a:cubicBezTo>
                  <a:lnTo>
                    <a:pt x="9461" y="18114"/>
                  </a:lnTo>
                  <a:cubicBezTo>
                    <a:pt x="9496" y="18168"/>
                    <a:pt x="9532" y="18230"/>
                    <a:pt x="9577" y="18284"/>
                  </a:cubicBezTo>
                  <a:cubicBezTo>
                    <a:pt x="9888" y="18765"/>
                    <a:pt x="10227" y="19237"/>
                    <a:pt x="10574" y="19709"/>
                  </a:cubicBezTo>
                  <a:cubicBezTo>
                    <a:pt x="10405" y="19664"/>
                    <a:pt x="10182" y="19637"/>
                    <a:pt x="10120" y="19637"/>
                  </a:cubicBezTo>
                  <a:cubicBezTo>
                    <a:pt x="9974" y="19629"/>
                    <a:pt x="9828" y="19625"/>
                    <a:pt x="9682" y="19625"/>
                  </a:cubicBezTo>
                  <a:cubicBezTo>
                    <a:pt x="8719" y="19625"/>
                    <a:pt x="7751" y="19807"/>
                    <a:pt x="6878" y="20216"/>
                  </a:cubicBezTo>
                  <a:cubicBezTo>
                    <a:pt x="6014" y="20564"/>
                    <a:pt x="5292" y="21642"/>
                    <a:pt x="5978" y="22479"/>
                  </a:cubicBezTo>
                  <a:cubicBezTo>
                    <a:pt x="6319" y="22852"/>
                    <a:pt x="6809" y="23027"/>
                    <a:pt x="7306" y="23027"/>
                  </a:cubicBezTo>
                  <a:cubicBezTo>
                    <a:pt x="7770" y="23027"/>
                    <a:pt x="8240" y="22874"/>
                    <a:pt x="8597" y="22586"/>
                  </a:cubicBezTo>
                  <a:cubicBezTo>
                    <a:pt x="9389" y="21953"/>
                    <a:pt x="9888" y="21054"/>
                    <a:pt x="10512" y="20270"/>
                  </a:cubicBezTo>
                  <a:cubicBezTo>
                    <a:pt x="10592" y="20163"/>
                    <a:pt x="10681" y="20047"/>
                    <a:pt x="10726" y="19914"/>
                  </a:cubicBezTo>
                  <a:cubicBezTo>
                    <a:pt x="10957" y="20216"/>
                    <a:pt x="11189" y="20519"/>
                    <a:pt x="11420" y="20822"/>
                  </a:cubicBezTo>
                  <a:cubicBezTo>
                    <a:pt x="11794" y="21321"/>
                    <a:pt x="12204" y="21784"/>
                    <a:pt x="12667" y="22194"/>
                  </a:cubicBezTo>
                  <a:cubicBezTo>
                    <a:pt x="12680" y="22206"/>
                    <a:pt x="12698" y="22213"/>
                    <a:pt x="12716" y="22213"/>
                  </a:cubicBezTo>
                  <a:cubicBezTo>
                    <a:pt x="12738" y="22213"/>
                    <a:pt x="12760" y="22204"/>
                    <a:pt x="12774" y="22185"/>
                  </a:cubicBezTo>
                  <a:cubicBezTo>
                    <a:pt x="12801" y="22158"/>
                    <a:pt x="12792" y="22114"/>
                    <a:pt x="12765" y="22087"/>
                  </a:cubicBezTo>
                  <a:cubicBezTo>
                    <a:pt x="12498" y="21837"/>
                    <a:pt x="12222" y="21588"/>
                    <a:pt x="11990" y="21303"/>
                  </a:cubicBezTo>
                  <a:cubicBezTo>
                    <a:pt x="11598" y="20822"/>
                    <a:pt x="11215" y="20332"/>
                    <a:pt x="10850" y="19833"/>
                  </a:cubicBezTo>
                  <a:cubicBezTo>
                    <a:pt x="10984" y="19762"/>
                    <a:pt x="11144" y="19611"/>
                    <a:pt x="11224" y="19575"/>
                  </a:cubicBezTo>
                  <a:cubicBezTo>
                    <a:pt x="12151" y="18952"/>
                    <a:pt x="13122" y="18319"/>
                    <a:pt x="13754" y="17375"/>
                  </a:cubicBezTo>
                  <a:cubicBezTo>
                    <a:pt x="14480" y="16384"/>
                    <a:pt x="14387" y="14057"/>
                    <a:pt x="12861" y="14057"/>
                  </a:cubicBezTo>
                  <a:cubicBezTo>
                    <a:pt x="12796" y="14057"/>
                    <a:pt x="12729" y="14062"/>
                    <a:pt x="12658" y="14070"/>
                  </a:cubicBezTo>
                  <a:cubicBezTo>
                    <a:pt x="12177" y="14151"/>
                    <a:pt x="11794" y="14480"/>
                    <a:pt x="11465" y="14819"/>
                  </a:cubicBezTo>
                  <a:cubicBezTo>
                    <a:pt x="10824" y="15451"/>
                    <a:pt x="10556" y="16342"/>
                    <a:pt x="10449" y="17206"/>
                  </a:cubicBezTo>
                  <a:cubicBezTo>
                    <a:pt x="10351" y="17927"/>
                    <a:pt x="10369" y="18658"/>
                    <a:pt x="10503" y="19370"/>
                  </a:cubicBezTo>
                  <a:cubicBezTo>
                    <a:pt x="9594" y="18123"/>
                    <a:pt x="8757" y="16832"/>
                    <a:pt x="8000" y="15487"/>
                  </a:cubicBezTo>
                  <a:cubicBezTo>
                    <a:pt x="8071" y="15451"/>
                    <a:pt x="8142" y="15353"/>
                    <a:pt x="8205" y="15317"/>
                  </a:cubicBezTo>
                  <a:cubicBezTo>
                    <a:pt x="9185" y="14507"/>
                    <a:pt x="10209" y="13723"/>
                    <a:pt x="10930" y="12654"/>
                  </a:cubicBezTo>
                  <a:cubicBezTo>
                    <a:pt x="11403" y="11977"/>
                    <a:pt x="11563" y="10926"/>
                    <a:pt x="11251" y="10151"/>
                  </a:cubicBezTo>
                  <a:cubicBezTo>
                    <a:pt x="11008" y="9629"/>
                    <a:pt x="10448" y="9342"/>
                    <a:pt x="9891" y="9342"/>
                  </a:cubicBezTo>
                  <a:cubicBezTo>
                    <a:pt x="9755" y="9342"/>
                    <a:pt x="9619" y="9359"/>
                    <a:pt x="9487" y="9394"/>
                  </a:cubicBezTo>
                  <a:cubicBezTo>
                    <a:pt x="8909" y="9555"/>
                    <a:pt x="8552" y="10107"/>
                    <a:pt x="8249" y="10579"/>
                  </a:cubicBezTo>
                  <a:cubicBezTo>
                    <a:pt x="7608" y="11772"/>
                    <a:pt x="7528" y="13180"/>
                    <a:pt x="7662" y="14507"/>
                  </a:cubicBezTo>
                  <a:cubicBezTo>
                    <a:pt x="7670" y="14640"/>
                    <a:pt x="7688" y="14774"/>
                    <a:pt x="7715" y="14908"/>
                  </a:cubicBezTo>
                  <a:cubicBezTo>
                    <a:pt x="6949" y="13322"/>
                    <a:pt x="6343" y="11674"/>
                    <a:pt x="5836" y="10000"/>
                  </a:cubicBezTo>
                  <a:cubicBezTo>
                    <a:pt x="5844" y="9991"/>
                    <a:pt x="5862" y="9982"/>
                    <a:pt x="5871" y="9973"/>
                  </a:cubicBezTo>
                  <a:cubicBezTo>
                    <a:pt x="5934" y="9938"/>
                    <a:pt x="6005" y="9893"/>
                    <a:pt x="6067" y="9848"/>
                  </a:cubicBezTo>
                  <a:cubicBezTo>
                    <a:pt x="6851" y="9296"/>
                    <a:pt x="7679" y="8762"/>
                    <a:pt x="8267" y="7987"/>
                  </a:cubicBezTo>
                  <a:cubicBezTo>
                    <a:pt x="8312" y="7924"/>
                    <a:pt x="8356" y="7862"/>
                    <a:pt x="8401" y="7791"/>
                  </a:cubicBezTo>
                  <a:cubicBezTo>
                    <a:pt x="9042" y="6918"/>
                    <a:pt x="9381" y="5217"/>
                    <a:pt x="8098" y="4762"/>
                  </a:cubicBezTo>
                  <a:cubicBezTo>
                    <a:pt x="7939" y="4703"/>
                    <a:pt x="7789" y="4675"/>
                    <a:pt x="7648" y="4675"/>
                  </a:cubicBezTo>
                  <a:cubicBezTo>
                    <a:pt x="6824" y="4675"/>
                    <a:pt x="6298" y="5603"/>
                    <a:pt x="6031" y="6348"/>
                  </a:cubicBezTo>
                  <a:cubicBezTo>
                    <a:pt x="5666" y="7283"/>
                    <a:pt x="5595" y="8299"/>
                    <a:pt x="5631" y="9296"/>
                  </a:cubicBezTo>
                  <a:cubicBezTo>
                    <a:pt x="5248" y="7969"/>
                    <a:pt x="4918" y="6615"/>
                    <a:pt x="4633" y="5270"/>
                  </a:cubicBezTo>
                  <a:cubicBezTo>
                    <a:pt x="4980" y="4843"/>
                    <a:pt x="5070" y="4273"/>
                    <a:pt x="5310" y="3783"/>
                  </a:cubicBezTo>
                  <a:cubicBezTo>
                    <a:pt x="5595" y="3141"/>
                    <a:pt x="5925" y="2464"/>
                    <a:pt x="5809" y="1734"/>
                  </a:cubicBezTo>
                  <a:cubicBezTo>
                    <a:pt x="5606" y="520"/>
                    <a:pt x="4971" y="1"/>
                    <a:pt x="435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1983;p54" descr="n185 Fb Thu Huong Pham">
            <a:extLst>
              <a:ext uri="{FF2B5EF4-FFF2-40B4-BE49-F238E27FC236}">
                <a16:creationId xmlns:a16="http://schemas.microsoft.com/office/drawing/2014/main" id="{61AFBB88-8CC5-2775-746D-90E057CE542B}"/>
              </a:ext>
            </a:extLst>
          </p:cNvPr>
          <p:cNvSpPr/>
          <p:nvPr/>
        </p:nvSpPr>
        <p:spPr>
          <a:xfrm>
            <a:off x="7756" y="643419"/>
            <a:ext cx="1113861" cy="826699"/>
          </a:xfrm>
          <a:custGeom>
            <a:avLst/>
            <a:gdLst/>
            <a:ahLst/>
            <a:cxnLst/>
            <a:rect l="l" t="t" r="r" b="b"/>
            <a:pathLst>
              <a:path w="40600" h="30133" extrusionOk="0">
                <a:moveTo>
                  <a:pt x="19781" y="1"/>
                </a:moveTo>
                <a:cubicBezTo>
                  <a:pt x="19553" y="1"/>
                  <a:pt x="19325" y="4"/>
                  <a:pt x="19097" y="9"/>
                </a:cubicBezTo>
                <a:cubicBezTo>
                  <a:pt x="17049" y="62"/>
                  <a:pt x="14991" y="169"/>
                  <a:pt x="12969" y="499"/>
                </a:cubicBezTo>
                <a:cubicBezTo>
                  <a:pt x="10538" y="989"/>
                  <a:pt x="8106" y="1853"/>
                  <a:pt x="6182" y="3483"/>
                </a:cubicBezTo>
                <a:cubicBezTo>
                  <a:pt x="4819" y="4632"/>
                  <a:pt x="3813" y="6110"/>
                  <a:pt x="2842" y="7598"/>
                </a:cubicBezTo>
                <a:cubicBezTo>
                  <a:pt x="1417" y="9762"/>
                  <a:pt x="651" y="12292"/>
                  <a:pt x="250" y="14830"/>
                </a:cubicBezTo>
                <a:cubicBezTo>
                  <a:pt x="0" y="16674"/>
                  <a:pt x="134" y="18598"/>
                  <a:pt x="864" y="20317"/>
                </a:cubicBezTo>
                <a:cubicBezTo>
                  <a:pt x="953" y="20584"/>
                  <a:pt x="1069" y="20834"/>
                  <a:pt x="1203" y="21083"/>
                </a:cubicBezTo>
                <a:cubicBezTo>
                  <a:pt x="1408" y="21493"/>
                  <a:pt x="1666" y="21885"/>
                  <a:pt x="1933" y="22268"/>
                </a:cubicBezTo>
                <a:cubicBezTo>
                  <a:pt x="2352" y="22847"/>
                  <a:pt x="2779" y="23426"/>
                  <a:pt x="3341" y="23871"/>
                </a:cubicBezTo>
                <a:cubicBezTo>
                  <a:pt x="4151" y="24575"/>
                  <a:pt x="5104" y="25074"/>
                  <a:pt x="6075" y="25537"/>
                </a:cubicBezTo>
                <a:cubicBezTo>
                  <a:pt x="7367" y="26169"/>
                  <a:pt x="8765" y="26543"/>
                  <a:pt x="10172" y="26802"/>
                </a:cubicBezTo>
                <a:cubicBezTo>
                  <a:pt x="12053" y="27184"/>
                  <a:pt x="13975" y="27348"/>
                  <a:pt x="15895" y="27348"/>
                </a:cubicBezTo>
                <a:cubicBezTo>
                  <a:pt x="16658" y="27348"/>
                  <a:pt x="17420" y="27322"/>
                  <a:pt x="18180" y="27274"/>
                </a:cubicBezTo>
                <a:lnTo>
                  <a:pt x="18314" y="27274"/>
                </a:lnTo>
                <a:cubicBezTo>
                  <a:pt x="18319" y="27274"/>
                  <a:pt x="18325" y="27278"/>
                  <a:pt x="18334" y="27278"/>
                </a:cubicBezTo>
                <a:cubicBezTo>
                  <a:pt x="18338" y="27278"/>
                  <a:pt x="18343" y="27277"/>
                  <a:pt x="18349" y="27274"/>
                </a:cubicBezTo>
                <a:lnTo>
                  <a:pt x="18483" y="27274"/>
                </a:lnTo>
                <a:cubicBezTo>
                  <a:pt x="18492" y="27274"/>
                  <a:pt x="18501" y="27274"/>
                  <a:pt x="18509" y="27283"/>
                </a:cubicBezTo>
                <a:cubicBezTo>
                  <a:pt x="18518" y="27283"/>
                  <a:pt x="18518" y="27291"/>
                  <a:pt x="18518" y="27291"/>
                </a:cubicBezTo>
                <a:cubicBezTo>
                  <a:pt x="18527" y="27300"/>
                  <a:pt x="18527" y="27300"/>
                  <a:pt x="18536" y="27309"/>
                </a:cubicBezTo>
                <a:cubicBezTo>
                  <a:pt x="18536" y="27318"/>
                  <a:pt x="18545" y="27327"/>
                  <a:pt x="18545" y="27336"/>
                </a:cubicBezTo>
                <a:lnTo>
                  <a:pt x="18554" y="27345"/>
                </a:lnTo>
                <a:cubicBezTo>
                  <a:pt x="18554" y="27345"/>
                  <a:pt x="18554" y="27345"/>
                  <a:pt x="18554" y="27354"/>
                </a:cubicBezTo>
                <a:cubicBezTo>
                  <a:pt x="18554" y="27363"/>
                  <a:pt x="18563" y="27372"/>
                  <a:pt x="18563" y="27389"/>
                </a:cubicBezTo>
                <a:lnTo>
                  <a:pt x="18572" y="27389"/>
                </a:lnTo>
                <a:cubicBezTo>
                  <a:pt x="18572" y="27389"/>
                  <a:pt x="18572" y="27398"/>
                  <a:pt x="18572" y="27398"/>
                </a:cubicBezTo>
                <a:cubicBezTo>
                  <a:pt x="18572" y="27398"/>
                  <a:pt x="18581" y="27407"/>
                  <a:pt x="18581" y="27416"/>
                </a:cubicBezTo>
                <a:cubicBezTo>
                  <a:pt x="18590" y="27443"/>
                  <a:pt x="18607" y="27470"/>
                  <a:pt x="18625" y="27487"/>
                </a:cubicBezTo>
                <a:cubicBezTo>
                  <a:pt x="18839" y="27897"/>
                  <a:pt x="19035" y="28316"/>
                  <a:pt x="19249" y="28734"/>
                </a:cubicBezTo>
                <a:cubicBezTo>
                  <a:pt x="19463" y="29109"/>
                  <a:pt x="19676" y="29492"/>
                  <a:pt x="19872" y="29875"/>
                </a:cubicBezTo>
                <a:cubicBezTo>
                  <a:pt x="19908" y="29964"/>
                  <a:pt x="19952" y="30053"/>
                  <a:pt x="19997" y="30133"/>
                </a:cubicBezTo>
                <a:cubicBezTo>
                  <a:pt x="20050" y="29875"/>
                  <a:pt x="20104" y="29616"/>
                  <a:pt x="20184" y="29367"/>
                </a:cubicBezTo>
                <a:cubicBezTo>
                  <a:pt x="20371" y="28761"/>
                  <a:pt x="20585" y="28155"/>
                  <a:pt x="20745" y="27541"/>
                </a:cubicBezTo>
                <a:cubicBezTo>
                  <a:pt x="20745" y="27541"/>
                  <a:pt x="20745" y="27541"/>
                  <a:pt x="20745" y="27532"/>
                </a:cubicBezTo>
                <a:cubicBezTo>
                  <a:pt x="20763" y="27487"/>
                  <a:pt x="20772" y="27443"/>
                  <a:pt x="20790" y="27398"/>
                </a:cubicBezTo>
                <a:cubicBezTo>
                  <a:pt x="20790" y="27398"/>
                  <a:pt x="20790" y="27398"/>
                  <a:pt x="20790" y="27389"/>
                </a:cubicBezTo>
                <a:cubicBezTo>
                  <a:pt x="20790" y="27381"/>
                  <a:pt x="20799" y="27372"/>
                  <a:pt x="20799" y="27363"/>
                </a:cubicBezTo>
                <a:cubicBezTo>
                  <a:pt x="20816" y="27309"/>
                  <a:pt x="20825" y="27265"/>
                  <a:pt x="20843" y="27211"/>
                </a:cubicBezTo>
                <a:lnTo>
                  <a:pt x="20879" y="27211"/>
                </a:lnTo>
                <a:lnTo>
                  <a:pt x="20959" y="27220"/>
                </a:lnTo>
                <a:lnTo>
                  <a:pt x="20977" y="27220"/>
                </a:lnTo>
                <a:cubicBezTo>
                  <a:pt x="21182" y="27238"/>
                  <a:pt x="21389" y="27244"/>
                  <a:pt x="21597" y="27244"/>
                </a:cubicBezTo>
                <a:cubicBezTo>
                  <a:pt x="22029" y="27244"/>
                  <a:pt x="22465" y="27217"/>
                  <a:pt x="22892" y="27211"/>
                </a:cubicBezTo>
                <a:cubicBezTo>
                  <a:pt x="23756" y="27158"/>
                  <a:pt x="24611" y="27033"/>
                  <a:pt x="25475" y="27006"/>
                </a:cubicBezTo>
                <a:cubicBezTo>
                  <a:pt x="26606" y="26953"/>
                  <a:pt x="27746" y="26998"/>
                  <a:pt x="28877" y="26882"/>
                </a:cubicBezTo>
                <a:cubicBezTo>
                  <a:pt x="30196" y="26730"/>
                  <a:pt x="31523" y="26499"/>
                  <a:pt x="32797" y="26116"/>
                </a:cubicBezTo>
                <a:cubicBezTo>
                  <a:pt x="34498" y="25483"/>
                  <a:pt x="36092" y="24539"/>
                  <a:pt x="37428" y="23310"/>
                </a:cubicBezTo>
                <a:cubicBezTo>
                  <a:pt x="38212" y="22597"/>
                  <a:pt x="38827" y="21725"/>
                  <a:pt x="39254" y="20754"/>
                </a:cubicBezTo>
                <a:cubicBezTo>
                  <a:pt x="39780" y="19765"/>
                  <a:pt x="40074" y="18687"/>
                  <a:pt x="40305" y="17600"/>
                </a:cubicBezTo>
                <a:cubicBezTo>
                  <a:pt x="40599" y="16193"/>
                  <a:pt x="40359" y="14750"/>
                  <a:pt x="40163" y="13343"/>
                </a:cubicBezTo>
                <a:cubicBezTo>
                  <a:pt x="39967" y="11695"/>
                  <a:pt x="39637" y="10448"/>
                  <a:pt x="39049" y="9272"/>
                </a:cubicBezTo>
                <a:cubicBezTo>
                  <a:pt x="38586" y="8355"/>
                  <a:pt x="37963" y="7491"/>
                  <a:pt x="37125" y="6511"/>
                </a:cubicBezTo>
                <a:cubicBezTo>
                  <a:pt x="35112" y="4160"/>
                  <a:pt x="32271" y="2663"/>
                  <a:pt x="29394" y="1612"/>
                </a:cubicBezTo>
                <a:cubicBezTo>
                  <a:pt x="26313" y="538"/>
                  <a:pt x="23046" y="1"/>
                  <a:pt x="19781" y="1"/>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56;p38" descr="n185 Fb Thu Huong Pham">
            <a:extLst>
              <a:ext uri="{FF2B5EF4-FFF2-40B4-BE49-F238E27FC236}">
                <a16:creationId xmlns:a16="http://schemas.microsoft.com/office/drawing/2014/main" id="{142CDDF6-EAC2-540B-526F-482CE64B81DB}"/>
              </a:ext>
            </a:extLst>
          </p:cNvPr>
          <p:cNvSpPr/>
          <p:nvPr/>
        </p:nvSpPr>
        <p:spPr>
          <a:xfrm rot="19836631">
            <a:off x="-338869" y="3310342"/>
            <a:ext cx="1942871" cy="2789699"/>
          </a:xfrm>
          <a:custGeom>
            <a:avLst/>
            <a:gdLst/>
            <a:ahLst/>
            <a:cxnLst/>
            <a:rect l="l" t="t" r="r" b="b"/>
            <a:pathLst>
              <a:path w="26990" h="38755" extrusionOk="0">
                <a:moveTo>
                  <a:pt x="13557" y="0"/>
                </a:moveTo>
                <a:cubicBezTo>
                  <a:pt x="10304" y="0"/>
                  <a:pt x="7362" y="4251"/>
                  <a:pt x="5737" y="6477"/>
                </a:cubicBezTo>
                <a:cubicBezTo>
                  <a:pt x="2789" y="10529"/>
                  <a:pt x="1" y="15259"/>
                  <a:pt x="126" y="20443"/>
                </a:cubicBezTo>
                <a:cubicBezTo>
                  <a:pt x="232" y="24807"/>
                  <a:pt x="2245" y="29056"/>
                  <a:pt x="5256" y="32183"/>
                </a:cubicBezTo>
                <a:cubicBezTo>
                  <a:pt x="8117" y="35164"/>
                  <a:pt x="13806" y="38754"/>
                  <a:pt x="18639" y="38754"/>
                </a:cubicBezTo>
                <a:cubicBezTo>
                  <a:pt x="20939" y="38754"/>
                  <a:pt x="23044" y="37941"/>
                  <a:pt x="24558" y="35861"/>
                </a:cubicBezTo>
                <a:cubicBezTo>
                  <a:pt x="26232" y="33554"/>
                  <a:pt x="26989" y="30508"/>
                  <a:pt x="26384" y="27702"/>
                </a:cubicBezTo>
                <a:cubicBezTo>
                  <a:pt x="25725" y="24647"/>
                  <a:pt x="23382" y="22278"/>
                  <a:pt x="22162" y="19454"/>
                </a:cubicBezTo>
                <a:cubicBezTo>
                  <a:pt x="20514" y="15597"/>
                  <a:pt x="20959" y="11251"/>
                  <a:pt x="19899" y="7278"/>
                </a:cubicBezTo>
                <a:cubicBezTo>
                  <a:pt x="19721" y="6583"/>
                  <a:pt x="19490" y="5906"/>
                  <a:pt x="19196" y="5247"/>
                </a:cubicBezTo>
                <a:cubicBezTo>
                  <a:pt x="18287" y="3172"/>
                  <a:pt x="16488" y="384"/>
                  <a:pt x="14074" y="37"/>
                </a:cubicBezTo>
                <a:cubicBezTo>
                  <a:pt x="13901" y="12"/>
                  <a:pt x="13729" y="0"/>
                  <a:pt x="13557"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0;p54" descr="n185 Fb Thu Huong Pham">
            <a:extLst>
              <a:ext uri="{FF2B5EF4-FFF2-40B4-BE49-F238E27FC236}">
                <a16:creationId xmlns:a16="http://schemas.microsoft.com/office/drawing/2014/main" id="{C9E39DC6-E563-FC17-07FB-BBC84F0C05C9}"/>
              </a:ext>
            </a:extLst>
          </p:cNvPr>
          <p:cNvSpPr txBox="1">
            <a:spLocks/>
          </p:cNvSpPr>
          <p:nvPr/>
        </p:nvSpPr>
        <p:spPr>
          <a:xfrm>
            <a:off x="1840271" y="586650"/>
            <a:ext cx="5463600" cy="1058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500"/>
              <a:buFont typeface="Chelsea Market"/>
              <a:buNone/>
              <a:defRPr sz="55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9pPr>
          </a:lstStyle>
          <a:p>
            <a:pPr algn="ctr"/>
            <a:r>
              <a:rPr lang="en-US" dirty="0"/>
              <a:t>Thanks!</a:t>
            </a:r>
          </a:p>
        </p:txBody>
      </p:sp>
      <p:sp>
        <p:nvSpPr>
          <p:cNvPr id="32" name="Google Shape;1953;p54" descr="n185 Fb Thu Huong Pham">
            <a:extLst>
              <a:ext uri="{FF2B5EF4-FFF2-40B4-BE49-F238E27FC236}">
                <a16:creationId xmlns:a16="http://schemas.microsoft.com/office/drawing/2014/main" id="{BFDE42F7-8BAC-D505-853A-243A54E11792}"/>
              </a:ext>
            </a:extLst>
          </p:cNvPr>
          <p:cNvSpPr/>
          <p:nvPr/>
        </p:nvSpPr>
        <p:spPr>
          <a:xfrm>
            <a:off x="3110478" y="4124793"/>
            <a:ext cx="642900" cy="642900"/>
          </a:xfrm>
          <a:prstGeom prst="ellipse">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4;p54" descr="n185 Fb Thu Huong Pham">
            <a:extLst>
              <a:ext uri="{FF2B5EF4-FFF2-40B4-BE49-F238E27FC236}">
                <a16:creationId xmlns:a16="http://schemas.microsoft.com/office/drawing/2014/main" id="{EBB70277-7B9F-9DAF-31F9-28E47BAC9D63}"/>
              </a:ext>
            </a:extLst>
          </p:cNvPr>
          <p:cNvSpPr/>
          <p:nvPr/>
        </p:nvSpPr>
        <p:spPr>
          <a:xfrm>
            <a:off x="3903578" y="4124793"/>
            <a:ext cx="642900" cy="642900"/>
          </a:xfrm>
          <a:prstGeom prst="ellipse">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5;p54" descr="n185 Fb Thu Huong Pham">
            <a:extLst>
              <a:ext uri="{FF2B5EF4-FFF2-40B4-BE49-F238E27FC236}">
                <a16:creationId xmlns:a16="http://schemas.microsoft.com/office/drawing/2014/main" id="{9C302A6B-968E-BC8F-854B-F61976B7E16A}"/>
              </a:ext>
            </a:extLst>
          </p:cNvPr>
          <p:cNvSpPr/>
          <p:nvPr/>
        </p:nvSpPr>
        <p:spPr>
          <a:xfrm>
            <a:off x="4696678" y="4124793"/>
            <a:ext cx="642900" cy="6429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6;p54" descr="n185 Fb Thu Huong Pham">
            <a:extLst>
              <a:ext uri="{FF2B5EF4-FFF2-40B4-BE49-F238E27FC236}">
                <a16:creationId xmlns:a16="http://schemas.microsoft.com/office/drawing/2014/main" id="{E10C3D86-7323-025F-79DC-9E62DB0FA68D}"/>
              </a:ext>
            </a:extLst>
          </p:cNvPr>
          <p:cNvSpPr/>
          <p:nvPr/>
        </p:nvSpPr>
        <p:spPr>
          <a:xfrm>
            <a:off x="5489778" y="4124793"/>
            <a:ext cx="642900" cy="6429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984;p54" descr="n185 Fb Thu Huong Pham">
            <a:extLst>
              <a:ext uri="{FF2B5EF4-FFF2-40B4-BE49-F238E27FC236}">
                <a16:creationId xmlns:a16="http://schemas.microsoft.com/office/drawing/2014/main" id="{16271AEF-F1B8-8D94-6AD1-B52EE2920C8F}"/>
              </a:ext>
            </a:extLst>
          </p:cNvPr>
          <p:cNvGrpSpPr/>
          <p:nvPr/>
        </p:nvGrpSpPr>
        <p:grpSpPr>
          <a:xfrm>
            <a:off x="3267099" y="4281418"/>
            <a:ext cx="329666" cy="329649"/>
            <a:chOff x="266768" y="1721375"/>
            <a:chExt cx="397907" cy="397887"/>
          </a:xfrm>
        </p:grpSpPr>
        <p:sp>
          <p:nvSpPr>
            <p:cNvPr id="37" name="Google Shape;1985;p54">
              <a:extLst>
                <a:ext uri="{FF2B5EF4-FFF2-40B4-BE49-F238E27FC236}">
                  <a16:creationId xmlns:a16="http://schemas.microsoft.com/office/drawing/2014/main" id="{399FD6D5-1FE2-06DA-F1A2-00287F5F6A13}"/>
                </a:ext>
              </a:extLst>
            </p:cNvPr>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86;p54">
              <a:extLst>
                <a:ext uri="{FF2B5EF4-FFF2-40B4-BE49-F238E27FC236}">
                  <a16:creationId xmlns:a16="http://schemas.microsoft.com/office/drawing/2014/main" id="{9C03DCAB-7629-0731-49AA-8A270BA3C668}"/>
                </a:ext>
              </a:extLst>
            </p:cNvPr>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987;p54" descr="n185 Fb Thu Huong Pham">
            <a:extLst>
              <a:ext uri="{FF2B5EF4-FFF2-40B4-BE49-F238E27FC236}">
                <a16:creationId xmlns:a16="http://schemas.microsoft.com/office/drawing/2014/main" id="{4CFD5F99-5382-DAB0-9C3A-4E360FCC0126}"/>
              </a:ext>
            </a:extLst>
          </p:cNvPr>
          <p:cNvGrpSpPr/>
          <p:nvPr/>
        </p:nvGrpSpPr>
        <p:grpSpPr>
          <a:xfrm>
            <a:off x="4853315" y="4281418"/>
            <a:ext cx="329649" cy="329649"/>
            <a:chOff x="1379798" y="1723250"/>
            <a:chExt cx="397887" cy="397887"/>
          </a:xfrm>
        </p:grpSpPr>
        <p:sp>
          <p:nvSpPr>
            <p:cNvPr id="40" name="Google Shape;1988;p54">
              <a:extLst>
                <a:ext uri="{FF2B5EF4-FFF2-40B4-BE49-F238E27FC236}">
                  <a16:creationId xmlns:a16="http://schemas.microsoft.com/office/drawing/2014/main" id="{76B906A2-918B-D683-442E-AB4285C85FC4}"/>
                </a:ext>
              </a:extLst>
            </p:cNvPr>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9;p54">
              <a:extLst>
                <a:ext uri="{FF2B5EF4-FFF2-40B4-BE49-F238E27FC236}">
                  <a16:creationId xmlns:a16="http://schemas.microsoft.com/office/drawing/2014/main" id="{9DE9DBF1-C555-13BB-520A-E4BA7B840724}"/>
                </a:ext>
              </a:extLst>
            </p:cNvPr>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90;p54">
              <a:extLst>
                <a:ext uri="{FF2B5EF4-FFF2-40B4-BE49-F238E27FC236}">
                  <a16:creationId xmlns:a16="http://schemas.microsoft.com/office/drawing/2014/main" id="{30552569-4F4D-F3D3-D76D-F612681A4A40}"/>
                </a:ext>
              </a:extLst>
            </p:cNvPr>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91;p54">
              <a:extLst>
                <a:ext uri="{FF2B5EF4-FFF2-40B4-BE49-F238E27FC236}">
                  <a16:creationId xmlns:a16="http://schemas.microsoft.com/office/drawing/2014/main" id="{E7063BE5-3452-F0CB-4B46-640693F3BF79}"/>
                </a:ext>
              </a:extLst>
            </p:cNvPr>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992;p54" descr="n185 Fb Thu Huong Pham">
            <a:extLst>
              <a:ext uri="{FF2B5EF4-FFF2-40B4-BE49-F238E27FC236}">
                <a16:creationId xmlns:a16="http://schemas.microsoft.com/office/drawing/2014/main" id="{DA05E176-B84B-AC5F-808C-A8A2362D1761}"/>
              </a:ext>
            </a:extLst>
          </p:cNvPr>
          <p:cNvGrpSpPr/>
          <p:nvPr/>
        </p:nvGrpSpPr>
        <p:grpSpPr>
          <a:xfrm>
            <a:off x="4060217" y="4281418"/>
            <a:ext cx="329632" cy="329649"/>
            <a:chOff x="864491" y="1723250"/>
            <a:chExt cx="397866" cy="397887"/>
          </a:xfrm>
        </p:grpSpPr>
        <p:sp>
          <p:nvSpPr>
            <p:cNvPr id="45" name="Google Shape;1993;p54">
              <a:extLst>
                <a:ext uri="{FF2B5EF4-FFF2-40B4-BE49-F238E27FC236}">
                  <a16:creationId xmlns:a16="http://schemas.microsoft.com/office/drawing/2014/main" id="{F69023AA-ABA5-A5C6-4C2D-1C2CB655820A}"/>
                </a:ext>
              </a:extLst>
            </p:cNvPr>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94;p54">
              <a:extLst>
                <a:ext uri="{FF2B5EF4-FFF2-40B4-BE49-F238E27FC236}">
                  <a16:creationId xmlns:a16="http://schemas.microsoft.com/office/drawing/2014/main" id="{4EFF4746-10E4-027E-56F4-68EC0EDB4C87}"/>
                </a:ext>
              </a:extLst>
            </p:cNvPr>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95;p54">
              <a:extLst>
                <a:ext uri="{FF2B5EF4-FFF2-40B4-BE49-F238E27FC236}">
                  <a16:creationId xmlns:a16="http://schemas.microsoft.com/office/drawing/2014/main" id="{97BD9DE6-3723-F89A-3CC7-B1D8C8C59E44}"/>
                </a:ext>
              </a:extLst>
            </p:cNvPr>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996;p54" descr="n185 Fb Thu Huong Pham">
            <a:extLst>
              <a:ext uri="{FF2B5EF4-FFF2-40B4-BE49-F238E27FC236}">
                <a16:creationId xmlns:a16="http://schemas.microsoft.com/office/drawing/2014/main" id="{7A04C359-0A60-F43A-3CED-6A43E7172819}"/>
              </a:ext>
            </a:extLst>
          </p:cNvPr>
          <p:cNvGrpSpPr/>
          <p:nvPr/>
        </p:nvGrpSpPr>
        <p:grpSpPr>
          <a:xfrm>
            <a:off x="5646407" y="4280815"/>
            <a:ext cx="330857" cy="330857"/>
            <a:chOff x="1190625" y="238125"/>
            <a:chExt cx="5235075" cy="5235075"/>
          </a:xfrm>
        </p:grpSpPr>
        <p:sp>
          <p:nvSpPr>
            <p:cNvPr id="49" name="Google Shape;1997;p54">
              <a:extLst>
                <a:ext uri="{FF2B5EF4-FFF2-40B4-BE49-F238E27FC236}">
                  <a16:creationId xmlns:a16="http://schemas.microsoft.com/office/drawing/2014/main" id="{5B2E7865-D345-4D7C-68B8-A51E1751041B}"/>
                </a:ext>
              </a:extLst>
            </p:cNvPr>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98;p54">
              <a:extLst>
                <a:ext uri="{FF2B5EF4-FFF2-40B4-BE49-F238E27FC236}">
                  <a16:creationId xmlns:a16="http://schemas.microsoft.com/office/drawing/2014/main" id="{1B53F269-7BE6-4717-B23C-4F2E83BA8DC6}"/>
                </a:ext>
              </a:extLst>
            </p:cNvPr>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1950;p54" descr="n185 Fb Thu Huong Pham">
            <a:extLst>
              <a:ext uri="{FF2B5EF4-FFF2-40B4-BE49-F238E27FC236}">
                <a16:creationId xmlns:a16="http://schemas.microsoft.com/office/drawing/2014/main" id="{B90AD58B-65A9-65ED-433F-AB3A0C96EE37}"/>
              </a:ext>
            </a:extLst>
          </p:cNvPr>
          <p:cNvSpPr txBox="1">
            <a:spLocks/>
          </p:cNvSpPr>
          <p:nvPr/>
        </p:nvSpPr>
        <p:spPr>
          <a:xfrm>
            <a:off x="1508195" y="2331889"/>
            <a:ext cx="6389087" cy="1058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500"/>
              <a:buFont typeface="Chelsea Market"/>
              <a:buNone/>
              <a:defRPr sz="5500" b="0" i="0" u="none" strike="noStrike" cap="none">
                <a:solidFill>
                  <a:schemeClr val="dk1"/>
                </a:solidFill>
                <a:latin typeface="Chelsea Market"/>
                <a:ea typeface="Chelsea Market"/>
                <a:cs typeface="Chelsea Market"/>
                <a:sym typeface="Chelsea Market"/>
              </a:defRPr>
            </a:lvl1pPr>
            <a:lvl2pPr marR="0" lvl="1"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500"/>
              <a:buFont typeface="Bebas Neue"/>
              <a:buNone/>
              <a:defRPr sz="5500" b="0" i="0" u="none" strike="noStrike" cap="none">
                <a:solidFill>
                  <a:srgbClr val="191919"/>
                </a:solidFill>
                <a:latin typeface="Bebas Neue"/>
                <a:ea typeface="Bebas Neue"/>
                <a:cs typeface="Bebas Neue"/>
                <a:sym typeface="Bebas Neue"/>
              </a:defRPr>
            </a:lvl9pPr>
          </a:lstStyle>
          <a:p>
            <a:pPr algn="ctr"/>
            <a:r>
              <a:rPr lang="en-US" sz="4500" dirty="0">
                <a:latin typeface="Roboto Condensed" panose="02000000000000000000" pitchFamily="2" charset="0"/>
                <a:ea typeface="Roboto Condensed" panose="02000000000000000000" pitchFamily="2" charset="0"/>
              </a:rPr>
              <a:t>CẢM ƠN THẦY CÔ VÀ CÁC EM ĐÃ CHÚ Ý LẮNG NGHE</a:t>
            </a:r>
          </a:p>
        </p:txBody>
      </p:sp>
    </p:spTree>
    <p:extLst>
      <p:ext uri="{BB962C8B-B14F-4D97-AF65-F5344CB8AC3E}">
        <p14:creationId xmlns:p14="http://schemas.microsoft.com/office/powerpoint/2010/main" val="280430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anim calcmode="lin" valueType="num">
                                      <p:cBhvr>
                                        <p:cTn id="8" dur="2000" fill="hold"/>
                                        <p:tgtEl>
                                          <p:spTgt spid="51"/>
                                        </p:tgtEl>
                                        <p:attrNameLst>
                                          <p:attrName>ppt_w</p:attrName>
                                        </p:attrNameLst>
                                      </p:cBhvr>
                                      <p:tavLst>
                                        <p:tav tm="0" fmla="#ppt_w*sin(2.5*pi*$)">
                                          <p:val>
                                            <p:fltVal val="0"/>
                                          </p:val>
                                        </p:tav>
                                        <p:tav tm="100000">
                                          <p:val>
                                            <p:fltVal val="1"/>
                                          </p:val>
                                        </p:tav>
                                      </p:tavLst>
                                    </p:anim>
                                    <p:anim calcmode="lin" valueType="num">
                                      <p:cBhvr>
                                        <p:cTn id="9" dur="2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8" name="Rectangle 7" descr="n185 Fb Thu Huong Pham"/>
          <p:cNvSpPr/>
          <p:nvPr/>
        </p:nvSpPr>
        <p:spPr>
          <a:xfrm>
            <a:off x="648132" y="480061"/>
            <a:ext cx="8130540" cy="181506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3200" kern="1200" dirty="0" err="1">
                <a:solidFill>
                  <a:prstClr val="white"/>
                </a:solidFill>
                <a:latin typeface="Calibri" panose="020F0502020204030204"/>
              </a:rPr>
              <a:t>Câu</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hỏi</a:t>
            </a:r>
            <a:r>
              <a:rPr lang="en-US" sz="3200" kern="1200" dirty="0">
                <a:solidFill>
                  <a:prstClr val="white"/>
                </a:solidFill>
                <a:latin typeface="Calibri" panose="020F0502020204030204"/>
              </a:rPr>
              <a:t> 10 </a:t>
            </a:r>
            <a:r>
              <a:rPr lang="en-US" sz="3200" kern="1200" dirty="0" err="1">
                <a:solidFill>
                  <a:prstClr val="white"/>
                </a:solidFill>
                <a:latin typeface="Calibri" panose="020F0502020204030204"/>
              </a:rPr>
              <a:t>điểm</a:t>
            </a:r>
            <a:endParaRPr lang="en-US" sz="3200" kern="1200" dirty="0">
              <a:solidFill>
                <a:prstClr val="white"/>
              </a:solidFill>
              <a:latin typeface="Calibri" panose="020F0502020204030204"/>
            </a:endParaRPr>
          </a:p>
          <a:p>
            <a:pPr algn="ctr" defTabSz="685800">
              <a:buClrTx/>
            </a:pPr>
            <a:r>
              <a:rPr lang="en-US" sz="3200" kern="1200" dirty="0" err="1">
                <a:solidFill>
                  <a:prstClr val="white"/>
                </a:solidFill>
                <a:latin typeface="Calibri" panose="020F0502020204030204"/>
              </a:rPr>
              <a:t>Công</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dụng</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nổi</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bật</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của</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kem</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chống</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nắng</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là</a:t>
            </a:r>
            <a:r>
              <a:rPr lang="en-US" sz="3200" kern="1200" dirty="0">
                <a:solidFill>
                  <a:prstClr val="white"/>
                </a:solidFill>
                <a:latin typeface="Calibri" panose="020F0502020204030204"/>
              </a:rPr>
              <a:t> </a:t>
            </a:r>
            <a:r>
              <a:rPr lang="en-US" sz="3200" kern="1200" dirty="0" err="1">
                <a:solidFill>
                  <a:prstClr val="white"/>
                </a:solidFill>
                <a:latin typeface="Calibri" panose="020F0502020204030204"/>
              </a:rPr>
              <a:t>gì</a:t>
            </a:r>
            <a:r>
              <a:rPr lang="en-US" sz="3200" kern="1200" dirty="0">
                <a:solidFill>
                  <a:prstClr val="white"/>
                </a:solidFill>
                <a:latin typeface="Calibri" panose="020F0502020204030204"/>
              </a:rPr>
              <a:t>?</a:t>
            </a:r>
          </a:p>
        </p:txBody>
      </p:sp>
      <p:pic>
        <p:nvPicPr>
          <p:cNvPr id="4" name="Picture 3" descr="n185 Fb Thu Huong Pham">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302997" y="2492220"/>
            <a:ext cx="3151886" cy="2694143"/>
          </a:xfrm>
          <a:prstGeom prst="rect">
            <a:avLst/>
          </a:prstGeom>
        </p:spPr>
      </p:pic>
      <p:sp>
        <p:nvSpPr>
          <p:cNvPr id="2" name="Rectangle 1" descr="n185 Fb Thu Huong Pham">
            <a:extLst>
              <a:ext uri="{FF2B5EF4-FFF2-40B4-BE49-F238E27FC236}">
                <a16:creationId xmlns:a16="http://schemas.microsoft.com/office/drawing/2014/main" id="{8AAA3F38-3196-4A1F-CAC7-AECB56434D84}"/>
              </a:ext>
            </a:extLst>
          </p:cNvPr>
          <p:cNvSpPr/>
          <p:nvPr/>
        </p:nvSpPr>
        <p:spPr>
          <a:xfrm>
            <a:off x="2111579" y="2717853"/>
            <a:ext cx="6667093" cy="210560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685800">
              <a:buClrTx/>
            </a:pPr>
            <a:r>
              <a:rPr lang="en-US" sz="2600" kern="1200" dirty="0">
                <a:solidFill>
                  <a:prstClr val="white"/>
                </a:solidFill>
              </a:rPr>
              <a:t>Kem </a:t>
            </a:r>
            <a:r>
              <a:rPr lang="en-US" sz="2600" kern="1200" dirty="0" err="1">
                <a:solidFill>
                  <a:prstClr val="white"/>
                </a:solidFill>
              </a:rPr>
              <a:t>chống</a:t>
            </a:r>
            <a:r>
              <a:rPr lang="en-US" sz="2600" kern="1200" dirty="0">
                <a:solidFill>
                  <a:prstClr val="white"/>
                </a:solidFill>
              </a:rPr>
              <a:t> </a:t>
            </a:r>
            <a:r>
              <a:rPr lang="en-US" sz="2600" kern="1200" dirty="0" err="1">
                <a:solidFill>
                  <a:prstClr val="white"/>
                </a:solidFill>
              </a:rPr>
              <a:t>nắng</a:t>
            </a:r>
            <a:r>
              <a:rPr lang="en-US" sz="2600" kern="1200" dirty="0">
                <a:solidFill>
                  <a:prstClr val="white"/>
                </a:solidFill>
              </a:rPr>
              <a:t> </a:t>
            </a:r>
            <a:r>
              <a:rPr lang="en-US" sz="2600" kern="1200" dirty="0" err="1">
                <a:solidFill>
                  <a:prstClr val="white"/>
                </a:solidFill>
              </a:rPr>
              <a:t>có</a:t>
            </a:r>
            <a:r>
              <a:rPr lang="en-US" sz="2600" kern="1200" dirty="0">
                <a:solidFill>
                  <a:prstClr val="white"/>
                </a:solidFill>
              </a:rPr>
              <a:t> </a:t>
            </a:r>
            <a:r>
              <a:rPr lang="en-US" sz="2600" kern="1200" dirty="0" err="1">
                <a:solidFill>
                  <a:prstClr val="white"/>
                </a:solidFill>
              </a:rPr>
              <a:t>tác</a:t>
            </a:r>
            <a:r>
              <a:rPr lang="en-US" sz="2600" kern="1200" dirty="0">
                <a:solidFill>
                  <a:prstClr val="white"/>
                </a:solidFill>
              </a:rPr>
              <a:t> </a:t>
            </a:r>
            <a:r>
              <a:rPr lang="en-US" sz="2600" kern="1200" dirty="0" err="1">
                <a:solidFill>
                  <a:prstClr val="white"/>
                </a:solidFill>
              </a:rPr>
              <a:t>dụng</a:t>
            </a:r>
            <a:r>
              <a:rPr lang="en-US" sz="2600" kern="1200" dirty="0">
                <a:solidFill>
                  <a:prstClr val="white"/>
                </a:solidFill>
              </a:rPr>
              <a:t> n</a:t>
            </a:r>
            <a:r>
              <a:rPr lang="vi-VN" sz="2600" kern="1200" dirty="0">
                <a:solidFill>
                  <a:prstClr val="white"/>
                </a:solidFill>
              </a:rPr>
              <a:t>găn ngừa bức xạ UV: giảm thiểu tối đa mức độ tổn thương cho da, ngăn ngừa bức xạ UV xâm nhập vào làn da, giảm nguy cơ bị các bệnh về da như ung thư da,...</a:t>
            </a:r>
            <a:endParaRPr lang="en-US" sz="2600" kern="1200" dirty="0">
              <a:solidFill>
                <a:prstClr val="white"/>
              </a:solidFill>
              <a:latin typeface="Calibri" panose="020F0502020204030204"/>
            </a:endParaRPr>
          </a:p>
        </p:txBody>
      </p:sp>
    </p:spTree>
    <p:extLst>
      <p:ext uri="{BB962C8B-B14F-4D97-AF65-F5344CB8AC3E}">
        <p14:creationId xmlns:p14="http://schemas.microsoft.com/office/powerpoint/2010/main" val="24978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1;p30" descr="n185 Fb Thu Huong Pham">
            <a:extLst>
              <a:ext uri="{FF2B5EF4-FFF2-40B4-BE49-F238E27FC236}">
                <a16:creationId xmlns:a16="http://schemas.microsoft.com/office/drawing/2014/main" id="{20CCD1DE-777D-301D-C9BD-57EDFA8C89B5}"/>
              </a:ext>
            </a:extLst>
          </p:cNvPr>
          <p:cNvSpPr txBox="1">
            <a:spLocks/>
          </p:cNvSpPr>
          <p:nvPr/>
        </p:nvSpPr>
        <p:spPr>
          <a:xfrm>
            <a:off x="349433" y="400043"/>
            <a:ext cx="5209947" cy="4236244"/>
          </a:xfrm>
          <a:prstGeom prst="rect">
            <a:avLst/>
          </a:prstGeom>
          <a:solidFill>
            <a:schemeClr val="accent6">
              <a:alpha val="63000"/>
            </a:schemeClr>
          </a:solidFill>
          <a:ln>
            <a:noFill/>
          </a:ln>
          <a:effectLst>
            <a:outerShdw blurRad="50800" dist="50800" dir="5400000" algn="ctr" rotWithShape="0">
              <a:srgbClr val="000000">
                <a:alpha val="79000"/>
              </a:srgbClr>
            </a:outerShdw>
            <a:softEdge rad="63500"/>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Chelsea Market"/>
              <a:buNone/>
              <a:defRPr sz="3500" b="0" i="0" u="none" strike="noStrike" cap="none">
                <a:solidFill>
                  <a:schemeClr val="dk1"/>
                </a:solidFill>
                <a:latin typeface="Chelsea Market"/>
                <a:ea typeface="Chelsea Market"/>
                <a:cs typeface="Chelsea Market"/>
                <a:sym typeface="Chelsea Market"/>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800" dirty="0">
                <a:solidFill>
                  <a:srgbClr val="0070C0"/>
                </a:solidFill>
                <a:latin typeface="Consolas" panose="020B0609020204030204" pitchFamily="49" charset="0"/>
              </a:rPr>
              <a:t>Chỉ với một chiếc điện thoại thông minh hay chiếc máy tính được kết nối với internet, ta có thể trao đổi thông tin với nhau trên khắp toàn cầu. Vậy tại sao thông tin lại có thể lan truyền được trong không gian?</a:t>
            </a:r>
          </a:p>
        </p:txBody>
      </p:sp>
      <p:pic>
        <p:nvPicPr>
          <p:cNvPr id="1026" name="Picture 2" descr="n185 Fb Thu Huong Pham">
            <a:extLst>
              <a:ext uri="{FF2B5EF4-FFF2-40B4-BE49-F238E27FC236}">
                <a16:creationId xmlns:a16="http://schemas.microsoft.com/office/drawing/2014/main" id="{BEFD3544-C33E-43CF-E2C7-A46A31F21D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50" r="32695"/>
          <a:stretch/>
        </p:blipFill>
        <p:spPr bwMode="auto">
          <a:xfrm>
            <a:off x="5620340" y="396240"/>
            <a:ext cx="3112180" cy="4318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32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Reading comprehension set in Spanish cities by Slidesgo">
  <a:themeElements>
    <a:clrScheme name="Simple Light">
      <a:dk1>
        <a:srgbClr val="191919"/>
      </a:dk1>
      <a:lt1>
        <a:srgbClr val="F8F0EA"/>
      </a:lt1>
      <a:dk2>
        <a:srgbClr val="D84040"/>
      </a:dk2>
      <a:lt2>
        <a:srgbClr val="F8D24B"/>
      </a:lt2>
      <a:accent1>
        <a:srgbClr val="51AD6D"/>
      </a:accent1>
      <a:accent2>
        <a:srgbClr val="E9DFD9"/>
      </a:accent2>
      <a:accent3>
        <a:srgbClr val="9979CC"/>
      </a:accent3>
      <a:accent4>
        <a:srgbClr val="FC8F7C"/>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2035</TotalTime>
  <Words>3193</Words>
  <Application>Microsoft Office PowerPoint</Application>
  <PresentationFormat>On-screen Show (16:9)</PresentationFormat>
  <Paragraphs>277</Paragraphs>
  <Slides>73</Slides>
  <Notes>7</Notes>
  <HiddenSlides>0</HiddenSlides>
  <MMClips>11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73</vt:i4>
      </vt:variant>
    </vt:vector>
  </HeadingPairs>
  <TitlesOfParts>
    <vt:vector size="94" baseType="lpstr">
      <vt:lpstr>Roboto Light</vt:lpstr>
      <vt:lpstr>Cambria</vt:lpstr>
      <vt:lpstr>Chelsea Market</vt:lpstr>
      <vt:lpstr>Times New Roman</vt:lpstr>
      <vt:lpstr>Fira Sans Black</vt:lpstr>
      <vt:lpstr>Roboto Condensed</vt:lpstr>
      <vt:lpstr>Britannic Bold</vt:lpstr>
      <vt:lpstr>Wingdings</vt:lpstr>
      <vt:lpstr>Consolas</vt:lpstr>
      <vt:lpstr>Tahoma</vt:lpstr>
      <vt:lpstr>Roboto</vt:lpstr>
      <vt:lpstr>Calibri</vt:lpstr>
      <vt:lpstr>Anaheim</vt:lpstr>
      <vt:lpstr>Calibri Light</vt:lpstr>
      <vt:lpstr>Cambria Math</vt:lpstr>
      <vt:lpstr>Nunito Light</vt:lpstr>
      <vt:lpstr>Bebas Neue</vt:lpstr>
      <vt:lpstr>Arial</vt:lpstr>
      <vt:lpstr>Reading comprehension set in Spanish cities by Slidesgo</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11 SÓNG ĐIỆN TỪ</vt:lpstr>
      <vt:lpstr>NỘI DUNG TÌM HIỂU</vt:lpstr>
      <vt:lpstr>SÓNG ĐIỆN TỪ</vt:lpstr>
      <vt:lpstr> 1. Sóng điện từ là gì? Sóng điện từ là sóng dọc hay sóng ngang?</vt:lpstr>
      <vt:lpstr>Tốc độ lan truyền của sóng điện từ trong chân không bằng 3.108  (m/s). Bằng tốc độ ánh sáng trong chân không.</vt:lpstr>
      <vt:lpstr>PowerPoint Presentation</vt:lpstr>
      <vt:lpstr>PowerPoint Presentation</vt:lpstr>
      <vt:lpstr>PowerPoint Presentation</vt:lpstr>
      <vt:lpstr>PowerPoint Presentation</vt:lpstr>
      <vt:lpstr>PowerPoint Presentation</vt:lpstr>
      <vt:lpstr>THANG SÓNG ĐIỆN TỪ</vt:lpstr>
      <vt:lpstr>PowerPoint Presentation</vt:lpstr>
      <vt:lpstr>PowerPoint Presentation</vt:lpstr>
      <vt:lpstr>PowerPoint Presentation</vt:lpstr>
      <vt:lpstr>PowerPoint Presentation</vt:lpstr>
      <vt:lpstr>TRẠM DỪNG THÚ VỊ</vt:lpstr>
      <vt:lpstr>TRẠM 1: Ánh sáng nhìn thấy</vt:lpstr>
      <vt:lpstr>PowerPoint Presentation</vt:lpstr>
      <vt:lpstr>PowerPoint Presentation</vt:lpstr>
      <vt:lpstr>PowerPoint Presentation</vt:lpstr>
      <vt:lpstr>TRẠM 2 TIA HỒNG NGOẠI</vt:lpstr>
      <vt:lpstr>PowerPoint Presentation</vt:lpstr>
      <vt:lpstr>PowerPoint Presentation</vt:lpstr>
      <vt:lpstr>PowerPoint Presentation</vt:lpstr>
      <vt:lpstr>PowerPoint Presentation</vt:lpstr>
      <vt:lpstr>PowerPoint Presentation</vt:lpstr>
      <vt:lpstr>PowerPoint Presentation</vt:lpstr>
      <vt:lpstr>TRẠM 3 TIA TỬ NGOẠI</vt:lpstr>
      <vt:lpstr>PowerPoint Presentation</vt:lpstr>
      <vt:lpstr>PowerPoint Presentation</vt:lpstr>
      <vt:lpstr>PowerPoint Presentation</vt:lpstr>
      <vt:lpstr>PowerPoint Presentation</vt:lpstr>
      <vt:lpstr>PowerPoint Presentation</vt:lpstr>
      <vt:lpstr>PowerPoint Presentation</vt:lpstr>
      <vt:lpstr>TRẠM 4: SÓNG VÔ TUYẾN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Sử dụng công thức: f=c/λ  </vt:lpstr>
      <vt:lpstr>EM CÓ BIẾT</vt:lpstr>
      <vt:lpstr>PowerPoint Presentation</vt:lpstr>
      <vt:lpstr>1. Sóng điện từ là điện từ trường lan truyền trong không gian. 2. Sóng điện từ truyền trong chân không với tốc độ bằng tốc độ ánh sáng 3.108  (m/s).  3. Dải bước sóng của thang sóng điện từ</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 Nhung Cute</dc:title>
  <dc:creator>Cô Nhung Cute</dc:creator>
  <cp:lastModifiedBy>Cuong Ms2016</cp:lastModifiedBy>
  <cp:revision>116</cp:revision>
  <dcterms:modified xsi:type="dcterms:W3CDTF">2023-10-03T12:33:06Z</dcterms:modified>
</cp:coreProperties>
</file>