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7.xml" ContentType="application/vnd.openxmlformats-officedocument.presentationml.notesSlide+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Lst>
  <p:notesMasterIdLst>
    <p:notesMasterId r:id="rId29"/>
  </p:notesMasterIdLst>
  <p:sldIdLst>
    <p:sldId id="256" r:id="rId2"/>
    <p:sldId id="258" r:id="rId3"/>
    <p:sldId id="273" r:id="rId4"/>
    <p:sldId id="311" r:id="rId5"/>
    <p:sldId id="257" r:id="rId6"/>
    <p:sldId id="313" r:id="rId7"/>
    <p:sldId id="314" r:id="rId8"/>
    <p:sldId id="261" r:id="rId9"/>
    <p:sldId id="316" r:id="rId10"/>
    <p:sldId id="317" r:id="rId11"/>
    <p:sldId id="315" r:id="rId12"/>
    <p:sldId id="318" r:id="rId13"/>
    <p:sldId id="259" r:id="rId14"/>
    <p:sldId id="319" r:id="rId15"/>
    <p:sldId id="320" r:id="rId16"/>
    <p:sldId id="323" r:id="rId17"/>
    <p:sldId id="324" r:id="rId18"/>
    <p:sldId id="325" r:id="rId19"/>
    <p:sldId id="326" r:id="rId20"/>
    <p:sldId id="327" r:id="rId21"/>
    <p:sldId id="328" r:id="rId22"/>
    <p:sldId id="280" r:id="rId23"/>
    <p:sldId id="260" r:id="rId24"/>
    <p:sldId id="329" r:id="rId25"/>
    <p:sldId id="330" r:id="rId26"/>
    <p:sldId id="285" r:id="rId27"/>
    <p:sldId id="290" r:id="rId28"/>
  </p:sldIdLst>
  <p:sldSz cx="9144000" cy="5143500" type="screen16x9"/>
  <p:notesSz cx="6858000" cy="9144000"/>
  <p:embeddedFontLst>
    <p:embeddedFont>
      <p:font typeface="맑은 고딕" panose="020B0503020000020004" pitchFamily="34" charset="-127"/>
      <p:regular r:id="rId30"/>
      <p:bold r:id="rId31"/>
    </p:embeddedFont>
    <p:embeddedFont>
      <p:font typeface="Baloo 2" panose="020B0604020202020204" charset="0"/>
      <p:regular r:id="rId32"/>
      <p:bold r:id="rId33"/>
    </p:embeddedFont>
    <p:embeddedFont>
      <p:font typeface="Calibri" panose="020F0502020204030204" pitchFamily="34" charset="0"/>
      <p:regular r:id="rId34"/>
      <p:bold r:id="rId35"/>
      <p:italic r:id="rId36"/>
      <p:boldItalic r:id="rId37"/>
    </p:embeddedFont>
    <p:embeddedFont>
      <p:font typeface="Cambria Math" panose="02040503050406030204" pitchFamily="18" charset="0"/>
      <p:regular r:id="rId38"/>
    </p:embeddedFont>
    <p:embeddedFont>
      <p:font typeface="Open Sans" panose="020B0604020202020204"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A48A685-D39C-4AD8-AB26-5C5CD8A3581A}">
  <a:tblStyle styleId="{DA48A685-D39C-4AD8-AB26-5C5CD8A3581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210" y="6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2.fntdata"/></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9T03:47:06.962"/>
    </inkml:context>
    <inkml:brush xml:id="br0">
      <inkml:brushProperty name="width" value="0.05" units="cm"/>
      <inkml:brushProperty name="height" value="0.05" units="cm"/>
      <inkml:brushProperty name="color" value="#F57D56"/>
    </inkml:brush>
  </inkml:definitions>
  <inkml:trace contextRef="#ctx0" brushRef="#br0">684 719 24575,'-1'8'0,"0"-1"0,0 0 0,-1 0 0,0 0 0,-1 0 0,1 0 0,-1 0 0,-1-1 0,0 1 0,1-1 0,-1 0 0,-2 0 0,2 0 0,-1 0 0,-1-1 0,1 0 0,-9 6 0,3-3 0,-1 0 0,1 0 0,-2-2 0,2 1 0,-2-2 0,1 1 0,-2-1 0,1-1 0,-16 4 0,11-4 0,4-3 0,0 2 0,1 0 0,0 1 0,-25 10 0,34-11 0,-1 0 0,1-1 0,0 1 0,-1 0 0,2 1 0,-1-1 0,1 0 0,-1 1 0,1 0 0,0 0 0,1 0 0,-1 0 0,0 1 0,1-1 0,0 0 0,-1 7 0,-4 16 0,2 0 0,1 0 0,2 0 0,1 0 0,3 35 0,-1-27 0,-1 0 0,-9 52 0,4-64 0,-3-2 0,1 1 0,-3-1 0,0 0 0,-19 30 0,-8 14 0,26-41 0,1-1 0,3 1 0,-1 1 0,3 0 0,0-1 0,-1 35 0,8 160 0,2-109 0,-3-65 0,2-31 0,-2 0 0,0 1 0,-2-1 0,1 0 0,-2 1 0,-1-1 0,0 0 0,0 0 0,-1 0 0,-10 18 0,4-15 0,0 0 0,3 1 0,-1 0 0,1-1 0,1 1 0,2 1 0,0 0 0,0-1 0,1 28 0,-17 135 0,-2 9 0,20 630 0,5-392 0,-3 517 0,2-906 0,3 2 0,10 38 0,5 57 0,-19-117 0,-1-1 0,1 0 0,2 0 0,0 0 0,0 0 0,1-1 0,2 1 0,9 20 0,0-4 0,-2 2 0,-1 0 0,-3 0 0,7 62 0,-3-23 0,-1 15 0,-4 1 0,-10 141 0,-2-78 0,2-123 0,-1 0 0,-12 45 0,6-41 0,-3 49 0,9 14 0,3-47 0,-15 95 0,-38 109 0,42-165 0,3 0 0,10 136 0,0-79 0,-2 978 0,4-1066 0,14 75 0,1 21 0,3 3 0,0 5 0,-23 32 0,3 44 0,3-211 0,1 0 0,2-1 0,12 32 0,1 0 0,57 161 0,-27-85 0,-43-104 0,-1 1 0,-2 0 0,-1 1 0,-2-1 0,-4 47 0,3 39 0,1-107 0,-1 1 0,2 0 0,0-1 0,1 1 0,0 0 0,0-1 0,2-1 0,-1 2 0,1-2 0,2 0 0,-2 1 0,14 11 0,-1-3 0,1 0 0,0-2 0,2-1 0,42 26 0,-44-28 0,-1 1 0,-1 1 0,1 0 0,-2 1 0,-1 0 0,-1 2 0,24 37 0,-32-47 0,0 1 0,1-2 0,0 1 0,1-1 0,0 0 0,1 0 0,0-1 0,-1 0 0,2-1 0,0 0 0,11 5 0,11 2 0,-1-2 0,61 11 0,-75-17 0,8 1 0,1 0 0,-1 2 0,-2 0 0,1 2 0,39 20 0,-58-27 0,2 1 0,-2-1 0,2-1 0,-1 0 0,1 1 0,-1-1 0,1-1 0,-1 1 0,1-1 0,0-1 0,0 1 0,0-1 0,0-1 0,0 1 0,8-3 0,15-3 0,-1 0 0,46-18 0,-41 13 0,478-183 0,-502 189 0,1-1 0,1 1 0,-1 1 0,1-1 0,0 1 0,13-2 0,-23 6 0,0 0 0,-1-1 0,2 1 0,-1 0 0,-1 0 0,1 1 0,0-1 0,0 0 0,0 1 0,-1 0 0,1-1 0,-1 0 0,2 1 0,-2 1 0,1-1 0,-1 0 0,0 1 0,0-1 0,1 1 0,-1 0 0,0-1 0,0 1 0,0-1 0,0 1 0,-1 1 0,2-1 0,-2 0 0,3 3 0,2 8 0,2-2 0,0 0 0,0 0 0,2 1 0,14 11 0,-19-18 0,1-1 0,1 0 0,0 1 0,0-1 0,0-2 0,1 2 0,-1-1 0,1 0 0,0-1 0,0-1 0,13 3 0,49 4 0,0-4 0,1-2 0,75-7 0,-6 1 0,-108 3 0,-11 0 0,-1 0 0,1 2 0,-1 0 0,1 1 0,-1 1 0,1-1 0,32 13 0,-2 3 0,2-1 0,0-3 0,0-1 0,2-2 0,0-3 0,0-2 0,80 0 0,4236-10 0,-2539 5 0,-1761-3 0,0-2 0,120-23 0,129-49 0,-138 12 0,-39 12 0,-56 26 0,-39 13 0,63-24 0,-101 32 0,-1 1 0,-1 0 0,0-2 0,0 0 0,0 1 0,-1-2 0,1 2 0,-2-2 0,1 0 0,-1 0 0,0 0 0,8-13 0,0-7 0,-1 0 0,14-44 0,12-24 0,-5 32 0,-3 6 0,-3-1 0,26-76 0,48-159 0,-89 251 0,22-47 0,-28 74 0,2-1 0,0 1 0,1 0 0,1 1 0,23-25 0,-25 30 0,0-1 0,-2 1 0,1 0 0,-2-2 0,1 1 0,-1-1 0,-1 1 0,0-2 0,-1 1 0,0 0 0,3-15 0,-3-9 0,-2 1 0,-2-55 0,0 87 0,-3-58 0,3 0 0,2 0 0,4 0 0,26-109 0,-12 101 0,73-256 0,-82 257 0,-4 1 0,-2-1 0,-9-90 0,1 35 0,-18-103 0,-1 21 0,21-469 0,3 319 0,-4 323 0,-8-46 0,5 53 0,2 0 0,0 0 0,3-48 0,25-676 0,-27 515 0,7 141 0,22-109 0,-17 139 0,6-28 0,9-66 0,-24 135 0,-1 0 0,-1 1 0,-1-1 0,-1 0 0,-11-36 0,-8-10 0,-37-108 0,47 145 0,-2 1 0,-1 0 0,-30-43 0,23 44 0,3 1 0,0 0 0,3-2 0,-15-34 0,-3-7 0,24 55 0,2-1 0,1-1 0,-1 1 0,-4-21 0,4-21 0,2-1 0,4 1 0,7-72 0,-2 14 0,-3-445 0,3 509 0,18-89 0,-6 54 0,-4 19 0,6-1 0,44-119 0,-42 140 0,-2 1 0,-2-1 0,-4-1 0,-1 0 0,-2-1 0,-1-59 0,-6-65 0,-6-171 0,1 316 0,-3 0 0,1 0 0,-3 1 0,-14-32 0,-9-29 0,27 69 0,-8-19 0,3-1 0,2 0 0,-3-46 0,6 56 0,0-1 0,-2 0 0,-1 1 0,-3 0 0,0 0 0,-1 1 0,-4 0 0,1 1 0,-2 0 0,-27-32 0,27 40 0,-2 1 0,-41-34 0,42 38 0,0 0 0,0-2 0,2 0 0,-19-25 0,-154-264 0,182 290 0,-3 0 0,0 1 0,0 0 0,-2 1 0,0 0 0,-1 0 0,0 1 0,-1 0 0,-1 2 0,0 0 0,0 0 0,-1 1 0,-2 1 0,1 0 0,0 1 0,-1 1 0,-1 0 0,-37-9 0,5 9 0,37 5 0,1 1 0,-1-2 0,1 0 0,-1-1 0,-23-8 0,12 2 0,0 2 0,-1-1 0,-1 2 0,1 1 0,-1 1 0,-1 1 0,-29-1 0,-200 6 0,118 3 0,-2105-4 0,2213-2 0,-2-2 0,2-1 0,0 0 0,0-3 0,0 0 0,-43-18 0,40 13 0,-2 2 0,2 2 0,-3 0 0,-51-6 0,-64-2 0,85 7 0,-95-1 0,41 10 0,-141-19 0,-18-9 0,-430 4 0,676 27 0,1 2 0,-45 9 0,-38 4 0,70-11 0,0 3 0,0 1 0,2 1 0,-45 18 0,12-4 0,-43 9 0,-212 34 0,248-53 0,37-7 0,-61 5 0,57-7 0,1 0 0,-72 21 0,74-15 0,-2-3 0,-74 8 0,66-14 0,0-3 0,1-1 0,-1-4 0,1 0 0,-1-4 0,-88-24 0,96 22 0,-2 2 0,-63-5 0,-16-2 0,43 5 0,-1 5 0,-164 7 0,111 2 0,45-2 0,-127-3 0,206-1 0,0 0 0,1-1 0,0 0 0,0-1 0,-25-12 0,22 10 0,1 0 0,-1 0 0,-40-7 0,7 9 0,1 1 0,-1 2 0,0 2 0,1 3 0,0 1 0,-95 19 0,132-18 0,1 0 0,-1-1 0,1 3 0,1-2 0,-1 3 0,1-1 0,1 1 0,-1 0 0,2 2 0,0-2 0,-18 20 0,-6 11 0,-55 82 0,47-60 0,-12 27 0,41-62 0,-32 43 0,38-60 0,0 0 0,1-2 0,-2 1 0,1-1 0,-2 1 0,0-2 0,1 1 0,-17 7 0,-13 3-1365,2-5-5461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0T14:24:34.833"/>
    </inkml:context>
    <inkml:brush xml:id="br0">
      <inkml:brushProperty name="width" value="0.05" units="cm"/>
      <inkml:brushProperty name="height" value="0.05" units="cm"/>
      <inkml:brushProperty name="color" value="#00B050"/>
    </inkml:brush>
  </inkml:definitions>
  <inkml:trace contextRef="#ctx0" brushRef="#br0">480 320 24575,'-1'2'0,"1"2"0,-1-1 0,0-1 0,-1 2 0,0-2 0,0 2 0,0-2 0,0 2 0,-1-2 0,0 2 0,0-2 0,0 2 0,-1-2 0,1 1 0,-1-1 0,1-1 0,-7 5 0,2-2 0,0-2 0,0 2 0,0-1 0,-1 0 0,0-1 0,0 0 0,0 1 0,-1-1 0,-9 2 0,5-3 0,4 0 0,1 0 0,0 0 0,0 2 0,-17 3 0,22-5 0,1 0 0,1-1 0,-2 2 0,1 0 0,0-1 0,1 0 0,-1 1 0,1 0 0,0 0 0,-1-1 0,2 2 0,-1-2 0,0 1 0,1 0 0,-1 0 0,0 2 0,-2 7 0,0 1 0,1 1 0,1-1 0,1 0 0,4 16 0,-3-13 0,0 0 0,-6 24 0,2-28 0,-1-3 0,0 2 0,-3-1 0,1 1 0,-13 12 0,-7 7 0,21-17 0,-2-3 0,3 2 0,0 0 0,1-1 0,1 1 0,-2 15 0,7 72 0,1-49 0,-2-30 0,1-12 0,-2-1 0,1 1 0,-2-1 0,1 0 0,-1 0 0,-1 1 0,0-1 0,-1 1 0,0-1 0,-6 8 0,2-7 0,0 0 0,2 0 0,0 3 0,-1-3 0,2 0 0,1 2 0,0 0 0,1-1 0,-1 13 0,-10 58 0,-2 6 0,13 277 0,4-173 0,-2 231 0,2-404 0,1 2 0,8 18 0,3 25 0,-14-53 0,0-1 0,1 1 0,1 1 0,0-1 0,0-1 0,1 1 0,1 0 0,6 8 0,2 0 0,-4 0 0,0-1 0,0 1 0,3 28 0,-2-11 0,-1 7 0,-2 0 0,-9 64 0,1-37 0,1-52 0,-1-2 0,-9 20 0,6-18 0,-4 23 0,7 5 0,2-20 0,-11 41 0,-26 50 0,29-75 0,3 2 0,5 59 0,2-35 0,-2 432 0,3-470 0,10 32 0,0 11 0,2-1 0,1 3 0,-16 14 0,1 19 0,2-91 0,2-3 0,0 3 0,9 10 0,0 4 0,42 69 0,-21-37 0,-29-46 0,-1-1 0,-1 1 0,-2 1 0,-1-1 0,-2 22 0,2 16 0,0-47 0,0-1 0,2 2 0,-1-1 0,0 0 0,1 1 0,0-1 0,0-1 0,1 1 0,0 0 0,2-2 0,-2 3 0,10 4 0,-1-2 0,1 0 0,1 1 0,0-2 0,31 11 0,-34-12 0,2 1 0,0 0 0,-2 0 0,1 0 0,-3 0 0,1 2 0,16 17 0,-22-23 0,0 2 0,1-1 0,-1-1 0,2 0 0,-1 1 0,1 0 0,0 0 0,0-2 0,1 1 0,-1 0 0,9 0 0,7 3 0,-1 0 0,43 4 0,-52-9 0,5 3 0,1-2 0,-1 2 0,0-2 0,-1 4 0,27 7 0,-39-12 0,1 0 0,-2 2 0,1-3 0,0 1 0,0 0 0,0 0 0,2-1 0,-2 1 0,0-1 0,1 0 0,0 2 0,-2-2 0,3-2 0,-2 2 0,6-1 0,12-1 0,-3-2 0,33-5 0,-28 4 0,335-81 0,-351 83 0,-2 0 0,2 2 0,-1-1 0,2 0 0,-1 0 0,9-1 0,-15 3 0,-2 0 0,1 0 0,0 0 0,0 0 0,0 0 0,0 0 0,1 0 0,-2 0 0,2 1 0,-2-1 0,2 0 0,-2 0 0,1 1 0,0-1 0,0 1 0,0-1 0,-1 2 0,1-2 0,-1 1 0,0 0 0,1-1 0,-1 0 0,1 1 0,0 0 0,-2 0 0,1 1 0,1-1 0,0 1 0,3 3 0,0 0 0,1 1 0,0-2 0,1 1 0,9 6 0,-13-10 0,2 1 0,0 1 0,0-2 0,0 1 0,1-2 0,-1 3 0,0-2 0,0 0 0,0 0 0,1-1 0,9 3 0,33 0 0,2 0 0,0-3 0,52-3 0,-3 2 0,-77 0 0,-8 1 0,1-1 0,-1 2 0,1-1 0,-1 2 0,0-2 0,1 1 0,23 7 0,-3 0 0,2-2 0,1 1 0,0-2 0,0 1 0,0-3 0,0 0 0,57-1 0,2973-3 0,-1782 1 0,-1236-1 0,0-2 0,84-7 0,90-24 0,-97 6 0,-26 4 0,-40 13 0,-27 5 0,44-10 0,-71 13 0,-2 2 0,2-1 0,-2-2 0,2 3 0,-2-1 0,0-2 0,0 2 0,0-1 0,0 0 0,-1 0 0,-1 0 0,8-7 0,-1-2 0,-2 1 0,11-20 0,9-12 0,-4 15 0,-2 4 0,-3-3 0,19-32 0,34-71 0,-63 111 0,15-20 0,-19 32 0,1 1 0,1-1 0,0 0 0,1 1 0,15-11 0,-16 12 0,-1 2 0,0-2 0,-2 2 0,1-2 0,0 0 0,-1 0 0,-1 1 0,0-1 0,1 0 0,-1-1 0,1-5 0,0-4 0,-3-1 0,-1-22 0,0 37 0,-2-26 0,2 0 0,1 0 0,3 1 0,18-49 0,-7 46 0,51-115 0,-59 114 0,-3 0 0,-1 2 0,-5-42 0,0 16 0,-13-46 0,0 9 0,14-206 0,3 140 0,-4 144 0,-5-22 0,3 24 0,2 1 0,0-1 0,2-20 0,19-302 0,-21 231 0,6 60 0,15-46 0,-13 61 0,6-13 0,6-29 0,-18 59 0,0 1 0,0-1 0,-2 2 0,-1 0 0,-6-19 0,-7-2 0,-26-49 0,34 64 0,-1 2 0,-2-1 0,-20-19 0,15 20 0,3 0 0,0-1 0,2 1 0,-12-15 0,0-5 0,16 26 0,1-1 0,1 0 0,-1-2 0,-2-6 0,2-11 0,3 0 0,1 0 0,5-32 0,-1 7 0,-2-197 0,3 224 0,11-38 0,-3 24 0,-3 7 0,3 0 0,33-51 0,-32 61 0,0 0 0,-1-1 0,-3 1 0,-1-1 0,-2 0 0,0-26 0,-4-30 0,-4-74 0,-1 139 0,0 1 0,0-3 0,-2 4 0,-11-16 0,-5-12 0,19 31 0,-7-10 0,3 0 0,1 0 0,-2-20 0,5 25 0,0-1 0,-3 0 0,1 1 0,-2 0 0,-1 0 0,-1-1 0,-2 1 0,0 1 0,0-1 0,-21-13 0,21 18 0,-2 0 0,-30-16 0,31 17 0,-2 1 0,3-3 0,-1 2 0,-13-12 0,-107-116 0,126 128 0,0-1 0,-1 3 0,0-3 0,-2 2 0,1 1 0,-1-1 0,0 0 0,-1 0 0,0 1 0,-2 0 0,2 0 0,-1 1 0,-1-1 0,0 1 0,0 1 0,-1 0 0,0 0 0,-26-4 0,3 4 0,26 2 0,1 0 0,-1 0 0,1 1 0,-1-3 0,-16-3 0,9 3 0,-2-2 0,1 2 0,0-1 0,-1 2 0,1-1 0,-2 2 0,-20-1 0,-141 2 0,84 2 0,-1479-2 0,1555-1 0,-2 0 0,2-2 0,-2 1 0,1-2 0,1 1 0,-30-9 0,26 6 0,0 1 0,1 2 0,-2-1 0,-36-2 0,-44-2 0,58 3 0,-66 0 0,30 5 0,-100-9 0,-12-4 0,-303 2 0,475 12 0,2 0 0,-33 5 0,-27 1 0,50-3 0,-1 0 0,1 0 0,1 1 0,-31 8 0,9-2 0,-33 4 0,-146 15 0,173-24 0,25-2 0,-41 1 0,39-2 0,0 0 0,-49 9 0,52-6 0,-2-2 0,-52 3 0,46-6 0,0-1 0,1-1 0,0 0 0,-1-2 0,1 0 0,-62-13 0,67 12 0,-3-1 0,-43-1 0,-10 0 0,29 1 0,0 2 0,-116 3 0,79 2 0,30-2 0,-88 0 0,145-2 0,-1 2 0,1-3 0,0 1 0,0 1 0,-18-8 0,17 6 0,-1 0 0,1 0 0,-30-3 0,6 4 0,1 0 0,-2 1 0,2 1 0,-1 1 0,0 2 0,-66 7 0,93-8 0,-1-1 0,1 2 0,0 0 0,1-1 0,-1 2 0,1-2 0,1 2 0,-1-1 0,1 2 0,0-1 0,-12 9 0,-5 3 0,-39 38 0,35-27 0,-9 12 0,27-28 0,-21 20 0,27-26 0,-1-2 0,1 1 0,-1-2 0,-1 2 0,2-1 0,-2 0 0,0-1 0,-12 5 0,-8 0-1365,1-1-5461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9T03:47:45.088"/>
    </inkml:context>
    <inkml:brush xml:id="br0">
      <inkml:brushProperty name="width" value="0.05" units="cm"/>
      <inkml:brushProperty name="height" value="0.05" units="cm"/>
      <inkml:brushProperty name="color" value="#F57D56"/>
    </inkml:brush>
  </inkml:definitions>
  <inkml:trace contextRef="#ctx0" brushRef="#br0">432 522 24575,'0'6'0,"-1"-1"0,0 0 0,1 0 0,-2 0 0,0 0 0,1 0 0,-1 0 0,0 0 0,-1-1 0,1 1 0,-1-1 0,0 1 0,0-1 0,0 0 0,-1 0 0,1 0 0,-6 4 0,2-3 0,0 1 0,0 0 0,-1-1 0,0-1 0,0 0 0,1 1 0,-2-2 0,1 0 0,-11 3 0,8-4 0,2 0 0,0 0 0,1 0 0,0 1 0,-16 7 0,21-8 0,0 0 0,1 0 0,-1 0 0,0 0 0,1 1 0,-1-1 0,1 0 0,0 1 0,0 0 0,0 0 0,1 0 0,-1 0 0,1 0 0,-1 1 0,1-2 0,-1 6 0,-2 11 0,0 1 0,2 0 0,0 0 0,2-1 0,1 26 0,0-20 0,-1 1 0,-6 37 0,3-46 0,-2-2 0,0 1 0,-1-1 0,0 0 0,-12 22 0,-6 11 0,17-31 0,1 0 0,1 0 0,0 1 0,2 0 0,0 0 0,-1 25 0,5 115 0,2-78 0,-2-47 0,0-23 0,0 0 0,-1 1 0,0-1 0,0 1 0,-2-1 0,1 1 0,-1-1 0,0 0 0,-1 0 0,-6 13 0,3-10 0,0-1 0,1 1 0,1 0 0,-1 0 0,1-1 0,2 2 0,-1 0 0,1-1 0,0 20 0,-11 99 0,-1 6 0,13 456 0,3-283 0,-2 374 0,1-656 0,2 0 0,7 29 0,3 40 0,-13-84 0,0-1 0,1 0 0,0 0 0,1 0 0,0 0 0,1 0 0,1 0 0,5 14 0,1-2 0,-2 1 0,-1 0 0,-1 0 0,5 46 0,-3-18 0,-1 11 0,-2 1 0,-6 103 0,-1-58 0,0-88 0,0-1 0,-7 33 0,3-29 0,-1 34 0,5 12 0,2-35 0,-10 69 0,-23 79 0,25-120 0,4 1 0,5 97 0,0-56 0,-1 709 0,2-773 0,10 54 0,0 16 0,2 1 0,0 4 0,-15 24 0,3 32 0,0-154 0,3 0 0,-1-1 0,9 24 0,0 0 0,37 117 0,-18-63 0,-27-74 0,-1 1 0,0-1 0,-2 1 0,-1-1 0,-2 34 0,2 28 0,0-76 0,0-1 0,1 1 0,0-1 0,0 1 0,1-1 0,-1 1 0,2-2 0,-1 1 0,1 0 0,1-1 0,-1 1 0,8 8 0,1-3 0,-1 1 0,1-1 0,0-1 0,28 18 0,-29-20 0,1 1 0,-2 1 0,1-1 0,-1 1 0,-1 1 0,0 0 0,14 28 0,-19-34 0,-1 0 0,1-1 0,0 1 0,1-2 0,0 1 0,0 0 0,0-1 0,0 0 0,1 0 0,0-1 0,7 4 0,6 1 0,1-1 0,37 8 0,-46-13 0,4 2 0,1-1 0,0 2 0,-2 0 0,1 1 0,24 15 0,-36-20 0,1 1 0,-1-1 0,1 0 0,0-1 0,-1 1 0,1 0 0,0-2 0,0 2 0,0-2 0,0 0 0,0 1 0,0-1 0,0-1 0,0 1 0,5-2 0,10-2 0,-1-1 0,28-11 0,-24 7 0,301-131 0,-316 136 0,-1 0 0,1 0 0,0 1 0,0-1 0,0 2 0,8-3 0,-14 5 0,1 0 0,-2-1 0,1 1 0,0 0 0,-1 0 0,1 1 0,0-1 0,0 0 0,0 1 0,-1-1 0,1 0 0,0 1 0,0 0 0,-1 0 0,1 0 0,-1-1 0,1 2 0,-1-2 0,0 2 0,1-1 0,-1 0 0,1 0 0,-1 0 0,0 1 0,0 0 0,0-1 0,0 1 0,2 2 0,1 4 0,1 1 0,-1-1 0,2 0 0,0 0 0,9 9 0,-12-14 0,1 1 0,1-1 0,-1 0 0,0 0 0,1-1 0,0 0 0,0 1 0,-1-1 0,1-1 0,1 0 0,7 2 0,31 2 0,0-1 0,1-3 0,48-5 0,-5 1 0,-67 3 0,-8-1 0,0 0 0,-1 2 0,1 0 0,0 0 0,0 1 0,0 0 0,21 8 0,-2 4 0,2-2 0,-1-2 0,1 0 0,1-3 0,0-1 0,-1-1 0,51-1 0,2681-6 0,-1608 2 0,-1113-1 0,0-3 0,75-15 0,83-36 0,-88 9 0,-25 7 0,-34 21 0,-26 9 0,40-19 0,-64 25 0,0 0 0,-1 0 0,0-1 0,1 0 0,-2 0 0,1-1 0,0 1 0,-1-1 0,0 0 0,0 0 0,0-1 0,4-8 0,1-5 0,-1-1 0,9-31 0,9-18 0,-5 23 0,-1 5 0,-3-2 0,17-54 0,31-115 0,-57 182 0,14-35 0,-17 54 0,0-1 0,1 1 0,0 0 0,1 1 0,15-18 0,-17 21 0,1 1 0,-1-1 0,-1 0 0,1 0 0,-1-1 0,0 0 0,-1 0 0,0 0 0,0 0 0,-1 0 0,2-11 0,-1-6 0,-2 0 0,-1-39 0,0 62 0,-2-41 0,2-1 0,2 0 0,1 1 0,18-80 0,-8 74 0,45-186 0,-51 187 0,-2-1 0,-3 1 0,-4-66 0,0 26 0,-11-76 0,-1 16 0,13-340 0,3 232 0,-4 232 0,-4-31 0,3 38 0,1-1 0,1 0 0,1-33 0,15-492 0,-16 374 0,4 102 0,14-79 0,-11 101 0,5-20 0,4-49 0,-14 99 0,-1 0 0,-1 1 0,0-1 0,-1 0 0,-7-27 0,-5-7 0,-23-78 0,29 105 0,0 1 0,-2 0 0,-19-31 0,16 32 0,1 1 0,0-1 0,2-1 0,-10-25 0,-2-5 0,16 40 0,1 0 0,1-1 0,-1 0 0,-3-15 0,3-15 0,1-1 0,3 1 0,4-52 0,-1 10 0,-2-323 0,2 369 0,11-64 0,-4 39 0,-1 13 0,2 0 0,29-86 0,-27 101 0,-2 1 0,0-1 0,-3 0 0,0-1 0,-3 0 0,1-43 0,-4-48 0,-5-123 0,2 229 0,-2 0 0,-1 0 0,0 1 0,-9-24 0,-7-20 0,18 49 0,-5-13 0,2-1 0,0-1 0,-1-31 0,5 38 0,-2 1 0,-1-1 0,1 2 0,-3-1 0,0 0 0,-1 1 0,-2 0 0,1 0 0,-2 2 0,-17-25 0,17 29 0,-1 2 0,-26-26 0,27 28 0,-1 0 0,1-1 0,1 0 0,-12-19 0,-98-191 0,116 210 0,-3 1 0,1 0 0,0 0 0,-2 1 0,1 0 0,-2 0 0,1 1 0,-1-1 0,0 2 0,-1 0 0,1 0 0,-1 1 0,-1 0 0,0 0 0,0 2 0,-1 0 0,1 0 0,-25-7 0,4 7 0,23 3 0,1 2 0,-1-2 0,1 0 0,-1-1 0,-14-6 0,7 2 0,0 1 0,-1-1 0,0 2 0,1 1 0,-1 1 0,-1-1 0,-18 1 0,-127 3 0,75 3 0,-1331-3 0,1399-1 0,0-2 0,0 0 0,0-1 0,1-2 0,0 0 0,-28-12 0,25 8 0,-1 2 0,1 1 0,-1 1 0,-33-5 0,-40-2 0,54 7 0,-61-3 0,27 9 0,-89-15 0,-12-6 0,-273 3 0,429 19 0,0 2 0,-28 7 0,-25 2 0,45-7 0,0 1 0,0 1 0,1 1 0,-28 13 0,7-2 0,-27 5 0,-134 25 0,157-38 0,23-5 0,-38 4 0,36-6 0,0 0 0,-45 15 0,46-10 0,0-2 0,-47 5 0,41-10 0,0-2 0,1 0 0,-1-4 0,1 0 0,-1-2 0,-55-18 0,60 16 0,0 1 0,-41-3 0,-9-1 0,26 3 0,-1 3 0,-103 6 0,70 1 0,29-1 0,-81-3 0,131 0 0,0 0 0,0 0 0,0-2 0,0 1 0,-15-9 0,13 6 0,1 1 0,0 1 0,-26-7 0,4 7 0,1 2 0,-1 0 0,1 2 0,0 2 0,0 1 0,-60 14 0,84-14 0,0 1 0,-1-1 0,2 2 0,-1-1 0,1 2 0,-1-1 0,2 0 0,-1 2 0,0-1 0,1 0 0,-11 15 0,-4 7 0,-35 60 0,30-44 0,-8 20 0,26-46 0,-20 33 0,24-45 0,0 1 0,1-2 0,-2 0 0,1 1 0,-1-1 0,0 0 0,-1 0 0,-9 5 0,-8 2-1365,0-3-5461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9T03:48:07.755"/>
    </inkml:context>
    <inkml:brush xml:id="br0">
      <inkml:brushProperty name="width" value="0.05" units="cm"/>
      <inkml:brushProperty name="height" value="0.05" units="cm"/>
      <inkml:brushProperty name="color" value="#00B050"/>
    </inkml:brush>
  </inkml:definitions>
  <inkml:trace contextRef="#ctx0" brushRef="#br0">824 676 24575,'-1'7'0,"0"0"0,0 0 0,-1 0 0,0-1 0,-2 1 0,1-1 0,-1 0 0,0 0 0,-1 1 0,1-1 0,-1-1 0,-1 1 0,0-1 0,0 1 0,-1-1 0,1-1 0,-11 7 0,4-4 0,-1 1 0,1-1 0,-3-1 0,2 0 0,-2 0 0,2-1 0,-3-1 0,2 1 0,-20 2 0,12-4 0,7-1 0,-1 1 0,1-1 0,1 2 0,-31 9 0,41-10 0,0-1 0,0 1 0,-1 0 0,1-1 0,1 2 0,-1-2 0,1 2 0,0-1 0,0 1 0,0 0 0,2 0 0,-2-1 0,1 2 0,1-1 0,-1 0 0,-1 6 0,-3 15 0,0 0 0,2 1 0,2 0 0,2-1 0,4 33 0,-2-25 0,-1 0 0,-11 49 0,5-61 0,-3 0 0,0-1 0,-3 0 0,0-1 0,-23 29 0,-10 14 0,32-40 0,1 0 0,3 1 0,0-1 0,3 2 0,0-1 0,-1 33 0,9 149 0,3-101 0,-3-62 0,0-29 0,0 0 0,-1 1 0,-2 0 0,1-1 0,-3 1 0,0-1 0,-1 0 0,1 1 0,-3-1 0,-10 17 0,4-14 0,0-1 0,3 2 0,0 0 0,0 0 0,2-1 0,2 2 0,0 0 0,1-1 0,0 26 0,-20 127 0,-2 9 0,23 591 0,7-367 0,-4 485 0,2-851 0,4 1 0,12 37 0,7 53 0,-24-111 0,-1 0 0,1 1 0,2-2 0,1 1 0,0 0 0,1 0 0,1-1 0,12 19 0,1-2 0,-4 1 0,-1-1 0,-2 1 0,8 59 0,-5-23 0,-1 15 0,-4 0 0,-13 134 0,-1-75 0,1-115 0,0 0 0,-16 42 0,9-37 0,-4 44 0,10 15 0,4-46 0,-18 91 0,-46 102 0,50-155 0,5-1 0,11 128 0,1-73 0,-3 918 0,4-1001 0,18 69 0,1 22 0,3 1 0,1 5 0,-28 30 0,4 42 0,2-198 0,3-2 0,1 1 0,15 29 0,1 1 0,70 151 0,-34-81 0,-51-96 0,-2 0 0,-1 0 0,-4 1 0,0-1 0,-6 44 0,5 37 0,0-100 0,0 0 0,2 0 0,-1 0 0,1 0 0,2 0 0,-1 0 0,1-2 0,1 2 0,0-2 0,3 1 0,-3 0 0,17 11 0,-1-3 0,0-1 0,2 0 0,1-2 0,52 25 0,-55-27 0,1 1 0,-2 1 0,0 0 0,-1 1 0,-2-1 0,-1 3 0,29 35 0,-38-44 0,-1 0 0,2-2 0,-1 2 0,2-2 0,0 1 0,1-1 0,0 0 0,0-1 0,1 1 0,-1-2 0,16 5 0,11 2 0,0-1 0,72 10 0,-89-17 0,10 1 0,0 1 0,-1 2 0,-1-1 0,0 3 0,46 18 0,-68-25 0,1 0 0,-1 0 0,1 0 0,0-1 0,0 0 0,0 0 0,1-1 0,-1 1 0,0-2 0,1 0 0,-1 1 0,0-1 0,2-1 0,-2 1 0,10-2 0,19-3 0,-2-2 0,55-15 0,-48 12 0,575-172 0,-604 176 0,1 1 0,0 1 0,-1-1 0,2 1 0,0 0 0,15-2 0,-27 6 0,-1 0 0,0-1 0,1 1 0,0 0 0,-2 0 0,2 1 0,0-1 0,-1 0 0,1 1 0,-2 0 0,2-1 0,-1 1 0,1 0 0,-2 0 0,2 0 0,-1 0 0,-1 1 0,1-1 0,0 1 0,-1-1 0,1 0 0,-1 1 0,1 0 0,0-1 0,-2 2 0,1-1 0,0 0 0,3 3 0,3 6 0,1 0 0,0-1 0,1 1 0,2 0 0,17 11 0,-23-18 0,2 0 0,0 0 0,1 0 0,-1 0 0,1-2 0,0 2 0,0-1 0,0-1 0,0 0 0,1 0 0,15 1 0,59 4 0,1-2 0,0-3 0,92-8 0,-8 3 0,-130 2 0,-15 0 0,1 0 0,0 2 0,-1 0 0,1 1 0,0 0 0,-1 1 0,41 10 0,-4 5 0,3-2 0,0-3 0,1-1 0,1-2 0,0-2 0,0-3 0,96 1 0,5109-9 0,-3062 4 0,-2123-3 0,-1-3 0,145-20 0,156-46 0,-167 11 0,-46 10 0,-68 27 0,-47 10 0,76-22 0,-122 31 0,-2 0 0,0 0 0,0-2 0,0 1 0,-1 0 0,0-1 0,0 0 0,-1 0 0,0-1 0,0 1 0,-2-1 0,11-12 0,0-6 0,-2 0 0,18-42 0,15-22 0,-8 30 0,-2 5 0,-4-1 0,30-71 0,60-149 0,-109 236 0,27-45 0,-33 69 0,1 0 0,2 1 0,0 0 0,1 1 0,28-23 0,-30 27 0,-1 0 0,-1 0 0,0 1 0,-1-2 0,0 0 0,0 0 0,-2 0 0,-1-1 0,0 1 0,1-1 0,1-13 0,-1-9 0,-4 1 0,-2-51 0,0 81 0,-4-54 0,4-2 0,3 2 0,3 0 0,33-103 0,-14 95 0,87-241 0,-99 243 0,-4-1 0,-4 1 0,-9-86 0,0 33 0,-22-96 0,0 19 0,25-441 0,4 301 0,-6 302 0,-9-42 0,6 50 0,2-1 0,1 0 0,3-44 0,30-636 0,-32 483 0,8 134 0,26-103 0,-20 131 0,8-27 0,10-62 0,-29 128 0,-1-1 0,-1 1 0,-2-1 0,-1 1 0,-13-35 0,-9-9 0,-45-102 0,56 137 0,-1 1 0,-3 0 0,-35-41 0,28 42 0,3 1 0,1-1 0,2-1 0,-18-32 0,-3-7 0,29 52 0,3-1 0,0-1 0,0 1 0,-5-20 0,3-20 0,5 0 0,3 0 0,8-66 0,-1 11 0,-4-417 0,4 478 0,21-83 0,-7 50 0,-4 17 0,6 1 0,54-113 0,-51 132 0,-3 0 0,-2 0 0,-4 0 0,-2-2 0,-3 0 0,0-55 0,-8-62 0,-7-160 0,0 297 0,-1 0 0,-1-1 0,-2 2 0,-18-30 0,-11-28 0,33 65 0,-10-17 0,5-2 0,0 0 0,-2-42 0,8 51 0,-1 0 0,-4-1 0,1 2 0,-4 0 0,0 0 0,-2 1 0,-3-1 0,-1 2 0,-1 0 0,-34-30 0,34 37 0,-2 1 0,-51-32 0,51 36 0,0 0 0,1-2 0,1 0 0,-22-24 0,-186-248 0,219 273 0,-2 0 0,-1 1 0,-1 0 0,-1 1 0,-1 0 0,0 0 0,-1 1 0,-1 0 0,-1 1 0,0 1 0,0-1 0,-2 2 0,0 1 0,-1-1 0,0 2 0,-1 0 0,0 1 0,-46-9 0,6 8 0,45 5 0,2 1 0,-2-2 0,1 1 0,-1-2 0,-27-7 0,14 1 0,-1 2 0,0 0 0,-1 1 0,0 2 0,0 0 0,-2 1 0,-35 0 0,-241 4 0,143 4 0,-2539-4 0,2668-2 0,-1-1 0,2-2 0,-1 0 0,0-2 0,2-1 0,-53-16 0,47 12 0,-1 1 0,2 3 0,-4 0 0,-61-6 0,-77-3 0,102 8 0,-115-2 0,51 11 0,-171-19 0,-21-8 0,-520 3 0,817 26 0,0 1 0,-54 10 0,-46 2 0,84-8 0,0 1 0,2 1 0,0 2 0,-53 16 0,15-3 0,-54 8 0,-254 31 0,299-49 0,44-6 0,-73 4 0,69-6 0,0 0 0,-86 18 0,89-12 0,-2-3 0,-89 7 0,79-14 0,0-2 0,1-1 0,-1-3 0,1-1 0,-1-3 0,-105-23 0,114 20 0,-2 2 0,-76-4 0,-18-2 0,51 6 0,-2 2 0,-197 8 0,134 2 0,54-2 0,-153-3 0,249-1 0,-1 1 0,1-2 0,0 0 0,0-1 0,-29-10 0,26 8 0,1 0 0,0 1 0,-50-7 0,9 8 0,1 1 0,-1 2 0,1 2 0,0 3 0,0 1 0,-114 18 0,159-18 0,1 0 0,-1 1 0,1 1 0,1-1 0,-1 2 0,2 0 0,1 0 0,-2 1 0,2 1 0,1-1 0,-22 19 0,-7 9 0,-67 78 0,57-57 0,-14 26 0,49-59 0,-39 41 0,47-56 0,0-1 0,0-1 0,-1 0 0,-1 0 0,0 0 0,-1-1 0,0 0 0,-19 7 0,-16 3-1365,3-4-5461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0T14:24:34.833"/>
    </inkml:context>
    <inkml:brush xml:id="br0">
      <inkml:brushProperty name="width" value="0.05" units="cm"/>
      <inkml:brushProperty name="height" value="0.05" units="cm"/>
      <inkml:brushProperty name="color" value="#00B050"/>
    </inkml:brush>
  </inkml:definitions>
  <inkml:trace contextRef="#ctx0" brushRef="#br0">690 377 24575,'-1'3'0,"1"1"0,-1 0 0,-1 0 0,0-1 0,-1 1 0,0 0 0,0-1 0,0 0 0,-1 1 0,0 0 0,0-2 0,-1 2 0,0-1 0,0 0 0,-1 0 0,1-1 0,-9 4 0,3-2 0,-1 0 0,1 0 0,-2 0 0,1-1 0,-1 0 0,1 0 0,-2-1 0,1 1 0,-16 1 0,10-2 0,5-1 0,0 0 0,1 1 0,0 0 0,-25 5 0,33-5 0,1-1 0,0 0 0,-1 1 0,1-1 0,0 1 0,0 0 0,1 0 0,0-1 0,-1 2 0,1-1 0,1 0 0,-1 0 0,0 1 0,2-1 0,-2 0 0,0 4 0,-3 7 0,0 1 0,2 1 0,1-1 0,2 0 0,4 19 0,-2-15 0,-1 0 0,-9 28 0,4-34 0,-3-1 0,1 0 0,-4 0 0,1 0 0,-19 16 0,-9 7 0,28-21 0,-1-1 0,4 1 0,-1-1 0,3 1 0,0 0 0,-1 18 0,8 83 0,2-56 0,-2-35 0,0-15 0,-1-1 0,0 1 0,-2-1 0,1 1 0,-2-1 0,-1 1 0,0-1 0,0 1 0,-2-1 0,-8 10 0,3-8 0,0-1 0,2 1 0,1 1 0,-1-1 0,2 0 0,2 1 0,0 0 0,1 0 0,-1 14 0,-16 70 0,-1 6 0,18 328 0,6-204 0,-3 271 0,2-475 0,3 1 0,10 21 0,6 29 0,-20-61 0,-1-1 0,1 1 0,1-1 0,2 1 0,-1-1 0,1 0 0,1 0 0,10 11 0,1-2 0,-3 1 0,-2-1 0,0 1 0,5 33 0,-3-13 0,-1 8 0,-4 1 0,-11 74 0,0-42 0,1-64 0,-1 0 0,-13 23 0,8-20 0,-4 25 0,9 7 0,3-24 0,-15 49 0,-39 58 0,42-87 0,5 0 0,8 71 0,2-41 0,-3 511 0,3-556 0,16 37 0,0 13 0,3 0 0,0 3 0,-22 17 0,2 23 0,2-110 0,3-1 0,0 1 0,14 15 0,-1 2 0,60 83 0,-29-45 0,-42-53 0,-3-1 0,0 1 0,-3 0 0,-1 0 0,-4 24 0,3 21 0,1-56 0,0 0 0,1 0 0,0 0 0,0 0 0,2 1 0,-1-1 0,1-1 0,1 1 0,0-1 0,2 0 0,-2 1 0,14 6 0,-1-2 0,1-1 0,1 1 0,0-2 0,45 14 0,-47-15 0,1 1 0,-1 1 0,-1-1 0,0 1 0,-3-1 0,1 2 0,23 20 0,-32-25 0,0 0 0,2-1 0,-2 1 0,2-2 0,1 2 0,0-1 0,0 0 0,0-1 0,1 1 0,-1-1 0,13 2 0,10 2 0,-1-1 0,61 6 0,-74-10 0,8 1 0,-1 0 0,0 2 0,0-2 0,-1 3 0,38 10 0,-56-15 0,1 1 0,-2 0 0,2-1 0,-1 0 0,1 0 0,-1 1 0,2-2 0,-2 1 0,1-1 0,0 0 0,0 1 0,-1-1 0,3-1 0,-3 1 0,9-1 0,16-2 0,-2-1 0,46-8 0,-40 7 0,482-97 0,-506 99 0,0 0 0,1 1 0,-2-1 0,3 1 0,-1 0 0,13-2 0,-22 4 0,-2 0 0,1 0 0,0 0 0,0 0 0,-1 0 0,1 0 0,1 0 0,-2 0 0,2 1 0,-3 0 0,3-1 0,-2 0 0,1 1 0,-1-1 0,1 1 0,0-1 0,-1 1 0,0 0 0,1 0 0,-2 0 0,2-1 0,-1 1 0,0 0 0,1 0 0,-3 1 0,2-1 0,0 0 0,2 2 0,3 3 0,0 0 0,1 0 0,0 0 0,2 0 0,14 6 0,-19-10 0,2 0 0,0 1 0,0-1 0,0 0 0,1-1 0,-1 1 0,1 0 0,-1-1 0,1 0 0,0 0 0,13 1 0,49 2 0,2-1 0,-1-2 0,77-4 0,-6 1 0,-110 1 0,-12 1 0,1-1 0,0 2 0,-1-1 0,1 2 0,0-1 0,-1 0 0,35 7 0,-4 2 0,3-2 0,-1 0 0,2-2 0,0 0 0,0-2 0,0-1 0,81 0 0,4279-4 0,-2564 1 0,-1779-1 0,-1-2 0,122-10 0,130-27 0,-140 7 0,-38 5 0,-57 15 0,-39 6 0,63-13 0,-102 18 0,-2 0 0,1 0 0,-1-2 0,1 2 0,-2-1 0,1-1 0,-1 1 0,0 0 0,0-1 0,-1 1 0,-1-1 0,10-7 0,-1-3 0,-2 0 0,16-23 0,12-13 0,-6 18 0,-2 2 0,-4-1 0,26-39 0,49-83 0,-90 131 0,22-25 0,-27 39 0,0 0 0,2 0 0,0 0 0,1 1 0,23-13 0,-24 15 0,-2 0 0,0 0 0,-1 0 0,0 0 0,0-1 0,-1 1 0,-1-1 0,-1 0 0,1 0 0,0 0 0,1-7 0,-1-5 0,-4 0 0,-1-28 0,0 45 0,-3-31 0,3 0 0,2 1 0,3 0 0,28-58 0,-12 54 0,73-135 0,-83 135 0,-4 0 0,-3 1 0,-7-48 0,0 18 0,-19-54 0,0 11 0,21-245 0,4 167 0,-6 169 0,-7-24 0,5 27 0,2 1 0,0-1 0,3-24 0,26-355 0,-28 270 0,7 74 0,22-57 0,-17 73 0,7-16 0,8-33 0,-25 70 0,0 0 0,0 0 0,-3 0 0,0 1 0,-11-20 0,-8-5 0,-38-57 0,48 76 0,-2 1 0,-2 0 0,-29-23 0,23 24 0,3 0 0,1-1 0,1 0 0,-15-17 0,-2-5 0,24 29 0,2 0 0,1-1 0,-1 0 0,-4-10 0,3-12 0,4 1 0,3-1 0,6-36 0,-1 6 0,-3-233 0,4 267 0,16-46 0,-4 27 0,-5 10 0,6 0 0,45-62 0,-43 73 0,-2 0 0,-2 0 0,-3 0 0,-2-1 0,-3-1 0,1-29 0,-7-36 0,-6-88 0,0 165 0,-1 0 0,-1-1 0,-1 2 0,-16-17 0,-8-16 0,27 37 0,-9-11 0,5 0 0,0 0 0,-2-23 0,7 28 0,-1-1 0,-4 1 0,2 0 0,-4 1 0,0-1 0,-2 1 0,-2-1 0,-1 2 0,0-1 0,-29-16 0,28 21 0,-2 0 0,-42-18 0,43 20 0,-1 0 0,2-1 0,0 0 0,-18-13 0,-156-138 0,183 152 0,-1-1 0,-1 2 0,-1-1 0,-1 0 0,0 1 0,-1 0 0,0 0 0,-1 1 0,-1 0 0,-1 0 0,1 0 0,-1 1 0,-1 0 0,-1 0 0,1 1 0,-2 1 0,1-1 0,-39-4 0,5 4 0,38 3 0,1 0 0,-1 0 0,1 0 0,-2-2 0,-22-3 0,12 1 0,-1 0 0,0 1 0,0 0 0,-1 1 0,0 0 0,-2 1 0,-28 0 0,-203 2 0,120 2 0,-2127-2 0,2236-1 0,-2-1 0,2 0 0,-1-1 0,0-1 0,2-1 0,-44-8 0,38 6 0,0 1 0,2 2 0,-4-1 0,-50-2 0,-66-3 0,86 5 0,-96-1 0,43 6 0,-144-11 0,-17-4 0,-436 2 0,684 14 0,1 1 0,-46 5 0,-38 1 0,70-4 0,0 1 0,2 0 0,0 1 0,-45 9 0,13-2 0,-45 5 0,-213 17 0,250-27 0,37-4 0,-61 3 0,58-4 0,0 1 0,-72 9 0,75-6 0,-3-2 0,-74 4 0,67-8 0,-1-1 0,1-1 0,0-1 0,0-1 0,-1-1 0,-87-14 0,95 12 0,-2 1 0,-64-2 0,-14-1 0,42 3 0,-1 1 0,-166 4 0,113 2 0,45-1 0,-128-2 0,208-1 0,0 1 0,0-1 0,1-1 0,-1 1 0,-24-7 0,22 5 0,1 0 0,0 1 0,-43-4 0,9 4 0,0 1 0,-1 1 0,2 1 0,-1 1 0,0 2 0,-95 9 0,133-10 0,0 0 0,0 1 0,1 0 0,1 0 0,-1 1 0,1 0 0,1 0 0,-1 0 0,1 1 0,1 0 0,-18 10 0,-6 5 0,-57 43 0,49-31 0,-12 14 0,40-33 0,-32 24 0,40-32 0,-1-1 0,1 0 0,-2 0 0,0 0 0,0 0 0,-1-1 0,0 0 0,-16 5 0,-13 1-1365,2-3-5461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0T14:24:34.833"/>
    </inkml:context>
    <inkml:brush xml:id="br0">
      <inkml:brushProperty name="width" value="0.05" units="cm"/>
      <inkml:brushProperty name="height" value="0.05" units="cm"/>
      <inkml:brushProperty name="color" value="#00B050"/>
    </inkml:brush>
  </inkml:definitions>
  <inkml:trace contextRef="#ctx0" brushRef="#br0">690 377 24575,'-1'3'0,"1"1"0,-1 0 0,-1 0 0,0-1 0,-1 1 0,0 0 0,0-1 0,0 0 0,-1 1 0,0 0 0,0-2 0,-1 2 0,0-1 0,0 0 0,-1 0 0,1-1 0,-9 4 0,3-2 0,-1 0 0,1 0 0,-2 0 0,1-1 0,-1 0 0,1 0 0,-2-1 0,1 1 0,-16 1 0,10-2 0,5-1 0,0 0 0,1 1 0,0 0 0,-25 5 0,33-5 0,1-1 0,0 0 0,-1 1 0,1-1 0,0 1 0,0 0 0,1 0 0,0-1 0,-1 2 0,1-1 0,1 0 0,-1 0 0,0 1 0,2-1 0,-2 0 0,0 4 0,-3 7 0,0 1 0,2 1 0,1-1 0,2 0 0,4 19 0,-2-15 0,-1 0 0,-9 28 0,4-34 0,-3-1 0,1 0 0,-4 0 0,1 0 0,-19 16 0,-9 7 0,28-21 0,-1-1 0,4 1 0,-1-1 0,3 1 0,0 0 0,-1 18 0,8 83 0,2-56 0,-2-35 0,0-15 0,-1-1 0,0 1 0,-2-1 0,1 1 0,-2-1 0,-1 1 0,0-1 0,0 1 0,-2-1 0,-8 10 0,3-8 0,0-1 0,2 1 0,1 1 0,-1-1 0,2 0 0,2 1 0,0 0 0,1 0 0,-1 14 0,-16 70 0,-1 6 0,18 328 0,6-204 0,-3 271 0,2-475 0,3 1 0,10 21 0,6 29 0,-20-61 0,-1-1 0,1 1 0,1-1 0,2 1 0,-1-1 0,1 0 0,1 0 0,10 11 0,1-2 0,-3 1 0,-2-1 0,0 1 0,5 33 0,-3-13 0,-1 8 0,-4 1 0,-11 74 0,0-42 0,1-64 0,-1 0 0,-13 23 0,8-20 0,-4 25 0,9 7 0,3-24 0,-15 49 0,-39 58 0,42-87 0,5 0 0,8 71 0,2-41 0,-3 511 0,3-556 0,16 37 0,0 13 0,3 0 0,0 3 0,-22 17 0,2 23 0,2-110 0,3-1 0,0 1 0,14 15 0,-1 2 0,60 83 0,-29-45 0,-42-53 0,-3-1 0,0 1 0,-3 0 0,-1 0 0,-4 24 0,3 21 0,1-56 0,0 0 0,1 0 0,0 0 0,0 0 0,2 1 0,-1-1 0,1-1 0,1 1 0,0-1 0,2 0 0,-2 1 0,14 6 0,-1-2 0,1-1 0,1 1 0,0-2 0,45 14 0,-47-15 0,1 1 0,-1 1 0,-1-1 0,0 1 0,-3-1 0,1 2 0,23 20 0,-32-25 0,0 0 0,2-1 0,-2 1 0,2-2 0,1 2 0,0-1 0,0 0 0,0-1 0,1 1 0,-1-1 0,13 2 0,10 2 0,-1-1 0,61 6 0,-74-10 0,8 1 0,-1 0 0,0 2 0,0-2 0,-1 3 0,38 10 0,-56-15 0,1 1 0,-2 0 0,2-1 0,-1 0 0,1 0 0,-1 1 0,2-2 0,-2 1 0,1-1 0,0 0 0,0 1 0,-1-1 0,3-1 0,-3 1 0,9-1 0,16-2 0,-2-1 0,46-8 0,-40 7 0,482-97 0,-506 99 0,0 0 0,1 1 0,-2-1 0,3 1 0,-1 0 0,13-2 0,-22 4 0,-2 0 0,1 0 0,0 0 0,0 0 0,-1 0 0,1 0 0,1 0 0,-2 0 0,2 1 0,-3 0 0,3-1 0,-2 0 0,1 1 0,-1-1 0,1 1 0,0-1 0,-1 1 0,0 0 0,1 0 0,-2 0 0,2-1 0,-1 1 0,0 0 0,1 0 0,-3 1 0,2-1 0,0 0 0,2 2 0,3 3 0,0 0 0,1 0 0,0 0 0,2 0 0,14 6 0,-19-10 0,2 0 0,0 1 0,0-1 0,0 0 0,1-1 0,-1 1 0,1 0 0,-1-1 0,1 0 0,0 0 0,13 1 0,49 2 0,2-1 0,-1-2 0,77-4 0,-6 1 0,-110 1 0,-12 1 0,1-1 0,0 2 0,-1-1 0,1 2 0,0-1 0,-1 0 0,35 7 0,-4 2 0,3-2 0,-1 0 0,2-2 0,0 0 0,0-2 0,0-1 0,81 0 0,4279-4 0,-2564 1 0,-1779-1 0,-1-2 0,122-10 0,130-27 0,-140 7 0,-38 5 0,-57 15 0,-39 6 0,63-13 0,-102 18 0,-2 0 0,1 0 0,-1-2 0,1 2 0,-2-1 0,1-1 0,-1 1 0,0 0 0,0-1 0,-1 1 0,-1-1 0,10-7 0,-1-3 0,-2 0 0,16-23 0,12-13 0,-6 18 0,-2 2 0,-4-1 0,26-39 0,49-83 0,-90 131 0,22-25 0,-27 39 0,0 0 0,2 0 0,0 0 0,1 1 0,23-13 0,-24 15 0,-2 0 0,0 0 0,-1 0 0,0 0 0,0-1 0,-1 1 0,-1-1 0,-1 0 0,1 0 0,0 0 0,1-7 0,-1-5 0,-4 0 0,-1-28 0,0 45 0,-3-31 0,3 0 0,2 1 0,3 0 0,28-58 0,-12 54 0,73-135 0,-83 135 0,-4 0 0,-3 1 0,-7-48 0,0 18 0,-19-54 0,0 11 0,21-245 0,4 167 0,-6 169 0,-7-24 0,5 27 0,2 1 0,0-1 0,3-24 0,26-355 0,-28 270 0,7 74 0,22-57 0,-17 73 0,7-16 0,8-33 0,-25 70 0,0 0 0,0 0 0,-3 0 0,0 1 0,-11-20 0,-8-5 0,-38-57 0,48 76 0,-2 1 0,-2 0 0,-29-23 0,23 24 0,3 0 0,1-1 0,1 0 0,-15-17 0,-2-5 0,24 29 0,2 0 0,1-1 0,-1 0 0,-4-10 0,3-12 0,4 1 0,3-1 0,6-36 0,-1 6 0,-3-233 0,4 267 0,16-46 0,-4 27 0,-5 10 0,6 0 0,45-62 0,-43 73 0,-2 0 0,-2 0 0,-3 0 0,-2-1 0,-3-1 0,1-29 0,-7-36 0,-6-88 0,0 165 0,-1 0 0,-1-1 0,-1 2 0,-16-17 0,-8-16 0,27 37 0,-9-11 0,5 0 0,0 0 0,-2-23 0,7 28 0,-1-1 0,-4 1 0,2 0 0,-4 1 0,0-1 0,-2 1 0,-2-1 0,-1 2 0,0-1 0,-29-16 0,28 21 0,-2 0 0,-42-18 0,43 20 0,-1 0 0,2-1 0,0 0 0,-18-13 0,-156-138 0,183 152 0,-1-1 0,-1 2 0,-1-1 0,-1 0 0,0 1 0,-1 0 0,0 0 0,-1 1 0,-1 0 0,-1 0 0,1 0 0,-1 1 0,-1 0 0,-1 0 0,1 1 0,-2 1 0,1-1 0,-39-4 0,5 4 0,38 3 0,1 0 0,-1 0 0,1 0 0,-2-2 0,-22-3 0,12 1 0,-1 0 0,0 1 0,0 0 0,-1 1 0,0 0 0,-2 1 0,-28 0 0,-203 2 0,120 2 0,-2127-2 0,2236-1 0,-2-1 0,2 0 0,-1-1 0,0-1 0,2-1 0,-44-8 0,38 6 0,0 1 0,2 2 0,-4-1 0,-50-2 0,-66-3 0,86 5 0,-96-1 0,43 6 0,-144-11 0,-17-4 0,-436 2 0,684 14 0,1 1 0,-46 5 0,-38 1 0,70-4 0,0 1 0,2 0 0,0 1 0,-45 9 0,13-2 0,-45 5 0,-213 17 0,250-27 0,37-4 0,-61 3 0,58-4 0,0 1 0,-72 9 0,75-6 0,-3-2 0,-74 4 0,67-8 0,-1-1 0,1-1 0,0-1 0,0-1 0,-1-1 0,-87-14 0,95 12 0,-2 1 0,-64-2 0,-14-1 0,42 3 0,-1 1 0,-166 4 0,113 2 0,45-1 0,-128-2 0,208-1 0,0 1 0,0-1 0,1-1 0,-1 1 0,-24-7 0,22 5 0,1 0 0,0 1 0,-43-4 0,9 4 0,0 1 0,-1 1 0,2 1 0,-1 1 0,0 2 0,-95 9 0,133-10 0,0 0 0,0 1 0,1 0 0,1 0 0,-1 1 0,1 0 0,1 0 0,-1 0 0,1 1 0,1 0 0,-18 10 0,-6 5 0,-57 43 0,49-31 0,-12 14 0,40-33 0,-32 24 0,40-32 0,-1-1 0,1 0 0,-2 0 0,0 0 0,0 0 0,-1-1 0,0 0 0,-16 5 0,-13 1-1365,2-3-5461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0T14:24:34.833"/>
    </inkml:context>
    <inkml:brush xml:id="br0">
      <inkml:brushProperty name="width" value="0.05" units="cm"/>
      <inkml:brushProperty name="height" value="0.05" units="cm"/>
      <inkml:brushProperty name="color" value="#00B050"/>
    </inkml:brush>
  </inkml:definitions>
  <inkml:trace contextRef="#ctx0" brushRef="#br0">1149 272 24575,'-2'2'0,"2"1"0,-2 0 0,-1 0 0,0-1 0,-2 1 0,0 0 0,0-1 0,0 0 0,-2 1 0,0 0 0,1-1 0,-3 0 0,1 1 0,0-1 0,-2 0 0,1-1 0,-14 4 0,5-2 0,-2-1 0,1 1 0,-2 0 0,1-1 0,-2 1 0,2-1 0,-3-1 0,1 1 0,-26 1 0,16-1 0,9-2 0,0 1 0,1 1 0,0-1 0,-41 4 0,55-4 0,1 0 0,1 0 0,-3 0 0,3 0 0,-1 0 0,0 1 0,2-1 0,0 0 0,-1 1 0,1 0 0,1-1 0,-1 1 0,0 0 0,4-1 0,-4 1 0,0 2 0,-5 5 0,0 1 0,3 1 0,2-1 0,3 0 0,7 14 0,-3-11 0,-2 0 0,-15 20 0,7-24 0,-6-1 0,3 0 0,-8 0 0,3 0 0,-32 11 0,-16 6 0,48-16 0,-3 0 0,8 0 0,-3 0 0,6 0 0,0 1 0,-2 12 0,13 60 0,4-40 0,-4-25 0,0-12 0,-1 0 0,0 1 0,-4-1 0,2 1 0,-3-1 0,-2 1 0,0-1 0,0 1 0,-4-1 0,-12 7 0,4-6 0,0 0 0,4 1 0,2 0 0,-3-1 0,4 1 0,4 0 0,-1 0 0,2 1 0,-2 9 0,-26 51 0,-2 4 0,30 237 0,10-148 0,-5 196 0,3-342 0,6 0 0,16 15 0,10 21 0,-34-44 0,-1 0 0,2 0 0,1 0 0,4 0 0,-2-1 0,2 1 0,1-1 0,17 9 0,1-2 0,-4 0 0,-4 0 0,1 1 0,7 24 0,-4-10 0,-2 6 0,-7 0 0,-18 54 0,0-30 0,2-46 0,-2-1 0,-22 17 0,14-14 0,-7 18 0,15 4 0,5-16 0,-25 35 0,-65 41 0,70-62 0,9 0 0,12 51 0,4-29 0,-5 368 0,5-401 0,27 27 0,-1 9 0,6 0 0,0 2 0,-37 13 0,3 16 0,4-79 0,4-1 0,1 1 0,23 11 0,-2 1 0,100 60 0,-48-33 0,-70-38 0,-5 0 0,0 0 0,-5 0 0,-1 1 0,-8 16 0,6 16 0,1-41 0,1 1 0,1-1 0,0 0 0,0 1 0,3 0 0,-1-1 0,1 0 0,2 0 0,0-1 0,3 1 0,-3 0 0,23 5 0,-1-2 0,1 0 0,2 0 0,0-1 0,75 10 0,-78-11 0,1 0 0,-1 2 0,-2-1 0,0 0 0,-5 0 0,1 1 0,39 15 0,-53-19 0,-1 1 0,4-1 0,-3 1 0,3-2 0,2 1 0,-1 0 0,1 0 0,0-1 0,1 1 0,-1-1 0,21 2 0,17 1 0,-2-1 0,102 5 0,-124-8 0,14 2 0,-1-1 0,-1 1 0,0-1 0,-1 3 0,63 6 0,-94-10 0,3 0 0,-4 1 0,3-1 0,-1-1 0,1 1 0,-1 1 0,3-2 0,-4 0 0,3 0 0,-1 0 0,0 1 0,-1-1 0,5-1 0,-6 1 0,16 0 0,26-3 0,-3 0 0,77-5 0,-68 4 0,804-69 0,-843 70 0,0 1 0,1 1 0,-2-1 0,4 0 0,-1 1 0,21-2 0,-37 3 0,-2 0 0,1 0 0,0 0 0,0 0 0,-2 0 0,2 0 0,2 0 0,-4 0 0,4 1 0,-6-1 0,6 0 0,-4 0 0,2 1 0,-1-1 0,1 1 0,0-1 0,-2 1 0,0-1 0,2 1 0,-3 0 0,3-1 0,-2 0 0,1 1 0,1 0 0,-5 0 0,3 0 0,0 0 0,4 1 0,5 2 0,-1 1 0,3-1 0,-1 0 0,4 1 0,22 3 0,-30-6 0,2-1 0,1 1 0,0 0 0,-1-1 0,3 0 0,-3 0 0,3 1 0,-3-2 0,3 1 0,-1 0 0,22 0 0,81 2 0,4-1 0,-2-1 0,129-3 0,-11 1 0,-183 0 0,-19 1 0,1-1 0,0 2 0,-2-1 0,2 1 0,0 0 0,-2 0 0,59 4 0,-7 3 0,5-3 0,-2 1 0,3-1 0,1-1 0,-1-1 0,1-1 0,134 0 0,7123-3 0,-4268 1 0,-2961 0 0,-2-3 0,204-6 0,215-20 0,-232 5 0,-64 4 0,-94 11 0,-66 4 0,106-10 0,-171 14 0,-2 0 0,1-1 0,-2-1 0,2 2 0,-3-1 0,1-1 0,-1 1 0,-1-1 0,1 0 0,-2 1 0,-2-1 0,17-4 0,-1-4 0,-5 1 0,28-16 0,20-10 0,-11 12 0,-2 3 0,-8-2 0,44-27 0,81-60 0,-149 94 0,36-18 0,-44 28 0,-1 0 0,4 1 0,-1-1 0,3 1 0,37-10 0,-39 12 0,-4-1 0,0 0 0,-1 1 0,0-1 0,-1 0 0,-1 0 0,-1 0 0,-3 0 0,3-1 0,-1 1 0,2-5 0,-2-4 0,-6 0 0,-2-20 0,0 32 0,-5-22 0,5 0 0,3 0 0,6 1 0,46-42 0,-20 38 0,121-96 0,-138 97 0,-6-1 0,-5 2 0,-12-35 0,0 13 0,-32-40 0,0 9 0,36-177 0,6 121 0,-10 121 0,-12-17 0,9 20 0,3 0 0,0 0 0,5-18 0,43-255 0,-46 194 0,11 53 0,37-41 0,-28 53 0,11-11 0,14-25 0,-42 51 0,0 0 0,0 0 0,-5 0 0,0 1 0,-19-14 0,-12-5 0,-64-40 0,80 54 0,-3 2 0,-4-1 0,-48-17 0,38 18 0,6 0 0,1-1 0,1 1 0,-24-14 0,-3-2 0,39 20 0,4 0 0,1 0 0,-1-1 0,-7-6 0,5-10 0,6 2 0,6-2 0,10-25 0,-2 4 0,-5-168 0,6 192 0,28-32 0,-8 18 0,-7 9 0,9-1 0,75-45 0,-71 53 0,-4 0 0,-3 0 0,-5 0 0,-3-1 0,-6 0 0,3-22 0,-13-25 0,-9-64 0,0 119 0,-2 0 0,-2 0 0,-1 1 0,-27-13 0,-14-11 0,46 27 0,-15-8 0,8 0 0,0 0 0,-3-17 0,11 20 0,-1 0 0,-7 1 0,3-1 0,-6 1 0,-1 0 0,-2 0 0,-4-1 0,-2 2 0,0-1 0,-47-11 0,45 15 0,-2 0 0,-71-14 0,72 16 0,-2-1 0,4-1 0,0 1 0,-30-10 0,-260-99 0,304 109 0,-1-1 0,-1 2 0,-3 0 0,-1-1 0,0 1 0,-1 0 0,-1 0 0,-1 0 0,-2 1 0,-2 0 0,2-1 0,-1 2 0,-3-1 0,-1 1 0,2 0 0,-3 1 0,1-1 0,-65-3 0,8 3 0,64 2 0,1 1 0,-1-1 0,1 0 0,-3-1 0,-36-2 0,19 0 0,-1 0 0,0 1 0,-1 1 0,-1-1 0,0 1 0,-3 1 0,-47-1 0,-338 2 0,200 2 0,-3540-2 0,3721-1 0,-3 0 0,4-1 0,-3 0 0,1-1 0,3 0 0,-73-7 0,63 5 0,0 1 0,4 1 0,-8-1 0,-82-1 0,-110-2 0,142 3 0,-159 0 0,72 4 0,-240-8 0,-29-3 0,-725 2 0,1139 10 0,1 0 0,-77 4 0,-62 1 0,115-3 0,1 0 0,3 1 0,0 0 0,-75 7 0,22-1 0,-75 3 0,-354 12 0,415-19 0,62-4 0,-101 4 0,96-4 0,0 1 0,-120 6 0,125-4 0,-5-1 0,-123 2 0,112-5 0,-2-1 0,1-1 0,1 0 0,-1-1 0,-1-1 0,-145-10 0,158 8 0,-3 2 0,-107-2 0,-23-1 0,70 2 0,-2 1 0,-276 3 0,188 2 0,75-1 0,-214-2 0,347-1 0,0 2 0,1-2 0,0 0 0,-1 1 0,-40-6 0,37 4 0,1 0 0,1 1 0,-72-3 0,14 3 0,1 1 0,-2 0 0,4 1 0,-2 1 0,-1 1 0,-157 6 0,221-6 0,0-1 0,0 1 0,2 1 0,1-1 0,-1 1 0,1 0 0,2-1 0,-1 1 0,1 1 0,1-1 0,-29 8 0,-10 4 0,-95 30 0,81-22 0,-20 10 0,67-23 0,-53 17 0,67-24 0,-3 0 0,3 0 0,-4 0 0,0 0 0,0 0 0,-2-1 0,0 0 0,-26 4 0,-22 0-1365,4-2-5461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0T14:24:34.833"/>
    </inkml:context>
    <inkml:brush xml:id="br0">
      <inkml:brushProperty name="width" value="0.05" units="cm"/>
      <inkml:brushProperty name="height" value="0.05" units="cm"/>
      <inkml:brushProperty name="color" value="#00B050"/>
    </inkml:brush>
  </inkml:definitions>
  <inkml:trace contextRef="#ctx0" brushRef="#br0">680 269 24575,'-1'2'0,"1"1"0,-1 0 0,-1-1 0,0 1 0,-1-1 0,0 1 0,0-1 0,0 1 0,-1-1 0,0 1 0,0-1 0,-1 1 0,0-1 0,0 0 0,0 0 0,0-1 0,-9 4 0,3-2 0,-1-1 0,1 1 0,-1 0 0,0-1 0,-1 0 0,1 0 0,-2 0 0,1 0 0,-15 1 0,9-2 0,5 0 0,1 0 0,0 0 0,0 1 0,-24 3 0,32-4 0,1 0 0,0-1 0,-1 2 0,1-1 0,0 0 0,0 0 0,1 1 0,0-1 0,-1 1 0,1-1 0,1 1 0,-1-1 0,0 1 0,2 0 0,-2-1 0,0 3 0,-2 5 0,-1 1 0,2 1 0,1-1 0,2 0 0,4 14 0,-2-12 0,-1 1 0,-9 20 0,4-24 0,-3-2 0,1 1 0,-4 0 0,1 0 0,-18 11 0,-10 5 0,29-14 0,-2-2 0,4 1 0,-1 0 0,3 0 0,0 0 0,-1 13 0,8 60 0,2-41 0,-2-25 0,0-10 0,-1-1 0,0 1 0,-2-1 0,1 0 0,-2 0 0,-1 1 0,0-1 0,0 1 0,-2-1 0,-8 7 0,4-6 0,-1 0 0,2 0 0,1 2 0,-1-2 0,2 0 0,2 1 0,0 1 0,1-1 0,-1 10 0,-15 50 0,-2 4 0,18 234 0,6-146 0,-3 194 0,2-339 0,3 1 0,10 15 0,5 21 0,-19-44 0,-1-1 0,1 1 0,1 0 0,2 0 0,-1-1 0,1 1 0,1-1 0,10 8 0,1-1 0,-4 1 0,-1-2 0,0 2 0,5 23 0,-3-9 0,-2 5 0,-3 1 0,-11 53 0,0-30 0,1-45 0,-1-1 0,-12 17 0,7-15 0,-4 19 0,9 4 0,3-17 0,-15 35 0,-38 42 0,41-63 0,5 1 0,8 50 0,2-29 0,-3 363 0,3-395 0,16 26 0,0 10 0,2-1 0,1 3 0,-22 11 0,2 17 0,2-78 0,3-1 0,0 1 0,13 10 0,0 2 0,59 59 0,-29-32 0,-41-38 0,-3-1 0,0 1 0,-3 0 0,-1 0 0,-4 18 0,3 14 0,1-40 0,0 0 0,1 1 0,0-1 0,0 0 0,2 1 0,-1-1 0,0 0 0,2 0 0,0 0 0,2-1 0,-2 2 0,14 3 0,-2-1 0,2 0 0,1 0 0,0-1 0,44 9 0,-47-10 0,2 1 0,-1 0 0,-2 0 0,1 0 0,-3 0 0,1 1 0,22 15 0,-31-19 0,0 1 0,2-1 0,-2 0 0,2-1 0,0 2 0,1-1 0,0 0 0,0-1 0,1 1 0,-1-1 0,12 1 0,11 2 0,-2 0 0,61 3 0,-73-7 0,7 2 0,0-1 0,0 1 0,-1-1 0,0 3 0,37 6 0,-55-10 0,1 0 0,-2 1 0,1-2 0,0 1 0,1 0 0,-1 0 0,2-1 0,-2 1 0,1-1 0,0 0 0,0 1 0,-2-1 0,4-1 0,-3 1 0,9-1 0,16-1 0,-3-1 0,46-5 0,-40 4 0,476-68 0,-499 69 0,-1 1 0,2 1 0,-2-1 0,3 0 0,-1 1 0,12-2 0,-21 3 0,-2 0 0,1 0 0,0 0 0,0 0 0,-1 0 0,1 0 0,1 0 0,-2 0 0,2 1 0,-3-1 0,3 0 0,-2 0 0,1 1 0,-1-1 0,1 1 0,0-1 0,-1 1 0,0-1 0,0 1 0,-1 0 0,2-1 0,-1 0 0,0 1 0,1 0 0,-3 0 0,2 0 0,0 0 0,2 1 0,3 2 0,0 0 0,1 1 0,0-1 0,2 0 0,13 5 0,-18-8 0,2 1 0,0 0 0,0-1 0,0 1 0,1-2 0,-1 2 0,0-1 0,0 0 0,1 0 0,0-1 0,13 2 0,48 1 0,2-1 0,-1-2 0,75-2 0,-5 1 0,-108 0 0,-12 1 0,0-1 0,1 2 0,-1-1 0,0 2 0,1-2 0,-1 1 0,34 5 0,-4 1 0,3-2 0,0 1 0,1-2 0,0 1 0,0-2 0,0-1 0,80 0 0,4216-3 0,-2526 1 0,-1753-1 0,-1-1 0,120-7 0,128-19 0,-138 4 0,-37 4 0,-56 11 0,-39 4 0,63-9 0,-101 12 0,-3 1 0,2-1 0,-1-1 0,1 2 0,-2-1 0,1-1 0,-1 1 0,0 0 0,0-1 0,-2 1 0,0-1 0,10-5 0,-1-2 0,-2 0 0,15-16 0,13-10 0,-7 13 0,-1 2 0,-5-1 0,27-28 0,47-59 0,-88 93 0,21-17 0,-26 27 0,0 1 0,2-1 0,0 0 0,1 1 0,22-9 0,-23 10 0,-2 1 0,0-1 0,-1 1 0,0-1 0,-1 0 0,0 0 0,-1 0 0,-1 0 0,1 0 0,0-1 0,1-4 0,-1-4 0,-4 0 0,-1-19 0,0 31 0,-3-22 0,3 0 0,2 1 0,3 0 0,27-41 0,-11 38 0,72-96 0,-83 96 0,-3 0 0,-3 1 0,-7-35 0,0 14 0,-18-39 0,-1 7 0,21-173 0,4 118 0,-6 121 0,-7-18 0,5 20 0,2 0 0,0 0 0,3-17 0,26-254 0,-28 194 0,7 51 0,22-39 0,-18 51 0,8-11 0,8-24 0,-25 50 0,0 0 0,0 0 0,-3 1 0,0 0 0,-11-15 0,-8-3 0,-37-40 0,47 53 0,-1 2 0,-3-1 0,-28-16 0,22 17 0,3 0 0,1-1 0,2 1 0,-16-13 0,-1-4 0,23 22 0,2-1 0,1 0 0,-1-1 0,-4-6 0,3-9 0,5 0 0,2 0 0,6-26 0,-2 5 0,-2-166 0,4 189 0,16-32 0,-4 20 0,-5 6 0,5 0 0,46-43 0,-44 51 0,-1 0 0,-2 0 0,-3 0 0,-3 0 0,-2-1 0,1-21 0,-7-26 0,-6-62 0,0 117 0,-1 1 0,0-2 0,-2 2 0,-16-12 0,-7-11 0,26 26 0,-9-8 0,5 0 0,0 0 0,-2-17 0,7 21 0,-1-1 0,-4 0 0,3 1 0,-5 0 0,0 0 0,-2 0 0,-2 0 0,0 1 0,-1-1 0,-29-11 0,29 15 0,-3 0 0,-41-13 0,42 14 0,-1 1 0,3-2 0,-1 1 0,-18-10 0,-153-98 0,180 108 0,0 0 0,-2 1 0,-1-1 0,-1 1 0,0 0 0,-1 0 0,1 0 0,-2 0 0,-1 1 0,-1 0 0,1 0 0,0 0 0,-2 0 0,-1 1 0,1 0 0,-1 1 0,0-1 0,-38-3 0,5 4 0,37 1 0,1 0 0,-1 0 0,1 1 0,-1-2 0,-23-3 0,13 2 0,-2-1 0,0 1 0,1 0 0,-2 1 0,1 0 0,-3 1 0,-27-1 0,-200 2 0,118 2 0,-2096-2 0,2204-1 0,-3 0 0,3-1 0,-2 0 0,0-1 0,3 0 0,-44-7 0,38 5 0,-1 1 0,3 1 0,-5 0 0,-49-2 0,-64-2 0,84 3 0,-95 0 0,43 4 0,-142-8 0,-17-3 0,-429 2 0,673 10 0,2 0 0,-46 4 0,-38 1 0,70-3 0,0 0 0,1 1 0,1 0 0,-45 7 0,14-2 0,-46 4 0,-209 12 0,247-20 0,35-2 0,-59 2 0,57-3 0,-1 1 0,-70 7 0,74-5 0,-3-2 0,-73 3 0,65-5 0,0-1 0,1-1 0,0 0 0,0-1 0,-1-1 0,-86-10 0,94 9 0,-3 0 0,-62-1 0,-14 0 0,41 1 0,0 1 0,-165 3 0,113 2 0,43-2 0,-126 0 0,206-2 0,-1 2 0,0-2 0,1 0 0,0 1 0,-25-6 0,23 4 0,0 1 0,0-1 0,-42-2 0,9 3 0,0 1 0,-2 0 0,3 1 0,-1 1 0,0 1 0,-94 7 0,131-8 0,0 0 0,1 2 0,0-1 0,1 0 0,-1 1 0,1-1 0,2 1 0,-2 0 0,1 1 0,1-1 0,-17 8 0,-7 3 0,-56 31 0,49-22 0,-12 10 0,39-24 0,-31 17 0,39-22 0,-1-1 0,1 0 0,-2-1 0,0 1 0,1 0 0,-2-1 0,0 0 0,-16 4 0,-12 0-1365,1-1-5461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0T14:24:34.833"/>
    </inkml:context>
    <inkml:brush xml:id="br0">
      <inkml:brushProperty name="width" value="0.05" units="cm"/>
      <inkml:brushProperty name="height" value="0.05" units="cm"/>
      <inkml:brushProperty name="color" value="#00B050"/>
    </inkml:brush>
  </inkml:definitions>
  <inkml:trace contextRef="#ctx0" brushRef="#br0">480 320 24575,'-1'2'0,"1"2"0,-1-1 0,0-1 0,-1 2 0,0-2 0,0 2 0,0-2 0,0 2 0,-1-2 0,0 2 0,0-2 0,0 2 0,-1-2 0,1 1 0,-1-1 0,1-1 0,-7 5 0,2-2 0,0-2 0,0 2 0,0-1 0,-1 0 0,0-1 0,0 0 0,0 1 0,-1-1 0,-9 2 0,5-3 0,4 0 0,1 0 0,0 0 0,0 2 0,-17 3 0,22-5 0,1 0 0,1-1 0,-2 2 0,1 0 0,0-1 0,1 0 0,-1 1 0,1 0 0,0 0 0,-1-1 0,2 2 0,-1-2 0,0 1 0,1 0 0,-1 0 0,0 2 0,-2 7 0,0 1 0,1 1 0,1-1 0,1 0 0,4 16 0,-3-13 0,0 0 0,-6 24 0,2-28 0,-1-3 0,0 2 0,-3-1 0,1 1 0,-13 12 0,-7 7 0,21-17 0,-2-3 0,3 2 0,0 0 0,1-1 0,1 1 0,-2 15 0,7 72 0,1-49 0,-2-30 0,1-12 0,-2-1 0,1 1 0,-2-1 0,1 0 0,-1 0 0,-1 1 0,0-1 0,-1 1 0,0-1 0,-6 8 0,2-7 0,0 0 0,2 0 0,0 3 0,-1-3 0,2 0 0,1 2 0,0 0 0,1-1 0,-1 13 0,-10 58 0,-2 6 0,13 277 0,4-173 0,-2 231 0,2-404 0,1 2 0,8 18 0,3 25 0,-14-53 0,0-1 0,1 1 0,1 1 0,0-1 0,0-1 0,1 1 0,1 0 0,6 8 0,2 0 0,-4 0 0,0-1 0,0 1 0,3 28 0,-2-11 0,-1 7 0,-2 0 0,-9 64 0,1-37 0,1-52 0,-1-2 0,-9 20 0,6-18 0,-4 23 0,7 5 0,2-20 0,-11 41 0,-26 50 0,29-75 0,3 2 0,5 59 0,2-35 0,-2 432 0,3-470 0,10 32 0,0 11 0,2-1 0,1 3 0,-16 14 0,1 19 0,2-91 0,2-3 0,0 3 0,9 10 0,0 4 0,42 69 0,-21-37 0,-29-46 0,-1-1 0,-1 1 0,-2 1 0,-1-1 0,-2 22 0,2 16 0,0-47 0,0-1 0,2 2 0,-1-1 0,0 0 0,1 1 0,0-1 0,0-1 0,1 1 0,0 0 0,2-2 0,-2 3 0,10 4 0,-1-2 0,1 0 0,1 1 0,0-2 0,31 11 0,-34-12 0,2 1 0,0 0 0,-2 0 0,1 0 0,-3 0 0,1 2 0,16 17 0,-22-23 0,0 2 0,1-1 0,-1-1 0,2 0 0,-1 1 0,1 0 0,0 0 0,0-2 0,1 1 0,-1 0 0,9 0 0,7 3 0,-1 0 0,43 4 0,-52-9 0,5 3 0,1-2 0,-1 2 0,0-2 0,-1 4 0,27 7 0,-39-12 0,1 0 0,-2 2 0,1-3 0,0 1 0,0 0 0,0 0 0,2-1 0,-2 1 0,0-1 0,1 0 0,0 2 0,-2-2 0,3-2 0,-2 2 0,6-1 0,12-1 0,-3-2 0,33-5 0,-28 4 0,335-81 0,-351 83 0,-2 0 0,2 2 0,-1-1 0,2 0 0,-1 0 0,9-1 0,-15 3 0,-2 0 0,1 0 0,0 0 0,0 0 0,0 0 0,0 0 0,1 0 0,-2 0 0,2 1 0,-2-1 0,2 0 0,-2 0 0,1 1 0,0-1 0,0 1 0,0-1 0,-1 2 0,1-2 0,-1 1 0,0 0 0,1-1 0,-1 0 0,1 1 0,0 0 0,-2 0 0,1 1 0,1-1 0,0 1 0,3 3 0,0 0 0,1 1 0,0-2 0,1 1 0,9 6 0,-13-10 0,2 1 0,0 1 0,0-2 0,0 1 0,1-2 0,-1 3 0,0-2 0,0 0 0,0 0 0,1-1 0,9 3 0,33 0 0,2 0 0,0-3 0,52-3 0,-3 2 0,-77 0 0,-8 1 0,1-1 0,-1 2 0,1-1 0,-1 2 0,0-2 0,1 1 0,23 7 0,-3 0 0,2-2 0,1 1 0,0-2 0,0 1 0,0-3 0,0 0 0,57-1 0,2973-3 0,-1782 1 0,-1236-1 0,0-2 0,84-7 0,90-24 0,-97 6 0,-26 4 0,-40 13 0,-27 5 0,44-10 0,-71 13 0,-2 2 0,2-1 0,-2-2 0,2 3 0,-2-1 0,0-2 0,0 2 0,0-1 0,0 0 0,-1 0 0,-1 0 0,8-7 0,-1-2 0,-2 1 0,11-20 0,9-12 0,-4 15 0,-2 4 0,-3-3 0,19-32 0,34-71 0,-63 111 0,15-20 0,-19 32 0,1 1 0,1-1 0,0 0 0,1 1 0,15-11 0,-16 12 0,-1 2 0,0-2 0,-2 2 0,1-2 0,0 0 0,-1 0 0,-1 1 0,0-1 0,1 0 0,-1-1 0,1-5 0,0-4 0,-3-1 0,-1-22 0,0 37 0,-2-26 0,2 0 0,1 0 0,3 1 0,18-49 0,-7 46 0,51-115 0,-59 114 0,-3 0 0,-1 2 0,-5-42 0,0 16 0,-13-46 0,0 9 0,14-206 0,3 140 0,-4 144 0,-5-22 0,3 24 0,2 1 0,0-1 0,2-20 0,19-302 0,-21 231 0,6 60 0,15-46 0,-13 61 0,6-13 0,6-29 0,-18 59 0,0 1 0,0-1 0,-2 2 0,-1 0 0,-6-19 0,-7-2 0,-26-49 0,34 64 0,-1 2 0,-2-1 0,-20-19 0,15 20 0,3 0 0,0-1 0,2 1 0,-12-15 0,0-5 0,16 26 0,1-1 0,1 0 0,-1-2 0,-2-6 0,2-11 0,3 0 0,1 0 0,5-32 0,-1 7 0,-2-197 0,3 224 0,11-38 0,-3 24 0,-3 7 0,3 0 0,33-51 0,-32 61 0,0 0 0,-1-1 0,-3 1 0,-1-1 0,-2 0 0,0-26 0,-4-30 0,-4-74 0,-1 139 0,0 1 0,0-3 0,-2 4 0,-11-16 0,-5-12 0,19 31 0,-7-10 0,3 0 0,1 0 0,-2-20 0,5 25 0,0-1 0,-3 0 0,1 1 0,-2 0 0,-1 0 0,-1-1 0,-2 1 0,0 1 0,0-1 0,-21-13 0,21 18 0,-2 0 0,-30-16 0,31 17 0,-2 1 0,3-3 0,-1 2 0,-13-12 0,-107-116 0,126 128 0,0-1 0,-1 3 0,0-3 0,-2 2 0,1 1 0,-1-1 0,0 0 0,-1 0 0,0 1 0,-2 0 0,2 0 0,-1 1 0,-1-1 0,0 1 0,0 1 0,-1 0 0,0 0 0,-26-4 0,3 4 0,26 2 0,1 0 0,-1 0 0,1 1 0,-1-3 0,-16-3 0,9 3 0,-2-2 0,1 2 0,0-1 0,-1 2 0,1-1 0,-2 2 0,-20-1 0,-141 2 0,84 2 0,-1479-2 0,1555-1 0,-2 0 0,2-2 0,-2 1 0,1-2 0,1 1 0,-30-9 0,26 6 0,0 1 0,1 2 0,-2-1 0,-36-2 0,-44-2 0,58 3 0,-66 0 0,30 5 0,-100-9 0,-12-4 0,-303 2 0,475 12 0,2 0 0,-33 5 0,-27 1 0,50-3 0,-1 0 0,1 0 0,1 1 0,-31 8 0,9-2 0,-33 4 0,-146 15 0,173-24 0,25-2 0,-41 1 0,39-2 0,0 0 0,-49 9 0,52-6 0,-2-2 0,-52 3 0,46-6 0,0-1 0,1-1 0,0 0 0,-1-2 0,1 0 0,-62-13 0,67 12 0,-3-1 0,-43-1 0,-10 0 0,29 1 0,0 2 0,-116 3 0,79 2 0,30-2 0,-88 0 0,145-2 0,-1 2 0,1-3 0,0 1 0,0 1 0,-18-8 0,17 6 0,-1 0 0,1 0 0,-30-3 0,6 4 0,1 0 0,-2 1 0,2 1 0,-1 1 0,0 2 0,-66 7 0,93-8 0,-1-1 0,1 2 0,0 0 0,1-1 0,-1 2 0,1-2 0,1 2 0,-1-1 0,1 2 0,0-1 0,-12 9 0,-5 3 0,-39 38 0,35-27 0,-9 12 0,27-28 0,-21 20 0,27-26 0,-1-2 0,1 1 0,-1-2 0,-1 2 0,2-1 0,-2 0 0,0-1 0,-12 5 0,-8 0-1365,1-1-5461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0T14:24:34.833"/>
    </inkml:context>
    <inkml:brush xml:id="br0">
      <inkml:brushProperty name="width" value="0.05" units="cm"/>
      <inkml:brushProperty name="height" value="0.05" units="cm"/>
      <inkml:brushProperty name="color" value="#00B050"/>
    </inkml:brush>
  </inkml:definitions>
  <inkml:trace contextRef="#ctx0" brushRef="#br0">480 320 24575,'-1'2'0,"1"2"0,-1-1 0,0-1 0,-1 2 0,0-2 0,0 2 0,0-2 0,0 2 0,-1-2 0,0 2 0,0-2 0,0 2 0,-1-2 0,1 1 0,-1-1 0,1-1 0,-7 5 0,2-2 0,0-2 0,0 2 0,0-1 0,-1 0 0,0-1 0,0 0 0,0 1 0,-1-1 0,-9 2 0,5-3 0,4 0 0,1 0 0,0 0 0,0 2 0,-17 3 0,22-5 0,1 0 0,1-1 0,-2 2 0,1 0 0,0-1 0,1 0 0,-1 1 0,1 0 0,0 0 0,-1-1 0,2 2 0,-1-2 0,0 1 0,1 0 0,-1 0 0,0 2 0,-2 7 0,0 1 0,1 1 0,1-1 0,1 0 0,4 16 0,-3-13 0,0 0 0,-6 24 0,2-28 0,-1-3 0,0 2 0,-3-1 0,1 1 0,-13 12 0,-7 7 0,21-17 0,-2-3 0,3 2 0,0 0 0,1-1 0,1 1 0,-2 15 0,7 72 0,1-49 0,-2-30 0,1-12 0,-2-1 0,1 1 0,-2-1 0,1 0 0,-1 0 0,-1 1 0,0-1 0,-1 1 0,0-1 0,-6 8 0,2-7 0,0 0 0,2 0 0,0 3 0,-1-3 0,2 0 0,1 2 0,0 0 0,1-1 0,-1 13 0,-10 58 0,-2 6 0,13 277 0,4-173 0,-2 231 0,2-404 0,1 2 0,8 18 0,3 25 0,-14-53 0,0-1 0,1 1 0,1 1 0,0-1 0,0-1 0,1 1 0,1 0 0,6 8 0,2 0 0,-4 0 0,0-1 0,0 1 0,3 28 0,-2-11 0,-1 7 0,-2 0 0,-9 64 0,1-37 0,1-52 0,-1-2 0,-9 20 0,6-18 0,-4 23 0,7 5 0,2-20 0,-11 41 0,-26 50 0,29-75 0,3 2 0,5 59 0,2-35 0,-2 432 0,3-470 0,10 32 0,0 11 0,2-1 0,1 3 0,-16 14 0,1 19 0,2-91 0,2-3 0,0 3 0,9 10 0,0 4 0,42 69 0,-21-37 0,-29-46 0,-1-1 0,-1 1 0,-2 1 0,-1-1 0,-2 22 0,2 16 0,0-47 0,0-1 0,2 2 0,-1-1 0,0 0 0,1 1 0,0-1 0,0-1 0,1 1 0,0 0 0,2-2 0,-2 3 0,10 4 0,-1-2 0,1 0 0,1 1 0,0-2 0,31 11 0,-34-12 0,2 1 0,0 0 0,-2 0 0,1 0 0,-3 0 0,1 2 0,16 17 0,-22-23 0,0 2 0,1-1 0,-1-1 0,2 0 0,-1 1 0,1 0 0,0 0 0,0-2 0,1 1 0,-1 0 0,9 0 0,7 3 0,-1 0 0,43 4 0,-52-9 0,5 3 0,1-2 0,-1 2 0,0-2 0,-1 4 0,27 7 0,-39-12 0,1 0 0,-2 2 0,1-3 0,0 1 0,0 0 0,0 0 0,2-1 0,-2 1 0,0-1 0,1 0 0,0 2 0,-2-2 0,3-2 0,-2 2 0,6-1 0,12-1 0,-3-2 0,33-5 0,-28 4 0,335-81 0,-351 83 0,-2 0 0,2 2 0,-1-1 0,2 0 0,-1 0 0,9-1 0,-15 3 0,-2 0 0,1 0 0,0 0 0,0 0 0,0 0 0,0 0 0,1 0 0,-2 0 0,2 1 0,-2-1 0,2 0 0,-2 0 0,1 1 0,0-1 0,0 1 0,0-1 0,-1 2 0,1-2 0,-1 1 0,0 0 0,1-1 0,-1 0 0,1 1 0,0 0 0,-2 0 0,1 1 0,1-1 0,0 1 0,3 3 0,0 0 0,1 1 0,0-2 0,1 1 0,9 6 0,-13-10 0,2 1 0,0 1 0,0-2 0,0 1 0,1-2 0,-1 3 0,0-2 0,0 0 0,0 0 0,1-1 0,9 3 0,33 0 0,2 0 0,0-3 0,52-3 0,-3 2 0,-77 0 0,-8 1 0,1-1 0,-1 2 0,1-1 0,-1 2 0,0-2 0,1 1 0,23 7 0,-3 0 0,2-2 0,1 1 0,0-2 0,0 1 0,0-3 0,0 0 0,57-1 0,2973-3 0,-1782 1 0,-1236-1 0,0-2 0,84-7 0,90-24 0,-97 6 0,-26 4 0,-40 13 0,-27 5 0,44-10 0,-71 13 0,-2 2 0,2-1 0,-2-2 0,2 3 0,-2-1 0,0-2 0,0 2 0,0-1 0,0 0 0,-1 0 0,-1 0 0,8-7 0,-1-2 0,-2 1 0,11-20 0,9-12 0,-4 15 0,-2 4 0,-3-3 0,19-32 0,34-71 0,-63 111 0,15-20 0,-19 32 0,1 1 0,1-1 0,0 0 0,1 1 0,15-11 0,-16 12 0,-1 2 0,0-2 0,-2 2 0,1-2 0,0 0 0,-1 0 0,-1 1 0,0-1 0,1 0 0,-1-1 0,1-5 0,0-4 0,-3-1 0,-1-22 0,0 37 0,-2-26 0,2 0 0,1 0 0,3 1 0,18-49 0,-7 46 0,51-115 0,-59 114 0,-3 0 0,-1 2 0,-5-42 0,0 16 0,-13-46 0,0 9 0,14-206 0,3 140 0,-4 144 0,-5-22 0,3 24 0,2 1 0,0-1 0,2-20 0,19-302 0,-21 231 0,6 60 0,15-46 0,-13 61 0,6-13 0,6-29 0,-18 59 0,0 1 0,0-1 0,-2 2 0,-1 0 0,-6-19 0,-7-2 0,-26-49 0,34 64 0,-1 2 0,-2-1 0,-20-19 0,15 20 0,3 0 0,0-1 0,2 1 0,-12-15 0,0-5 0,16 26 0,1-1 0,1 0 0,-1-2 0,-2-6 0,2-11 0,3 0 0,1 0 0,5-32 0,-1 7 0,-2-197 0,3 224 0,11-38 0,-3 24 0,-3 7 0,3 0 0,33-51 0,-32 61 0,0 0 0,-1-1 0,-3 1 0,-1-1 0,-2 0 0,0-26 0,-4-30 0,-4-74 0,-1 139 0,0 1 0,0-3 0,-2 4 0,-11-16 0,-5-12 0,19 31 0,-7-10 0,3 0 0,1 0 0,-2-20 0,5 25 0,0-1 0,-3 0 0,1 1 0,-2 0 0,-1 0 0,-1-1 0,-2 1 0,0 1 0,0-1 0,-21-13 0,21 18 0,-2 0 0,-30-16 0,31 17 0,-2 1 0,3-3 0,-1 2 0,-13-12 0,-107-116 0,126 128 0,0-1 0,-1 3 0,0-3 0,-2 2 0,1 1 0,-1-1 0,0 0 0,-1 0 0,0 1 0,-2 0 0,2 0 0,-1 1 0,-1-1 0,0 1 0,0 1 0,-1 0 0,0 0 0,-26-4 0,3 4 0,26 2 0,1 0 0,-1 0 0,1 1 0,-1-3 0,-16-3 0,9 3 0,-2-2 0,1 2 0,0-1 0,-1 2 0,1-1 0,-2 2 0,-20-1 0,-141 2 0,84 2 0,-1479-2 0,1555-1 0,-2 0 0,2-2 0,-2 1 0,1-2 0,1 1 0,-30-9 0,26 6 0,0 1 0,1 2 0,-2-1 0,-36-2 0,-44-2 0,58 3 0,-66 0 0,30 5 0,-100-9 0,-12-4 0,-303 2 0,475 12 0,2 0 0,-33 5 0,-27 1 0,50-3 0,-1 0 0,1 0 0,1 1 0,-31 8 0,9-2 0,-33 4 0,-146 15 0,173-24 0,25-2 0,-41 1 0,39-2 0,0 0 0,-49 9 0,52-6 0,-2-2 0,-52 3 0,46-6 0,0-1 0,1-1 0,0 0 0,-1-2 0,1 0 0,-62-13 0,67 12 0,-3-1 0,-43-1 0,-10 0 0,29 1 0,0 2 0,-116 3 0,79 2 0,30-2 0,-88 0 0,145-2 0,-1 2 0,1-3 0,0 1 0,0 1 0,-18-8 0,17 6 0,-1 0 0,1 0 0,-30-3 0,6 4 0,1 0 0,-2 1 0,2 1 0,-1 1 0,0 2 0,-66 7 0,93-8 0,-1-1 0,1 2 0,0 0 0,1-1 0,-1 2 0,1-2 0,1 2 0,-1-1 0,1 2 0,0-1 0,-12 9 0,-5 3 0,-39 38 0,35-27 0,-9 12 0,27-28 0,-21 20 0,27-26 0,-1-2 0,1 1 0,-1-2 0,-1 2 0,2-1 0,-2 0 0,0-1 0,-12 5 0,-8 0-1365,1-1-5461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11bc263f502_0_12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11bc263f502_0_1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1879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11bc263f502_0_12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11bc263f502_0_1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40241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3"/>
        <p:cNvGrpSpPr/>
        <p:nvPr/>
      </p:nvGrpSpPr>
      <p:grpSpPr>
        <a:xfrm>
          <a:off x="0" y="0"/>
          <a:ext cx="0" cy="0"/>
          <a:chOff x="0" y="0"/>
          <a:chExt cx="0" cy="0"/>
        </a:xfrm>
      </p:grpSpPr>
      <p:sp>
        <p:nvSpPr>
          <p:cNvPr id="1274" name="Google Shape;1274;g13ef048210c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5" name="Google Shape;1275;g13ef048210c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6"/>
        <p:cNvGrpSpPr/>
        <p:nvPr/>
      </p:nvGrpSpPr>
      <p:grpSpPr>
        <a:xfrm>
          <a:off x="0" y="0"/>
          <a:ext cx="0" cy="0"/>
          <a:chOff x="0" y="0"/>
          <a:chExt cx="0" cy="0"/>
        </a:xfrm>
      </p:grpSpPr>
      <p:sp>
        <p:nvSpPr>
          <p:cNvPr id="1397" name="Google Shape;1397;g12937d05419_0_7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8" name="Google Shape;1398;g12937d05419_0_7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11bc263f502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11bc263f502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g11bc263f502_0_2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6" name="Google Shape;746;g11bc263f502_0_2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11bc263f50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11bc263f50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11bc263f50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11bc263f50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51744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11bc263f502_0_2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 name="Google Shape;502;g11bc263f502_0_2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11bc263f502_0_12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 name="Google Shape;473;g11bc263f502_0_1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Google Shape;882;g12937d05419_0_6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3" name="Google Shape;883;g12937d05419_0_6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11bc263f502_0_12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11bc263f502_0_1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5834675" y="-25"/>
            <a:ext cx="3309317" cy="2987238"/>
          </a:xfrm>
          <a:custGeom>
            <a:avLst/>
            <a:gdLst/>
            <a:ahLst/>
            <a:cxnLst/>
            <a:rect l="l" t="t" r="r" b="b"/>
            <a:pathLst>
              <a:path w="32972" h="29763" extrusionOk="0">
                <a:moveTo>
                  <a:pt x="798" y="1"/>
                </a:moveTo>
                <a:cubicBezTo>
                  <a:pt x="1" y="1054"/>
                  <a:pt x="366" y="2627"/>
                  <a:pt x="1201" y="3647"/>
                </a:cubicBezTo>
                <a:cubicBezTo>
                  <a:pt x="2042" y="4668"/>
                  <a:pt x="3243" y="5301"/>
                  <a:pt x="4335" y="6038"/>
                </a:cubicBezTo>
                <a:cubicBezTo>
                  <a:pt x="5432" y="6775"/>
                  <a:pt x="6496" y="7736"/>
                  <a:pt x="6791" y="9024"/>
                </a:cubicBezTo>
                <a:cubicBezTo>
                  <a:pt x="7091" y="10340"/>
                  <a:pt x="6496" y="11715"/>
                  <a:pt x="5667" y="12774"/>
                </a:cubicBezTo>
                <a:cubicBezTo>
                  <a:pt x="4832" y="13839"/>
                  <a:pt x="3762" y="14696"/>
                  <a:pt x="2877" y="15717"/>
                </a:cubicBezTo>
                <a:cubicBezTo>
                  <a:pt x="1316" y="17518"/>
                  <a:pt x="355" y="19947"/>
                  <a:pt x="716" y="22305"/>
                </a:cubicBezTo>
                <a:cubicBezTo>
                  <a:pt x="1081" y="24664"/>
                  <a:pt x="2959" y="26831"/>
                  <a:pt x="5328" y="27120"/>
                </a:cubicBezTo>
                <a:cubicBezTo>
                  <a:pt x="5540" y="27146"/>
                  <a:pt x="5753" y="27157"/>
                  <a:pt x="5965" y="27157"/>
                </a:cubicBezTo>
                <a:cubicBezTo>
                  <a:pt x="7523" y="27157"/>
                  <a:pt x="9087" y="26549"/>
                  <a:pt x="10638" y="26549"/>
                </a:cubicBezTo>
                <a:cubicBezTo>
                  <a:pt x="10943" y="26549"/>
                  <a:pt x="11247" y="26572"/>
                  <a:pt x="11551" y="26629"/>
                </a:cubicBezTo>
                <a:cubicBezTo>
                  <a:pt x="13287" y="26956"/>
                  <a:pt x="14646" y="28283"/>
                  <a:pt x="16246" y="29036"/>
                </a:cubicBezTo>
                <a:cubicBezTo>
                  <a:pt x="17313" y="29538"/>
                  <a:pt x="18460" y="29763"/>
                  <a:pt x="19623" y="29763"/>
                </a:cubicBezTo>
                <a:cubicBezTo>
                  <a:pt x="21898" y="29763"/>
                  <a:pt x="24227" y="28901"/>
                  <a:pt x="26110" y="27568"/>
                </a:cubicBezTo>
                <a:cubicBezTo>
                  <a:pt x="28959" y="25553"/>
                  <a:pt x="30995" y="22617"/>
                  <a:pt x="32971" y="19745"/>
                </a:cubicBezTo>
                <a:lnTo>
                  <a:pt x="32971" y="6"/>
                </a:lnTo>
                <a:lnTo>
                  <a:pt x="7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rot="10800000">
            <a:off x="0" y="2156025"/>
            <a:ext cx="3309317" cy="2987238"/>
          </a:xfrm>
          <a:custGeom>
            <a:avLst/>
            <a:gdLst/>
            <a:ahLst/>
            <a:cxnLst/>
            <a:rect l="l" t="t" r="r" b="b"/>
            <a:pathLst>
              <a:path w="32972" h="29763" extrusionOk="0">
                <a:moveTo>
                  <a:pt x="798" y="1"/>
                </a:moveTo>
                <a:cubicBezTo>
                  <a:pt x="1" y="1054"/>
                  <a:pt x="366" y="2627"/>
                  <a:pt x="1201" y="3647"/>
                </a:cubicBezTo>
                <a:cubicBezTo>
                  <a:pt x="2042" y="4668"/>
                  <a:pt x="3243" y="5301"/>
                  <a:pt x="4335" y="6038"/>
                </a:cubicBezTo>
                <a:cubicBezTo>
                  <a:pt x="5432" y="6775"/>
                  <a:pt x="6496" y="7736"/>
                  <a:pt x="6791" y="9024"/>
                </a:cubicBezTo>
                <a:cubicBezTo>
                  <a:pt x="7091" y="10340"/>
                  <a:pt x="6496" y="11715"/>
                  <a:pt x="5667" y="12774"/>
                </a:cubicBezTo>
                <a:cubicBezTo>
                  <a:pt x="4832" y="13839"/>
                  <a:pt x="3762" y="14696"/>
                  <a:pt x="2877" y="15717"/>
                </a:cubicBezTo>
                <a:cubicBezTo>
                  <a:pt x="1316" y="17518"/>
                  <a:pt x="355" y="19947"/>
                  <a:pt x="716" y="22305"/>
                </a:cubicBezTo>
                <a:cubicBezTo>
                  <a:pt x="1081" y="24664"/>
                  <a:pt x="2959" y="26831"/>
                  <a:pt x="5328" y="27120"/>
                </a:cubicBezTo>
                <a:cubicBezTo>
                  <a:pt x="5540" y="27146"/>
                  <a:pt x="5753" y="27157"/>
                  <a:pt x="5965" y="27157"/>
                </a:cubicBezTo>
                <a:cubicBezTo>
                  <a:pt x="7523" y="27157"/>
                  <a:pt x="9087" y="26549"/>
                  <a:pt x="10638" y="26549"/>
                </a:cubicBezTo>
                <a:cubicBezTo>
                  <a:pt x="10943" y="26549"/>
                  <a:pt x="11247" y="26572"/>
                  <a:pt x="11551" y="26629"/>
                </a:cubicBezTo>
                <a:cubicBezTo>
                  <a:pt x="13287" y="26956"/>
                  <a:pt x="14646" y="28283"/>
                  <a:pt x="16246" y="29036"/>
                </a:cubicBezTo>
                <a:cubicBezTo>
                  <a:pt x="17313" y="29538"/>
                  <a:pt x="18460" y="29763"/>
                  <a:pt x="19623" y="29763"/>
                </a:cubicBezTo>
                <a:cubicBezTo>
                  <a:pt x="21898" y="29763"/>
                  <a:pt x="24227" y="28901"/>
                  <a:pt x="26110" y="27568"/>
                </a:cubicBezTo>
                <a:cubicBezTo>
                  <a:pt x="28959" y="25553"/>
                  <a:pt x="30995" y="22617"/>
                  <a:pt x="32971" y="19745"/>
                </a:cubicBezTo>
                <a:lnTo>
                  <a:pt x="32971" y="6"/>
                </a:lnTo>
                <a:lnTo>
                  <a:pt x="7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rot="10800000" flipH="1">
            <a:off x="4936300" y="-19"/>
            <a:ext cx="4207839" cy="1074716"/>
          </a:xfrm>
          <a:custGeom>
            <a:avLst/>
            <a:gdLst/>
            <a:ahLst/>
            <a:cxnLst/>
            <a:rect l="l" t="t" r="r" b="b"/>
            <a:pathLst>
              <a:path w="127327" h="41769" extrusionOk="0">
                <a:moveTo>
                  <a:pt x="33782" y="1"/>
                </a:moveTo>
                <a:cubicBezTo>
                  <a:pt x="29984" y="1"/>
                  <a:pt x="26138" y="938"/>
                  <a:pt x="22754" y="2656"/>
                </a:cubicBezTo>
                <a:cubicBezTo>
                  <a:pt x="15812" y="6192"/>
                  <a:pt x="10669" y="12586"/>
                  <a:pt x="7228" y="19575"/>
                </a:cubicBezTo>
                <a:cubicBezTo>
                  <a:pt x="3775" y="26564"/>
                  <a:pt x="1882" y="34184"/>
                  <a:pt x="1" y="41744"/>
                </a:cubicBezTo>
                <a:lnTo>
                  <a:pt x="127326" y="41768"/>
                </a:lnTo>
                <a:lnTo>
                  <a:pt x="127326" y="26766"/>
                </a:lnTo>
                <a:cubicBezTo>
                  <a:pt x="125115" y="27301"/>
                  <a:pt x="122843" y="27563"/>
                  <a:pt x="120569" y="27563"/>
                </a:cubicBezTo>
                <a:cubicBezTo>
                  <a:pt x="114092" y="27563"/>
                  <a:pt x="107601" y="25443"/>
                  <a:pt x="102454" y="21504"/>
                </a:cubicBezTo>
                <a:cubicBezTo>
                  <a:pt x="96791" y="17147"/>
                  <a:pt x="91803" y="10369"/>
                  <a:pt x="84703" y="10369"/>
                </a:cubicBezTo>
                <a:cubicBezTo>
                  <a:pt x="84624" y="10369"/>
                  <a:pt x="84544" y="10370"/>
                  <a:pt x="84464" y="10371"/>
                </a:cubicBezTo>
                <a:cubicBezTo>
                  <a:pt x="77370" y="10524"/>
                  <a:pt x="71793" y="17722"/>
                  <a:pt x="64740" y="17722"/>
                </a:cubicBezTo>
                <a:cubicBezTo>
                  <a:pt x="64643" y="17722"/>
                  <a:pt x="64547" y="17720"/>
                  <a:pt x="64449" y="17718"/>
                </a:cubicBezTo>
                <a:cubicBezTo>
                  <a:pt x="56187" y="17479"/>
                  <a:pt x="51829" y="7943"/>
                  <a:pt x="45007" y="3287"/>
                </a:cubicBezTo>
                <a:cubicBezTo>
                  <a:pt x="41712" y="1036"/>
                  <a:pt x="37773" y="1"/>
                  <a:pt x="33782" y="1"/>
                </a:cubicBezTo>
                <a:close/>
              </a:path>
            </a:pathLst>
          </a:custGeom>
          <a:solidFill>
            <a:schemeClr val="accent1">
              <a:alpha val="446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10800000">
            <a:off x="-468900" y="-12"/>
            <a:ext cx="3558131" cy="1211312"/>
          </a:xfrm>
          <a:custGeom>
            <a:avLst/>
            <a:gdLst/>
            <a:ahLst/>
            <a:cxnLst/>
            <a:rect l="l" t="t" r="r" b="b"/>
            <a:pathLst>
              <a:path w="29571" h="10067" extrusionOk="0">
                <a:moveTo>
                  <a:pt x="10181" y="0"/>
                </a:moveTo>
                <a:cubicBezTo>
                  <a:pt x="5410" y="0"/>
                  <a:pt x="2293" y="2806"/>
                  <a:pt x="0" y="10066"/>
                </a:cubicBezTo>
                <a:lnTo>
                  <a:pt x="29570" y="10066"/>
                </a:lnTo>
                <a:cubicBezTo>
                  <a:pt x="16901" y="4324"/>
                  <a:pt x="15443" y="0"/>
                  <a:pt x="10181" y="0"/>
                </a:cubicBezTo>
                <a:close/>
              </a:path>
            </a:pathLst>
          </a:custGeom>
          <a:solidFill>
            <a:schemeClr val="accent3">
              <a:alpha val="47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611300" y="3437299"/>
            <a:ext cx="5593200" cy="1706200"/>
          </a:xfrm>
          <a:custGeom>
            <a:avLst/>
            <a:gdLst/>
            <a:ahLst/>
            <a:cxnLst/>
            <a:rect l="l" t="t" r="r" b="b"/>
            <a:pathLst>
              <a:path w="237352" h="72404" extrusionOk="0">
                <a:moveTo>
                  <a:pt x="25265" y="1"/>
                </a:moveTo>
                <a:cubicBezTo>
                  <a:pt x="24946" y="1"/>
                  <a:pt x="24624" y="9"/>
                  <a:pt x="24301" y="25"/>
                </a:cubicBezTo>
                <a:cubicBezTo>
                  <a:pt x="14014" y="549"/>
                  <a:pt x="6358" y="9348"/>
                  <a:pt x="0" y="17432"/>
                </a:cubicBezTo>
                <a:lnTo>
                  <a:pt x="24" y="72403"/>
                </a:lnTo>
                <a:lnTo>
                  <a:pt x="237351" y="72403"/>
                </a:lnTo>
                <a:cubicBezTo>
                  <a:pt x="234172" y="66569"/>
                  <a:pt x="230922" y="60628"/>
                  <a:pt x="226136" y="56020"/>
                </a:cubicBezTo>
                <a:cubicBezTo>
                  <a:pt x="221955" y="51996"/>
                  <a:pt x="216340" y="49080"/>
                  <a:pt x="210615" y="49080"/>
                </a:cubicBezTo>
                <a:cubicBezTo>
                  <a:pt x="209785" y="49080"/>
                  <a:pt x="208952" y="49141"/>
                  <a:pt x="208121" y="49269"/>
                </a:cubicBezTo>
                <a:cubicBezTo>
                  <a:pt x="200930" y="50389"/>
                  <a:pt x="195084" y="56187"/>
                  <a:pt x="187857" y="57104"/>
                </a:cubicBezTo>
                <a:cubicBezTo>
                  <a:pt x="187177" y="57191"/>
                  <a:pt x="186499" y="57233"/>
                  <a:pt x="185824" y="57233"/>
                </a:cubicBezTo>
                <a:cubicBezTo>
                  <a:pt x="179715" y="57233"/>
                  <a:pt x="173869" y="53788"/>
                  <a:pt x="169355" y="49531"/>
                </a:cubicBezTo>
                <a:cubicBezTo>
                  <a:pt x="164330" y="44805"/>
                  <a:pt x="160413" y="39006"/>
                  <a:pt x="155424" y="34256"/>
                </a:cubicBezTo>
                <a:cubicBezTo>
                  <a:pt x="146597" y="25874"/>
                  <a:pt x="134399" y="21415"/>
                  <a:pt x="122252" y="21415"/>
                </a:cubicBezTo>
                <a:cubicBezTo>
                  <a:pt x="115246" y="21415"/>
                  <a:pt x="108257" y="22898"/>
                  <a:pt x="101941" y="25969"/>
                </a:cubicBezTo>
                <a:cubicBezTo>
                  <a:pt x="94274" y="29696"/>
                  <a:pt x="87154" y="35613"/>
                  <a:pt x="78629" y="35827"/>
                </a:cubicBezTo>
                <a:cubicBezTo>
                  <a:pt x="78465" y="35831"/>
                  <a:pt x="78302" y="35833"/>
                  <a:pt x="78140" y="35833"/>
                </a:cubicBezTo>
                <a:cubicBezTo>
                  <a:pt x="67113" y="35833"/>
                  <a:pt x="58547" y="26354"/>
                  <a:pt x="51554" y="17730"/>
                </a:cubicBezTo>
                <a:cubicBezTo>
                  <a:pt x="44662" y="9230"/>
                  <a:pt x="36063" y="1"/>
                  <a:pt x="25265" y="1"/>
                </a:cubicBezTo>
                <a:close/>
              </a:path>
            </a:pathLst>
          </a:custGeom>
          <a:solidFill>
            <a:schemeClr val="lt2">
              <a:alpha val="506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0" y="4158047"/>
            <a:ext cx="5672961" cy="985453"/>
          </a:xfrm>
          <a:custGeom>
            <a:avLst/>
            <a:gdLst/>
            <a:ahLst/>
            <a:cxnLst/>
            <a:rect l="l" t="t" r="r" b="b"/>
            <a:pathLst>
              <a:path w="111634" h="19392" extrusionOk="0">
                <a:moveTo>
                  <a:pt x="17433" y="1"/>
                </a:moveTo>
                <a:cubicBezTo>
                  <a:pt x="14716" y="1"/>
                  <a:pt x="11947" y="743"/>
                  <a:pt x="9561" y="1913"/>
                </a:cubicBezTo>
                <a:cubicBezTo>
                  <a:pt x="5859" y="3735"/>
                  <a:pt x="2906" y="6473"/>
                  <a:pt x="1" y="9164"/>
                </a:cubicBezTo>
                <a:lnTo>
                  <a:pt x="13" y="19392"/>
                </a:lnTo>
                <a:lnTo>
                  <a:pt x="111634" y="19392"/>
                </a:lnTo>
                <a:cubicBezTo>
                  <a:pt x="109729" y="13701"/>
                  <a:pt x="104597" y="8878"/>
                  <a:pt x="98156" y="6747"/>
                </a:cubicBezTo>
                <a:cubicBezTo>
                  <a:pt x="95615" y="5905"/>
                  <a:pt x="92895" y="5490"/>
                  <a:pt x="90173" y="5490"/>
                </a:cubicBezTo>
                <a:cubicBezTo>
                  <a:pt x="86008" y="5490"/>
                  <a:pt x="81839" y="6461"/>
                  <a:pt x="78296" y="8355"/>
                </a:cubicBezTo>
                <a:cubicBezTo>
                  <a:pt x="74544" y="10355"/>
                  <a:pt x="70871" y="13455"/>
                  <a:pt x="66643" y="13455"/>
                </a:cubicBezTo>
                <a:cubicBezTo>
                  <a:pt x="66215" y="13455"/>
                  <a:pt x="65782" y="13423"/>
                  <a:pt x="65342" y="13355"/>
                </a:cubicBezTo>
                <a:cubicBezTo>
                  <a:pt x="60723" y="12643"/>
                  <a:pt x="57607" y="8057"/>
                  <a:pt x="52925" y="8057"/>
                </a:cubicBezTo>
                <a:cubicBezTo>
                  <a:pt x="52912" y="8057"/>
                  <a:pt x="52900" y="8057"/>
                  <a:pt x="52888" y="8057"/>
                </a:cubicBezTo>
                <a:cubicBezTo>
                  <a:pt x="48662" y="8081"/>
                  <a:pt x="45649" y="11855"/>
                  <a:pt x="41494" y="12522"/>
                </a:cubicBezTo>
                <a:cubicBezTo>
                  <a:pt x="41049" y="12593"/>
                  <a:pt x="40607" y="12627"/>
                  <a:pt x="40168" y="12627"/>
                </a:cubicBezTo>
                <a:cubicBezTo>
                  <a:pt x="36587" y="12627"/>
                  <a:pt x="33279" y="10372"/>
                  <a:pt x="30850" y="7986"/>
                </a:cubicBezTo>
                <a:cubicBezTo>
                  <a:pt x="28123" y="5295"/>
                  <a:pt x="25671" y="2151"/>
                  <a:pt x="21849" y="747"/>
                </a:cubicBezTo>
                <a:cubicBezTo>
                  <a:pt x="20443" y="231"/>
                  <a:pt x="18946" y="1"/>
                  <a:pt x="17433" y="1"/>
                </a:cubicBezTo>
                <a:close/>
              </a:path>
            </a:pathLst>
          </a:custGeom>
          <a:solidFill>
            <a:schemeClr val="lt2">
              <a:alpha val="506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flipH="1">
            <a:off x="7482446" y="4409700"/>
            <a:ext cx="2155504" cy="733809"/>
          </a:xfrm>
          <a:custGeom>
            <a:avLst/>
            <a:gdLst/>
            <a:ahLst/>
            <a:cxnLst/>
            <a:rect l="l" t="t" r="r" b="b"/>
            <a:pathLst>
              <a:path w="29571" h="10067" extrusionOk="0">
                <a:moveTo>
                  <a:pt x="10181" y="0"/>
                </a:moveTo>
                <a:cubicBezTo>
                  <a:pt x="5410" y="0"/>
                  <a:pt x="2293" y="2806"/>
                  <a:pt x="0" y="10066"/>
                </a:cubicBezTo>
                <a:lnTo>
                  <a:pt x="29570" y="10066"/>
                </a:lnTo>
                <a:cubicBezTo>
                  <a:pt x="16901" y="4324"/>
                  <a:pt x="15443" y="0"/>
                  <a:pt x="10181" y="0"/>
                </a:cubicBezTo>
                <a:close/>
              </a:path>
            </a:pathLst>
          </a:custGeom>
          <a:solidFill>
            <a:schemeClr val="accent2">
              <a:alpha val="488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67913" y="2721625"/>
            <a:ext cx="959100" cy="959100"/>
          </a:xfrm>
          <a:prstGeom prst="ellipse">
            <a:avLst/>
          </a:prstGeom>
          <a:solidFill>
            <a:schemeClr val="lt2">
              <a:alpha val="506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082725" y="746825"/>
            <a:ext cx="6988200" cy="36420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txBox="1">
            <a:spLocks noGrp="1"/>
          </p:cNvSpPr>
          <p:nvPr>
            <p:ph type="ctrTitle"/>
          </p:nvPr>
        </p:nvSpPr>
        <p:spPr>
          <a:xfrm>
            <a:off x="2184142" y="1255163"/>
            <a:ext cx="4775700" cy="1908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6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9" name="Google Shape;19;p2"/>
          <p:cNvSpPr txBox="1">
            <a:spLocks noGrp="1"/>
          </p:cNvSpPr>
          <p:nvPr>
            <p:ph type="subTitle" idx="1"/>
          </p:nvPr>
        </p:nvSpPr>
        <p:spPr>
          <a:xfrm>
            <a:off x="2184162" y="3418788"/>
            <a:ext cx="4775700" cy="4617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20" name="Google Shape;20;p2"/>
          <p:cNvSpPr/>
          <p:nvPr/>
        </p:nvSpPr>
        <p:spPr>
          <a:xfrm>
            <a:off x="8678850" y="1481754"/>
            <a:ext cx="959100" cy="959100"/>
          </a:xfrm>
          <a:prstGeom prst="ellipse">
            <a:avLst/>
          </a:prstGeom>
          <a:solidFill>
            <a:schemeClr val="accent1">
              <a:alpha val="446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flipH="1">
            <a:off x="5765502" y="0"/>
            <a:ext cx="3378498" cy="1310416"/>
          </a:xfrm>
          <a:custGeom>
            <a:avLst/>
            <a:gdLst/>
            <a:ahLst/>
            <a:cxnLst/>
            <a:rect l="l" t="t" r="r" b="b"/>
            <a:pathLst>
              <a:path w="37492" h="14542" extrusionOk="0">
                <a:moveTo>
                  <a:pt x="1" y="0"/>
                </a:moveTo>
                <a:lnTo>
                  <a:pt x="1" y="10099"/>
                </a:lnTo>
                <a:cubicBezTo>
                  <a:pt x="1128" y="12447"/>
                  <a:pt x="3160" y="14542"/>
                  <a:pt x="5531" y="14542"/>
                </a:cubicBezTo>
                <a:cubicBezTo>
                  <a:pt x="5928" y="14542"/>
                  <a:pt x="6335" y="14483"/>
                  <a:pt x="6748" y="14357"/>
                </a:cubicBezTo>
                <a:cubicBezTo>
                  <a:pt x="10645" y="13167"/>
                  <a:pt x="12048" y="9013"/>
                  <a:pt x="15247" y="7703"/>
                </a:cubicBezTo>
                <a:cubicBezTo>
                  <a:pt x="15945" y="7416"/>
                  <a:pt x="16655" y="7304"/>
                  <a:pt x="17363" y="7304"/>
                </a:cubicBezTo>
                <a:cubicBezTo>
                  <a:pt x="18715" y="7304"/>
                  <a:pt x="20059" y="7714"/>
                  <a:pt x="21285" y="8101"/>
                </a:cubicBezTo>
                <a:cubicBezTo>
                  <a:pt x="23881" y="8921"/>
                  <a:pt x="26534" y="9688"/>
                  <a:pt x="28911" y="9688"/>
                </a:cubicBezTo>
                <a:cubicBezTo>
                  <a:pt x="29383" y="9688"/>
                  <a:pt x="29844" y="9657"/>
                  <a:pt x="30292" y="9591"/>
                </a:cubicBezTo>
                <a:cubicBezTo>
                  <a:pt x="33807" y="9073"/>
                  <a:pt x="35663" y="7594"/>
                  <a:pt x="36880" y="4367"/>
                </a:cubicBezTo>
                <a:cubicBezTo>
                  <a:pt x="37388" y="3014"/>
                  <a:pt x="37492" y="1545"/>
                  <a:pt x="37393" y="0"/>
                </a:cubicBezTo>
                <a:close/>
              </a:path>
            </a:pathLst>
          </a:custGeom>
          <a:solidFill>
            <a:schemeClr val="accent1">
              <a:alpha val="446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3">
  <p:cSld name="CUSTOM_2_1_1_1">
    <p:spTree>
      <p:nvGrpSpPr>
        <p:cNvPr id="1" name="Shape 208"/>
        <p:cNvGrpSpPr/>
        <p:nvPr/>
      </p:nvGrpSpPr>
      <p:grpSpPr>
        <a:xfrm>
          <a:off x="0" y="0"/>
          <a:ext cx="0" cy="0"/>
          <a:chOff x="0" y="0"/>
          <a:chExt cx="0" cy="0"/>
        </a:xfrm>
      </p:grpSpPr>
      <p:sp>
        <p:nvSpPr>
          <p:cNvPr id="209" name="Google Shape;209;p20"/>
          <p:cNvSpPr txBox="1">
            <a:spLocks noGrp="1"/>
          </p:cNvSpPr>
          <p:nvPr>
            <p:ph type="subTitle" idx="1"/>
          </p:nvPr>
        </p:nvSpPr>
        <p:spPr>
          <a:xfrm>
            <a:off x="5067675" y="2223150"/>
            <a:ext cx="2670000" cy="104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0" name="Google Shape;210;p20"/>
          <p:cNvSpPr txBox="1">
            <a:spLocks noGrp="1"/>
          </p:cNvSpPr>
          <p:nvPr>
            <p:ph type="title"/>
          </p:nvPr>
        </p:nvSpPr>
        <p:spPr>
          <a:xfrm>
            <a:off x="5067675" y="930150"/>
            <a:ext cx="2670000" cy="12930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211" name="Google Shape;211;p20"/>
          <p:cNvSpPr/>
          <p:nvPr/>
        </p:nvSpPr>
        <p:spPr>
          <a:xfrm rot="10800000" flipH="1">
            <a:off x="4054" y="-6"/>
            <a:ext cx="2806438" cy="1819281"/>
          </a:xfrm>
          <a:custGeom>
            <a:avLst/>
            <a:gdLst/>
            <a:ahLst/>
            <a:cxnLst/>
            <a:rect l="l" t="t" r="r" b="b"/>
            <a:pathLst>
              <a:path w="42033" h="27248" extrusionOk="0">
                <a:moveTo>
                  <a:pt x="2981" y="1"/>
                </a:moveTo>
                <a:cubicBezTo>
                  <a:pt x="1985" y="1"/>
                  <a:pt x="989" y="68"/>
                  <a:pt x="0" y="205"/>
                </a:cubicBezTo>
                <a:lnTo>
                  <a:pt x="0" y="27248"/>
                </a:lnTo>
                <a:lnTo>
                  <a:pt x="42033" y="27242"/>
                </a:lnTo>
                <a:cubicBezTo>
                  <a:pt x="41410" y="25081"/>
                  <a:pt x="39189" y="23847"/>
                  <a:pt x="37125" y="22957"/>
                </a:cubicBezTo>
                <a:cubicBezTo>
                  <a:pt x="35062" y="22068"/>
                  <a:pt x="32786" y="21140"/>
                  <a:pt x="31721" y="19163"/>
                </a:cubicBezTo>
                <a:cubicBezTo>
                  <a:pt x="30957" y="17733"/>
                  <a:pt x="30957" y="15959"/>
                  <a:pt x="30012" y="14644"/>
                </a:cubicBezTo>
                <a:cubicBezTo>
                  <a:pt x="28773" y="12908"/>
                  <a:pt x="26382" y="12564"/>
                  <a:pt x="24505" y="11559"/>
                </a:cubicBezTo>
                <a:cubicBezTo>
                  <a:pt x="22337" y="10402"/>
                  <a:pt x="20825" y="8339"/>
                  <a:pt x="19089" y="6603"/>
                </a:cubicBezTo>
                <a:cubicBezTo>
                  <a:pt x="14872" y="2395"/>
                  <a:pt x="8929" y="1"/>
                  <a:pt x="29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0"/>
          <p:cNvSpPr/>
          <p:nvPr/>
        </p:nvSpPr>
        <p:spPr>
          <a:xfrm rot="10800000" flipH="1">
            <a:off x="3967" y="-3577"/>
            <a:ext cx="4281237" cy="1305987"/>
          </a:xfrm>
          <a:custGeom>
            <a:avLst/>
            <a:gdLst/>
            <a:ahLst/>
            <a:cxnLst/>
            <a:rect l="l" t="t" r="r" b="b"/>
            <a:pathLst>
              <a:path w="237352" h="72404" extrusionOk="0">
                <a:moveTo>
                  <a:pt x="25265" y="1"/>
                </a:moveTo>
                <a:cubicBezTo>
                  <a:pt x="24946" y="1"/>
                  <a:pt x="24624" y="9"/>
                  <a:pt x="24301" y="25"/>
                </a:cubicBezTo>
                <a:cubicBezTo>
                  <a:pt x="14014" y="549"/>
                  <a:pt x="6358" y="9348"/>
                  <a:pt x="0" y="17432"/>
                </a:cubicBezTo>
                <a:lnTo>
                  <a:pt x="24" y="72403"/>
                </a:lnTo>
                <a:lnTo>
                  <a:pt x="237351" y="72403"/>
                </a:lnTo>
                <a:cubicBezTo>
                  <a:pt x="234172" y="66569"/>
                  <a:pt x="230922" y="60628"/>
                  <a:pt x="226136" y="56020"/>
                </a:cubicBezTo>
                <a:cubicBezTo>
                  <a:pt x="221955" y="51996"/>
                  <a:pt x="216340" y="49080"/>
                  <a:pt x="210615" y="49080"/>
                </a:cubicBezTo>
                <a:cubicBezTo>
                  <a:pt x="209785" y="49080"/>
                  <a:pt x="208952" y="49141"/>
                  <a:pt x="208121" y="49269"/>
                </a:cubicBezTo>
                <a:cubicBezTo>
                  <a:pt x="200930" y="50389"/>
                  <a:pt x="195084" y="56187"/>
                  <a:pt x="187857" y="57104"/>
                </a:cubicBezTo>
                <a:cubicBezTo>
                  <a:pt x="187177" y="57191"/>
                  <a:pt x="186499" y="57233"/>
                  <a:pt x="185824" y="57233"/>
                </a:cubicBezTo>
                <a:cubicBezTo>
                  <a:pt x="179715" y="57233"/>
                  <a:pt x="173869" y="53788"/>
                  <a:pt x="169355" y="49531"/>
                </a:cubicBezTo>
                <a:cubicBezTo>
                  <a:pt x="164330" y="44805"/>
                  <a:pt x="160413" y="39006"/>
                  <a:pt x="155424" y="34256"/>
                </a:cubicBezTo>
                <a:cubicBezTo>
                  <a:pt x="146597" y="25874"/>
                  <a:pt x="134399" y="21415"/>
                  <a:pt x="122252" y="21415"/>
                </a:cubicBezTo>
                <a:cubicBezTo>
                  <a:pt x="115246" y="21415"/>
                  <a:pt x="108257" y="22898"/>
                  <a:pt x="101941" y="25969"/>
                </a:cubicBezTo>
                <a:cubicBezTo>
                  <a:pt x="94274" y="29696"/>
                  <a:pt x="87154" y="35613"/>
                  <a:pt x="78629" y="35827"/>
                </a:cubicBezTo>
                <a:cubicBezTo>
                  <a:pt x="78465" y="35831"/>
                  <a:pt x="78302" y="35833"/>
                  <a:pt x="78140" y="35833"/>
                </a:cubicBezTo>
                <a:cubicBezTo>
                  <a:pt x="67113" y="35833"/>
                  <a:pt x="58547" y="26354"/>
                  <a:pt x="51554" y="17730"/>
                </a:cubicBezTo>
                <a:cubicBezTo>
                  <a:pt x="44662" y="9230"/>
                  <a:pt x="36063" y="1"/>
                  <a:pt x="25265" y="1"/>
                </a:cubicBezTo>
                <a:close/>
              </a:path>
            </a:pathLst>
          </a:custGeom>
          <a:solidFill>
            <a:schemeClr val="accent3">
              <a:alpha val="47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0"/>
          <p:cNvSpPr/>
          <p:nvPr/>
        </p:nvSpPr>
        <p:spPr>
          <a:xfrm rot="10800000">
            <a:off x="3920" y="-41"/>
            <a:ext cx="2648083" cy="868691"/>
          </a:xfrm>
          <a:custGeom>
            <a:avLst/>
            <a:gdLst/>
            <a:ahLst/>
            <a:cxnLst/>
            <a:rect l="l" t="t" r="r" b="b"/>
            <a:pathLst>
              <a:path w="127327" h="41769" extrusionOk="0">
                <a:moveTo>
                  <a:pt x="33782" y="1"/>
                </a:moveTo>
                <a:cubicBezTo>
                  <a:pt x="29984" y="1"/>
                  <a:pt x="26138" y="938"/>
                  <a:pt x="22754" y="2656"/>
                </a:cubicBezTo>
                <a:cubicBezTo>
                  <a:pt x="15812" y="6192"/>
                  <a:pt x="10669" y="12586"/>
                  <a:pt x="7228" y="19575"/>
                </a:cubicBezTo>
                <a:cubicBezTo>
                  <a:pt x="3775" y="26564"/>
                  <a:pt x="1882" y="34184"/>
                  <a:pt x="1" y="41744"/>
                </a:cubicBezTo>
                <a:lnTo>
                  <a:pt x="127326" y="41768"/>
                </a:lnTo>
                <a:lnTo>
                  <a:pt x="127326" y="26766"/>
                </a:lnTo>
                <a:cubicBezTo>
                  <a:pt x="125115" y="27301"/>
                  <a:pt x="122843" y="27563"/>
                  <a:pt x="120569" y="27563"/>
                </a:cubicBezTo>
                <a:cubicBezTo>
                  <a:pt x="114092" y="27563"/>
                  <a:pt x="107601" y="25443"/>
                  <a:pt x="102454" y="21504"/>
                </a:cubicBezTo>
                <a:cubicBezTo>
                  <a:pt x="96791" y="17147"/>
                  <a:pt x="91803" y="10369"/>
                  <a:pt x="84703" y="10369"/>
                </a:cubicBezTo>
                <a:cubicBezTo>
                  <a:pt x="84624" y="10369"/>
                  <a:pt x="84544" y="10370"/>
                  <a:pt x="84464" y="10371"/>
                </a:cubicBezTo>
                <a:cubicBezTo>
                  <a:pt x="77370" y="10524"/>
                  <a:pt x="71793" y="17722"/>
                  <a:pt x="64740" y="17722"/>
                </a:cubicBezTo>
                <a:cubicBezTo>
                  <a:pt x="64643" y="17722"/>
                  <a:pt x="64547" y="17720"/>
                  <a:pt x="64449" y="17718"/>
                </a:cubicBezTo>
                <a:cubicBezTo>
                  <a:pt x="56187" y="17479"/>
                  <a:pt x="51829" y="7943"/>
                  <a:pt x="45007" y="3287"/>
                </a:cubicBezTo>
                <a:cubicBezTo>
                  <a:pt x="41712" y="1036"/>
                  <a:pt x="37773" y="1"/>
                  <a:pt x="33782" y="1"/>
                </a:cubicBezTo>
                <a:close/>
              </a:path>
            </a:pathLst>
          </a:custGeom>
          <a:solidFill>
            <a:schemeClr val="accent3">
              <a:alpha val="47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0"/>
          <p:cNvSpPr/>
          <p:nvPr/>
        </p:nvSpPr>
        <p:spPr>
          <a:xfrm>
            <a:off x="4050" y="3802477"/>
            <a:ext cx="9144064" cy="1341014"/>
          </a:xfrm>
          <a:custGeom>
            <a:avLst/>
            <a:gdLst/>
            <a:ahLst/>
            <a:cxnLst/>
            <a:rect l="l" t="t" r="r" b="b"/>
            <a:pathLst>
              <a:path w="142876" h="28143" extrusionOk="0">
                <a:moveTo>
                  <a:pt x="6574" y="1"/>
                </a:moveTo>
                <a:cubicBezTo>
                  <a:pt x="4253" y="1"/>
                  <a:pt x="1915" y="766"/>
                  <a:pt x="1" y="2068"/>
                </a:cubicBezTo>
                <a:lnTo>
                  <a:pt x="1" y="28142"/>
                </a:lnTo>
                <a:lnTo>
                  <a:pt x="142876" y="28142"/>
                </a:lnTo>
                <a:lnTo>
                  <a:pt x="142876" y="10652"/>
                </a:lnTo>
                <a:cubicBezTo>
                  <a:pt x="136786" y="13712"/>
                  <a:pt x="129891" y="15285"/>
                  <a:pt x="122999" y="15285"/>
                </a:cubicBezTo>
                <a:cubicBezTo>
                  <a:pt x="119192" y="15285"/>
                  <a:pt x="115386" y="14805"/>
                  <a:pt x="111717" y="13831"/>
                </a:cubicBezTo>
                <a:cubicBezTo>
                  <a:pt x="107800" y="12795"/>
                  <a:pt x="103990" y="11212"/>
                  <a:pt x="99918" y="10973"/>
                </a:cubicBezTo>
                <a:cubicBezTo>
                  <a:pt x="99531" y="10950"/>
                  <a:pt x="99145" y="10940"/>
                  <a:pt x="98759" y="10940"/>
                </a:cubicBezTo>
                <a:cubicBezTo>
                  <a:pt x="94033" y="10940"/>
                  <a:pt x="89359" y="12544"/>
                  <a:pt x="84643" y="12544"/>
                </a:cubicBezTo>
                <a:cubicBezTo>
                  <a:pt x="84194" y="12544"/>
                  <a:pt x="83746" y="12529"/>
                  <a:pt x="83297" y="12497"/>
                </a:cubicBezTo>
                <a:cubicBezTo>
                  <a:pt x="77403" y="12069"/>
                  <a:pt x="72248" y="8771"/>
                  <a:pt x="67211" y="5854"/>
                </a:cubicBezTo>
                <a:cubicBezTo>
                  <a:pt x="62811" y="3311"/>
                  <a:pt x="57903" y="904"/>
                  <a:pt x="52852" y="904"/>
                </a:cubicBezTo>
                <a:cubicBezTo>
                  <a:pt x="52109" y="904"/>
                  <a:pt x="51362" y="956"/>
                  <a:pt x="50614" y="1067"/>
                </a:cubicBezTo>
                <a:cubicBezTo>
                  <a:pt x="45721" y="1794"/>
                  <a:pt x="41684" y="4913"/>
                  <a:pt x="37529" y="7449"/>
                </a:cubicBezTo>
                <a:cubicBezTo>
                  <a:pt x="34352" y="9397"/>
                  <a:pt x="30619" y="11094"/>
                  <a:pt x="26946" y="11094"/>
                </a:cubicBezTo>
                <a:cubicBezTo>
                  <a:pt x="25815" y="11094"/>
                  <a:pt x="24689" y="10933"/>
                  <a:pt x="23587" y="10569"/>
                </a:cubicBezTo>
                <a:cubicBezTo>
                  <a:pt x="18253" y="8807"/>
                  <a:pt x="15503" y="2937"/>
                  <a:pt x="10347" y="746"/>
                </a:cubicBezTo>
                <a:cubicBezTo>
                  <a:pt x="9145" y="236"/>
                  <a:pt x="7862" y="1"/>
                  <a:pt x="6574" y="1"/>
                </a:cubicBezTo>
                <a:close/>
              </a:path>
            </a:pathLst>
          </a:custGeom>
          <a:solidFill>
            <a:schemeClr val="accent1">
              <a:alpha val="446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0"/>
          <p:cNvSpPr/>
          <p:nvPr/>
        </p:nvSpPr>
        <p:spPr>
          <a:xfrm>
            <a:off x="5586" y="3788801"/>
            <a:ext cx="9142528" cy="1354689"/>
          </a:xfrm>
          <a:custGeom>
            <a:avLst/>
            <a:gdLst/>
            <a:ahLst/>
            <a:cxnLst/>
            <a:rect l="l" t="t" r="r" b="b"/>
            <a:pathLst>
              <a:path w="142852" h="28430" extrusionOk="0">
                <a:moveTo>
                  <a:pt x="21147" y="0"/>
                </a:moveTo>
                <a:cubicBezTo>
                  <a:pt x="13697" y="0"/>
                  <a:pt x="6296" y="1895"/>
                  <a:pt x="0" y="5926"/>
                </a:cubicBezTo>
                <a:lnTo>
                  <a:pt x="0" y="28429"/>
                </a:lnTo>
                <a:lnTo>
                  <a:pt x="142852" y="28429"/>
                </a:lnTo>
                <a:lnTo>
                  <a:pt x="142852" y="12344"/>
                </a:lnTo>
                <a:cubicBezTo>
                  <a:pt x="141208" y="8629"/>
                  <a:pt x="136870" y="7022"/>
                  <a:pt x="132811" y="7022"/>
                </a:cubicBezTo>
                <a:cubicBezTo>
                  <a:pt x="132460" y="7022"/>
                  <a:pt x="132112" y="7034"/>
                  <a:pt x="131767" y="7058"/>
                </a:cubicBezTo>
                <a:cubicBezTo>
                  <a:pt x="127433" y="7355"/>
                  <a:pt x="123278" y="9010"/>
                  <a:pt x="118944" y="9391"/>
                </a:cubicBezTo>
                <a:cubicBezTo>
                  <a:pt x="118253" y="9452"/>
                  <a:pt x="117565" y="9481"/>
                  <a:pt x="116879" y="9481"/>
                </a:cubicBezTo>
                <a:cubicBezTo>
                  <a:pt x="105909" y="9481"/>
                  <a:pt x="95570" y="2116"/>
                  <a:pt x="84530" y="2116"/>
                </a:cubicBezTo>
                <a:cubicBezTo>
                  <a:pt x="84167" y="2116"/>
                  <a:pt x="83804" y="2124"/>
                  <a:pt x="83439" y="2140"/>
                </a:cubicBezTo>
                <a:cubicBezTo>
                  <a:pt x="74022" y="2554"/>
                  <a:pt x="65358" y="8595"/>
                  <a:pt x="56005" y="8595"/>
                </a:cubicBezTo>
                <a:cubicBezTo>
                  <a:pt x="55661" y="8595"/>
                  <a:pt x="55317" y="8587"/>
                  <a:pt x="54972" y="8570"/>
                </a:cubicBezTo>
                <a:cubicBezTo>
                  <a:pt x="48328" y="8236"/>
                  <a:pt x="42315" y="4724"/>
                  <a:pt x="36029" y="2533"/>
                </a:cubicBezTo>
                <a:cubicBezTo>
                  <a:pt x="31264" y="870"/>
                  <a:pt x="26194" y="0"/>
                  <a:pt x="21147" y="0"/>
                </a:cubicBezTo>
                <a:close/>
              </a:path>
            </a:pathLst>
          </a:custGeom>
          <a:solidFill>
            <a:schemeClr val="accent1">
              <a:alpha val="446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5">
  <p:cSld name="CUSTOM_10">
    <p:spTree>
      <p:nvGrpSpPr>
        <p:cNvPr id="1" name="Shape 225"/>
        <p:cNvGrpSpPr/>
        <p:nvPr/>
      </p:nvGrpSpPr>
      <p:grpSpPr>
        <a:xfrm>
          <a:off x="0" y="0"/>
          <a:ext cx="0" cy="0"/>
          <a:chOff x="0" y="0"/>
          <a:chExt cx="0" cy="0"/>
        </a:xfrm>
      </p:grpSpPr>
      <p:sp>
        <p:nvSpPr>
          <p:cNvPr id="226" name="Google Shape;226;p22"/>
          <p:cNvSpPr txBox="1">
            <a:spLocks noGrp="1"/>
          </p:cNvSpPr>
          <p:nvPr>
            <p:ph type="title"/>
          </p:nvPr>
        </p:nvSpPr>
        <p:spPr>
          <a:xfrm>
            <a:off x="713275" y="445025"/>
            <a:ext cx="7717500" cy="7407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227" name="Google Shape;227;p22"/>
          <p:cNvSpPr txBox="1">
            <a:spLocks noGrp="1"/>
          </p:cNvSpPr>
          <p:nvPr>
            <p:ph type="body" idx="1"/>
          </p:nvPr>
        </p:nvSpPr>
        <p:spPr>
          <a:xfrm>
            <a:off x="713275" y="1152475"/>
            <a:ext cx="7717500" cy="6561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228" name="Google Shape;228;p22"/>
          <p:cNvSpPr/>
          <p:nvPr/>
        </p:nvSpPr>
        <p:spPr>
          <a:xfrm>
            <a:off x="-8" y="4487523"/>
            <a:ext cx="3776299" cy="655983"/>
          </a:xfrm>
          <a:custGeom>
            <a:avLst/>
            <a:gdLst/>
            <a:ahLst/>
            <a:cxnLst/>
            <a:rect l="l" t="t" r="r" b="b"/>
            <a:pathLst>
              <a:path w="111634" h="19392" extrusionOk="0">
                <a:moveTo>
                  <a:pt x="17433" y="1"/>
                </a:moveTo>
                <a:cubicBezTo>
                  <a:pt x="14716" y="1"/>
                  <a:pt x="11947" y="743"/>
                  <a:pt x="9561" y="1913"/>
                </a:cubicBezTo>
                <a:cubicBezTo>
                  <a:pt x="5859" y="3735"/>
                  <a:pt x="2906" y="6473"/>
                  <a:pt x="1" y="9164"/>
                </a:cubicBezTo>
                <a:lnTo>
                  <a:pt x="13" y="19392"/>
                </a:lnTo>
                <a:lnTo>
                  <a:pt x="111634" y="19392"/>
                </a:lnTo>
                <a:cubicBezTo>
                  <a:pt x="109729" y="13701"/>
                  <a:pt x="104597" y="8878"/>
                  <a:pt x="98156" y="6747"/>
                </a:cubicBezTo>
                <a:cubicBezTo>
                  <a:pt x="95615" y="5905"/>
                  <a:pt x="92895" y="5490"/>
                  <a:pt x="90173" y="5490"/>
                </a:cubicBezTo>
                <a:cubicBezTo>
                  <a:pt x="86008" y="5490"/>
                  <a:pt x="81839" y="6461"/>
                  <a:pt x="78296" y="8355"/>
                </a:cubicBezTo>
                <a:cubicBezTo>
                  <a:pt x="74544" y="10355"/>
                  <a:pt x="70871" y="13455"/>
                  <a:pt x="66643" y="13455"/>
                </a:cubicBezTo>
                <a:cubicBezTo>
                  <a:pt x="66215" y="13455"/>
                  <a:pt x="65782" y="13423"/>
                  <a:pt x="65342" y="13355"/>
                </a:cubicBezTo>
                <a:cubicBezTo>
                  <a:pt x="60723" y="12643"/>
                  <a:pt x="57607" y="8057"/>
                  <a:pt x="52925" y="8057"/>
                </a:cubicBezTo>
                <a:cubicBezTo>
                  <a:pt x="52912" y="8057"/>
                  <a:pt x="52900" y="8057"/>
                  <a:pt x="52888" y="8057"/>
                </a:cubicBezTo>
                <a:cubicBezTo>
                  <a:pt x="48662" y="8081"/>
                  <a:pt x="45649" y="11855"/>
                  <a:pt x="41494" y="12522"/>
                </a:cubicBezTo>
                <a:cubicBezTo>
                  <a:pt x="41049" y="12593"/>
                  <a:pt x="40607" y="12627"/>
                  <a:pt x="40168" y="12627"/>
                </a:cubicBezTo>
                <a:cubicBezTo>
                  <a:pt x="36587" y="12627"/>
                  <a:pt x="33279" y="10372"/>
                  <a:pt x="30850" y="7986"/>
                </a:cubicBezTo>
                <a:cubicBezTo>
                  <a:pt x="28123" y="5295"/>
                  <a:pt x="25671" y="2151"/>
                  <a:pt x="21849" y="747"/>
                </a:cubicBezTo>
                <a:cubicBezTo>
                  <a:pt x="20443" y="231"/>
                  <a:pt x="18946" y="1"/>
                  <a:pt x="17433" y="1"/>
                </a:cubicBezTo>
                <a:close/>
              </a:path>
            </a:pathLst>
          </a:custGeom>
          <a:solidFill>
            <a:schemeClr val="accent3">
              <a:alpha val="47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2"/>
          <p:cNvSpPr/>
          <p:nvPr/>
        </p:nvSpPr>
        <p:spPr>
          <a:xfrm>
            <a:off x="0" y="4007750"/>
            <a:ext cx="3723459" cy="1135838"/>
          </a:xfrm>
          <a:custGeom>
            <a:avLst/>
            <a:gdLst/>
            <a:ahLst/>
            <a:cxnLst/>
            <a:rect l="l" t="t" r="r" b="b"/>
            <a:pathLst>
              <a:path w="237352" h="72404" extrusionOk="0">
                <a:moveTo>
                  <a:pt x="25265" y="1"/>
                </a:moveTo>
                <a:cubicBezTo>
                  <a:pt x="24946" y="1"/>
                  <a:pt x="24624" y="9"/>
                  <a:pt x="24301" y="25"/>
                </a:cubicBezTo>
                <a:cubicBezTo>
                  <a:pt x="14014" y="549"/>
                  <a:pt x="6358" y="9348"/>
                  <a:pt x="0" y="17432"/>
                </a:cubicBezTo>
                <a:lnTo>
                  <a:pt x="24" y="72403"/>
                </a:lnTo>
                <a:lnTo>
                  <a:pt x="237351" y="72403"/>
                </a:lnTo>
                <a:cubicBezTo>
                  <a:pt x="234172" y="66569"/>
                  <a:pt x="230922" y="60628"/>
                  <a:pt x="226136" y="56020"/>
                </a:cubicBezTo>
                <a:cubicBezTo>
                  <a:pt x="221955" y="51996"/>
                  <a:pt x="216340" y="49080"/>
                  <a:pt x="210615" y="49080"/>
                </a:cubicBezTo>
                <a:cubicBezTo>
                  <a:pt x="209785" y="49080"/>
                  <a:pt x="208952" y="49141"/>
                  <a:pt x="208121" y="49269"/>
                </a:cubicBezTo>
                <a:cubicBezTo>
                  <a:pt x="200930" y="50389"/>
                  <a:pt x="195084" y="56187"/>
                  <a:pt x="187857" y="57104"/>
                </a:cubicBezTo>
                <a:cubicBezTo>
                  <a:pt x="187177" y="57191"/>
                  <a:pt x="186499" y="57233"/>
                  <a:pt x="185824" y="57233"/>
                </a:cubicBezTo>
                <a:cubicBezTo>
                  <a:pt x="179715" y="57233"/>
                  <a:pt x="173869" y="53788"/>
                  <a:pt x="169355" y="49531"/>
                </a:cubicBezTo>
                <a:cubicBezTo>
                  <a:pt x="164330" y="44805"/>
                  <a:pt x="160413" y="39006"/>
                  <a:pt x="155424" y="34256"/>
                </a:cubicBezTo>
                <a:cubicBezTo>
                  <a:pt x="146597" y="25874"/>
                  <a:pt x="134399" y="21415"/>
                  <a:pt x="122252" y="21415"/>
                </a:cubicBezTo>
                <a:cubicBezTo>
                  <a:pt x="115246" y="21415"/>
                  <a:pt x="108257" y="22898"/>
                  <a:pt x="101941" y="25969"/>
                </a:cubicBezTo>
                <a:cubicBezTo>
                  <a:pt x="94274" y="29696"/>
                  <a:pt x="87154" y="35613"/>
                  <a:pt x="78629" y="35827"/>
                </a:cubicBezTo>
                <a:cubicBezTo>
                  <a:pt x="78465" y="35831"/>
                  <a:pt x="78302" y="35833"/>
                  <a:pt x="78140" y="35833"/>
                </a:cubicBezTo>
                <a:cubicBezTo>
                  <a:pt x="67113" y="35833"/>
                  <a:pt x="58547" y="26354"/>
                  <a:pt x="51554" y="17730"/>
                </a:cubicBezTo>
                <a:cubicBezTo>
                  <a:pt x="44662" y="9230"/>
                  <a:pt x="36063" y="1"/>
                  <a:pt x="25265" y="1"/>
                </a:cubicBezTo>
                <a:close/>
              </a:path>
            </a:pathLst>
          </a:custGeom>
          <a:solidFill>
            <a:schemeClr val="accent3">
              <a:alpha val="47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2"/>
          <p:cNvSpPr/>
          <p:nvPr/>
        </p:nvSpPr>
        <p:spPr>
          <a:xfrm rot="10800000">
            <a:off x="5420532" y="0"/>
            <a:ext cx="3723459" cy="1135838"/>
          </a:xfrm>
          <a:custGeom>
            <a:avLst/>
            <a:gdLst/>
            <a:ahLst/>
            <a:cxnLst/>
            <a:rect l="l" t="t" r="r" b="b"/>
            <a:pathLst>
              <a:path w="237352" h="72404" extrusionOk="0">
                <a:moveTo>
                  <a:pt x="25265" y="1"/>
                </a:moveTo>
                <a:cubicBezTo>
                  <a:pt x="24946" y="1"/>
                  <a:pt x="24624" y="9"/>
                  <a:pt x="24301" y="25"/>
                </a:cubicBezTo>
                <a:cubicBezTo>
                  <a:pt x="14014" y="549"/>
                  <a:pt x="6358" y="9348"/>
                  <a:pt x="0" y="17432"/>
                </a:cubicBezTo>
                <a:lnTo>
                  <a:pt x="24" y="72403"/>
                </a:lnTo>
                <a:lnTo>
                  <a:pt x="237351" y="72403"/>
                </a:lnTo>
                <a:cubicBezTo>
                  <a:pt x="234172" y="66569"/>
                  <a:pt x="230922" y="60628"/>
                  <a:pt x="226136" y="56020"/>
                </a:cubicBezTo>
                <a:cubicBezTo>
                  <a:pt x="221955" y="51996"/>
                  <a:pt x="216340" y="49080"/>
                  <a:pt x="210615" y="49080"/>
                </a:cubicBezTo>
                <a:cubicBezTo>
                  <a:pt x="209785" y="49080"/>
                  <a:pt x="208952" y="49141"/>
                  <a:pt x="208121" y="49269"/>
                </a:cubicBezTo>
                <a:cubicBezTo>
                  <a:pt x="200930" y="50389"/>
                  <a:pt x="195084" y="56187"/>
                  <a:pt x="187857" y="57104"/>
                </a:cubicBezTo>
                <a:cubicBezTo>
                  <a:pt x="187177" y="57191"/>
                  <a:pt x="186499" y="57233"/>
                  <a:pt x="185824" y="57233"/>
                </a:cubicBezTo>
                <a:cubicBezTo>
                  <a:pt x="179715" y="57233"/>
                  <a:pt x="173869" y="53788"/>
                  <a:pt x="169355" y="49531"/>
                </a:cubicBezTo>
                <a:cubicBezTo>
                  <a:pt x="164330" y="44805"/>
                  <a:pt x="160413" y="39006"/>
                  <a:pt x="155424" y="34256"/>
                </a:cubicBezTo>
                <a:cubicBezTo>
                  <a:pt x="146597" y="25874"/>
                  <a:pt x="134399" y="21415"/>
                  <a:pt x="122252" y="21415"/>
                </a:cubicBezTo>
                <a:cubicBezTo>
                  <a:pt x="115246" y="21415"/>
                  <a:pt x="108257" y="22898"/>
                  <a:pt x="101941" y="25969"/>
                </a:cubicBezTo>
                <a:cubicBezTo>
                  <a:pt x="94274" y="29696"/>
                  <a:pt x="87154" y="35613"/>
                  <a:pt x="78629" y="35827"/>
                </a:cubicBezTo>
                <a:cubicBezTo>
                  <a:pt x="78465" y="35831"/>
                  <a:pt x="78302" y="35833"/>
                  <a:pt x="78140" y="35833"/>
                </a:cubicBezTo>
                <a:cubicBezTo>
                  <a:pt x="67113" y="35833"/>
                  <a:pt x="58547" y="26354"/>
                  <a:pt x="51554" y="17730"/>
                </a:cubicBezTo>
                <a:cubicBezTo>
                  <a:pt x="44662" y="9230"/>
                  <a:pt x="36063" y="1"/>
                  <a:pt x="25265" y="1"/>
                </a:cubicBezTo>
                <a:close/>
              </a:path>
            </a:pathLst>
          </a:custGeom>
          <a:solidFill>
            <a:schemeClr val="accent1">
              <a:alpha val="446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2"/>
          <p:cNvSpPr/>
          <p:nvPr/>
        </p:nvSpPr>
        <p:spPr>
          <a:xfrm rot="10800000">
            <a:off x="5367700" y="82"/>
            <a:ext cx="3776299" cy="655983"/>
          </a:xfrm>
          <a:custGeom>
            <a:avLst/>
            <a:gdLst/>
            <a:ahLst/>
            <a:cxnLst/>
            <a:rect l="l" t="t" r="r" b="b"/>
            <a:pathLst>
              <a:path w="111634" h="19392" extrusionOk="0">
                <a:moveTo>
                  <a:pt x="17433" y="1"/>
                </a:moveTo>
                <a:cubicBezTo>
                  <a:pt x="14716" y="1"/>
                  <a:pt x="11947" y="743"/>
                  <a:pt x="9561" y="1913"/>
                </a:cubicBezTo>
                <a:cubicBezTo>
                  <a:pt x="5859" y="3735"/>
                  <a:pt x="2906" y="6473"/>
                  <a:pt x="1" y="9164"/>
                </a:cubicBezTo>
                <a:lnTo>
                  <a:pt x="13" y="19392"/>
                </a:lnTo>
                <a:lnTo>
                  <a:pt x="111634" y="19392"/>
                </a:lnTo>
                <a:cubicBezTo>
                  <a:pt x="109729" y="13701"/>
                  <a:pt x="104597" y="8878"/>
                  <a:pt x="98156" y="6747"/>
                </a:cubicBezTo>
                <a:cubicBezTo>
                  <a:pt x="95615" y="5905"/>
                  <a:pt x="92895" y="5490"/>
                  <a:pt x="90173" y="5490"/>
                </a:cubicBezTo>
                <a:cubicBezTo>
                  <a:pt x="86008" y="5490"/>
                  <a:pt x="81839" y="6461"/>
                  <a:pt x="78296" y="8355"/>
                </a:cubicBezTo>
                <a:cubicBezTo>
                  <a:pt x="74544" y="10355"/>
                  <a:pt x="70871" y="13455"/>
                  <a:pt x="66643" y="13455"/>
                </a:cubicBezTo>
                <a:cubicBezTo>
                  <a:pt x="66215" y="13455"/>
                  <a:pt x="65782" y="13423"/>
                  <a:pt x="65342" y="13355"/>
                </a:cubicBezTo>
                <a:cubicBezTo>
                  <a:pt x="60723" y="12643"/>
                  <a:pt x="57607" y="8057"/>
                  <a:pt x="52925" y="8057"/>
                </a:cubicBezTo>
                <a:cubicBezTo>
                  <a:pt x="52912" y="8057"/>
                  <a:pt x="52900" y="8057"/>
                  <a:pt x="52888" y="8057"/>
                </a:cubicBezTo>
                <a:cubicBezTo>
                  <a:pt x="48662" y="8081"/>
                  <a:pt x="45649" y="11855"/>
                  <a:pt x="41494" y="12522"/>
                </a:cubicBezTo>
                <a:cubicBezTo>
                  <a:pt x="41049" y="12593"/>
                  <a:pt x="40607" y="12627"/>
                  <a:pt x="40168" y="12627"/>
                </a:cubicBezTo>
                <a:cubicBezTo>
                  <a:pt x="36587" y="12627"/>
                  <a:pt x="33279" y="10372"/>
                  <a:pt x="30850" y="7986"/>
                </a:cubicBezTo>
                <a:cubicBezTo>
                  <a:pt x="28123" y="5295"/>
                  <a:pt x="25671" y="2151"/>
                  <a:pt x="21849" y="747"/>
                </a:cubicBezTo>
                <a:cubicBezTo>
                  <a:pt x="20443" y="231"/>
                  <a:pt x="18946" y="1"/>
                  <a:pt x="17433" y="1"/>
                </a:cubicBezTo>
                <a:close/>
              </a:path>
            </a:pathLst>
          </a:custGeom>
          <a:solidFill>
            <a:schemeClr val="accent1">
              <a:alpha val="446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hanks">
  <p:cSld name="CUSTOM_7">
    <p:spTree>
      <p:nvGrpSpPr>
        <p:cNvPr id="1" name="Shape 378"/>
        <p:cNvGrpSpPr/>
        <p:nvPr/>
      </p:nvGrpSpPr>
      <p:grpSpPr>
        <a:xfrm>
          <a:off x="0" y="0"/>
          <a:ext cx="0" cy="0"/>
          <a:chOff x="0" y="0"/>
          <a:chExt cx="0" cy="0"/>
        </a:xfrm>
      </p:grpSpPr>
      <p:sp>
        <p:nvSpPr>
          <p:cNvPr id="379" name="Google Shape;379;p31"/>
          <p:cNvSpPr/>
          <p:nvPr/>
        </p:nvSpPr>
        <p:spPr>
          <a:xfrm>
            <a:off x="5834675" y="-25"/>
            <a:ext cx="3309317" cy="2987238"/>
          </a:xfrm>
          <a:custGeom>
            <a:avLst/>
            <a:gdLst/>
            <a:ahLst/>
            <a:cxnLst/>
            <a:rect l="l" t="t" r="r" b="b"/>
            <a:pathLst>
              <a:path w="32972" h="29763" extrusionOk="0">
                <a:moveTo>
                  <a:pt x="798" y="1"/>
                </a:moveTo>
                <a:cubicBezTo>
                  <a:pt x="1" y="1054"/>
                  <a:pt x="366" y="2627"/>
                  <a:pt x="1201" y="3647"/>
                </a:cubicBezTo>
                <a:cubicBezTo>
                  <a:pt x="2042" y="4668"/>
                  <a:pt x="3243" y="5301"/>
                  <a:pt x="4335" y="6038"/>
                </a:cubicBezTo>
                <a:cubicBezTo>
                  <a:pt x="5432" y="6775"/>
                  <a:pt x="6496" y="7736"/>
                  <a:pt x="6791" y="9024"/>
                </a:cubicBezTo>
                <a:cubicBezTo>
                  <a:pt x="7091" y="10340"/>
                  <a:pt x="6496" y="11715"/>
                  <a:pt x="5667" y="12774"/>
                </a:cubicBezTo>
                <a:cubicBezTo>
                  <a:pt x="4832" y="13839"/>
                  <a:pt x="3762" y="14696"/>
                  <a:pt x="2877" y="15717"/>
                </a:cubicBezTo>
                <a:cubicBezTo>
                  <a:pt x="1316" y="17518"/>
                  <a:pt x="355" y="19947"/>
                  <a:pt x="716" y="22305"/>
                </a:cubicBezTo>
                <a:cubicBezTo>
                  <a:pt x="1081" y="24664"/>
                  <a:pt x="2959" y="26831"/>
                  <a:pt x="5328" y="27120"/>
                </a:cubicBezTo>
                <a:cubicBezTo>
                  <a:pt x="5540" y="27146"/>
                  <a:pt x="5753" y="27157"/>
                  <a:pt x="5965" y="27157"/>
                </a:cubicBezTo>
                <a:cubicBezTo>
                  <a:pt x="7523" y="27157"/>
                  <a:pt x="9087" y="26549"/>
                  <a:pt x="10638" y="26549"/>
                </a:cubicBezTo>
                <a:cubicBezTo>
                  <a:pt x="10943" y="26549"/>
                  <a:pt x="11247" y="26572"/>
                  <a:pt x="11551" y="26629"/>
                </a:cubicBezTo>
                <a:cubicBezTo>
                  <a:pt x="13287" y="26956"/>
                  <a:pt x="14646" y="28283"/>
                  <a:pt x="16246" y="29036"/>
                </a:cubicBezTo>
                <a:cubicBezTo>
                  <a:pt x="17313" y="29538"/>
                  <a:pt x="18460" y="29763"/>
                  <a:pt x="19623" y="29763"/>
                </a:cubicBezTo>
                <a:cubicBezTo>
                  <a:pt x="21898" y="29763"/>
                  <a:pt x="24227" y="28901"/>
                  <a:pt x="26110" y="27568"/>
                </a:cubicBezTo>
                <a:cubicBezTo>
                  <a:pt x="28959" y="25553"/>
                  <a:pt x="30995" y="22617"/>
                  <a:pt x="32971" y="19745"/>
                </a:cubicBezTo>
                <a:lnTo>
                  <a:pt x="32971" y="6"/>
                </a:lnTo>
                <a:lnTo>
                  <a:pt x="7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1"/>
          <p:cNvSpPr/>
          <p:nvPr/>
        </p:nvSpPr>
        <p:spPr>
          <a:xfrm rot="10800000">
            <a:off x="0" y="2156025"/>
            <a:ext cx="3309317" cy="2987238"/>
          </a:xfrm>
          <a:custGeom>
            <a:avLst/>
            <a:gdLst/>
            <a:ahLst/>
            <a:cxnLst/>
            <a:rect l="l" t="t" r="r" b="b"/>
            <a:pathLst>
              <a:path w="32972" h="29763" extrusionOk="0">
                <a:moveTo>
                  <a:pt x="798" y="1"/>
                </a:moveTo>
                <a:cubicBezTo>
                  <a:pt x="1" y="1054"/>
                  <a:pt x="366" y="2627"/>
                  <a:pt x="1201" y="3647"/>
                </a:cubicBezTo>
                <a:cubicBezTo>
                  <a:pt x="2042" y="4668"/>
                  <a:pt x="3243" y="5301"/>
                  <a:pt x="4335" y="6038"/>
                </a:cubicBezTo>
                <a:cubicBezTo>
                  <a:pt x="5432" y="6775"/>
                  <a:pt x="6496" y="7736"/>
                  <a:pt x="6791" y="9024"/>
                </a:cubicBezTo>
                <a:cubicBezTo>
                  <a:pt x="7091" y="10340"/>
                  <a:pt x="6496" y="11715"/>
                  <a:pt x="5667" y="12774"/>
                </a:cubicBezTo>
                <a:cubicBezTo>
                  <a:pt x="4832" y="13839"/>
                  <a:pt x="3762" y="14696"/>
                  <a:pt x="2877" y="15717"/>
                </a:cubicBezTo>
                <a:cubicBezTo>
                  <a:pt x="1316" y="17518"/>
                  <a:pt x="355" y="19947"/>
                  <a:pt x="716" y="22305"/>
                </a:cubicBezTo>
                <a:cubicBezTo>
                  <a:pt x="1081" y="24664"/>
                  <a:pt x="2959" y="26831"/>
                  <a:pt x="5328" y="27120"/>
                </a:cubicBezTo>
                <a:cubicBezTo>
                  <a:pt x="5540" y="27146"/>
                  <a:pt x="5753" y="27157"/>
                  <a:pt x="5965" y="27157"/>
                </a:cubicBezTo>
                <a:cubicBezTo>
                  <a:pt x="7523" y="27157"/>
                  <a:pt x="9087" y="26549"/>
                  <a:pt x="10638" y="26549"/>
                </a:cubicBezTo>
                <a:cubicBezTo>
                  <a:pt x="10943" y="26549"/>
                  <a:pt x="11247" y="26572"/>
                  <a:pt x="11551" y="26629"/>
                </a:cubicBezTo>
                <a:cubicBezTo>
                  <a:pt x="13287" y="26956"/>
                  <a:pt x="14646" y="28283"/>
                  <a:pt x="16246" y="29036"/>
                </a:cubicBezTo>
                <a:cubicBezTo>
                  <a:pt x="17313" y="29538"/>
                  <a:pt x="18460" y="29763"/>
                  <a:pt x="19623" y="29763"/>
                </a:cubicBezTo>
                <a:cubicBezTo>
                  <a:pt x="21898" y="29763"/>
                  <a:pt x="24227" y="28901"/>
                  <a:pt x="26110" y="27568"/>
                </a:cubicBezTo>
                <a:cubicBezTo>
                  <a:pt x="28959" y="25553"/>
                  <a:pt x="30995" y="22617"/>
                  <a:pt x="32971" y="19745"/>
                </a:cubicBezTo>
                <a:lnTo>
                  <a:pt x="32971" y="6"/>
                </a:lnTo>
                <a:lnTo>
                  <a:pt x="7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1"/>
          <p:cNvSpPr/>
          <p:nvPr/>
        </p:nvSpPr>
        <p:spPr>
          <a:xfrm rot="10800000" flipH="1">
            <a:off x="4936300" y="-19"/>
            <a:ext cx="4207839" cy="1074716"/>
          </a:xfrm>
          <a:custGeom>
            <a:avLst/>
            <a:gdLst/>
            <a:ahLst/>
            <a:cxnLst/>
            <a:rect l="l" t="t" r="r" b="b"/>
            <a:pathLst>
              <a:path w="127327" h="41769" extrusionOk="0">
                <a:moveTo>
                  <a:pt x="33782" y="1"/>
                </a:moveTo>
                <a:cubicBezTo>
                  <a:pt x="29984" y="1"/>
                  <a:pt x="26138" y="938"/>
                  <a:pt x="22754" y="2656"/>
                </a:cubicBezTo>
                <a:cubicBezTo>
                  <a:pt x="15812" y="6192"/>
                  <a:pt x="10669" y="12586"/>
                  <a:pt x="7228" y="19575"/>
                </a:cubicBezTo>
                <a:cubicBezTo>
                  <a:pt x="3775" y="26564"/>
                  <a:pt x="1882" y="34184"/>
                  <a:pt x="1" y="41744"/>
                </a:cubicBezTo>
                <a:lnTo>
                  <a:pt x="127326" y="41768"/>
                </a:lnTo>
                <a:lnTo>
                  <a:pt x="127326" y="26766"/>
                </a:lnTo>
                <a:cubicBezTo>
                  <a:pt x="125115" y="27301"/>
                  <a:pt x="122843" y="27563"/>
                  <a:pt x="120569" y="27563"/>
                </a:cubicBezTo>
                <a:cubicBezTo>
                  <a:pt x="114092" y="27563"/>
                  <a:pt x="107601" y="25443"/>
                  <a:pt x="102454" y="21504"/>
                </a:cubicBezTo>
                <a:cubicBezTo>
                  <a:pt x="96791" y="17147"/>
                  <a:pt x="91803" y="10369"/>
                  <a:pt x="84703" y="10369"/>
                </a:cubicBezTo>
                <a:cubicBezTo>
                  <a:pt x="84624" y="10369"/>
                  <a:pt x="84544" y="10370"/>
                  <a:pt x="84464" y="10371"/>
                </a:cubicBezTo>
                <a:cubicBezTo>
                  <a:pt x="77370" y="10524"/>
                  <a:pt x="71793" y="17722"/>
                  <a:pt x="64740" y="17722"/>
                </a:cubicBezTo>
                <a:cubicBezTo>
                  <a:pt x="64643" y="17722"/>
                  <a:pt x="64547" y="17720"/>
                  <a:pt x="64449" y="17718"/>
                </a:cubicBezTo>
                <a:cubicBezTo>
                  <a:pt x="56187" y="17479"/>
                  <a:pt x="51829" y="7943"/>
                  <a:pt x="45007" y="3287"/>
                </a:cubicBezTo>
                <a:cubicBezTo>
                  <a:pt x="41712" y="1036"/>
                  <a:pt x="37773" y="1"/>
                  <a:pt x="33782" y="1"/>
                </a:cubicBezTo>
                <a:close/>
              </a:path>
            </a:pathLst>
          </a:custGeom>
          <a:solidFill>
            <a:schemeClr val="accent1">
              <a:alpha val="446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1"/>
          <p:cNvSpPr/>
          <p:nvPr/>
        </p:nvSpPr>
        <p:spPr>
          <a:xfrm rot="10800000">
            <a:off x="-468900" y="-12"/>
            <a:ext cx="3558131" cy="1211312"/>
          </a:xfrm>
          <a:custGeom>
            <a:avLst/>
            <a:gdLst/>
            <a:ahLst/>
            <a:cxnLst/>
            <a:rect l="l" t="t" r="r" b="b"/>
            <a:pathLst>
              <a:path w="29571" h="10067" extrusionOk="0">
                <a:moveTo>
                  <a:pt x="10181" y="0"/>
                </a:moveTo>
                <a:cubicBezTo>
                  <a:pt x="5410" y="0"/>
                  <a:pt x="2293" y="2806"/>
                  <a:pt x="0" y="10066"/>
                </a:cubicBezTo>
                <a:lnTo>
                  <a:pt x="29570" y="10066"/>
                </a:lnTo>
                <a:cubicBezTo>
                  <a:pt x="16901" y="4324"/>
                  <a:pt x="15443" y="0"/>
                  <a:pt x="10181" y="0"/>
                </a:cubicBezTo>
                <a:close/>
              </a:path>
            </a:pathLst>
          </a:custGeom>
          <a:solidFill>
            <a:schemeClr val="accent3">
              <a:alpha val="47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1"/>
          <p:cNvSpPr/>
          <p:nvPr/>
        </p:nvSpPr>
        <p:spPr>
          <a:xfrm>
            <a:off x="-611300" y="3437299"/>
            <a:ext cx="5593200" cy="1706200"/>
          </a:xfrm>
          <a:custGeom>
            <a:avLst/>
            <a:gdLst/>
            <a:ahLst/>
            <a:cxnLst/>
            <a:rect l="l" t="t" r="r" b="b"/>
            <a:pathLst>
              <a:path w="237352" h="72404" extrusionOk="0">
                <a:moveTo>
                  <a:pt x="25265" y="1"/>
                </a:moveTo>
                <a:cubicBezTo>
                  <a:pt x="24946" y="1"/>
                  <a:pt x="24624" y="9"/>
                  <a:pt x="24301" y="25"/>
                </a:cubicBezTo>
                <a:cubicBezTo>
                  <a:pt x="14014" y="549"/>
                  <a:pt x="6358" y="9348"/>
                  <a:pt x="0" y="17432"/>
                </a:cubicBezTo>
                <a:lnTo>
                  <a:pt x="24" y="72403"/>
                </a:lnTo>
                <a:lnTo>
                  <a:pt x="237351" y="72403"/>
                </a:lnTo>
                <a:cubicBezTo>
                  <a:pt x="234172" y="66569"/>
                  <a:pt x="230922" y="60628"/>
                  <a:pt x="226136" y="56020"/>
                </a:cubicBezTo>
                <a:cubicBezTo>
                  <a:pt x="221955" y="51996"/>
                  <a:pt x="216340" y="49080"/>
                  <a:pt x="210615" y="49080"/>
                </a:cubicBezTo>
                <a:cubicBezTo>
                  <a:pt x="209785" y="49080"/>
                  <a:pt x="208952" y="49141"/>
                  <a:pt x="208121" y="49269"/>
                </a:cubicBezTo>
                <a:cubicBezTo>
                  <a:pt x="200930" y="50389"/>
                  <a:pt x="195084" y="56187"/>
                  <a:pt x="187857" y="57104"/>
                </a:cubicBezTo>
                <a:cubicBezTo>
                  <a:pt x="187177" y="57191"/>
                  <a:pt x="186499" y="57233"/>
                  <a:pt x="185824" y="57233"/>
                </a:cubicBezTo>
                <a:cubicBezTo>
                  <a:pt x="179715" y="57233"/>
                  <a:pt x="173869" y="53788"/>
                  <a:pt x="169355" y="49531"/>
                </a:cubicBezTo>
                <a:cubicBezTo>
                  <a:pt x="164330" y="44805"/>
                  <a:pt x="160413" y="39006"/>
                  <a:pt x="155424" y="34256"/>
                </a:cubicBezTo>
                <a:cubicBezTo>
                  <a:pt x="146597" y="25874"/>
                  <a:pt x="134399" y="21415"/>
                  <a:pt x="122252" y="21415"/>
                </a:cubicBezTo>
                <a:cubicBezTo>
                  <a:pt x="115246" y="21415"/>
                  <a:pt x="108257" y="22898"/>
                  <a:pt x="101941" y="25969"/>
                </a:cubicBezTo>
                <a:cubicBezTo>
                  <a:pt x="94274" y="29696"/>
                  <a:pt x="87154" y="35613"/>
                  <a:pt x="78629" y="35827"/>
                </a:cubicBezTo>
                <a:cubicBezTo>
                  <a:pt x="78465" y="35831"/>
                  <a:pt x="78302" y="35833"/>
                  <a:pt x="78140" y="35833"/>
                </a:cubicBezTo>
                <a:cubicBezTo>
                  <a:pt x="67113" y="35833"/>
                  <a:pt x="58547" y="26354"/>
                  <a:pt x="51554" y="17730"/>
                </a:cubicBezTo>
                <a:cubicBezTo>
                  <a:pt x="44662" y="9230"/>
                  <a:pt x="36063" y="1"/>
                  <a:pt x="25265" y="1"/>
                </a:cubicBezTo>
                <a:close/>
              </a:path>
            </a:pathLst>
          </a:custGeom>
          <a:solidFill>
            <a:schemeClr val="lt2">
              <a:alpha val="506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1"/>
          <p:cNvSpPr/>
          <p:nvPr/>
        </p:nvSpPr>
        <p:spPr>
          <a:xfrm>
            <a:off x="0" y="4158047"/>
            <a:ext cx="5672961" cy="985453"/>
          </a:xfrm>
          <a:custGeom>
            <a:avLst/>
            <a:gdLst/>
            <a:ahLst/>
            <a:cxnLst/>
            <a:rect l="l" t="t" r="r" b="b"/>
            <a:pathLst>
              <a:path w="111634" h="19392" extrusionOk="0">
                <a:moveTo>
                  <a:pt x="17433" y="1"/>
                </a:moveTo>
                <a:cubicBezTo>
                  <a:pt x="14716" y="1"/>
                  <a:pt x="11947" y="743"/>
                  <a:pt x="9561" y="1913"/>
                </a:cubicBezTo>
                <a:cubicBezTo>
                  <a:pt x="5859" y="3735"/>
                  <a:pt x="2906" y="6473"/>
                  <a:pt x="1" y="9164"/>
                </a:cubicBezTo>
                <a:lnTo>
                  <a:pt x="13" y="19392"/>
                </a:lnTo>
                <a:lnTo>
                  <a:pt x="111634" y="19392"/>
                </a:lnTo>
                <a:cubicBezTo>
                  <a:pt x="109729" y="13701"/>
                  <a:pt x="104597" y="8878"/>
                  <a:pt x="98156" y="6747"/>
                </a:cubicBezTo>
                <a:cubicBezTo>
                  <a:pt x="95615" y="5905"/>
                  <a:pt x="92895" y="5490"/>
                  <a:pt x="90173" y="5490"/>
                </a:cubicBezTo>
                <a:cubicBezTo>
                  <a:pt x="86008" y="5490"/>
                  <a:pt x="81839" y="6461"/>
                  <a:pt x="78296" y="8355"/>
                </a:cubicBezTo>
                <a:cubicBezTo>
                  <a:pt x="74544" y="10355"/>
                  <a:pt x="70871" y="13455"/>
                  <a:pt x="66643" y="13455"/>
                </a:cubicBezTo>
                <a:cubicBezTo>
                  <a:pt x="66215" y="13455"/>
                  <a:pt x="65782" y="13423"/>
                  <a:pt x="65342" y="13355"/>
                </a:cubicBezTo>
                <a:cubicBezTo>
                  <a:pt x="60723" y="12643"/>
                  <a:pt x="57607" y="8057"/>
                  <a:pt x="52925" y="8057"/>
                </a:cubicBezTo>
                <a:cubicBezTo>
                  <a:pt x="52912" y="8057"/>
                  <a:pt x="52900" y="8057"/>
                  <a:pt x="52888" y="8057"/>
                </a:cubicBezTo>
                <a:cubicBezTo>
                  <a:pt x="48662" y="8081"/>
                  <a:pt x="45649" y="11855"/>
                  <a:pt x="41494" y="12522"/>
                </a:cubicBezTo>
                <a:cubicBezTo>
                  <a:pt x="41049" y="12593"/>
                  <a:pt x="40607" y="12627"/>
                  <a:pt x="40168" y="12627"/>
                </a:cubicBezTo>
                <a:cubicBezTo>
                  <a:pt x="36587" y="12627"/>
                  <a:pt x="33279" y="10372"/>
                  <a:pt x="30850" y="7986"/>
                </a:cubicBezTo>
                <a:cubicBezTo>
                  <a:pt x="28123" y="5295"/>
                  <a:pt x="25671" y="2151"/>
                  <a:pt x="21849" y="747"/>
                </a:cubicBezTo>
                <a:cubicBezTo>
                  <a:pt x="20443" y="231"/>
                  <a:pt x="18946" y="1"/>
                  <a:pt x="17433" y="1"/>
                </a:cubicBezTo>
                <a:close/>
              </a:path>
            </a:pathLst>
          </a:custGeom>
          <a:solidFill>
            <a:schemeClr val="lt2">
              <a:alpha val="506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1"/>
          <p:cNvSpPr/>
          <p:nvPr/>
        </p:nvSpPr>
        <p:spPr>
          <a:xfrm flipH="1">
            <a:off x="7482446" y="4409700"/>
            <a:ext cx="2155504" cy="733809"/>
          </a:xfrm>
          <a:custGeom>
            <a:avLst/>
            <a:gdLst/>
            <a:ahLst/>
            <a:cxnLst/>
            <a:rect l="l" t="t" r="r" b="b"/>
            <a:pathLst>
              <a:path w="29571" h="10067" extrusionOk="0">
                <a:moveTo>
                  <a:pt x="10181" y="0"/>
                </a:moveTo>
                <a:cubicBezTo>
                  <a:pt x="5410" y="0"/>
                  <a:pt x="2293" y="2806"/>
                  <a:pt x="0" y="10066"/>
                </a:cubicBezTo>
                <a:lnTo>
                  <a:pt x="29570" y="10066"/>
                </a:lnTo>
                <a:cubicBezTo>
                  <a:pt x="16901" y="4324"/>
                  <a:pt x="15443" y="0"/>
                  <a:pt x="10181" y="0"/>
                </a:cubicBezTo>
                <a:close/>
              </a:path>
            </a:pathLst>
          </a:custGeom>
          <a:solidFill>
            <a:schemeClr val="accent2">
              <a:alpha val="488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1"/>
          <p:cNvSpPr/>
          <p:nvPr/>
        </p:nvSpPr>
        <p:spPr>
          <a:xfrm>
            <a:off x="1082725" y="746825"/>
            <a:ext cx="6988200" cy="36420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1"/>
          <p:cNvSpPr/>
          <p:nvPr/>
        </p:nvSpPr>
        <p:spPr>
          <a:xfrm>
            <a:off x="8678850" y="1481754"/>
            <a:ext cx="959100" cy="959100"/>
          </a:xfrm>
          <a:prstGeom prst="ellipse">
            <a:avLst/>
          </a:prstGeom>
          <a:solidFill>
            <a:schemeClr val="accent1">
              <a:alpha val="446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1"/>
          <p:cNvSpPr/>
          <p:nvPr/>
        </p:nvSpPr>
        <p:spPr>
          <a:xfrm flipH="1">
            <a:off x="5765502" y="0"/>
            <a:ext cx="3378498" cy="1310416"/>
          </a:xfrm>
          <a:custGeom>
            <a:avLst/>
            <a:gdLst/>
            <a:ahLst/>
            <a:cxnLst/>
            <a:rect l="l" t="t" r="r" b="b"/>
            <a:pathLst>
              <a:path w="37492" h="14542" extrusionOk="0">
                <a:moveTo>
                  <a:pt x="1" y="0"/>
                </a:moveTo>
                <a:lnTo>
                  <a:pt x="1" y="10099"/>
                </a:lnTo>
                <a:cubicBezTo>
                  <a:pt x="1128" y="12447"/>
                  <a:pt x="3160" y="14542"/>
                  <a:pt x="5531" y="14542"/>
                </a:cubicBezTo>
                <a:cubicBezTo>
                  <a:pt x="5928" y="14542"/>
                  <a:pt x="6335" y="14483"/>
                  <a:pt x="6748" y="14357"/>
                </a:cubicBezTo>
                <a:cubicBezTo>
                  <a:pt x="10645" y="13167"/>
                  <a:pt x="12048" y="9013"/>
                  <a:pt x="15247" y="7703"/>
                </a:cubicBezTo>
                <a:cubicBezTo>
                  <a:pt x="15945" y="7416"/>
                  <a:pt x="16655" y="7304"/>
                  <a:pt x="17363" y="7304"/>
                </a:cubicBezTo>
                <a:cubicBezTo>
                  <a:pt x="18715" y="7304"/>
                  <a:pt x="20059" y="7714"/>
                  <a:pt x="21285" y="8101"/>
                </a:cubicBezTo>
                <a:cubicBezTo>
                  <a:pt x="23881" y="8921"/>
                  <a:pt x="26534" y="9688"/>
                  <a:pt x="28911" y="9688"/>
                </a:cubicBezTo>
                <a:cubicBezTo>
                  <a:pt x="29383" y="9688"/>
                  <a:pt x="29844" y="9657"/>
                  <a:pt x="30292" y="9591"/>
                </a:cubicBezTo>
                <a:cubicBezTo>
                  <a:pt x="33807" y="9073"/>
                  <a:pt x="35663" y="7594"/>
                  <a:pt x="36880" y="4367"/>
                </a:cubicBezTo>
                <a:cubicBezTo>
                  <a:pt x="37388" y="3014"/>
                  <a:pt x="37492" y="1545"/>
                  <a:pt x="37393" y="0"/>
                </a:cubicBezTo>
                <a:close/>
              </a:path>
            </a:pathLst>
          </a:custGeom>
          <a:solidFill>
            <a:schemeClr val="accent1">
              <a:alpha val="446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1"/>
          <p:cNvSpPr txBox="1"/>
          <p:nvPr/>
        </p:nvSpPr>
        <p:spPr>
          <a:xfrm>
            <a:off x="2055750" y="3354075"/>
            <a:ext cx="5032500" cy="554100"/>
          </a:xfrm>
          <a:prstGeom prst="rect">
            <a:avLst/>
          </a:prstGeom>
          <a:noFill/>
          <a:ln>
            <a:noFill/>
          </a:ln>
        </p:spPr>
        <p:txBody>
          <a:bodyPr spcFirstLastPara="1" wrap="square" lIns="91425" tIns="91425" rIns="91425" bIns="91425" anchor="t" anchorCtr="0">
            <a:noAutofit/>
          </a:bodyPr>
          <a:lstStyle/>
          <a:p>
            <a:pPr marL="0" lvl="0" indent="0" algn="ctr" rtl="0">
              <a:spcBef>
                <a:spcPts val="300"/>
              </a:spcBef>
              <a:spcAft>
                <a:spcPts val="0"/>
              </a:spcAft>
              <a:buNone/>
            </a:pPr>
            <a:r>
              <a:rPr lang="en" sz="1200">
                <a:solidFill>
                  <a:schemeClr val="dk1"/>
                </a:solidFill>
                <a:latin typeface="Open Sans"/>
                <a:ea typeface="Open Sans"/>
                <a:cs typeface="Open Sans"/>
                <a:sym typeface="Open Sans"/>
              </a:rPr>
              <a:t>CREDITS: This presentation template was created by </a:t>
            </a:r>
            <a:r>
              <a:rPr lang="en" sz="1200" b="1">
                <a:solidFill>
                  <a:schemeClr val="dk1"/>
                </a:solidFill>
                <a:uFill>
                  <a:noFill/>
                </a:uFill>
                <a:latin typeface="Open Sans"/>
                <a:ea typeface="Open Sans"/>
                <a:cs typeface="Open Sans"/>
                <a:sym typeface="Open Sans"/>
                <a:hlinkClick r:id="rId2">
                  <a:extLst>
                    <a:ext uri="{A12FA001-AC4F-418D-AE19-62706E023703}">
                      <ahyp:hlinkClr xmlns:ahyp="http://schemas.microsoft.com/office/drawing/2018/hyperlinkcolor" val="tx"/>
                    </a:ext>
                  </a:extLst>
                </a:hlinkClick>
              </a:rPr>
              <a:t>Slidesgo</a:t>
            </a:r>
            <a:r>
              <a:rPr lang="en" sz="1200">
                <a:solidFill>
                  <a:schemeClr val="dk1"/>
                </a:solidFill>
                <a:latin typeface="Open Sans"/>
                <a:ea typeface="Open Sans"/>
                <a:cs typeface="Open Sans"/>
                <a:sym typeface="Open Sans"/>
              </a:rPr>
              <a:t>, including icons by </a:t>
            </a:r>
            <a:r>
              <a:rPr lang="en" sz="1200" b="1">
                <a:solidFill>
                  <a:schemeClr val="dk1"/>
                </a:solidFill>
                <a:uFill>
                  <a:noFill/>
                </a:u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Flaticon</a:t>
            </a:r>
            <a:r>
              <a:rPr lang="en" sz="1200">
                <a:solidFill>
                  <a:schemeClr val="dk1"/>
                </a:solidFill>
                <a:latin typeface="Open Sans"/>
                <a:ea typeface="Open Sans"/>
                <a:cs typeface="Open Sans"/>
                <a:sym typeface="Open Sans"/>
              </a:rPr>
              <a:t>, and infographics &amp; images by </a:t>
            </a:r>
            <a:r>
              <a:rPr lang="en" sz="1200" b="1">
                <a:solidFill>
                  <a:schemeClr val="dk1"/>
                </a:solidFill>
                <a:uFill>
                  <a:noFill/>
                </a:u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Freepik</a:t>
            </a:r>
            <a:r>
              <a:rPr lang="en" sz="1200" b="1">
                <a:solidFill>
                  <a:schemeClr val="dk1"/>
                </a:solidFill>
                <a:latin typeface="Open Sans"/>
                <a:ea typeface="Open Sans"/>
                <a:cs typeface="Open Sans"/>
                <a:sym typeface="Open Sans"/>
              </a:rPr>
              <a:t> </a:t>
            </a:r>
            <a:endParaRPr sz="1200" b="1">
              <a:solidFill>
                <a:schemeClr val="dk1"/>
              </a:solidFill>
              <a:latin typeface="Open Sans"/>
              <a:ea typeface="Open Sans"/>
              <a:cs typeface="Open Sans"/>
              <a:sym typeface="Open Sans"/>
            </a:endParaRPr>
          </a:p>
        </p:txBody>
      </p:sp>
      <p:sp>
        <p:nvSpPr>
          <p:cNvPr id="390" name="Google Shape;390;p31"/>
          <p:cNvSpPr txBox="1">
            <a:spLocks noGrp="1"/>
          </p:cNvSpPr>
          <p:nvPr>
            <p:ph type="title"/>
          </p:nvPr>
        </p:nvSpPr>
        <p:spPr>
          <a:xfrm>
            <a:off x="2692500" y="863000"/>
            <a:ext cx="3759000" cy="954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5000"/>
            </a:lvl1pPr>
            <a:lvl2pPr lvl="1" algn="ctr" rtl="0">
              <a:spcBef>
                <a:spcPts val="0"/>
              </a:spcBef>
              <a:spcAft>
                <a:spcPts val="0"/>
              </a:spcAft>
              <a:buNone/>
              <a:defRPr sz="5000"/>
            </a:lvl2pPr>
            <a:lvl3pPr lvl="2" algn="ctr" rtl="0">
              <a:spcBef>
                <a:spcPts val="0"/>
              </a:spcBef>
              <a:spcAft>
                <a:spcPts val="0"/>
              </a:spcAft>
              <a:buNone/>
              <a:defRPr sz="5000"/>
            </a:lvl3pPr>
            <a:lvl4pPr lvl="3" algn="ctr" rtl="0">
              <a:spcBef>
                <a:spcPts val="0"/>
              </a:spcBef>
              <a:spcAft>
                <a:spcPts val="0"/>
              </a:spcAft>
              <a:buNone/>
              <a:defRPr sz="5000"/>
            </a:lvl4pPr>
            <a:lvl5pPr lvl="4" algn="ctr" rtl="0">
              <a:spcBef>
                <a:spcPts val="0"/>
              </a:spcBef>
              <a:spcAft>
                <a:spcPts val="0"/>
              </a:spcAft>
              <a:buNone/>
              <a:defRPr sz="5000"/>
            </a:lvl5pPr>
            <a:lvl6pPr lvl="5" algn="ctr" rtl="0">
              <a:spcBef>
                <a:spcPts val="0"/>
              </a:spcBef>
              <a:spcAft>
                <a:spcPts val="0"/>
              </a:spcAft>
              <a:buNone/>
              <a:defRPr sz="5000"/>
            </a:lvl6pPr>
            <a:lvl7pPr lvl="6" algn="ctr" rtl="0">
              <a:spcBef>
                <a:spcPts val="0"/>
              </a:spcBef>
              <a:spcAft>
                <a:spcPts val="0"/>
              </a:spcAft>
              <a:buNone/>
              <a:defRPr sz="5000"/>
            </a:lvl7pPr>
            <a:lvl8pPr lvl="7" algn="ctr" rtl="0">
              <a:spcBef>
                <a:spcPts val="0"/>
              </a:spcBef>
              <a:spcAft>
                <a:spcPts val="0"/>
              </a:spcAft>
              <a:buNone/>
              <a:defRPr sz="5000"/>
            </a:lvl8pPr>
            <a:lvl9pPr lvl="8" algn="ctr" rtl="0">
              <a:spcBef>
                <a:spcPts val="0"/>
              </a:spcBef>
              <a:spcAft>
                <a:spcPts val="0"/>
              </a:spcAft>
              <a:buNone/>
              <a:defRPr sz="5000"/>
            </a:lvl9pPr>
          </a:lstStyle>
          <a:p>
            <a:endParaRPr/>
          </a:p>
        </p:txBody>
      </p:sp>
      <p:sp>
        <p:nvSpPr>
          <p:cNvPr id="391" name="Google Shape;391;p31"/>
          <p:cNvSpPr txBox="1">
            <a:spLocks noGrp="1"/>
          </p:cNvSpPr>
          <p:nvPr>
            <p:ph type="title" idx="2"/>
          </p:nvPr>
        </p:nvSpPr>
        <p:spPr>
          <a:xfrm>
            <a:off x="2693649" y="1656350"/>
            <a:ext cx="3757800" cy="1108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92" name="Google Shape;392;p31"/>
          <p:cNvSpPr/>
          <p:nvPr/>
        </p:nvSpPr>
        <p:spPr>
          <a:xfrm>
            <a:off x="667913" y="2721625"/>
            <a:ext cx="959100" cy="959100"/>
          </a:xfrm>
          <a:prstGeom prst="ellipse">
            <a:avLst/>
          </a:prstGeom>
          <a:solidFill>
            <a:schemeClr val="lt2">
              <a:alpha val="506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CUSTOM_8">
    <p:spTree>
      <p:nvGrpSpPr>
        <p:cNvPr id="1" name="Shape 393"/>
        <p:cNvGrpSpPr/>
        <p:nvPr/>
      </p:nvGrpSpPr>
      <p:grpSpPr>
        <a:xfrm>
          <a:off x="0" y="0"/>
          <a:ext cx="0" cy="0"/>
          <a:chOff x="0" y="0"/>
          <a:chExt cx="0" cy="0"/>
        </a:xfrm>
      </p:grpSpPr>
      <p:sp>
        <p:nvSpPr>
          <p:cNvPr id="394" name="Google Shape;394;p32"/>
          <p:cNvSpPr/>
          <p:nvPr/>
        </p:nvSpPr>
        <p:spPr>
          <a:xfrm rot="10800000" flipH="1">
            <a:off x="12" y="17"/>
            <a:ext cx="2837951" cy="1111585"/>
          </a:xfrm>
          <a:custGeom>
            <a:avLst/>
            <a:gdLst/>
            <a:ahLst/>
            <a:cxnLst/>
            <a:rect l="l" t="t" r="r" b="b"/>
            <a:pathLst>
              <a:path w="141685" h="55496" extrusionOk="0">
                <a:moveTo>
                  <a:pt x="24" y="1"/>
                </a:moveTo>
                <a:lnTo>
                  <a:pt x="0" y="55495"/>
                </a:lnTo>
                <a:lnTo>
                  <a:pt x="141685" y="55495"/>
                </a:lnTo>
                <a:cubicBezTo>
                  <a:pt x="140553" y="46340"/>
                  <a:pt x="135874" y="37672"/>
                  <a:pt x="128838" y="31707"/>
                </a:cubicBezTo>
                <a:cubicBezTo>
                  <a:pt x="122188" y="26070"/>
                  <a:pt x="113497" y="22900"/>
                  <a:pt x="104784" y="22900"/>
                </a:cubicBezTo>
                <a:cubicBezTo>
                  <a:pt x="104277" y="22900"/>
                  <a:pt x="103770" y="22910"/>
                  <a:pt x="103263" y="22932"/>
                </a:cubicBezTo>
                <a:cubicBezTo>
                  <a:pt x="100036" y="23064"/>
                  <a:pt x="96758" y="23618"/>
                  <a:pt x="93542" y="23618"/>
                </a:cubicBezTo>
                <a:cubicBezTo>
                  <a:pt x="91834" y="23618"/>
                  <a:pt x="90143" y="23462"/>
                  <a:pt x="88487" y="23003"/>
                </a:cubicBezTo>
                <a:cubicBezTo>
                  <a:pt x="76986" y="19836"/>
                  <a:pt x="72247" y="3846"/>
                  <a:pt x="60508" y="1763"/>
                </a:cubicBezTo>
                <a:cubicBezTo>
                  <a:pt x="59680" y="1616"/>
                  <a:pt x="58853" y="1547"/>
                  <a:pt x="58028" y="1547"/>
                </a:cubicBezTo>
                <a:cubicBezTo>
                  <a:pt x="53367" y="1547"/>
                  <a:pt x="48791" y="3731"/>
                  <a:pt x="44815" y="6311"/>
                </a:cubicBezTo>
                <a:cubicBezTo>
                  <a:pt x="40124" y="9347"/>
                  <a:pt x="35767" y="13038"/>
                  <a:pt x="30528" y="14967"/>
                </a:cubicBezTo>
                <a:cubicBezTo>
                  <a:pt x="28164" y="15831"/>
                  <a:pt x="25685" y="16237"/>
                  <a:pt x="23200" y="16237"/>
                </a:cubicBezTo>
                <a:cubicBezTo>
                  <a:pt x="13195" y="16237"/>
                  <a:pt x="3095" y="9662"/>
                  <a:pt x="24" y="1"/>
                </a:cubicBezTo>
                <a:close/>
              </a:path>
            </a:pathLst>
          </a:custGeom>
          <a:solidFill>
            <a:schemeClr val="accent2">
              <a:alpha val="488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2"/>
          <p:cNvSpPr/>
          <p:nvPr/>
        </p:nvSpPr>
        <p:spPr>
          <a:xfrm rot="10800000" flipH="1">
            <a:off x="0" y="25"/>
            <a:ext cx="3474329" cy="603528"/>
          </a:xfrm>
          <a:custGeom>
            <a:avLst/>
            <a:gdLst/>
            <a:ahLst/>
            <a:cxnLst/>
            <a:rect l="l" t="t" r="r" b="b"/>
            <a:pathLst>
              <a:path w="111634" h="19392" extrusionOk="0">
                <a:moveTo>
                  <a:pt x="17433" y="1"/>
                </a:moveTo>
                <a:cubicBezTo>
                  <a:pt x="14716" y="1"/>
                  <a:pt x="11947" y="743"/>
                  <a:pt x="9561" y="1913"/>
                </a:cubicBezTo>
                <a:cubicBezTo>
                  <a:pt x="5859" y="3735"/>
                  <a:pt x="2906" y="6473"/>
                  <a:pt x="1" y="9164"/>
                </a:cubicBezTo>
                <a:lnTo>
                  <a:pt x="13" y="19392"/>
                </a:lnTo>
                <a:lnTo>
                  <a:pt x="111634" y="19392"/>
                </a:lnTo>
                <a:cubicBezTo>
                  <a:pt x="109729" y="13701"/>
                  <a:pt x="104597" y="8878"/>
                  <a:pt x="98156" y="6747"/>
                </a:cubicBezTo>
                <a:cubicBezTo>
                  <a:pt x="95615" y="5905"/>
                  <a:pt x="92895" y="5490"/>
                  <a:pt x="90173" y="5490"/>
                </a:cubicBezTo>
                <a:cubicBezTo>
                  <a:pt x="86008" y="5490"/>
                  <a:pt x="81839" y="6461"/>
                  <a:pt x="78296" y="8355"/>
                </a:cubicBezTo>
                <a:cubicBezTo>
                  <a:pt x="74544" y="10355"/>
                  <a:pt x="70871" y="13455"/>
                  <a:pt x="66643" y="13455"/>
                </a:cubicBezTo>
                <a:cubicBezTo>
                  <a:pt x="66215" y="13455"/>
                  <a:pt x="65782" y="13423"/>
                  <a:pt x="65342" y="13355"/>
                </a:cubicBezTo>
                <a:cubicBezTo>
                  <a:pt x="60723" y="12643"/>
                  <a:pt x="57607" y="8057"/>
                  <a:pt x="52925" y="8057"/>
                </a:cubicBezTo>
                <a:cubicBezTo>
                  <a:pt x="52912" y="8057"/>
                  <a:pt x="52900" y="8057"/>
                  <a:pt x="52888" y="8057"/>
                </a:cubicBezTo>
                <a:cubicBezTo>
                  <a:pt x="48662" y="8081"/>
                  <a:pt x="45649" y="11855"/>
                  <a:pt x="41494" y="12522"/>
                </a:cubicBezTo>
                <a:cubicBezTo>
                  <a:pt x="41049" y="12593"/>
                  <a:pt x="40607" y="12627"/>
                  <a:pt x="40168" y="12627"/>
                </a:cubicBezTo>
                <a:cubicBezTo>
                  <a:pt x="36587" y="12627"/>
                  <a:pt x="33279" y="10372"/>
                  <a:pt x="30850" y="7986"/>
                </a:cubicBezTo>
                <a:cubicBezTo>
                  <a:pt x="28123" y="5295"/>
                  <a:pt x="25671" y="2151"/>
                  <a:pt x="21849" y="747"/>
                </a:cubicBezTo>
                <a:cubicBezTo>
                  <a:pt x="20443" y="231"/>
                  <a:pt x="18946" y="1"/>
                  <a:pt x="17433" y="1"/>
                </a:cubicBezTo>
                <a:close/>
              </a:path>
            </a:pathLst>
          </a:custGeom>
          <a:solidFill>
            <a:schemeClr val="accent2">
              <a:alpha val="488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2"/>
          <p:cNvSpPr/>
          <p:nvPr/>
        </p:nvSpPr>
        <p:spPr>
          <a:xfrm>
            <a:off x="124800" y="1018300"/>
            <a:ext cx="738900" cy="738900"/>
          </a:xfrm>
          <a:prstGeom prst="ellipse">
            <a:avLst/>
          </a:prstGeom>
          <a:solidFill>
            <a:schemeClr val="accent2">
              <a:alpha val="488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2"/>
          <p:cNvSpPr/>
          <p:nvPr/>
        </p:nvSpPr>
        <p:spPr>
          <a:xfrm>
            <a:off x="0" y="4222582"/>
            <a:ext cx="2406520" cy="942461"/>
          </a:xfrm>
          <a:custGeom>
            <a:avLst/>
            <a:gdLst/>
            <a:ahLst/>
            <a:cxnLst/>
            <a:rect l="l" t="t" r="r" b="b"/>
            <a:pathLst>
              <a:path w="141685" h="55496" extrusionOk="0">
                <a:moveTo>
                  <a:pt x="24" y="1"/>
                </a:moveTo>
                <a:lnTo>
                  <a:pt x="0" y="55495"/>
                </a:lnTo>
                <a:lnTo>
                  <a:pt x="141685" y="55495"/>
                </a:lnTo>
                <a:cubicBezTo>
                  <a:pt x="140553" y="46340"/>
                  <a:pt x="135874" y="37672"/>
                  <a:pt x="128838" y="31707"/>
                </a:cubicBezTo>
                <a:cubicBezTo>
                  <a:pt x="122188" y="26070"/>
                  <a:pt x="113497" y="22900"/>
                  <a:pt x="104784" y="22900"/>
                </a:cubicBezTo>
                <a:cubicBezTo>
                  <a:pt x="104277" y="22900"/>
                  <a:pt x="103770" y="22910"/>
                  <a:pt x="103263" y="22932"/>
                </a:cubicBezTo>
                <a:cubicBezTo>
                  <a:pt x="100036" y="23064"/>
                  <a:pt x="96758" y="23618"/>
                  <a:pt x="93542" y="23618"/>
                </a:cubicBezTo>
                <a:cubicBezTo>
                  <a:pt x="91834" y="23618"/>
                  <a:pt x="90143" y="23462"/>
                  <a:pt x="88487" y="23003"/>
                </a:cubicBezTo>
                <a:cubicBezTo>
                  <a:pt x="76986" y="19836"/>
                  <a:pt x="72247" y="3846"/>
                  <a:pt x="60508" y="1763"/>
                </a:cubicBezTo>
                <a:cubicBezTo>
                  <a:pt x="59680" y="1616"/>
                  <a:pt x="58853" y="1547"/>
                  <a:pt x="58028" y="1547"/>
                </a:cubicBezTo>
                <a:cubicBezTo>
                  <a:pt x="53367" y="1547"/>
                  <a:pt x="48791" y="3731"/>
                  <a:pt x="44815" y="6311"/>
                </a:cubicBezTo>
                <a:cubicBezTo>
                  <a:pt x="40124" y="9347"/>
                  <a:pt x="35767" y="13038"/>
                  <a:pt x="30528" y="14967"/>
                </a:cubicBezTo>
                <a:cubicBezTo>
                  <a:pt x="28164" y="15831"/>
                  <a:pt x="25685" y="16237"/>
                  <a:pt x="23200" y="16237"/>
                </a:cubicBezTo>
                <a:cubicBezTo>
                  <a:pt x="13195" y="16237"/>
                  <a:pt x="3095" y="9662"/>
                  <a:pt x="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2"/>
          <p:cNvSpPr/>
          <p:nvPr/>
        </p:nvSpPr>
        <p:spPr>
          <a:xfrm rot="10800000">
            <a:off x="6880103" y="-28"/>
            <a:ext cx="2263897" cy="1467577"/>
          </a:xfrm>
          <a:custGeom>
            <a:avLst/>
            <a:gdLst/>
            <a:ahLst/>
            <a:cxnLst/>
            <a:rect l="l" t="t" r="r" b="b"/>
            <a:pathLst>
              <a:path w="42033" h="27248" extrusionOk="0">
                <a:moveTo>
                  <a:pt x="2981" y="1"/>
                </a:moveTo>
                <a:cubicBezTo>
                  <a:pt x="1985" y="1"/>
                  <a:pt x="989" y="68"/>
                  <a:pt x="0" y="205"/>
                </a:cubicBezTo>
                <a:lnTo>
                  <a:pt x="0" y="27248"/>
                </a:lnTo>
                <a:lnTo>
                  <a:pt x="42033" y="27242"/>
                </a:lnTo>
                <a:cubicBezTo>
                  <a:pt x="41410" y="25081"/>
                  <a:pt x="39189" y="23847"/>
                  <a:pt x="37125" y="22957"/>
                </a:cubicBezTo>
                <a:cubicBezTo>
                  <a:pt x="35062" y="22068"/>
                  <a:pt x="32786" y="21140"/>
                  <a:pt x="31721" y="19163"/>
                </a:cubicBezTo>
                <a:cubicBezTo>
                  <a:pt x="30957" y="17733"/>
                  <a:pt x="30957" y="15959"/>
                  <a:pt x="30012" y="14644"/>
                </a:cubicBezTo>
                <a:cubicBezTo>
                  <a:pt x="28773" y="12908"/>
                  <a:pt x="26382" y="12564"/>
                  <a:pt x="24505" y="11559"/>
                </a:cubicBezTo>
                <a:cubicBezTo>
                  <a:pt x="22337" y="10402"/>
                  <a:pt x="20825" y="8339"/>
                  <a:pt x="19089" y="6603"/>
                </a:cubicBezTo>
                <a:cubicBezTo>
                  <a:pt x="14872" y="2395"/>
                  <a:pt x="8929" y="1"/>
                  <a:pt x="29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2"/>
          <p:cNvSpPr/>
          <p:nvPr/>
        </p:nvSpPr>
        <p:spPr>
          <a:xfrm flipH="1">
            <a:off x="6106160" y="4615802"/>
            <a:ext cx="3037840" cy="527705"/>
          </a:xfrm>
          <a:custGeom>
            <a:avLst/>
            <a:gdLst/>
            <a:ahLst/>
            <a:cxnLst/>
            <a:rect l="l" t="t" r="r" b="b"/>
            <a:pathLst>
              <a:path w="111634" h="19392" extrusionOk="0">
                <a:moveTo>
                  <a:pt x="17433" y="1"/>
                </a:moveTo>
                <a:cubicBezTo>
                  <a:pt x="14716" y="1"/>
                  <a:pt x="11947" y="743"/>
                  <a:pt x="9561" y="1913"/>
                </a:cubicBezTo>
                <a:cubicBezTo>
                  <a:pt x="5859" y="3735"/>
                  <a:pt x="2906" y="6473"/>
                  <a:pt x="1" y="9164"/>
                </a:cubicBezTo>
                <a:lnTo>
                  <a:pt x="13" y="19392"/>
                </a:lnTo>
                <a:lnTo>
                  <a:pt x="111634" y="19392"/>
                </a:lnTo>
                <a:cubicBezTo>
                  <a:pt x="109729" y="13701"/>
                  <a:pt x="104597" y="8878"/>
                  <a:pt x="98156" y="6747"/>
                </a:cubicBezTo>
                <a:cubicBezTo>
                  <a:pt x="95615" y="5905"/>
                  <a:pt x="92895" y="5490"/>
                  <a:pt x="90173" y="5490"/>
                </a:cubicBezTo>
                <a:cubicBezTo>
                  <a:pt x="86008" y="5490"/>
                  <a:pt x="81839" y="6461"/>
                  <a:pt x="78296" y="8355"/>
                </a:cubicBezTo>
                <a:cubicBezTo>
                  <a:pt x="74544" y="10355"/>
                  <a:pt x="70871" y="13455"/>
                  <a:pt x="66643" y="13455"/>
                </a:cubicBezTo>
                <a:cubicBezTo>
                  <a:pt x="66215" y="13455"/>
                  <a:pt x="65782" y="13423"/>
                  <a:pt x="65342" y="13355"/>
                </a:cubicBezTo>
                <a:cubicBezTo>
                  <a:pt x="60723" y="12643"/>
                  <a:pt x="57607" y="8057"/>
                  <a:pt x="52925" y="8057"/>
                </a:cubicBezTo>
                <a:cubicBezTo>
                  <a:pt x="52912" y="8057"/>
                  <a:pt x="52900" y="8057"/>
                  <a:pt x="52888" y="8057"/>
                </a:cubicBezTo>
                <a:cubicBezTo>
                  <a:pt x="48662" y="8081"/>
                  <a:pt x="45649" y="11855"/>
                  <a:pt x="41494" y="12522"/>
                </a:cubicBezTo>
                <a:cubicBezTo>
                  <a:pt x="41049" y="12593"/>
                  <a:pt x="40607" y="12627"/>
                  <a:pt x="40168" y="12627"/>
                </a:cubicBezTo>
                <a:cubicBezTo>
                  <a:pt x="36587" y="12627"/>
                  <a:pt x="33279" y="10372"/>
                  <a:pt x="30850" y="7986"/>
                </a:cubicBezTo>
                <a:cubicBezTo>
                  <a:pt x="28123" y="5295"/>
                  <a:pt x="25671" y="2151"/>
                  <a:pt x="21849" y="747"/>
                </a:cubicBezTo>
                <a:cubicBezTo>
                  <a:pt x="20443" y="231"/>
                  <a:pt x="18946" y="1"/>
                  <a:pt x="17433" y="1"/>
                </a:cubicBezTo>
                <a:close/>
              </a:path>
            </a:pathLst>
          </a:custGeom>
          <a:solidFill>
            <a:schemeClr val="lt2">
              <a:alpha val="506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2"/>
          <p:cNvSpPr/>
          <p:nvPr/>
        </p:nvSpPr>
        <p:spPr>
          <a:xfrm flipH="1">
            <a:off x="5935595" y="4164723"/>
            <a:ext cx="3208406" cy="978721"/>
          </a:xfrm>
          <a:custGeom>
            <a:avLst/>
            <a:gdLst/>
            <a:ahLst/>
            <a:cxnLst/>
            <a:rect l="l" t="t" r="r" b="b"/>
            <a:pathLst>
              <a:path w="237352" h="72404" extrusionOk="0">
                <a:moveTo>
                  <a:pt x="25265" y="1"/>
                </a:moveTo>
                <a:cubicBezTo>
                  <a:pt x="24946" y="1"/>
                  <a:pt x="24624" y="9"/>
                  <a:pt x="24301" y="25"/>
                </a:cubicBezTo>
                <a:cubicBezTo>
                  <a:pt x="14014" y="549"/>
                  <a:pt x="6358" y="9348"/>
                  <a:pt x="0" y="17432"/>
                </a:cubicBezTo>
                <a:lnTo>
                  <a:pt x="24" y="72403"/>
                </a:lnTo>
                <a:lnTo>
                  <a:pt x="237351" y="72403"/>
                </a:lnTo>
                <a:cubicBezTo>
                  <a:pt x="234172" y="66569"/>
                  <a:pt x="230922" y="60628"/>
                  <a:pt x="226136" y="56020"/>
                </a:cubicBezTo>
                <a:cubicBezTo>
                  <a:pt x="221955" y="51996"/>
                  <a:pt x="216340" y="49080"/>
                  <a:pt x="210615" y="49080"/>
                </a:cubicBezTo>
                <a:cubicBezTo>
                  <a:pt x="209785" y="49080"/>
                  <a:pt x="208952" y="49141"/>
                  <a:pt x="208121" y="49269"/>
                </a:cubicBezTo>
                <a:cubicBezTo>
                  <a:pt x="200930" y="50389"/>
                  <a:pt x="195084" y="56187"/>
                  <a:pt x="187857" y="57104"/>
                </a:cubicBezTo>
                <a:cubicBezTo>
                  <a:pt x="187177" y="57191"/>
                  <a:pt x="186499" y="57233"/>
                  <a:pt x="185824" y="57233"/>
                </a:cubicBezTo>
                <a:cubicBezTo>
                  <a:pt x="179715" y="57233"/>
                  <a:pt x="173869" y="53788"/>
                  <a:pt x="169355" y="49531"/>
                </a:cubicBezTo>
                <a:cubicBezTo>
                  <a:pt x="164330" y="44805"/>
                  <a:pt x="160413" y="39006"/>
                  <a:pt x="155424" y="34256"/>
                </a:cubicBezTo>
                <a:cubicBezTo>
                  <a:pt x="146597" y="25874"/>
                  <a:pt x="134399" y="21415"/>
                  <a:pt x="122252" y="21415"/>
                </a:cubicBezTo>
                <a:cubicBezTo>
                  <a:pt x="115246" y="21415"/>
                  <a:pt x="108257" y="22898"/>
                  <a:pt x="101941" y="25969"/>
                </a:cubicBezTo>
                <a:cubicBezTo>
                  <a:pt x="94274" y="29696"/>
                  <a:pt x="87154" y="35613"/>
                  <a:pt x="78629" y="35827"/>
                </a:cubicBezTo>
                <a:cubicBezTo>
                  <a:pt x="78465" y="35831"/>
                  <a:pt x="78302" y="35833"/>
                  <a:pt x="78140" y="35833"/>
                </a:cubicBezTo>
                <a:cubicBezTo>
                  <a:pt x="67113" y="35833"/>
                  <a:pt x="58547" y="26354"/>
                  <a:pt x="51554" y="17730"/>
                </a:cubicBezTo>
                <a:cubicBezTo>
                  <a:pt x="44662" y="9230"/>
                  <a:pt x="36063" y="1"/>
                  <a:pt x="25265" y="1"/>
                </a:cubicBezTo>
                <a:close/>
              </a:path>
            </a:pathLst>
          </a:custGeom>
          <a:solidFill>
            <a:schemeClr val="lt2">
              <a:alpha val="506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1" name="Google Shape;401;p32"/>
          <p:cNvGrpSpPr/>
          <p:nvPr/>
        </p:nvGrpSpPr>
        <p:grpSpPr>
          <a:xfrm>
            <a:off x="598588" y="4523088"/>
            <a:ext cx="959175" cy="162000"/>
            <a:chOff x="447675" y="1666875"/>
            <a:chExt cx="959175" cy="162000"/>
          </a:xfrm>
        </p:grpSpPr>
        <p:sp>
          <p:nvSpPr>
            <p:cNvPr id="402" name="Google Shape;402;p32"/>
            <p:cNvSpPr/>
            <p:nvPr/>
          </p:nvSpPr>
          <p:spPr>
            <a:xfrm>
              <a:off x="447675" y="1666875"/>
              <a:ext cx="162000" cy="1620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2"/>
            <p:cNvSpPr/>
            <p:nvPr/>
          </p:nvSpPr>
          <p:spPr>
            <a:xfrm>
              <a:off x="713400" y="1666875"/>
              <a:ext cx="162000" cy="1620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2"/>
            <p:cNvSpPr/>
            <p:nvPr/>
          </p:nvSpPr>
          <p:spPr>
            <a:xfrm>
              <a:off x="979125" y="1666875"/>
              <a:ext cx="162000" cy="1620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2"/>
            <p:cNvSpPr/>
            <p:nvPr/>
          </p:nvSpPr>
          <p:spPr>
            <a:xfrm>
              <a:off x="1244850" y="1666875"/>
              <a:ext cx="162000" cy="1620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6" name="Google Shape;406;p32"/>
          <p:cNvGrpSpPr/>
          <p:nvPr/>
        </p:nvGrpSpPr>
        <p:grpSpPr>
          <a:xfrm>
            <a:off x="8533463" y="197988"/>
            <a:ext cx="427725" cy="162000"/>
            <a:chOff x="979125" y="1666875"/>
            <a:chExt cx="427725" cy="162000"/>
          </a:xfrm>
        </p:grpSpPr>
        <p:sp>
          <p:nvSpPr>
            <p:cNvPr id="407" name="Google Shape;407;p32"/>
            <p:cNvSpPr/>
            <p:nvPr/>
          </p:nvSpPr>
          <p:spPr>
            <a:xfrm>
              <a:off x="979125" y="1666875"/>
              <a:ext cx="162000" cy="1620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2"/>
            <p:cNvSpPr/>
            <p:nvPr/>
          </p:nvSpPr>
          <p:spPr>
            <a:xfrm>
              <a:off x="1244850" y="1666875"/>
              <a:ext cx="162000" cy="1620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CUSTOM_8_1">
    <p:spTree>
      <p:nvGrpSpPr>
        <p:cNvPr id="1" name="Shape 409"/>
        <p:cNvGrpSpPr/>
        <p:nvPr/>
      </p:nvGrpSpPr>
      <p:grpSpPr>
        <a:xfrm>
          <a:off x="0" y="0"/>
          <a:ext cx="0" cy="0"/>
          <a:chOff x="0" y="0"/>
          <a:chExt cx="0" cy="0"/>
        </a:xfrm>
      </p:grpSpPr>
      <p:sp>
        <p:nvSpPr>
          <p:cNvPr id="410" name="Google Shape;410;p33"/>
          <p:cNvSpPr/>
          <p:nvPr/>
        </p:nvSpPr>
        <p:spPr>
          <a:xfrm rot="10800000">
            <a:off x="3979357" y="0"/>
            <a:ext cx="5164646" cy="5154850"/>
          </a:xfrm>
          <a:custGeom>
            <a:avLst/>
            <a:gdLst/>
            <a:ahLst/>
            <a:cxnLst/>
            <a:rect l="l" t="t" r="r" b="b"/>
            <a:pathLst>
              <a:path w="31634" h="40931" extrusionOk="0">
                <a:moveTo>
                  <a:pt x="23855" y="1"/>
                </a:moveTo>
                <a:lnTo>
                  <a:pt x="0" y="17"/>
                </a:lnTo>
                <a:lnTo>
                  <a:pt x="0" y="40931"/>
                </a:lnTo>
                <a:lnTo>
                  <a:pt x="31601" y="40931"/>
                </a:lnTo>
                <a:cubicBezTo>
                  <a:pt x="31634" y="34790"/>
                  <a:pt x="29576" y="28659"/>
                  <a:pt x="25935" y="24080"/>
                </a:cubicBezTo>
                <a:cubicBezTo>
                  <a:pt x="25001" y="22900"/>
                  <a:pt x="23959" y="21814"/>
                  <a:pt x="23205" y="20477"/>
                </a:cubicBezTo>
                <a:cubicBezTo>
                  <a:pt x="22452" y="19145"/>
                  <a:pt x="22015" y="17474"/>
                  <a:pt x="22436" y="15968"/>
                </a:cubicBezTo>
                <a:cubicBezTo>
                  <a:pt x="22998" y="13959"/>
                  <a:pt x="24958" y="12567"/>
                  <a:pt x="25040" y="10465"/>
                </a:cubicBezTo>
                <a:cubicBezTo>
                  <a:pt x="25121" y="8134"/>
                  <a:pt x="22867" y="6541"/>
                  <a:pt x="22343" y="4286"/>
                </a:cubicBezTo>
                <a:cubicBezTo>
                  <a:pt x="21977" y="2692"/>
                  <a:pt x="22616" y="874"/>
                  <a:pt x="238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3"/>
          <p:cNvSpPr/>
          <p:nvPr/>
        </p:nvSpPr>
        <p:spPr>
          <a:xfrm rot="-5400000">
            <a:off x="4930657" y="935962"/>
            <a:ext cx="5145931" cy="3280896"/>
          </a:xfrm>
          <a:custGeom>
            <a:avLst/>
            <a:gdLst/>
            <a:ahLst/>
            <a:cxnLst/>
            <a:rect l="l" t="t" r="r" b="b"/>
            <a:pathLst>
              <a:path w="160735" h="128524" extrusionOk="0">
                <a:moveTo>
                  <a:pt x="131935" y="1"/>
                </a:moveTo>
                <a:cubicBezTo>
                  <a:pt x="130608" y="1"/>
                  <a:pt x="129280" y="147"/>
                  <a:pt x="127969" y="461"/>
                </a:cubicBezTo>
                <a:cubicBezTo>
                  <a:pt x="120492" y="2235"/>
                  <a:pt x="115170" y="8783"/>
                  <a:pt x="109824" y="14450"/>
                </a:cubicBezTo>
                <a:cubicBezTo>
                  <a:pt x="105031" y="19520"/>
                  <a:pt x="98894" y="24438"/>
                  <a:pt x="92241" y="24438"/>
                </a:cubicBezTo>
                <a:cubicBezTo>
                  <a:pt x="91457" y="24438"/>
                  <a:pt x="90666" y="24370"/>
                  <a:pt x="89869" y="24225"/>
                </a:cubicBezTo>
                <a:cubicBezTo>
                  <a:pt x="82820" y="22951"/>
                  <a:pt x="77772" y="16082"/>
                  <a:pt x="70807" y="14415"/>
                </a:cubicBezTo>
                <a:cubicBezTo>
                  <a:pt x="69666" y="14141"/>
                  <a:pt x="68527" y="14016"/>
                  <a:pt x="67394" y="14016"/>
                </a:cubicBezTo>
                <a:cubicBezTo>
                  <a:pt x="61032" y="14016"/>
                  <a:pt x="54850" y="17965"/>
                  <a:pt x="49423" y="21785"/>
                </a:cubicBezTo>
                <a:cubicBezTo>
                  <a:pt x="43880" y="25697"/>
                  <a:pt x="37639" y="29806"/>
                  <a:pt x="31135" y="29806"/>
                </a:cubicBezTo>
                <a:cubicBezTo>
                  <a:pt x="30137" y="29806"/>
                  <a:pt x="29132" y="29709"/>
                  <a:pt x="28123" y="29500"/>
                </a:cubicBezTo>
                <a:cubicBezTo>
                  <a:pt x="22956" y="28428"/>
                  <a:pt x="18789" y="24583"/>
                  <a:pt x="13978" y="22392"/>
                </a:cubicBezTo>
                <a:cubicBezTo>
                  <a:pt x="12122" y="21544"/>
                  <a:pt x="9961" y="21056"/>
                  <a:pt x="7875" y="21056"/>
                </a:cubicBezTo>
                <a:cubicBezTo>
                  <a:pt x="4545" y="21056"/>
                  <a:pt x="1406" y="22300"/>
                  <a:pt x="1" y="25309"/>
                </a:cubicBezTo>
                <a:lnTo>
                  <a:pt x="1" y="128524"/>
                </a:lnTo>
                <a:lnTo>
                  <a:pt x="160735" y="128524"/>
                </a:lnTo>
                <a:lnTo>
                  <a:pt x="160735" y="21820"/>
                </a:lnTo>
                <a:cubicBezTo>
                  <a:pt x="156865" y="16070"/>
                  <a:pt x="152317" y="10212"/>
                  <a:pt x="146971" y="5878"/>
                </a:cubicBezTo>
                <a:cubicBezTo>
                  <a:pt x="142692" y="2411"/>
                  <a:pt x="137317" y="1"/>
                  <a:pt x="131935" y="1"/>
                </a:cubicBezTo>
                <a:close/>
              </a:path>
            </a:pathLst>
          </a:custGeom>
          <a:solidFill>
            <a:schemeClr val="accent3">
              <a:alpha val="47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3"/>
          <p:cNvSpPr/>
          <p:nvPr/>
        </p:nvSpPr>
        <p:spPr>
          <a:xfrm rot="-5400000">
            <a:off x="5510311" y="1512572"/>
            <a:ext cx="5143251" cy="2124220"/>
          </a:xfrm>
          <a:custGeom>
            <a:avLst/>
            <a:gdLst/>
            <a:ahLst/>
            <a:cxnLst/>
            <a:rect l="l" t="t" r="r" b="b"/>
            <a:pathLst>
              <a:path w="160890" h="83213" extrusionOk="0">
                <a:moveTo>
                  <a:pt x="86296" y="0"/>
                </a:moveTo>
                <a:cubicBezTo>
                  <a:pt x="78520" y="0"/>
                  <a:pt x="70747" y="4949"/>
                  <a:pt x="65056" y="11061"/>
                </a:cubicBezTo>
                <a:cubicBezTo>
                  <a:pt x="57984" y="18669"/>
                  <a:pt x="52769" y="28159"/>
                  <a:pt x="45233" y="35219"/>
                </a:cubicBezTo>
                <a:cubicBezTo>
                  <a:pt x="41283" y="38911"/>
                  <a:pt x="36209" y="41946"/>
                  <a:pt x="31144" y="41946"/>
                </a:cubicBezTo>
                <a:cubicBezTo>
                  <a:pt x="29889" y="41946"/>
                  <a:pt x="28634" y="41760"/>
                  <a:pt x="27397" y="41351"/>
                </a:cubicBezTo>
                <a:cubicBezTo>
                  <a:pt x="20170" y="38958"/>
                  <a:pt x="16717" y="30349"/>
                  <a:pt x="14002" y="22741"/>
                </a:cubicBezTo>
                <a:cubicBezTo>
                  <a:pt x="11300" y="15145"/>
                  <a:pt x="7383" y="6596"/>
                  <a:pt x="1" y="4882"/>
                </a:cubicBezTo>
                <a:lnTo>
                  <a:pt x="1" y="83213"/>
                </a:lnTo>
                <a:lnTo>
                  <a:pt x="160854" y="83213"/>
                </a:lnTo>
                <a:lnTo>
                  <a:pt x="160890" y="7037"/>
                </a:lnTo>
                <a:lnTo>
                  <a:pt x="160890" y="7037"/>
                </a:lnTo>
                <a:cubicBezTo>
                  <a:pt x="155306" y="13038"/>
                  <a:pt x="149615" y="19122"/>
                  <a:pt x="142650" y="23098"/>
                </a:cubicBezTo>
                <a:cubicBezTo>
                  <a:pt x="138302" y="25573"/>
                  <a:pt x="133332" y="27125"/>
                  <a:pt x="128450" y="27125"/>
                </a:cubicBezTo>
                <a:cubicBezTo>
                  <a:pt x="125512" y="27125"/>
                  <a:pt x="122605" y="26563"/>
                  <a:pt x="119885" y="25301"/>
                </a:cubicBezTo>
                <a:cubicBezTo>
                  <a:pt x="108764" y="20122"/>
                  <a:pt x="103478" y="4894"/>
                  <a:pt x="91929" y="929"/>
                </a:cubicBezTo>
                <a:cubicBezTo>
                  <a:pt x="90071" y="292"/>
                  <a:pt x="88183" y="0"/>
                  <a:pt x="86296" y="0"/>
                </a:cubicBezTo>
                <a:close/>
              </a:path>
            </a:pathLst>
          </a:custGeom>
          <a:solidFill>
            <a:schemeClr val="accent3">
              <a:alpha val="47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3"/>
          <p:cNvSpPr/>
          <p:nvPr/>
        </p:nvSpPr>
        <p:spPr>
          <a:xfrm rot="-5400000">
            <a:off x="5764530" y="1747750"/>
            <a:ext cx="5127267" cy="1631743"/>
          </a:xfrm>
          <a:custGeom>
            <a:avLst/>
            <a:gdLst/>
            <a:ahLst/>
            <a:cxnLst/>
            <a:rect l="l" t="t" r="r" b="b"/>
            <a:pathLst>
              <a:path w="160390" h="63921" extrusionOk="0">
                <a:moveTo>
                  <a:pt x="25594" y="1"/>
                </a:moveTo>
                <a:cubicBezTo>
                  <a:pt x="24854" y="1"/>
                  <a:pt x="24109" y="50"/>
                  <a:pt x="23360" y="151"/>
                </a:cubicBezTo>
                <a:cubicBezTo>
                  <a:pt x="17014" y="1020"/>
                  <a:pt x="11549" y="5616"/>
                  <a:pt x="7882" y="11176"/>
                </a:cubicBezTo>
                <a:cubicBezTo>
                  <a:pt x="4215" y="16737"/>
                  <a:pt x="2084" y="23249"/>
                  <a:pt x="0" y="29679"/>
                </a:cubicBezTo>
                <a:lnTo>
                  <a:pt x="24" y="63921"/>
                </a:lnTo>
                <a:lnTo>
                  <a:pt x="160294" y="63921"/>
                </a:lnTo>
                <a:lnTo>
                  <a:pt x="160294" y="59647"/>
                </a:lnTo>
                <a:cubicBezTo>
                  <a:pt x="160389" y="56503"/>
                  <a:pt x="158079" y="53789"/>
                  <a:pt x="155460" y="52301"/>
                </a:cubicBezTo>
                <a:cubicBezTo>
                  <a:pt x="152852" y="50812"/>
                  <a:pt x="149888" y="50193"/>
                  <a:pt x="147149" y="48979"/>
                </a:cubicBezTo>
                <a:cubicBezTo>
                  <a:pt x="139410" y="45550"/>
                  <a:pt x="134303" y="37834"/>
                  <a:pt x="128504" y="31405"/>
                </a:cubicBezTo>
                <a:cubicBezTo>
                  <a:pt x="123628" y="25989"/>
                  <a:pt x="117052" y="21086"/>
                  <a:pt x="110283" y="21086"/>
                </a:cubicBezTo>
                <a:cubicBezTo>
                  <a:pt x="109002" y="21086"/>
                  <a:pt x="107714" y="21261"/>
                  <a:pt x="106430" y="21642"/>
                </a:cubicBezTo>
                <a:cubicBezTo>
                  <a:pt x="98441" y="23999"/>
                  <a:pt x="93952" y="33322"/>
                  <a:pt x="86368" y="36906"/>
                </a:cubicBezTo>
                <a:cubicBezTo>
                  <a:pt x="84111" y="37971"/>
                  <a:pt x="81720" y="38448"/>
                  <a:pt x="79303" y="38448"/>
                </a:cubicBezTo>
                <a:cubicBezTo>
                  <a:pt x="73482" y="38448"/>
                  <a:pt x="67511" y="35682"/>
                  <a:pt x="62901" y="31703"/>
                </a:cubicBezTo>
                <a:cubicBezTo>
                  <a:pt x="56245" y="25952"/>
                  <a:pt x="51637" y="17999"/>
                  <a:pt x="45780" y="11331"/>
                </a:cubicBezTo>
                <a:cubicBezTo>
                  <a:pt x="40448" y="5250"/>
                  <a:pt x="33274" y="1"/>
                  <a:pt x="25594" y="1"/>
                </a:cubicBezTo>
                <a:close/>
              </a:path>
            </a:pathLst>
          </a:custGeom>
          <a:solidFill>
            <a:schemeClr val="accent3">
              <a:alpha val="47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2"/>
        <p:cNvGrpSpPr/>
        <p:nvPr/>
      </p:nvGrpSpPr>
      <p:grpSpPr>
        <a:xfrm>
          <a:off x="0" y="0"/>
          <a:ext cx="0" cy="0"/>
          <a:chOff x="0" y="0"/>
          <a:chExt cx="0" cy="0"/>
        </a:xfrm>
      </p:grpSpPr>
      <p:sp>
        <p:nvSpPr>
          <p:cNvPr id="23" name="Google Shape;23;p3"/>
          <p:cNvSpPr/>
          <p:nvPr/>
        </p:nvSpPr>
        <p:spPr>
          <a:xfrm>
            <a:off x="-5450" y="1930400"/>
            <a:ext cx="9143812" cy="3213100"/>
          </a:xfrm>
          <a:custGeom>
            <a:avLst/>
            <a:gdLst/>
            <a:ahLst/>
            <a:cxnLst/>
            <a:rect l="l" t="t" r="r" b="b"/>
            <a:pathLst>
              <a:path w="160735" h="128524" extrusionOk="0">
                <a:moveTo>
                  <a:pt x="131935" y="1"/>
                </a:moveTo>
                <a:cubicBezTo>
                  <a:pt x="130608" y="1"/>
                  <a:pt x="129280" y="147"/>
                  <a:pt x="127969" y="461"/>
                </a:cubicBezTo>
                <a:cubicBezTo>
                  <a:pt x="120492" y="2235"/>
                  <a:pt x="115170" y="8783"/>
                  <a:pt x="109824" y="14450"/>
                </a:cubicBezTo>
                <a:cubicBezTo>
                  <a:pt x="105031" y="19520"/>
                  <a:pt x="98894" y="24438"/>
                  <a:pt x="92241" y="24438"/>
                </a:cubicBezTo>
                <a:cubicBezTo>
                  <a:pt x="91457" y="24438"/>
                  <a:pt x="90666" y="24370"/>
                  <a:pt x="89869" y="24225"/>
                </a:cubicBezTo>
                <a:cubicBezTo>
                  <a:pt x="82820" y="22951"/>
                  <a:pt x="77772" y="16082"/>
                  <a:pt x="70807" y="14415"/>
                </a:cubicBezTo>
                <a:cubicBezTo>
                  <a:pt x="69666" y="14141"/>
                  <a:pt x="68527" y="14016"/>
                  <a:pt x="67394" y="14016"/>
                </a:cubicBezTo>
                <a:cubicBezTo>
                  <a:pt x="61032" y="14016"/>
                  <a:pt x="54850" y="17965"/>
                  <a:pt x="49423" y="21785"/>
                </a:cubicBezTo>
                <a:cubicBezTo>
                  <a:pt x="43880" y="25697"/>
                  <a:pt x="37639" y="29806"/>
                  <a:pt x="31135" y="29806"/>
                </a:cubicBezTo>
                <a:cubicBezTo>
                  <a:pt x="30137" y="29806"/>
                  <a:pt x="29132" y="29709"/>
                  <a:pt x="28123" y="29500"/>
                </a:cubicBezTo>
                <a:cubicBezTo>
                  <a:pt x="22956" y="28428"/>
                  <a:pt x="18789" y="24583"/>
                  <a:pt x="13978" y="22392"/>
                </a:cubicBezTo>
                <a:cubicBezTo>
                  <a:pt x="12122" y="21544"/>
                  <a:pt x="9961" y="21056"/>
                  <a:pt x="7875" y="21056"/>
                </a:cubicBezTo>
                <a:cubicBezTo>
                  <a:pt x="4545" y="21056"/>
                  <a:pt x="1406" y="22300"/>
                  <a:pt x="1" y="25309"/>
                </a:cubicBezTo>
                <a:lnTo>
                  <a:pt x="1" y="128524"/>
                </a:lnTo>
                <a:lnTo>
                  <a:pt x="160735" y="128524"/>
                </a:lnTo>
                <a:lnTo>
                  <a:pt x="160735" y="21820"/>
                </a:lnTo>
                <a:cubicBezTo>
                  <a:pt x="156865" y="16070"/>
                  <a:pt x="152317" y="10212"/>
                  <a:pt x="146971" y="5878"/>
                </a:cubicBezTo>
                <a:cubicBezTo>
                  <a:pt x="142692" y="2411"/>
                  <a:pt x="137317" y="1"/>
                  <a:pt x="131935" y="1"/>
                </a:cubicBezTo>
                <a:close/>
              </a:path>
            </a:pathLst>
          </a:custGeom>
          <a:solidFill>
            <a:schemeClr val="lt2">
              <a:alpha val="506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a:off x="0" y="3063175"/>
            <a:ext cx="9138552" cy="2080325"/>
          </a:xfrm>
          <a:custGeom>
            <a:avLst/>
            <a:gdLst/>
            <a:ahLst/>
            <a:cxnLst/>
            <a:rect l="l" t="t" r="r" b="b"/>
            <a:pathLst>
              <a:path w="160890" h="83213" extrusionOk="0">
                <a:moveTo>
                  <a:pt x="86296" y="0"/>
                </a:moveTo>
                <a:cubicBezTo>
                  <a:pt x="78520" y="0"/>
                  <a:pt x="70747" y="4949"/>
                  <a:pt x="65056" y="11061"/>
                </a:cubicBezTo>
                <a:cubicBezTo>
                  <a:pt x="57984" y="18669"/>
                  <a:pt x="52769" y="28159"/>
                  <a:pt x="45233" y="35219"/>
                </a:cubicBezTo>
                <a:cubicBezTo>
                  <a:pt x="41283" y="38911"/>
                  <a:pt x="36209" y="41946"/>
                  <a:pt x="31144" y="41946"/>
                </a:cubicBezTo>
                <a:cubicBezTo>
                  <a:pt x="29889" y="41946"/>
                  <a:pt x="28634" y="41760"/>
                  <a:pt x="27397" y="41351"/>
                </a:cubicBezTo>
                <a:cubicBezTo>
                  <a:pt x="20170" y="38958"/>
                  <a:pt x="16717" y="30349"/>
                  <a:pt x="14002" y="22741"/>
                </a:cubicBezTo>
                <a:cubicBezTo>
                  <a:pt x="11300" y="15145"/>
                  <a:pt x="7383" y="6596"/>
                  <a:pt x="1" y="4882"/>
                </a:cubicBezTo>
                <a:lnTo>
                  <a:pt x="1" y="83213"/>
                </a:lnTo>
                <a:lnTo>
                  <a:pt x="160854" y="83213"/>
                </a:lnTo>
                <a:lnTo>
                  <a:pt x="160890" y="7037"/>
                </a:lnTo>
                <a:lnTo>
                  <a:pt x="160890" y="7037"/>
                </a:lnTo>
                <a:cubicBezTo>
                  <a:pt x="155306" y="13038"/>
                  <a:pt x="149615" y="19122"/>
                  <a:pt x="142650" y="23098"/>
                </a:cubicBezTo>
                <a:cubicBezTo>
                  <a:pt x="138302" y="25573"/>
                  <a:pt x="133332" y="27125"/>
                  <a:pt x="128450" y="27125"/>
                </a:cubicBezTo>
                <a:cubicBezTo>
                  <a:pt x="125512" y="27125"/>
                  <a:pt x="122605" y="26563"/>
                  <a:pt x="119885" y="25301"/>
                </a:cubicBezTo>
                <a:cubicBezTo>
                  <a:pt x="108764" y="20122"/>
                  <a:pt x="103478" y="4894"/>
                  <a:pt x="91929" y="929"/>
                </a:cubicBezTo>
                <a:cubicBezTo>
                  <a:pt x="90071" y="292"/>
                  <a:pt x="88183" y="0"/>
                  <a:pt x="86296" y="0"/>
                </a:cubicBezTo>
                <a:close/>
              </a:path>
            </a:pathLst>
          </a:custGeom>
          <a:solidFill>
            <a:schemeClr val="lt2">
              <a:alpha val="506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a:off x="33853" y="3545475"/>
            <a:ext cx="9110152" cy="1598025"/>
          </a:xfrm>
          <a:custGeom>
            <a:avLst/>
            <a:gdLst/>
            <a:ahLst/>
            <a:cxnLst/>
            <a:rect l="l" t="t" r="r" b="b"/>
            <a:pathLst>
              <a:path w="160390" h="63921" extrusionOk="0">
                <a:moveTo>
                  <a:pt x="25594" y="1"/>
                </a:moveTo>
                <a:cubicBezTo>
                  <a:pt x="24854" y="1"/>
                  <a:pt x="24109" y="50"/>
                  <a:pt x="23360" y="151"/>
                </a:cubicBezTo>
                <a:cubicBezTo>
                  <a:pt x="17014" y="1020"/>
                  <a:pt x="11549" y="5616"/>
                  <a:pt x="7882" y="11176"/>
                </a:cubicBezTo>
                <a:cubicBezTo>
                  <a:pt x="4215" y="16737"/>
                  <a:pt x="2084" y="23249"/>
                  <a:pt x="0" y="29679"/>
                </a:cubicBezTo>
                <a:lnTo>
                  <a:pt x="24" y="63921"/>
                </a:lnTo>
                <a:lnTo>
                  <a:pt x="160294" y="63921"/>
                </a:lnTo>
                <a:lnTo>
                  <a:pt x="160294" y="59647"/>
                </a:lnTo>
                <a:cubicBezTo>
                  <a:pt x="160389" y="56503"/>
                  <a:pt x="158079" y="53789"/>
                  <a:pt x="155460" y="52301"/>
                </a:cubicBezTo>
                <a:cubicBezTo>
                  <a:pt x="152852" y="50812"/>
                  <a:pt x="149888" y="50193"/>
                  <a:pt x="147149" y="48979"/>
                </a:cubicBezTo>
                <a:cubicBezTo>
                  <a:pt x="139410" y="45550"/>
                  <a:pt x="134303" y="37834"/>
                  <a:pt x="128504" y="31405"/>
                </a:cubicBezTo>
                <a:cubicBezTo>
                  <a:pt x="123628" y="25989"/>
                  <a:pt x="117052" y="21086"/>
                  <a:pt x="110283" y="21086"/>
                </a:cubicBezTo>
                <a:cubicBezTo>
                  <a:pt x="109002" y="21086"/>
                  <a:pt x="107714" y="21261"/>
                  <a:pt x="106430" y="21642"/>
                </a:cubicBezTo>
                <a:cubicBezTo>
                  <a:pt x="98441" y="23999"/>
                  <a:pt x="93952" y="33322"/>
                  <a:pt x="86368" y="36906"/>
                </a:cubicBezTo>
                <a:cubicBezTo>
                  <a:pt x="84111" y="37971"/>
                  <a:pt x="81720" y="38448"/>
                  <a:pt x="79303" y="38448"/>
                </a:cubicBezTo>
                <a:cubicBezTo>
                  <a:pt x="73482" y="38448"/>
                  <a:pt x="67511" y="35682"/>
                  <a:pt x="62901" y="31703"/>
                </a:cubicBezTo>
                <a:cubicBezTo>
                  <a:pt x="56245" y="25952"/>
                  <a:pt x="51637" y="17999"/>
                  <a:pt x="45780" y="11331"/>
                </a:cubicBezTo>
                <a:cubicBezTo>
                  <a:pt x="40448" y="5250"/>
                  <a:pt x="33274" y="1"/>
                  <a:pt x="25594" y="1"/>
                </a:cubicBezTo>
                <a:close/>
              </a:path>
            </a:pathLst>
          </a:custGeom>
          <a:solidFill>
            <a:schemeClr val="lt2">
              <a:alpha val="506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a:off x="1225603" y="794450"/>
            <a:ext cx="1002600" cy="100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rot="10800000" flipH="1">
            <a:off x="0" y="59"/>
            <a:ext cx="9134420" cy="647641"/>
          </a:xfrm>
          <a:custGeom>
            <a:avLst/>
            <a:gdLst/>
            <a:ahLst/>
            <a:cxnLst/>
            <a:rect l="l" t="t" r="r" b="b"/>
            <a:pathLst>
              <a:path w="142876" h="28143" extrusionOk="0">
                <a:moveTo>
                  <a:pt x="6574" y="1"/>
                </a:moveTo>
                <a:cubicBezTo>
                  <a:pt x="4253" y="1"/>
                  <a:pt x="1915" y="766"/>
                  <a:pt x="1" y="2068"/>
                </a:cubicBezTo>
                <a:lnTo>
                  <a:pt x="1" y="28142"/>
                </a:lnTo>
                <a:lnTo>
                  <a:pt x="142876" y="28142"/>
                </a:lnTo>
                <a:lnTo>
                  <a:pt x="142876" y="10652"/>
                </a:lnTo>
                <a:cubicBezTo>
                  <a:pt x="136786" y="13712"/>
                  <a:pt x="129891" y="15285"/>
                  <a:pt x="122999" y="15285"/>
                </a:cubicBezTo>
                <a:cubicBezTo>
                  <a:pt x="119192" y="15285"/>
                  <a:pt x="115386" y="14805"/>
                  <a:pt x="111717" y="13831"/>
                </a:cubicBezTo>
                <a:cubicBezTo>
                  <a:pt x="107800" y="12795"/>
                  <a:pt x="103990" y="11212"/>
                  <a:pt x="99918" y="10973"/>
                </a:cubicBezTo>
                <a:cubicBezTo>
                  <a:pt x="99531" y="10950"/>
                  <a:pt x="99145" y="10940"/>
                  <a:pt x="98759" y="10940"/>
                </a:cubicBezTo>
                <a:cubicBezTo>
                  <a:pt x="94033" y="10940"/>
                  <a:pt x="89359" y="12544"/>
                  <a:pt x="84643" y="12544"/>
                </a:cubicBezTo>
                <a:cubicBezTo>
                  <a:pt x="84194" y="12544"/>
                  <a:pt x="83746" y="12529"/>
                  <a:pt x="83297" y="12497"/>
                </a:cubicBezTo>
                <a:cubicBezTo>
                  <a:pt x="77403" y="12069"/>
                  <a:pt x="72248" y="8771"/>
                  <a:pt x="67211" y="5854"/>
                </a:cubicBezTo>
                <a:cubicBezTo>
                  <a:pt x="62811" y="3311"/>
                  <a:pt x="57903" y="904"/>
                  <a:pt x="52852" y="904"/>
                </a:cubicBezTo>
                <a:cubicBezTo>
                  <a:pt x="52109" y="904"/>
                  <a:pt x="51362" y="956"/>
                  <a:pt x="50614" y="1067"/>
                </a:cubicBezTo>
                <a:cubicBezTo>
                  <a:pt x="45721" y="1794"/>
                  <a:pt x="41684" y="4913"/>
                  <a:pt x="37529" y="7449"/>
                </a:cubicBezTo>
                <a:cubicBezTo>
                  <a:pt x="34352" y="9397"/>
                  <a:pt x="30619" y="11094"/>
                  <a:pt x="26946" y="11094"/>
                </a:cubicBezTo>
                <a:cubicBezTo>
                  <a:pt x="25815" y="11094"/>
                  <a:pt x="24689" y="10933"/>
                  <a:pt x="23587" y="10569"/>
                </a:cubicBezTo>
                <a:cubicBezTo>
                  <a:pt x="18253" y="8807"/>
                  <a:pt x="15503" y="2937"/>
                  <a:pt x="10347" y="746"/>
                </a:cubicBezTo>
                <a:cubicBezTo>
                  <a:pt x="9145" y="236"/>
                  <a:pt x="7862" y="1"/>
                  <a:pt x="6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a:off x="1082725" y="746825"/>
            <a:ext cx="6988200" cy="36420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txBox="1">
            <a:spLocks noGrp="1"/>
          </p:cNvSpPr>
          <p:nvPr>
            <p:ph type="title"/>
          </p:nvPr>
        </p:nvSpPr>
        <p:spPr>
          <a:xfrm>
            <a:off x="3037961" y="2455375"/>
            <a:ext cx="3068100" cy="923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0" name="Google Shape;30;p3"/>
          <p:cNvSpPr txBox="1">
            <a:spLocks noGrp="1"/>
          </p:cNvSpPr>
          <p:nvPr>
            <p:ph type="title" idx="2" hasCustomPrompt="1"/>
          </p:nvPr>
        </p:nvSpPr>
        <p:spPr>
          <a:xfrm>
            <a:off x="3952675" y="1309213"/>
            <a:ext cx="1248300" cy="917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1" name="Google Shape;31;p3"/>
          <p:cNvSpPr txBox="1">
            <a:spLocks noGrp="1"/>
          </p:cNvSpPr>
          <p:nvPr>
            <p:ph type="subTitle" idx="1"/>
          </p:nvPr>
        </p:nvSpPr>
        <p:spPr>
          <a:xfrm>
            <a:off x="3037949" y="3283057"/>
            <a:ext cx="3068100" cy="73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1"/>
        <p:cNvGrpSpPr/>
        <p:nvPr/>
      </p:nvGrpSpPr>
      <p:grpSpPr>
        <a:xfrm>
          <a:off x="0" y="0"/>
          <a:ext cx="0" cy="0"/>
          <a:chOff x="0" y="0"/>
          <a:chExt cx="0" cy="0"/>
        </a:xfrm>
      </p:grpSpPr>
      <p:sp>
        <p:nvSpPr>
          <p:cNvPr id="52" name="Google Shape;52;p6"/>
          <p:cNvSpPr txBox="1">
            <a:spLocks noGrp="1"/>
          </p:cNvSpPr>
          <p:nvPr>
            <p:ph type="title"/>
          </p:nvPr>
        </p:nvSpPr>
        <p:spPr>
          <a:xfrm>
            <a:off x="713275" y="445025"/>
            <a:ext cx="7717500" cy="7389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53" name="Google Shape;53;p6"/>
          <p:cNvSpPr/>
          <p:nvPr/>
        </p:nvSpPr>
        <p:spPr>
          <a:xfrm>
            <a:off x="0" y="0"/>
            <a:ext cx="1681797" cy="652318"/>
          </a:xfrm>
          <a:custGeom>
            <a:avLst/>
            <a:gdLst/>
            <a:ahLst/>
            <a:cxnLst/>
            <a:rect l="l" t="t" r="r" b="b"/>
            <a:pathLst>
              <a:path w="37492" h="14542" extrusionOk="0">
                <a:moveTo>
                  <a:pt x="1" y="0"/>
                </a:moveTo>
                <a:lnTo>
                  <a:pt x="1" y="10099"/>
                </a:lnTo>
                <a:cubicBezTo>
                  <a:pt x="1128" y="12447"/>
                  <a:pt x="3160" y="14542"/>
                  <a:pt x="5531" y="14542"/>
                </a:cubicBezTo>
                <a:cubicBezTo>
                  <a:pt x="5928" y="14542"/>
                  <a:pt x="6335" y="14483"/>
                  <a:pt x="6748" y="14357"/>
                </a:cubicBezTo>
                <a:cubicBezTo>
                  <a:pt x="10645" y="13167"/>
                  <a:pt x="12048" y="9013"/>
                  <a:pt x="15247" y="7703"/>
                </a:cubicBezTo>
                <a:cubicBezTo>
                  <a:pt x="15945" y="7416"/>
                  <a:pt x="16655" y="7304"/>
                  <a:pt x="17363" y="7304"/>
                </a:cubicBezTo>
                <a:cubicBezTo>
                  <a:pt x="18715" y="7304"/>
                  <a:pt x="20059" y="7714"/>
                  <a:pt x="21285" y="8101"/>
                </a:cubicBezTo>
                <a:cubicBezTo>
                  <a:pt x="23881" y="8921"/>
                  <a:pt x="26534" y="9688"/>
                  <a:pt x="28911" y="9688"/>
                </a:cubicBezTo>
                <a:cubicBezTo>
                  <a:pt x="29383" y="9688"/>
                  <a:pt x="29844" y="9657"/>
                  <a:pt x="30292" y="9591"/>
                </a:cubicBezTo>
                <a:cubicBezTo>
                  <a:pt x="33807" y="9073"/>
                  <a:pt x="35663" y="7594"/>
                  <a:pt x="36880" y="4367"/>
                </a:cubicBezTo>
                <a:cubicBezTo>
                  <a:pt x="37388" y="3014"/>
                  <a:pt x="37492" y="1545"/>
                  <a:pt x="37393" y="0"/>
                </a:cubicBezTo>
                <a:close/>
              </a:path>
            </a:pathLst>
          </a:custGeom>
          <a:solidFill>
            <a:schemeClr val="accent2">
              <a:alpha val="488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6"/>
          <p:cNvSpPr/>
          <p:nvPr/>
        </p:nvSpPr>
        <p:spPr>
          <a:xfrm>
            <a:off x="0" y="0"/>
            <a:ext cx="2006414" cy="529209"/>
          </a:xfrm>
          <a:custGeom>
            <a:avLst/>
            <a:gdLst/>
            <a:ahLst/>
            <a:cxnLst/>
            <a:rect l="l" t="t" r="r" b="b"/>
            <a:pathLst>
              <a:path w="34571" h="9118" extrusionOk="0">
                <a:moveTo>
                  <a:pt x="0" y="0"/>
                </a:moveTo>
                <a:lnTo>
                  <a:pt x="0" y="6338"/>
                </a:lnTo>
                <a:cubicBezTo>
                  <a:pt x="943" y="7967"/>
                  <a:pt x="2339" y="9118"/>
                  <a:pt x="4255" y="9118"/>
                </a:cubicBezTo>
                <a:cubicBezTo>
                  <a:pt x="4290" y="9118"/>
                  <a:pt x="4326" y="9117"/>
                  <a:pt x="4362" y="9117"/>
                </a:cubicBezTo>
                <a:cubicBezTo>
                  <a:pt x="6420" y="9073"/>
                  <a:pt x="8510" y="7490"/>
                  <a:pt x="10405" y="6305"/>
                </a:cubicBezTo>
                <a:cubicBezTo>
                  <a:pt x="12479" y="5012"/>
                  <a:pt x="16256" y="1807"/>
                  <a:pt x="19035" y="1687"/>
                </a:cubicBezTo>
                <a:cubicBezTo>
                  <a:pt x="19099" y="1685"/>
                  <a:pt x="19164" y="1683"/>
                  <a:pt x="19229" y="1683"/>
                </a:cubicBezTo>
                <a:cubicBezTo>
                  <a:pt x="21978" y="1683"/>
                  <a:pt x="25338" y="4009"/>
                  <a:pt x="27327" y="4766"/>
                </a:cubicBezTo>
                <a:cubicBezTo>
                  <a:pt x="28374" y="5162"/>
                  <a:pt x="29407" y="5376"/>
                  <a:pt x="30348" y="5376"/>
                </a:cubicBezTo>
                <a:cubicBezTo>
                  <a:pt x="32168" y="5376"/>
                  <a:pt x="33645" y="4574"/>
                  <a:pt x="34221" y="2735"/>
                </a:cubicBezTo>
                <a:cubicBezTo>
                  <a:pt x="34500" y="1835"/>
                  <a:pt x="34571" y="912"/>
                  <a:pt x="34527" y="0"/>
                </a:cubicBezTo>
                <a:close/>
              </a:path>
            </a:pathLst>
          </a:custGeom>
          <a:solidFill>
            <a:schemeClr val="accent2">
              <a:alpha val="488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6"/>
          <p:cNvSpPr/>
          <p:nvPr/>
        </p:nvSpPr>
        <p:spPr>
          <a:xfrm>
            <a:off x="-239600" y="742325"/>
            <a:ext cx="441600" cy="441600"/>
          </a:xfrm>
          <a:prstGeom prst="ellipse">
            <a:avLst/>
          </a:prstGeom>
          <a:solidFill>
            <a:schemeClr val="accent2">
              <a:alpha val="488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6"/>
          <p:cNvSpPr/>
          <p:nvPr/>
        </p:nvSpPr>
        <p:spPr>
          <a:xfrm flipH="1">
            <a:off x="7137540" y="4491209"/>
            <a:ext cx="2006465" cy="652281"/>
          </a:xfrm>
          <a:custGeom>
            <a:avLst/>
            <a:gdLst/>
            <a:ahLst/>
            <a:cxnLst/>
            <a:rect l="l" t="t" r="r" b="b"/>
            <a:pathLst>
              <a:path w="85155" h="27683" extrusionOk="0">
                <a:moveTo>
                  <a:pt x="24" y="1"/>
                </a:moveTo>
                <a:lnTo>
                  <a:pt x="1" y="27683"/>
                </a:lnTo>
                <a:lnTo>
                  <a:pt x="85154" y="27683"/>
                </a:lnTo>
                <a:cubicBezTo>
                  <a:pt x="81689" y="23277"/>
                  <a:pt x="78153" y="18813"/>
                  <a:pt x="73593" y="15562"/>
                </a:cubicBezTo>
                <a:cubicBezTo>
                  <a:pt x="70012" y="13016"/>
                  <a:pt x="65664" y="11288"/>
                  <a:pt x="61333" y="11288"/>
                </a:cubicBezTo>
                <a:cubicBezTo>
                  <a:pt x="60134" y="11288"/>
                  <a:pt x="58937" y="11421"/>
                  <a:pt x="57758" y="11705"/>
                </a:cubicBezTo>
                <a:cubicBezTo>
                  <a:pt x="54422" y="12512"/>
                  <a:pt x="51323" y="14479"/>
                  <a:pt x="47895" y="14479"/>
                </a:cubicBezTo>
                <a:cubicBezTo>
                  <a:pt x="47884" y="14479"/>
                  <a:pt x="47874" y="14479"/>
                  <a:pt x="47864" y="14479"/>
                </a:cubicBezTo>
                <a:cubicBezTo>
                  <a:pt x="40863" y="14455"/>
                  <a:pt x="36005" y="6418"/>
                  <a:pt x="29028" y="5954"/>
                </a:cubicBezTo>
                <a:cubicBezTo>
                  <a:pt x="28807" y="5939"/>
                  <a:pt x="28588" y="5932"/>
                  <a:pt x="28369" y="5932"/>
                </a:cubicBezTo>
                <a:cubicBezTo>
                  <a:pt x="24082" y="5932"/>
                  <a:pt x="20179" y="8697"/>
                  <a:pt x="15919" y="9490"/>
                </a:cubicBezTo>
                <a:cubicBezTo>
                  <a:pt x="15260" y="9612"/>
                  <a:pt x="14609" y="9670"/>
                  <a:pt x="13967" y="9670"/>
                </a:cubicBezTo>
                <a:cubicBezTo>
                  <a:pt x="8159" y="9670"/>
                  <a:pt x="3155" y="4922"/>
                  <a:pt x="24" y="1"/>
                </a:cubicBezTo>
                <a:close/>
              </a:path>
            </a:pathLst>
          </a:custGeom>
          <a:solidFill>
            <a:schemeClr val="accent3">
              <a:alpha val="47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6"/>
          <p:cNvSpPr/>
          <p:nvPr/>
        </p:nvSpPr>
        <p:spPr>
          <a:xfrm>
            <a:off x="6316473" y="4433225"/>
            <a:ext cx="2827548" cy="710276"/>
          </a:xfrm>
          <a:custGeom>
            <a:avLst/>
            <a:gdLst/>
            <a:ahLst/>
            <a:cxnLst/>
            <a:rect l="l" t="t" r="r" b="b"/>
            <a:pathLst>
              <a:path w="136613" h="34317" extrusionOk="0">
                <a:moveTo>
                  <a:pt x="130454" y="1"/>
                </a:moveTo>
                <a:cubicBezTo>
                  <a:pt x="123279" y="1"/>
                  <a:pt x="116079" y="2986"/>
                  <a:pt x="111193" y="8278"/>
                </a:cubicBezTo>
                <a:cubicBezTo>
                  <a:pt x="106847" y="12993"/>
                  <a:pt x="103478" y="19803"/>
                  <a:pt x="97132" y="20708"/>
                </a:cubicBezTo>
                <a:cubicBezTo>
                  <a:pt x="96665" y="20775"/>
                  <a:pt x="96201" y="20806"/>
                  <a:pt x="95741" y="20806"/>
                </a:cubicBezTo>
                <a:cubicBezTo>
                  <a:pt x="90211" y="20806"/>
                  <a:pt x="85124" y="16362"/>
                  <a:pt x="79460" y="16362"/>
                </a:cubicBezTo>
                <a:cubicBezTo>
                  <a:pt x="79453" y="16362"/>
                  <a:pt x="79446" y="16362"/>
                  <a:pt x="79439" y="16362"/>
                </a:cubicBezTo>
                <a:cubicBezTo>
                  <a:pt x="69533" y="16386"/>
                  <a:pt x="63520" y="29543"/>
                  <a:pt x="53614" y="29757"/>
                </a:cubicBezTo>
                <a:cubicBezTo>
                  <a:pt x="53538" y="29758"/>
                  <a:pt x="53461" y="29759"/>
                  <a:pt x="53385" y="29759"/>
                </a:cubicBezTo>
                <a:cubicBezTo>
                  <a:pt x="47007" y="29759"/>
                  <a:pt x="42046" y="24386"/>
                  <a:pt x="36446" y="21268"/>
                </a:cubicBezTo>
                <a:cubicBezTo>
                  <a:pt x="32619" y="19136"/>
                  <a:pt x="28233" y="18045"/>
                  <a:pt x="23849" y="18045"/>
                </a:cubicBezTo>
                <a:cubicBezTo>
                  <a:pt x="20936" y="18045"/>
                  <a:pt x="18024" y="18527"/>
                  <a:pt x="15276" y="19506"/>
                </a:cubicBezTo>
                <a:cubicBezTo>
                  <a:pt x="8406" y="21958"/>
                  <a:pt x="2691" y="27471"/>
                  <a:pt x="1" y="34257"/>
                </a:cubicBezTo>
                <a:lnTo>
                  <a:pt x="136613" y="34317"/>
                </a:lnTo>
                <a:lnTo>
                  <a:pt x="136613" y="765"/>
                </a:lnTo>
                <a:cubicBezTo>
                  <a:pt x="134600" y="250"/>
                  <a:pt x="132528" y="1"/>
                  <a:pt x="130454" y="1"/>
                </a:cubicBezTo>
                <a:close/>
              </a:path>
            </a:pathLst>
          </a:custGeom>
          <a:solidFill>
            <a:schemeClr val="accent3">
              <a:alpha val="47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6"/>
          <p:cNvSpPr/>
          <p:nvPr/>
        </p:nvSpPr>
        <p:spPr>
          <a:xfrm>
            <a:off x="8804600" y="3637850"/>
            <a:ext cx="652200" cy="652200"/>
          </a:xfrm>
          <a:prstGeom prst="ellipse">
            <a:avLst/>
          </a:prstGeom>
          <a:solidFill>
            <a:schemeClr val="accent3">
              <a:alpha val="47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 name="Google Shape;59;p6"/>
          <p:cNvGrpSpPr/>
          <p:nvPr/>
        </p:nvGrpSpPr>
        <p:grpSpPr>
          <a:xfrm>
            <a:off x="7951138" y="229013"/>
            <a:ext cx="959175" cy="162000"/>
            <a:chOff x="447675" y="1666875"/>
            <a:chExt cx="959175" cy="162000"/>
          </a:xfrm>
        </p:grpSpPr>
        <p:sp>
          <p:nvSpPr>
            <p:cNvPr id="60" name="Google Shape;60;p6"/>
            <p:cNvSpPr/>
            <p:nvPr/>
          </p:nvSpPr>
          <p:spPr>
            <a:xfrm>
              <a:off x="447675" y="1666875"/>
              <a:ext cx="162000" cy="1620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6"/>
            <p:cNvSpPr/>
            <p:nvPr/>
          </p:nvSpPr>
          <p:spPr>
            <a:xfrm>
              <a:off x="713400" y="1666875"/>
              <a:ext cx="162000" cy="1620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6"/>
            <p:cNvSpPr/>
            <p:nvPr/>
          </p:nvSpPr>
          <p:spPr>
            <a:xfrm>
              <a:off x="979125" y="1666875"/>
              <a:ext cx="162000" cy="1620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a:off x="1244850" y="1666875"/>
              <a:ext cx="162000" cy="1620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64;p6"/>
          <p:cNvSpPr/>
          <p:nvPr/>
        </p:nvSpPr>
        <p:spPr>
          <a:xfrm>
            <a:off x="65263" y="1021913"/>
            <a:ext cx="162000" cy="1620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 name="Google Shape;65;p6"/>
          <p:cNvGrpSpPr/>
          <p:nvPr/>
        </p:nvGrpSpPr>
        <p:grpSpPr>
          <a:xfrm>
            <a:off x="6104538" y="4858313"/>
            <a:ext cx="427725" cy="162000"/>
            <a:chOff x="447675" y="1666875"/>
            <a:chExt cx="427725" cy="162000"/>
          </a:xfrm>
        </p:grpSpPr>
        <p:sp>
          <p:nvSpPr>
            <p:cNvPr id="66" name="Google Shape;66;p6"/>
            <p:cNvSpPr/>
            <p:nvPr/>
          </p:nvSpPr>
          <p:spPr>
            <a:xfrm>
              <a:off x="447675" y="1666875"/>
              <a:ext cx="162000" cy="1620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6"/>
            <p:cNvSpPr/>
            <p:nvPr/>
          </p:nvSpPr>
          <p:spPr>
            <a:xfrm>
              <a:off x="713400" y="1666875"/>
              <a:ext cx="162000" cy="1620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6"/>
        <p:cNvGrpSpPr/>
        <p:nvPr/>
      </p:nvGrpSpPr>
      <p:grpSpPr>
        <a:xfrm>
          <a:off x="0" y="0"/>
          <a:ext cx="0" cy="0"/>
          <a:chOff x="0" y="0"/>
          <a:chExt cx="0" cy="0"/>
        </a:xfrm>
      </p:grpSpPr>
      <p:sp>
        <p:nvSpPr>
          <p:cNvPr id="97" name="Google Shape;97;p9"/>
          <p:cNvSpPr txBox="1">
            <a:spLocks noGrp="1"/>
          </p:cNvSpPr>
          <p:nvPr>
            <p:ph type="title"/>
          </p:nvPr>
        </p:nvSpPr>
        <p:spPr>
          <a:xfrm>
            <a:off x="713400" y="966850"/>
            <a:ext cx="3696300" cy="8313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98" name="Google Shape;98;p9"/>
          <p:cNvSpPr txBox="1">
            <a:spLocks noGrp="1"/>
          </p:cNvSpPr>
          <p:nvPr>
            <p:ph type="subTitle" idx="1"/>
          </p:nvPr>
        </p:nvSpPr>
        <p:spPr>
          <a:xfrm>
            <a:off x="713400" y="1798150"/>
            <a:ext cx="3696300" cy="18471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99" name="Google Shape;99;p9"/>
          <p:cNvSpPr/>
          <p:nvPr/>
        </p:nvSpPr>
        <p:spPr>
          <a:xfrm>
            <a:off x="3898199" y="-808225"/>
            <a:ext cx="1347600" cy="1347600"/>
          </a:xfrm>
          <a:prstGeom prst="ellipse">
            <a:avLst/>
          </a:prstGeom>
          <a:solidFill>
            <a:schemeClr val="accent3">
              <a:alpha val="47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9"/>
          <p:cNvSpPr/>
          <p:nvPr/>
        </p:nvSpPr>
        <p:spPr>
          <a:xfrm>
            <a:off x="646975" y="4345325"/>
            <a:ext cx="2344611" cy="798187"/>
          </a:xfrm>
          <a:custGeom>
            <a:avLst/>
            <a:gdLst/>
            <a:ahLst/>
            <a:cxnLst/>
            <a:rect l="l" t="t" r="r" b="b"/>
            <a:pathLst>
              <a:path w="29571" h="10067" extrusionOk="0">
                <a:moveTo>
                  <a:pt x="10181" y="0"/>
                </a:moveTo>
                <a:cubicBezTo>
                  <a:pt x="5410" y="0"/>
                  <a:pt x="2293" y="2806"/>
                  <a:pt x="0" y="10066"/>
                </a:cubicBezTo>
                <a:lnTo>
                  <a:pt x="29570" y="10066"/>
                </a:lnTo>
                <a:cubicBezTo>
                  <a:pt x="16901" y="4324"/>
                  <a:pt x="15443" y="0"/>
                  <a:pt x="10181" y="0"/>
                </a:cubicBezTo>
                <a:close/>
              </a:path>
            </a:pathLst>
          </a:custGeom>
          <a:solidFill>
            <a:schemeClr val="lt2">
              <a:alpha val="506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9"/>
          <p:cNvSpPr/>
          <p:nvPr/>
        </p:nvSpPr>
        <p:spPr>
          <a:xfrm>
            <a:off x="-475575" y="3851150"/>
            <a:ext cx="851100" cy="851100"/>
          </a:xfrm>
          <a:prstGeom prst="ellipse">
            <a:avLst/>
          </a:prstGeom>
          <a:solidFill>
            <a:schemeClr val="lt2">
              <a:alpha val="506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9"/>
          <p:cNvSpPr/>
          <p:nvPr/>
        </p:nvSpPr>
        <p:spPr>
          <a:xfrm rot="-5400000">
            <a:off x="4942913" y="937427"/>
            <a:ext cx="5135483" cy="3266759"/>
          </a:xfrm>
          <a:custGeom>
            <a:avLst/>
            <a:gdLst/>
            <a:ahLst/>
            <a:cxnLst/>
            <a:rect l="l" t="t" r="r" b="b"/>
            <a:pathLst>
              <a:path w="160735" h="128524" extrusionOk="0">
                <a:moveTo>
                  <a:pt x="131935" y="1"/>
                </a:moveTo>
                <a:cubicBezTo>
                  <a:pt x="130608" y="1"/>
                  <a:pt x="129280" y="147"/>
                  <a:pt x="127969" y="461"/>
                </a:cubicBezTo>
                <a:cubicBezTo>
                  <a:pt x="120492" y="2235"/>
                  <a:pt x="115170" y="8783"/>
                  <a:pt x="109824" y="14450"/>
                </a:cubicBezTo>
                <a:cubicBezTo>
                  <a:pt x="105031" y="19520"/>
                  <a:pt x="98894" y="24438"/>
                  <a:pt x="92241" y="24438"/>
                </a:cubicBezTo>
                <a:cubicBezTo>
                  <a:pt x="91457" y="24438"/>
                  <a:pt x="90666" y="24370"/>
                  <a:pt x="89869" y="24225"/>
                </a:cubicBezTo>
                <a:cubicBezTo>
                  <a:pt x="82820" y="22951"/>
                  <a:pt x="77772" y="16082"/>
                  <a:pt x="70807" y="14415"/>
                </a:cubicBezTo>
                <a:cubicBezTo>
                  <a:pt x="69666" y="14141"/>
                  <a:pt x="68527" y="14016"/>
                  <a:pt x="67394" y="14016"/>
                </a:cubicBezTo>
                <a:cubicBezTo>
                  <a:pt x="61032" y="14016"/>
                  <a:pt x="54850" y="17965"/>
                  <a:pt x="49423" y="21785"/>
                </a:cubicBezTo>
                <a:cubicBezTo>
                  <a:pt x="43880" y="25697"/>
                  <a:pt x="37639" y="29806"/>
                  <a:pt x="31135" y="29806"/>
                </a:cubicBezTo>
                <a:cubicBezTo>
                  <a:pt x="30137" y="29806"/>
                  <a:pt x="29132" y="29709"/>
                  <a:pt x="28123" y="29500"/>
                </a:cubicBezTo>
                <a:cubicBezTo>
                  <a:pt x="22956" y="28428"/>
                  <a:pt x="18789" y="24583"/>
                  <a:pt x="13978" y="22392"/>
                </a:cubicBezTo>
                <a:cubicBezTo>
                  <a:pt x="12122" y="21544"/>
                  <a:pt x="9961" y="21056"/>
                  <a:pt x="7875" y="21056"/>
                </a:cubicBezTo>
                <a:cubicBezTo>
                  <a:pt x="4545" y="21056"/>
                  <a:pt x="1406" y="22300"/>
                  <a:pt x="1" y="25309"/>
                </a:cubicBezTo>
                <a:lnTo>
                  <a:pt x="1" y="128524"/>
                </a:lnTo>
                <a:lnTo>
                  <a:pt x="160735" y="128524"/>
                </a:lnTo>
                <a:lnTo>
                  <a:pt x="160735" y="21820"/>
                </a:lnTo>
                <a:cubicBezTo>
                  <a:pt x="156865" y="16070"/>
                  <a:pt x="152317" y="10212"/>
                  <a:pt x="146971" y="5878"/>
                </a:cubicBezTo>
                <a:cubicBezTo>
                  <a:pt x="142692" y="2411"/>
                  <a:pt x="137317" y="1"/>
                  <a:pt x="131935" y="1"/>
                </a:cubicBezTo>
                <a:close/>
              </a:path>
            </a:pathLst>
          </a:custGeom>
          <a:solidFill>
            <a:schemeClr val="accent3">
              <a:alpha val="47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9"/>
          <p:cNvSpPr/>
          <p:nvPr/>
        </p:nvSpPr>
        <p:spPr>
          <a:xfrm rot="-5400000">
            <a:off x="5769435" y="1749872"/>
            <a:ext cx="5124461" cy="1624712"/>
          </a:xfrm>
          <a:custGeom>
            <a:avLst/>
            <a:gdLst/>
            <a:ahLst/>
            <a:cxnLst/>
            <a:rect l="l" t="t" r="r" b="b"/>
            <a:pathLst>
              <a:path w="160390" h="63921" extrusionOk="0">
                <a:moveTo>
                  <a:pt x="25594" y="1"/>
                </a:moveTo>
                <a:cubicBezTo>
                  <a:pt x="24854" y="1"/>
                  <a:pt x="24109" y="50"/>
                  <a:pt x="23360" y="151"/>
                </a:cubicBezTo>
                <a:cubicBezTo>
                  <a:pt x="17014" y="1020"/>
                  <a:pt x="11549" y="5616"/>
                  <a:pt x="7882" y="11176"/>
                </a:cubicBezTo>
                <a:cubicBezTo>
                  <a:pt x="4215" y="16737"/>
                  <a:pt x="2084" y="23249"/>
                  <a:pt x="0" y="29679"/>
                </a:cubicBezTo>
                <a:lnTo>
                  <a:pt x="24" y="63921"/>
                </a:lnTo>
                <a:lnTo>
                  <a:pt x="160294" y="63921"/>
                </a:lnTo>
                <a:lnTo>
                  <a:pt x="160294" y="59647"/>
                </a:lnTo>
                <a:cubicBezTo>
                  <a:pt x="160389" y="56503"/>
                  <a:pt x="158079" y="53789"/>
                  <a:pt x="155460" y="52301"/>
                </a:cubicBezTo>
                <a:cubicBezTo>
                  <a:pt x="152852" y="50812"/>
                  <a:pt x="149888" y="50193"/>
                  <a:pt x="147149" y="48979"/>
                </a:cubicBezTo>
                <a:cubicBezTo>
                  <a:pt x="139410" y="45550"/>
                  <a:pt x="134303" y="37834"/>
                  <a:pt x="128504" y="31405"/>
                </a:cubicBezTo>
                <a:cubicBezTo>
                  <a:pt x="123628" y="25989"/>
                  <a:pt x="117052" y="21086"/>
                  <a:pt x="110283" y="21086"/>
                </a:cubicBezTo>
                <a:cubicBezTo>
                  <a:pt x="109002" y="21086"/>
                  <a:pt x="107714" y="21261"/>
                  <a:pt x="106430" y="21642"/>
                </a:cubicBezTo>
                <a:cubicBezTo>
                  <a:pt x="98441" y="23999"/>
                  <a:pt x="93952" y="33322"/>
                  <a:pt x="86368" y="36906"/>
                </a:cubicBezTo>
                <a:cubicBezTo>
                  <a:pt x="84111" y="37971"/>
                  <a:pt x="81720" y="38448"/>
                  <a:pt x="79303" y="38448"/>
                </a:cubicBezTo>
                <a:cubicBezTo>
                  <a:pt x="73482" y="38448"/>
                  <a:pt x="67511" y="35682"/>
                  <a:pt x="62901" y="31703"/>
                </a:cubicBezTo>
                <a:cubicBezTo>
                  <a:pt x="56245" y="25952"/>
                  <a:pt x="51637" y="17999"/>
                  <a:pt x="45780" y="11331"/>
                </a:cubicBezTo>
                <a:cubicBezTo>
                  <a:pt x="40448" y="5250"/>
                  <a:pt x="33274" y="1"/>
                  <a:pt x="25594" y="1"/>
                </a:cubicBezTo>
                <a:close/>
              </a:path>
            </a:pathLst>
          </a:custGeom>
          <a:solidFill>
            <a:schemeClr val="accent3">
              <a:alpha val="47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9"/>
          <p:cNvSpPr/>
          <p:nvPr/>
        </p:nvSpPr>
        <p:spPr>
          <a:xfrm rot="-5400000">
            <a:off x="5516274" y="1515749"/>
            <a:ext cx="5140436" cy="2115066"/>
          </a:xfrm>
          <a:custGeom>
            <a:avLst/>
            <a:gdLst/>
            <a:ahLst/>
            <a:cxnLst/>
            <a:rect l="l" t="t" r="r" b="b"/>
            <a:pathLst>
              <a:path w="160890" h="83213" extrusionOk="0">
                <a:moveTo>
                  <a:pt x="86296" y="0"/>
                </a:moveTo>
                <a:cubicBezTo>
                  <a:pt x="78520" y="0"/>
                  <a:pt x="70747" y="4949"/>
                  <a:pt x="65056" y="11061"/>
                </a:cubicBezTo>
                <a:cubicBezTo>
                  <a:pt x="57984" y="18669"/>
                  <a:pt x="52769" y="28159"/>
                  <a:pt x="45233" y="35219"/>
                </a:cubicBezTo>
                <a:cubicBezTo>
                  <a:pt x="41283" y="38911"/>
                  <a:pt x="36209" y="41946"/>
                  <a:pt x="31144" y="41946"/>
                </a:cubicBezTo>
                <a:cubicBezTo>
                  <a:pt x="29889" y="41946"/>
                  <a:pt x="28634" y="41760"/>
                  <a:pt x="27397" y="41351"/>
                </a:cubicBezTo>
                <a:cubicBezTo>
                  <a:pt x="20170" y="38958"/>
                  <a:pt x="16717" y="30349"/>
                  <a:pt x="14002" y="22741"/>
                </a:cubicBezTo>
                <a:cubicBezTo>
                  <a:pt x="11300" y="15145"/>
                  <a:pt x="7383" y="6596"/>
                  <a:pt x="1" y="4882"/>
                </a:cubicBezTo>
                <a:lnTo>
                  <a:pt x="1" y="83213"/>
                </a:lnTo>
                <a:lnTo>
                  <a:pt x="160854" y="83213"/>
                </a:lnTo>
                <a:lnTo>
                  <a:pt x="160890" y="7037"/>
                </a:lnTo>
                <a:lnTo>
                  <a:pt x="160890" y="7037"/>
                </a:lnTo>
                <a:cubicBezTo>
                  <a:pt x="155306" y="13038"/>
                  <a:pt x="149615" y="19122"/>
                  <a:pt x="142650" y="23098"/>
                </a:cubicBezTo>
                <a:cubicBezTo>
                  <a:pt x="138302" y="25573"/>
                  <a:pt x="133332" y="27125"/>
                  <a:pt x="128450" y="27125"/>
                </a:cubicBezTo>
                <a:cubicBezTo>
                  <a:pt x="125512" y="27125"/>
                  <a:pt x="122605" y="26563"/>
                  <a:pt x="119885" y="25301"/>
                </a:cubicBezTo>
                <a:cubicBezTo>
                  <a:pt x="108764" y="20122"/>
                  <a:pt x="103478" y="4894"/>
                  <a:pt x="91929" y="929"/>
                </a:cubicBezTo>
                <a:cubicBezTo>
                  <a:pt x="90071" y="292"/>
                  <a:pt x="88183" y="0"/>
                  <a:pt x="86296" y="0"/>
                </a:cubicBezTo>
                <a:close/>
              </a:path>
            </a:pathLst>
          </a:custGeom>
          <a:solidFill>
            <a:schemeClr val="accent3">
              <a:alpha val="47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20"/>
        <p:cNvGrpSpPr/>
        <p:nvPr/>
      </p:nvGrpSpPr>
      <p:grpSpPr>
        <a:xfrm>
          <a:off x="0" y="0"/>
          <a:ext cx="0" cy="0"/>
          <a:chOff x="0" y="0"/>
          <a:chExt cx="0" cy="0"/>
        </a:xfrm>
      </p:grpSpPr>
      <p:sp>
        <p:nvSpPr>
          <p:cNvPr id="121" name="Google Shape;121;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solidFill>
                <a:schemeClr val="dk1"/>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122"/>
        <p:cNvGrpSpPr/>
        <p:nvPr/>
      </p:nvGrpSpPr>
      <p:grpSpPr>
        <a:xfrm>
          <a:off x="0" y="0"/>
          <a:ext cx="0" cy="0"/>
          <a:chOff x="0" y="0"/>
          <a:chExt cx="0" cy="0"/>
        </a:xfrm>
      </p:grpSpPr>
      <p:sp>
        <p:nvSpPr>
          <p:cNvPr id="123" name="Google Shape;123;p13"/>
          <p:cNvSpPr/>
          <p:nvPr/>
        </p:nvSpPr>
        <p:spPr>
          <a:xfrm>
            <a:off x="1536" y="3323993"/>
            <a:ext cx="9142528" cy="1819520"/>
          </a:xfrm>
          <a:custGeom>
            <a:avLst/>
            <a:gdLst/>
            <a:ahLst/>
            <a:cxnLst/>
            <a:rect l="l" t="t" r="r" b="b"/>
            <a:pathLst>
              <a:path w="142852" h="28430" extrusionOk="0">
                <a:moveTo>
                  <a:pt x="21147" y="0"/>
                </a:moveTo>
                <a:cubicBezTo>
                  <a:pt x="13697" y="0"/>
                  <a:pt x="6296" y="1895"/>
                  <a:pt x="0" y="5926"/>
                </a:cubicBezTo>
                <a:lnTo>
                  <a:pt x="0" y="28429"/>
                </a:lnTo>
                <a:lnTo>
                  <a:pt x="142852" y="28429"/>
                </a:lnTo>
                <a:lnTo>
                  <a:pt x="142852" y="12344"/>
                </a:lnTo>
                <a:cubicBezTo>
                  <a:pt x="141208" y="8629"/>
                  <a:pt x="136870" y="7022"/>
                  <a:pt x="132811" y="7022"/>
                </a:cubicBezTo>
                <a:cubicBezTo>
                  <a:pt x="132460" y="7022"/>
                  <a:pt x="132112" y="7034"/>
                  <a:pt x="131767" y="7058"/>
                </a:cubicBezTo>
                <a:cubicBezTo>
                  <a:pt x="127433" y="7355"/>
                  <a:pt x="123278" y="9010"/>
                  <a:pt x="118944" y="9391"/>
                </a:cubicBezTo>
                <a:cubicBezTo>
                  <a:pt x="118253" y="9452"/>
                  <a:pt x="117565" y="9481"/>
                  <a:pt x="116879" y="9481"/>
                </a:cubicBezTo>
                <a:cubicBezTo>
                  <a:pt x="105909" y="9481"/>
                  <a:pt x="95570" y="2116"/>
                  <a:pt x="84530" y="2116"/>
                </a:cubicBezTo>
                <a:cubicBezTo>
                  <a:pt x="84167" y="2116"/>
                  <a:pt x="83804" y="2124"/>
                  <a:pt x="83439" y="2140"/>
                </a:cubicBezTo>
                <a:cubicBezTo>
                  <a:pt x="74022" y="2554"/>
                  <a:pt x="65358" y="8595"/>
                  <a:pt x="56005" y="8595"/>
                </a:cubicBezTo>
                <a:cubicBezTo>
                  <a:pt x="55661" y="8595"/>
                  <a:pt x="55317" y="8587"/>
                  <a:pt x="54972" y="8570"/>
                </a:cubicBezTo>
                <a:cubicBezTo>
                  <a:pt x="48328" y="8236"/>
                  <a:pt x="42315" y="4724"/>
                  <a:pt x="36029" y="2533"/>
                </a:cubicBezTo>
                <a:cubicBezTo>
                  <a:pt x="31264" y="870"/>
                  <a:pt x="26194" y="0"/>
                  <a:pt x="21147" y="0"/>
                </a:cubicBezTo>
                <a:close/>
              </a:path>
            </a:pathLst>
          </a:custGeom>
          <a:solidFill>
            <a:schemeClr val="lt2">
              <a:alpha val="506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3"/>
          <p:cNvSpPr/>
          <p:nvPr/>
        </p:nvSpPr>
        <p:spPr>
          <a:xfrm>
            <a:off x="0" y="3342361"/>
            <a:ext cx="9144064" cy="1801152"/>
          </a:xfrm>
          <a:custGeom>
            <a:avLst/>
            <a:gdLst/>
            <a:ahLst/>
            <a:cxnLst/>
            <a:rect l="l" t="t" r="r" b="b"/>
            <a:pathLst>
              <a:path w="142876" h="28143" extrusionOk="0">
                <a:moveTo>
                  <a:pt x="6574" y="1"/>
                </a:moveTo>
                <a:cubicBezTo>
                  <a:pt x="4253" y="1"/>
                  <a:pt x="1915" y="766"/>
                  <a:pt x="1" y="2068"/>
                </a:cubicBezTo>
                <a:lnTo>
                  <a:pt x="1" y="28142"/>
                </a:lnTo>
                <a:lnTo>
                  <a:pt x="142876" y="28142"/>
                </a:lnTo>
                <a:lnTo>
                  <a:pt x="142876" y="10652"/>
                </a:lnTo>
                <a:cubicBezTo>
                  <a:pt x="136786" y="13712"/>
                  <a:pt x="129891" y="15285"/>
                  <a:pt x="122999" y="15285"/>
                </a:cubicBezTo>
                <a:cubicBezTo>
                  <a:pt x="119192" y="15285"/>
                  <a:pt x="115386" y="14805"/>
                  <a:pt x="111717" y="13831"/>
                </a:cubicBezTo>
                <a:cubicBezTo>
                  <a:pt x="107800" y="12795"/>
                  <a:pt x="103990" y="11212"/>
                  <a:pt x="99918" y="10973"/>
                </a:cubicBezTo>
                <a:cubicBezTo>
                  <a:pt x="99531" y="10950"/>
                  <a:pt x="99145" y="10940"/>
                  <a:pt x="98759" y="10940"/>
                </a:cubicBezTo>
                <a:cubicBezTo>
                  <a:pt x="94033" y="10940"/>
                  <a:pt x="89359" y="12544"/>
                  <a:pt x="84643" y="12544"/>
                </a:cubicBezTo>
                <a:cubicBezTo>
                  <a:pt x="84194" y="12544"/>
                  <a:pt x="83746" y="12529"/>
                  <a:pt x="83297" y="12497"/>
                </a:cubicBezTo>
                <a:cubicBezTo>
                  <a:pt x="77403" y="12069"/>
                  <a:pt x="72248" y="8771"/>
                  <a:pt x="67211" y="5854"/>
                </a:cubicBezTo>
                <a:cubicBezTo>
                  <a:pt x="62811" y="3311"/>
                  <a:pt x="57903" y="904"/>
                  <a:pt x="52852" y="904"/>
                </a:cubicBezTo>
                <a:cubicBezTo>
                  <a:pt x="52109" y="904"/>
                  <a:pt x="51362" y="956"/>
                  <a:pt x="50614" y="1067"/>
                </a:cubicBezTo>
                <a:cubicBezTo>
                  <a:pt x="45721" y="1794"/>
                  <a:pt x="41684" y="4913"/>
                  <a:pt x="37529" y="7449"/>
                </a:cubicBezTo>
                <a:cubicBezTo>
                  <a:pt x="34352" y="9397"/>
                  <a:pt x="30619" y="11094"/>
                  <a:pt x="26946" y="11094"/>
                </a:cubicBezTo>
                <a:cubicBezTo>
                  <a:pt x="25815" y="11094"/>
                  <a:pt x="24689" y="10933"/>
                  <a:pt x="23587" y="10569"/>
                </a:cubicBezTo>
                <a:cubicBezTo>
                  <a:pt x="18253" y="8807"/>
                  <a:pt x="15503" y="2937"/>
                  <a:pt x="10347" y="746"/>
                </a:cubicBezTo>
                <a:cubicBezTo>
                  <a:pt x="9145" y="236"/>
                  <a:pt x="7862" y="1"/>
                  <a:pt x="6574" y="1"/>
                </a:cubicBezTo>
                <a:close/>
              </a:path>
            </a:pathLst>
          </a:custGeom>
          <a:solidFill>
            <a:schemeClr val="lt2">
              <a:alpha val="506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3"/>
          <p:cNvSpPr/>
          <p:nvPr/>
        </p:nvSpPr>
        <p:spPr>
          <a:xfrm flipH="1">
            <a:off x="1373" y="4301400"/>
            <a:ext cx="3352483" cy="842139"/>
          </a:xfrm>
          <a:custGeom>
            <a:avLst/>
            <a:gdLst/>
            <a:ahLst/>
            <a:cxnLst/>
            <a:rect l="l" t="t" r="r" b="b"/>
            <a:pathLst>
              <a:path w="136613" h="34317" extrusionOk="0">
                <a:moveTo>
                  <a:pt x="130454" y="1"/>
                </a:moveTo>
                <a:cubicBezTo>
                  <a:pt x="123279" y="1"/>
                  <a:pt x="116079" y="2986"/>
                  <a:pt x="111193" y="8278"/>
                </a:cubicBezTo>
                <a:cubicBezTo>
                  <a:pt x="106847" y="12993"/>
                  <a:pt x="103478" y="19803"/>
                  <a:pt x="97132" y="20708"/>
                </a:cubicBezTo>
                <a:cubicBezTo>
                  <a:pt x="96665" y="20775"/>
                  <a:pt x="96201" y="20806"/>
                  <a:pt x="95741" y="20806"/>
                </a:cubicBezTo>
                <a:cubicBezTo>
                  <a:pt x="90211" y="20806"/>
                  <a:pt x="85124" y="16362"/>
                  <a:pt x="79460" y="16362"/>
                </a:cubicBezTo>
                <a:cubicBezTo>
                  <a:pt x="79453" y="16362"/>
                  <a:pt x="79446" y="16362"/>
                  <a:pt x="79439" y="16362"/>
                </a:cubicBezTo>
                <a:cubicBezTo>
                  <a:pt x="69533" y="16386"/>
                  <a:pt x="63520" y="29543"/>
                  <a:pt x="53614" y="29757"/>
                </a:cubicBezTo>
                <a:cubicBezTo>
                  <a:pt x="53538" y="29758"/>
                  <a:pt x="53461" y="29759"/>
                  <a:pt x="53385" y="29759"/>
                </a:cubicBezTo>
                <a:cubicBezTo>
                  <a:pt x="47007" y="29759"/>
                  <a:pt x="42046" y="24386"/>
                  <a:pt x="36446" y="21268"/>
                </a:cubicBezTo>
                <a:cubicBezTo>
                  <a:pt x="32619" y="19136"/>
                  <a:pt x="28233" y="18045"/>
                  <a:pt x="23849" y="18045"/>
                </a:cubicBezTo>
                <a:cubicBezTo>
                  <a:pt x="20936" y="18045"/>
                  <a:pt x="18024" y="18527"/>
                  <a:pt x="15276" y="19506"/>
                </a:cubicBezTo>
                <a:cubicBezTo>
                  <a:pt x="8406" y="21958"/>
                  <a:pt x="2691" y="27471"/>
                  <a:pt x="1" y="34257"/>
                </a:cubicBezTo>
                <a:lnTo>
                  <a:pt x="136613" y="34317"/>
                </a:lnTo>
                <a:lnTo>
                  <a:pt x="136613" y="765"/>
                </a:lnTo>
                <a:cubicBezTo>
                  <a:pt x="134600" y="250"/>
                  <a:pt x="132528" y="1"/>
                  <a:pt x="130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3"/>
          <p:cNvSpPr txBox="1">
            <a:spLocks noGrp="1"/>
          </p:cNvSpPr>
          <p:nvPr>
            <p:ph type="title"/>
          </p:nvPr>
        </p:nvSpPr>
        <p:spPr>
          <a:xfrm>
            <a:off x="713275" y="445025"/>
            <a:ext cx="4782600" cy="7389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27" name="Google Shape;127;p13"/>
          <p:cNvSpPr txBox="1">
            <a:spLocks noGrp="1"/>
          </p:cNvSpPr>
          <p:nvPr>
            <p:ph type="title" idx="2"/>
          </p:nvPr>
        </p:nvSpPr>
        <p:spPr>
          <a:xfrm>
            <a:off x="2010670" y="1582913"/>
            <a:ext cx="2223000" cy="5277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8" name="Google Shape;128;p13"/>
          <p:cNvSpPr txBox="1">
            <a:spLocks noGrp="1"/>
          </p:cNvSpPr>
          <p:nvPr>
            <p:ph type="subTitle" idx="1"/>
          </p:nvPr>
        </p:nvSpPr>
        <p:spPr>
          <a:xfrm>
            <a:off x="2010670" y="2005394"/>
            <a:ext cx="2223000" cy="61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9" name="Google Shape;129;p13"/>
          <p:cNvSpPr txBox="1">
            <a:spLocks noGrp="1"/>
          </p:cNvSpPr>
          <p:nvPr>
            <p:ph type="title" idx="3"/>
          </p:nvPr>
        </p:nvSpPr>
        <p:spPr>
          <a:xfrm>
            <a:off x="5849971" y="1582913"/>
            <a:ext cx="2223000" cy="5277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30" name="Google Shape;130;p13"/>
          <p:cNvSpPr txBox="1">
            <a:spLocks noGrp="1"/>
          </p:cNvSpPr>
          <p:nvPr>
            <p:ph type="subTitle" idx="4"/>
          </p:nvPr>
        </p:nvSpPr>
        <p:spPr>
          <a:xfrm>
            <a:off x="5849971" y="2005395"/>
            <a:ext cx="2223000" cy="61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1" name="Google Shape;131;p13"/>
          <p:cNvSpPr txBox="1">
            <a:spLocks noGrp="1"/>
          </p:cNvSpPr>
          <p:nvPr>
            <p:ph type="title" idx="5"/>
          </p:nvPr>
        </p:nvSpPr>
        <p:spPr>
          <a:xfrm>
            <a:off x="2010670" y="3285131"/>
            <a:ext cx="2223000" cy="5277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32" name="Google Shape;132;p13"/>
          <p:cNvSpPr txBox="1">
            <a:spLocks noGrp="1"/>
          </p:cNvSpPr>
          <p:nvPr>
            <p:ph type="subTitle" idx="6"/>
          </p:nvPr>
        </p:nvSpPr>
        <p:spPr>
          <a:xfrm>
            <a:off x="2010670" y="3707613"/>
            <a:ext cx="2223000" cy="61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 name="Google Shape;133;p13"/>
          <p:cNvSpPr txBox="1">
            <a:spLocks noGrp="1"/>
          </p:cNvSpPr>
          <p:nvPr>
            <p:ph type="title" idx="7"/>
          </p:nvPr>
        </p:nvSpPr>
        <p:spPr>
          <a:xfrm>
            <a:off x="5849971" y="3285132"/>
            <a:ext cx="2223000" cy="5277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34" name="Google Shape;134;p13"/>
          <p:cNvSpPr txBox="1">
            <a:spLocks noGrp="1"/>
          </p:cNvSpPr>
          <p:nvPr>
            <p:ph type="subTitle" idx="8"/>
          </p:nvPr>
        </p:nvSpPr>
        <p:spPr>
          <a:xfrm>
            <a:off x="5849971" y="3707614"/>
            <a:ext cx="2223000" cy="61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5" name="Google Shape;135;p13"/>
          <p:cNvSpPr txBox="1">
            <a:spLocks noGrp="1"/>
          </p:cNvSpPr>
          <p:nvPr>
            <p:ph type="title" idx="9" hasCustomPrompt="1"/>
          </p:nvPr>
        </p:nvSpPr>
        <p:spPr>
          <a:xfrm>
            <a:off x="1023395" y="1838100"/>
            <a:ext cx="842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4800"/>
              <a:buNone/>
              <a:defRPr sz="2400">
                <a:solidFill>
                  <a:schemeClr val="accent4"/>
                </a:solidFill>
              </a:defRPr>
            </a:lvl1pPr>
            <a:lvl2pPr lvl="1" algn="ctr" rtl="0">
              <a:spcBef>
                <a:spcPts val="0"/>
              </a:spcBef>
              <a:spcAft>
                <a:spcPts val="0"/>
              </a:spcAft>
              <a:buClr>
                <a:schemeClr val="accent4"/>
              </a:buClr>
              <a:buSzPts val="4800"/>
              <a:buNone/>
              <a:defRPr sz="4800">
                <a:solidFill>
                  <a:schemeClr val="accent4"/>
                </a:solidFill>
              </a:defRPr>
            </a:lvl2pPr>
            <a:lvl3pPr lvl="2" algn="ctr" rtl="0">
              <a:spcBef>
                <a:spcPts val="0"/>
              </a:spcBef>
              <a:spcAft>
                <a:spcPts val="0"/>
              </a:spcAft>
              <a:buClr>
                <a:schemeClr val="accent4"/>
              </a:buClr>
              <a:buSzPts val="4800"/>
              <a:buNone/>
              <a:defRPr sz="4800">
                <a:solidFill>
                  <a:schemeClr val="accent4"/>
                </a:solidFill>
              </a:defRPr>
            </a:lvl3pPr>
            <a:lvl4pPr lvl="3" algn="ctr" rtl="0">
              <a:spcBef>
                <a:spcPts val="0"/>
              </a:spcBef>
              <a:spcAft>
                <a:spcPts val="0"/>
              </a:spcAft>
              <a:buClr>
                <a:schemeClr val="accent4"/>
              </a:buClr>
              <a:buSzPts val="4800"/>
              <a:buNone/>
              <a:defRPr sz="4800">
                <a:solidFill>
                  <a:schemeClr val="accent4"/>
                </a:solidFill>
              </a:defRPr>
            </a:lvl4pPr>
            <a:lvl5pPr lvl="4" algn="ctr" rtl="0">
              <a:spcBef>
                <a:spcPts val="0"/>
              </a:spcBef>
              <a:spcAft>
                <a:spcPts val="0"/>
              </a:spcAft>
              <a:buClr>
                <a:schemeClr val="accent4"/>
              </a:buClr>
              <a:buSzPts val="4800"/>
              <a:buNone/>
              <a:defRPr sz="4800">
                <a:solidFill>
                  <a:schemeClr val="accent4"/>
                </a:solidFill>
              </a:defRPr>
            </a:lvl5pPr>
            <a:lvl6pPr lvl="5" algn="ctr" rtl="0">
              <a:spcBef>
                <a:spcPts val="0"/>
              </a:spcBef>
              <a:spcAft>
                <a:spcPts val="0"/>
              </a:spcAft>
              <a:buClr>
                <a:schemeClr val="accent4"/>
              </a:buClr>
              <a:buSzPts val="4800"/>
              <a:buNone/>
              <a:defRPr sz="4800">
                <a:solidFill>
                  <a:schemeClr val="accent4"/>
                </a:solidFill>
              </a:defRPr>
            </a:lvl6pPr>
            <a:lvl7pPr lvl="6" algn="ctr" rtl="0">
              <a:spcBef>
                <a:spcPts val="0"/>
              </a:spcBef>
              <a:spcAft>
                <a:spcPts val="0"/>
              </a:spcAft>
              <a:buClr>
                <a:schemeClr val="accent4"/>
              </a:buClr>
              <a:buSzPts val="4800"/>
              <a:buNone/>
              <a:defRPr sz="4800">
                <a:solidFill>
                  <a:schemeClr val="accent4"/>
                </a:solidFill>
              </a:defRPr>
            </a:lvl7pPr>
            <a:lvl8pPr lvl="7" algn="ctr" rtl="0">
              <a:spcBef>
                <a:spcPts val="0"/>
              </a:spcBef>
              <a:spcAft>
                <a:spcPts val="0"/>
              </a:spcAft>
              <a:buClr>
                <a:schemeClr val="accent4"/>
              </a:buClr>
              <a:buSzPts val="4800"/>
              <a:buNone/>
              <a:defRPr sz="4800">
                <a:solidFill>
                  <a:schemeClr val="accent4"/>
                </a:solidFill>
              </a:defRPr>
            </a:lvl8pPr>
            <a:lvl9pPr lvl="8" algn="ctr" rtl="0">
              <a:spcBef>
                <a:spcPts val="0"/>
              </a:spcBef>
              <a:spcAft>
                <a:spcPts val="0"/>
              </a:spcAft>
              <a:buClr>
                <a:schemeClr val="accent4"/>
              </a:buClr>
              <a:buSzPts val="4800"/>
              <a:buNone/>
              <a:defRPr sz="4800">
                <a:solidFill>
                  <a:schemeClr val="accent4"/>
                </a:solidFill>
              </a:defRPr>
            </a:lvl9pPr>
          </a:lstStyle>
          <a:p>
            <a:r>
              <a:t>xx%</a:t>
            </a:r>
          </a:p>
        </p:txBody>
      </p:sp>
      <p:sp>
        <p:nvSpPr>
          <p:cNvPr id="136" name="Google Shape;136;p13"/>
          <p:cNvSpPr txBox="1">
            <a:spLocks noGrp="1"/>
          </p:cNvSpPr>
          <p:nvPr>
            <p:ph type="title" idx="13" hasCustomPrompt="1"/>
          </p:nvPr>
        </p:nvSpPr>
        <p:spPr>
          <a:xfrm>
            <a:off x="1023395" y="3540325"/>
            <a:ext cx="842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4800"/>
              <a:buNone/>
              <a:defRPr sz="2400">
                <a:solidFill>
                  <a:schemeClr val="accent4"/>
                </a:solidFill>
              </a:defRPr>
            </a:lvl1pPr>
            <a:lvl2pPr lvl="1" algn="ctr" rtl="0">
              <a:spcBef>
                <a:spcPts val="0"/>
              </a:spcBef>
              <a:spcAft>
                <a:spcPts val="0"/>
              </a:spcAft>
              <a:buClr>
                <a:schemeClr val="accent4"/>
              </a:buClr>
              <a:buSzPts val="4800"/>
              <a:buNone/>
              <a:defRPr sz="4800">
                <a:solidFill>
                  <a:schemeClr val="accent4"/>
                </a:solidFill>
              </a:defRPr>
            </a:lvl2pPr>
            <a:lvl3pPr lvl="2" algn="ctr" rtl="0">
              <a:spcBef>
                <a:spcPts val="0"/>
              </a:spcBef>
              <a:spcAft>
                <a:spcPts val="0"/>
              </a:spcAft>
              <a:buClr>
                <a:schemeClr val="accent4"/>
              </a:buClr>
              <a:buSzPts val="4800"/>
              <a:buNone/>
              <a:defRPr sz="4800">
                <a:solidFill>
                  <a:schemeClr val="accent4"/>
                </a:solidFill>
              </a:defRPr>
            </a:lvl3pPr>
            <a:lvl4pPr lvl="3" algn="ctr" rtl="0">
              <a:spcBef>
                <a:spcPts val="0"/>
              </a:spcBef>
              <a:spcAft>
                <a:spcPts val="0"/>
              </a:spcAft>
              <a:buClr>
                <a:schemeClr val="accent4"/>
              </a:buClr>
              <a:buSzPts val="4800"/>
              <a:buNone/>
              <a:defRPr sz="4800">
                <a:solidFill>
                  <a:schemeClr val="accent4"/>
                </a:solidFill>
              </a:defRPr>
            </a:lvl4pPr>
            <a:lvl5pPr lvl="4" algn="ctr" rtl="0">
              <a:spcBef>
                <a:spcPts val="0"/>
              </a:spcBef>
              <a:spcAft>
                <a:spcPts val="0"/>
              </a:spcAft>
              <a:buClr>
                <a:schemeClr val="accent4"/>
              </a:buClr>
              <a:buSzPts val="4800"/>
              <a:buNone/>
              <a:defRPr sz="4800">
                <a:solidFill>
                  <a:schemeClr val="accent4"/>
                </a:solidFill>
              </a:defRPr>
            </a:lvl5pPr>
            <a:lvl6pPr lvl="5" algn="ctr" rtl="0">
              <a:spcBef>
                <a:spcPts val="0"/>
              </a:spcBef>
              <a:spcAft>
                <a:spcPts val="0"/>
              </a:spcAft>
              <a:buClr>
                <a:schemeClr val="accent4"/>
              </a:buClr>
              <a:buSzPts val="4800"/>
              <a:buNone/>
              <a:defRPr sz="4800">
                <a:solidFill>
                  <a:schemeClr val="accent4"/>
                </a:solidFill>
              </a:defRPr>
            </a:lvl6pPr>
            <a:lvl7pPr lvl="6" algn="ctr" rtl="0">
              <a:spcBef>
                <a:spcPts val="0"/>
              </a:spcBef>
              <a:spcAft>
                <a:spcPts val="0"/>
              </a:spcAft>
              <a:buClr>
                <a:schemeClr val="accent4"/>
              </a:buClr>
              <a:buSzPts val="4800"/>
              <a:buNone/>
              <a:defRPr sz="4800">
                <a:solidFill>
                  <a:schemeClr val="accent4"/>
                </a:solidFill>
              </a:defRPr>
            </a:lvl7pPr>
            <a:lvl8pPr lvl="7" algn="ctr" rtl="0">
              <a:spcBef>
                <a:spcPts val="0"/>
              </a:spcBef>
              <a:spcAft>
                <a:spcPts val="0"/>
              </a:spcAft>
              <a:buClr>
                <a:schemeClr val="accent4"/>
              </a:buClr>
              <a:buSzPts val="4800"/>
              <a:buNone/>
              <a:defRPr sz="4800">
                <a:solidFill>
                  <a:schemeClr val="accent4"/>
                </a:solidFill>
              </a:defRPr>
            </a:lvl8pPr>
            <a:lvl9pPr lvl="8" algn="ctr" rtl="0">
              <a:spcBef>
                <a:spcPts val="0"/>
              </a:spcBef>
              <a:spcAft>
                <a:spcPts val="0"/>
              </a:spcAft>
              <a:buClr>
                <a:schemeClr val="accent4"/>
              </a:buClr>
              <a:buSzPts val="4800"/>
              <a:buNone/>
              <a:defRPr sz="4800">
                <a:solidFill>
                  <a:schemeClr val="accent4"/>
                </a:solidFill>
              </a:defRPr>
            </a:lvl9pPr>
          </a:lstStyle>
          <a:p>
            <a:r>
              <a:t>xx%</a:t>
            </a:r>
          </a:p>
        </p:txBody>
      </p:sp>
      <p:sp>
        <p:nvSpPr>
          <p:cNvPr id="137" name="Google Shape;137;p13"/>
          <p:cNvSpPr txBox="1">
            <a:spLocks noGrp="1"/>
          </p:cNvSpPr>
          <p:nvPr>
            <p:ph type="title" idx="14" hasCustomPrompt="1"/>
          </p:nvPr>
        </p:nvSpPr>
        <p:spPr>
          <a:xfrm>
            <a:off x="4859295" y="1838100"/>
            <a:ext cx="842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4800"/>
              <a:buNone/>
              <a:defRPr sz="2400"/>
            </a:lvl1pPr>
            <a:lvl2pPr lvl="1" algn="ctr" rtl="0">
              <a:spcBef>
                <a:spcPts val="0"/>
              </a:spcBef>
              <a:spcAft>
                <a:spcPts val="0"/>
              </a:spcAft>
              <a:buClr>
                <a:schemeClr val="accent4"/>
              </a:buClr>
              <a:buSzPts val="4800"/>
              <a:buNone/>
              <a:defRPr sz="4800">
                <a:solidFill>
                  <a:schemeClr val="accent4"/>
                </a:solidFill>
              </a:defRPr>
            </a:lvl2pPr>
            <a:lvl3pPr lvl="2" algn="ctr" rtl="0">
              <a:spcBef>
                <a:spcPts val="0"/>
              </a:spcBef>
              <a:spcAft>
                <a:spcPts val="0"/>
              </a:spcAft>
              <a:buClr>
                <a:schemeClr val="accent4"/>
              </a:buClr>
              <a:buSzPts val="4800"/>
              <a:buNone/>
              <a:defRPr sz="4800">
                <a:solidFill>
                  <a:schemeClr val="accent4"/>
                </a:solidFill>
              </a:defRPr>
            </a:lvl3pPr>
            <a:lvl4pPr lvl="3" algn="ctr" rtl="0">
              <a:spcBef>
                <a:spcPts val="0"/>
              </a:spcBef>
              <a:spcAft>
                <a:spcPts val="0"/>
              </a:spcAft>
              <a:buClr>
                <a:schemeClr val="accent4"/>
              </a:buClr>
              <a:buSzPts val="4800"/>
              <a:buNone/>
              <a:defRPr sz="4800">
                <a:solidFill>
                  <a:schemeClr val="accent4"/>
                </a:solidFill>
              </a:defRPr>
            </a:lvl4pPr>
            <a:lvl5pPr lvl="4" algn="ctr" rtl="0">
              <a:spcBef>
                <a:spcPts val="0"/>
              </a:spcBef>
              <a:spcAft>
                <a:spcPts val="0"/>
              </a:spcAft>
              <a:buClr>
                <a:schemeClr val="accent4"/>
              </a:buClr>
              <a:buSzPts val="4800"/>
              <a:buNone/>
              <a:defRPr sz="4800">
                <a:solidFill>
                  <a:schemeClr val="accent4"/>
                </a:solidFill>
              </a:defRPr>
            </a:lvl5pPr>
            <a:lvl6pPr lvl="5" algn="ctr" rtl="0">
              <a:spcBef>
                <a:spcPts val="0"/>
              </a:spcBef>
              <a:spcAft>
                <a:spcPts val="0"/>
              </a:spcAft>
              <a:buClr>
                <a:schemeClr val="accent4"/>
              </a:buClr>
              <a:buSzPts val="4800"/>
              <a:buNone/>
              <a:defRPr sz="4800">
                <a:solidFill>
                  <a:schemeClr val="accent4"/>
                </a:solidFill>
              </a:defRPr>
            </a:lvl6pPr>
            <a:lvl7pPr lvl="6" algn="ctr" rtl="0">
              <a:spcBef>
                <a:spcPts val="0"/>
              </a:spcBef>
              <a:spcAft>
                <a:spcPts val="0"/>
              </a:spcAft>
              <a:buClr>
                <a:schemeClr val="accent4"/>
              </a:buClr>
              <a:buSzPts val="4800"/>
              <a:buNone/>
              <a:defRPr sz="4800">
                <a:solidFill>
                  <a:schemeClr val="accent4"/>
                </a:solidFill>
              </a:defRPr>
            </a:lvl7pPr>
            <a:lvl8pPr lvl="7" algn="ctr" rtl="0">
              <a:spcBef>
                <a:spcPts val="0"/>
              </a:spcBef>
              <a:spcAft>
                <a:spcPts val="0"/>
              </a:spcAft>
              <a:buClr>
                <a:schemeClr val="accent4"/>
              </a:buClr>
              <a:buSzPts val="4800"/>
              <a:buNone/>
              <a:defRPr sz="4800">
                <a:solidFill>
                  <a:schemeClr val="accent4"/>
                </a:solidFill>
              </a:defRPr>
            </a:lvl8pPr>
            <a:lvl9pPr lvl="8" algn="ctr" rtl="0">
              <a:spcBef>
                <a:spcPts val="0"/>
              </a:spcBef>
              <a:spcAft>
                <a:spcPts val="0"/>
              </a:spcAft>
              <a:buClr>
                <a:schemeClr val="accent4"/>
              </a:buClr>
              <a:buSzPts val="4800"/>
              <a:buNone/>
              <a:defRPr sz="4800">
                <a:solidFill>
                  <a:schemeClr val="accent4"/>
                </a:solidFill>
              </a:defRPr>
            </a:lvl9pPr>
          </a:lstStyle>
          <a:p>
            <a:r>
              <a:t>xx%</a:t>
            </a:r>
          </a:p>
        </p:txBody>
      </p:sp>
      <p:sp>
        <p:nvSpPr>
          <p:cNvPr id="138" name="Google Shape;138;p13"/>
          <p:cNvSpPr txBox="1">
            <a:spLocks noGrp="1"/>
          </p:cNvSpPr>
          <p:nvPr>
            <p:ph type="title" idx="15" hasCustomPrompt="1"/>
          </p:nvPr>
        </p:nvSpPr>
        <p:spPr>
          <a:xfrm>
            <a:off x="4859295" y="3540325"/>
            <a:ext cx="842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4800"/>
              <a:buNone/>
              <a:defRPr sz="2400"/>
            </a:lvl1pPr>
            <a:lvl2pPr lvl="1" algn="ctr" rtl="0">
              <a:spcBef>
                <a:spcPts val="0"/>
              </a:spcBef>
              <a:spcAft>
                <a:spcPts val="0"/>
              </a:spcAft>
              <a:buClr>
                <a:schemeClr val="accent4"/>
              </a:buClr>
              <a:buSzPts val="4800"/>
              <a:buNone/>
              <a:defRPr sz="4800">
                <a:solidFill>
                  <a:schemeClr val="accent4"/>
                </a:solidFill>
              </a:defRPr>
            </a:lvl2pPr>
            <a:lvl3pPr lvl="2" algn="ctr" rtl="0">
              <a:spcBef>
                <a:spcPts val="0"/>
              </a:spcBef>
              <a:spcAft>
                <a:spcPts val="0"/>
              </a:spcAft>
              <a:buClr>
                <a:schemeClr val="accent4"/>
              </a:buClr>
              <a:buSzPts val="4800"/>
              <a:buNone/>
              <a:defRPr sz="4800">
                <a:solidFill>
                  <a:schemeClr val="accent4"/>
                </a:solidFill>
              </a:defRPr>
            </a:lvl3pPr>
            <a:lvl4pPr lvl="3" algn="ctr" rtl="0">
              <a:spcBef>
                <a:spcPts val="0"/>
              </a:spcBef>
              <a:spcAft>
                <a:spcPts val="0"/>
              </a:spcAft>
              <a:buClr>
                <a:schemeClr val="accent4"/>
              </a:buClr>
              <a:buSzPts val="4800"/>
              <a:buNone/>
              <a:defRPr sz="4800">
                <a:solidFill>
                  <a:schemeClr val="accent4"/>
                </a:solidFill>
              </a:defRPr>
            </a:lvl4pPr>
            <a:lvl5pPr lvl="4" algn="ctr" rtl="0">
              <a:spcBef>
                <a:spcPts val="0"/>
              </a:spcBef>
              <a:spcAft>
                <a:spcPts val="0"/>
              </a:spcAft>
              <a:buClr>
                <a:schemeClr val="accent4"/>
              </a:buClr>
              <a:buSzPts val="4800"/>
              <a:buNone/>
              <a:defRPr sz="4800">
                <a:solidFill>
                  <a:schemeClr val="accent4"/>
                </a:solidFill>
              </a:defRPr>
            </a:lvl5pPr>
            <a:lvl6pPr lvl="5" algn="ctr" rtl="0">
              <a:spcBef>
                <a:spcPts val="0"/>
              </a:spcBef>
              <a:spcAft>
                <a:spcPts val="0"/>
              </a:spcAft>
              <a:buClr>
                <a:schemeClr val="accent4"/>
              </a:buClr>
              <a:buSzPts val="4800"/>
              <a:buNone/>
              <a:defRPr sz="4800">
                <a:solidFill>
                  <a:schemeClr val="accent4"/>
                </a:solidFill>
              </a:defRPr>
            </a:lvl6pPr>
            <a:lvl7pPr lvl="6" algn="ctr" rtl="0">
              <a:spcBef>
                <a:spcPts val="0"/>
              </a:spcBef>
              <a:spcAft>
                <a:spcPts val="0"/>
              </a:spcAft>
              <a:buClr>
                <a:schemeClr val="accent4"/>
              </a:buClr>
              <a:buSzPts val="4800"/>
              <a:buNone/>
              <a:defRPr sz="4800">
                <a:solidFill>
                  <a:schemeClr val="accent4"/>
                </a:solidFill>
              </a:defRPr>
            </a:lvl7pPr>
            <a:lvl8pPr lvl="7" algn="ctr" rtl="0">
              <a:spcBef>
                <a:spcPts val="0"/>
              </a:spcBef>
              <a:spcAft>
                <a:spcPts val="0"/>
              </a:spcAft>
              <a:buClr>
                <a:schemeClr val="accent4"/>
              </a:buClr>
              <a:buSzPts val="4800"/>
              <a:buNone/>
              <a:defRPr sz="4800">
                <a:solidFill>
                  <a:schemeClr val="accent4"/>
                </a:solidFill>
              </a:defRPr>
            </a:lvl8pPr>
            <a:lvl9pPr lvl="8" algn="ctr" rtl="0">
              <a:spcBef>
                <a:spcPts val="0"/>
              </a:spcBef>
              <a:spcAft>
                <a:spcPts val="0"/>
              </a:spcAft>
              <a:buClr>
                <a:schemeClr val="accent4"/>
              </a:buClr>
              <a:buSzPts val="4800"/>
              <a:buNone/>
              <a:defRPr sz="4800">
                <a:solidFill>
                  <a:schemeClr val="accent4"/>
                </a:solidFill>
              </a:defRPr>
            </a:lvl9pPr>
          </a:lstStyle>
          <a:p>
            <a:r>
              <a:t>xx%</a:t>
            </a:r>
          </a:p>
        </p:txBody>
      </p:sp>
      <p:sp>
        <p:nvSpPr>
          <p:cNvPr id="139" name="Google Shape;139;p13"/>
          <p:cNvSpPr/>
          <p:nvPr/>
        </p:nvSpPr>
        <p:spPr>
          <a:xfrm rot="10800000">
            <a:off x="4862850" y="-3577"/>
            <a:ext cx="4281237" cy="1305987"/>
          </a:xfrm>
          <a:custGeom>
            <a:avLst/>
            <a:gdLst/>
            <a:ahLst/>
            <a:cxnLst/>
            <a:rect l="l" t="t" r="r" b="b"/>
            <a:pathLst>
              <a:path w="237352" h="72404" extrusionOk="0">
                <a:moveTo>
                  <a:pt x="25265" y="1"/>
                </a:moveTo>
                <a:cubicBezTo>
                  <a:pt x="24946" y="1"/>
                  <a:pt x="24624" y="9"/>
                  <a:pt x="24301" y="25"/>
                </a:cubicBezTo>
                <a:cubicBezTo>
                  <a:pt x="14014" y="549"/>
                  <a:pt x="6358" y="9348"/>
                  <a:pt x="0" y="17432"/>
                </a:cubicBezTo>
                <a:lnTo>
                  <a:pt x="24" y="72403"/>
                </a:lnTo>
                <a:lnTo>
                  <a:pt x="237351" y="72403"/>
                </a:lnTo>
                <a:cubicBezTo>
                  <a:pt x="234172" y="66569"/>
                  <a:pt x="230922" y="60628"/>
                  <a:pt x="226136" y="56020"/>
                </a:cubicBezTo>
                <a:cubicBezTo>
                  <a:pt x="221955" y="51996"/>
                  <a:pt x="216340" y="49080"/>
                  <a:pt x="210615" y="49080"/>
                </a:cubicBezTo>
                <a:cubicBezTo>
                  <a:pt x="209785" y="49080"/>
                  <a:pt x="208952" y="49141"/>
                  <a:pt x="208121" y="49269"/>
                </a:cubicBezTo>
                <a:cubicBezTo>
                  <a:pt x="200930" y="50389"/>
                  <a:pt x="195084" y="56187"/>
                  <a:pt x="187857" y="57104"/>
                </a:cubicBezTo>
                <a:cubicBezTo>
                  <a:pt x="187177" y="57191"/>
                  <a:pt x="186499" y="57233"/>
                  <a:pt x="185824" y="57233"/>
                </a:cubicBezTo>
                <a:cubicBezTo>
                  <a:pt x="179715" y="57233"/>
                  <a:pt x="173869" y="53788"/>
                  <a:pt x="169355" y="49531"/>
                </a:cubicBezTo>
                <a:cubicBezTo>
                  <a:pt x="164330" y="44805"/>
                  <a:pt x="160413" y="39006"/>
                  <a:pt x="155424" y="34256"/>
                </a:cubicBezTo>
                <a:cubicBezTo>
                  <a:pt x="146597" y="25874"/>
                  <a:pt x="134399" y="21415"/>
                  <a:pt x="122252" y="21415"/>
                </a:cubicBezTo>
                <a:cubicBezTo>
                  <a:pt x="115246" y="21415"/>
                  <a:pt x="108257" y="22898"/>
                  <a:pt x="101941" y="25969"/>
                </a:cubicBezTo>
                <a:cubicBezTo>
                  <a:pt x="94274" y="29696"/>
                  <a:pt x="87154" y="35613"/>
                  <a:pt x="78629" y="35827"/>
                </a:cubicBezTo>
                <a:cubicBezTo>
                  <a:pt x="78465" y="35831"/>
                  <a:pt x="78302" y="35833"/>
                  <a:pt x="78140" y="35833"/>
                </a:cubicBezTo>
                <a:cubicBezTo>
                  <a:pt x="67113" y="35833"/>
                  <a:pt x="58547" y="26354"/>
                  <a:pt x="51554" y="17730"/>
                </a:cubicBezTo>
                <a:cubicBezTo>
                  <a:pt x="44662" y="9230"/>
                  <a:pt x="36063" y="1"/>
                  <a:pt x="25265" y="1"/>
                </a:cubicBezTo>
                <a:close/>
              </a:path>
            </a:pathLst>
          </a:custGeom>
          <a:solidFill>
            <a:schemeClr val="accent3">
              <a:alpha val="47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3"/>
          <p:cNvSpPr/>
          <p:nvPr/>
        </p:nvSpPr>
        <p:spPr>
          <a:xfrm>
            <a:off x="-486898" y="2103900"/>
            <a:ext cx="935700" cy="935700"/>
          </a:xfrm>
          <a:prstGeom prst="ellipse">
            <a:avLst/>
          </a:prstGeom>
          <a:solidFill>
            <a:schemeClr val="lt2">
              <a:alpha val="506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3"/>
          <p:cNvSpPr/>
          <p:nvPr/>
        </p:nvSpPr>
        <p:spPr>
          <a:xfrm rot="10800000" flipH="1">
            <a:off x="5960825" y="0"/>
            <a:ext cx="3183175" cy="1044225"/>
          </a:xfrm>
          <a:custGeom>
            <a:avLst/>
            <a:gdLst/>
            <a:ahLst/>
            <a:cxnLst/>
            <a:rect l="l" t="t" r="r" b="b"/>
            <a:pathLst>
              <a:path w="127327" h="41769" extrusionOk="0">
                <a:moveTo>
                  <a:pt x="33782" y="1"/>
                </a:moveTo>
                <a:cubicBezTo>
                  <a:pt x="29984" y="1"/>
                  <a:pt x="26138" y="938"/>
                  <a:pt x="22754" y="2656"/>
                </a:cubicBezTo>
                <a:cubicBezTo>
                  <a:pt x="15812" y="6192"/>
                  <a:pt x="10669" y="12586"/>
                  <a:pt x="7228" y="19575"/>
                </a:cubicBezTo>
                <a:cubicBezTo>
                  <a:pt x="3775" y="26564"/>
                  <a:pt x="1882" y="34184"/>
                  <a:pt x="1" y="41744"/>
                </a:cubicBezTo>
                <a:lnTo>
                  <a:pt x="127326" y="41768"/>
                </a:lnTo>
                <a:lnTo>
                  <a:pt x="127326" y="26766"/>
                </a:lnTo>
                <a:cubicBezTo>
                  <a:pt x="125115" y="27301"/>
                  <a:pt x="122843" y="27563"/>
                  <a:pt x="120569" y="27563"/>
                </a:cubicBezTo>
                <a:cubicBezTo>
                  <a:pt x="114092" y="27563"/>
                  <a:pt x="107601" y="25443"/>
                  <a:pt x="102454" y="21504"/>
                </a:cubicBezTo>
                <a:cubicBezTo>
                  <a:pt x="96791" y="17147"/>
                  <a:pt x="91803" y="10369"/>
                  <a:pt x="84703" y="10369"/>
                </a:cubicBezTo>
                <a:cubicBezTo>
                  <a:pt x="84624" y="10369"/>
                  <a:pt x="84544" y="10370"/>
                  <a:pt x="84464" y="10371"/>
                </a:cubicBezTo>
                <a:cubicBezTo>
                  <a:pt x="77370" y="10524"/>
                  <a:pt x="71793" y="17722"/>
                  <a:pt x="64740" y="17722"/>
                </a:cubicBezTo>
                <a:cubicBezTo>
                  <a:pt x="64643" y="17722"/>
                  <a:pt x="64547" y="17720"/>
                  <a:pt x="64449" y="17718"/>
                </a:cubicBezTo>
                <a:cubicBezTo>
                  <a:pt x="56187" y="17479"/>
                  <a:pt x="51829" y="7943"/>
                  <a:pt x="45007" y="3287"/>
                </a:cubicBezTo>
                <a:cubicBezTo>
                  <a:pt x="41712" y="1036"/>
                  <a:pt x="37773" y="1"/>
                  <a:pt x="33782" y="1"/>
                </a:cubicBezTo>
                <a:close/>
              </a:path>
            </a:pathLst>
          </a:custGeom>
          <a:solidFill>
            <a:schemeClr val="accent3">
              <a:alpha val="47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1">
  <p:cSld name="CUSTOM_1_1">
    <p:spTree>
      <p:nvGrpSpPr>
        <p:cNvPr id="1" name="Shape 142"/>
        <p:cNvGrpSpPr/>
        <p:nvPr/>
      </p:nvGrpSpPr>
      <p:grpSpPr>
        <a:xfrm>
          <a:off x="0" y="0"/>
          <a:ext cx="0" cy="0"/>
          <a:chOff x="0" y="0"/>
          <a:chExt cx="0" cy="0"/>
        </a:xfrm>
      </p:grpSpPr>
      <p:sp>
        <p:nvSpPr>
          <p:cNvPr id="143" name="Google Shape;143;p14"/>
          <p:cNvSpPr/>
          <p:nvPr/>
        </p:nvSpPr>
        <p:spPr>
          <a:xfrm>
            <a:off x="-5450" y="1930400"/>
            <a:ext cx="9143812" cy="3213100"/>
          </a:xfrm>
          <a:custGeom>
            <a:avLst/>
            <a:gdLst/>
            <a:ahLst/>
            <a:cxnLst/>
            <a:rect l="l" t="t" r="r" b="b"/>
            <a:pathLst>
              <a:path w="160735" h="128524" extrusionOk="0">
                <a:moveTo>
                  <a:pt x="131935" y="1"/>
                </a:moveTo>
                <a:cubicBezTo>
                  <a:pt x="130608" y="1"/>
                  <a:pt x="129280" y="147"/>
                  <a:pt x="127969" y="461"/>
                </a:cubicBezTo>
                <a:cubicBezTo>
                  <a:pt x="120492" y="2235"/>
                  <a:pt x="115170" y="8783"/>
                  <a:pt x="109824" y="14450"/>
                </a:cubicBezTo>
                <a:cubicBezTo>
                  <a:pt x="105031" y="19520"/>
                  <a:pt x="98894" y="24438"/>
                  <a:pt x="92241" y="24438"/>
                </a:cubicBezTo>
                <a:cubicBezTo>
                  <a:pt x="91457" y="24438"/>
                  <a:pt x="90666" y="24370"/>
                  <a:pt x="89869" y="24225"/>
                </a:cubicBezTo>
                <a:cubicBezTo>
                  <a:pt x="82820" y="22951"/>
                  <a:pt x="77772" y="16082"/>
                  <a:pt x="70807" y="14415"/>
                </a:cubicBezTo>
                <a:cubicBezTo>
                  <a:pt x="69666" y="14141"/>
                  <a:pt x="68527" y="14016"/>
                  <a:pt x="67394" y="14016"/>
                </a:cubicBezTo>
                <a:cubicBezTo>
                  <a:pt x="61032" y="14016"/>
                  <a:pt x="54850" y="17965"/>
                  <a:pt x="49423" y="21785"/>
                </a:cubicBezTo>
                <a:cubicBezTo>
                  <a:pt x="43880" y="25697"/>
                  <a:pt x="37639" y="29806"/>
                  <a:pt x="31135" y="29806"/>
                </a:cubicBezTo>
                <a:cubicBezTo>
                  <a:pt x="30137" y="29806"/>
                  <a:pt x="29132" y="29709"/>
                  <a:pt x="28123" y="29500"/>
                </a:cubicBezTo>
                <a:cubicBezTo>
                  <a:pt x="22956" y="28428"/>
                  <a:pt x="18789" y="24583"/>
                  <a:pt x="13978" y="22392"/>
                </a:cubicBezTo>
                <a:cubicBezTo>
                  <a:pt x="12122" y="21544"/>
                  <a:pt x="9961" y="21056"/>
                  <a:pt x="7875" y="21056"/>
                </a:cubicBezTo>
                <a:cubicBezTo>
                  <a:pt x="4545" y="21056"/>
                  <a:pt x="1406" y="22300"/>
                  <a:pt x="1" y="25309"/>
                </a:cubicBezTo>
                <a:lnTo>
                  <a:pt x="1" y="128524"/>
                </a:lnTo>
                <a:lnTo>
                  <a:pt x="160735" y="128524"/>
                </a:lnTo>
                <a:lnTo>
                  <a:pt x="160735" y="21820"/>
                </a:lnTo>
                <a:cubicBezTo>
                  <a:pt x="156865" y="16070"/>
                  <a:pt x="152317" y="10212"/>
                  <a:pt x="146971" y="5878"/>
                </a:cubicBezTo>
                <a:cubicBezTo>
                  <a:pt x="142692" y="2411"/>
                  <a:pt x="137317" y="1"/>
                  <a:pt x="131935" y="1"/>
                </a:cubicBezTo>
                <a:close/>
              </a:path>
            </a:pathLst>
          </a:custGeom>
          <a:solidFill>
            <a:schemeClr val="accent1">
              <a:alpha val="446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4"/>
          <p:cNvSpPr/>
          <p:nvPr/>
        </p:nvSpPr>
        <p:spPr>
          <a:xfrm>
            <a:off x="0" y="3063175"/>
            <a:ext cx="9138552" cy="2080325"/>
          </a:xfrm>
          <a:custGeom>
            <a:avLst/>
            <a:gdLst/>
            <a:ahLst/>
            <a:cxnLst/>
            <a:rect l="l" t="t" r="r" b="b"/>
            <a:pathLst>
              <a:path w="160890" h="83213" extrusionOk="0">
                <a:moveTo>
                  <a:pt x="86296" y="0"/>
                </a:moveTo>
                <a:cubicBezTo>
                  <a:pt x="78520" y="0"/>
                  <a:pt x="70747" y="4949"/>
                  <a:pt x="65056" y="11061"/>
                </a:cubicBezTo>
                <a:cubicBezTo>
                  <a:pt x="57984" y="18669"/>
                  <a:pt x="52769" y="28159"/>
                  <a:pt x="45233" y="35219"/>
                </a:cubicBezTo>
                <a:cubicBezTo>
                  <a:pt x="41283" y="38911"/>
                  <a:pt x="36209" y="41946"/>
                  <a:pt x="31144" y="41946"/>
                </a:cubicBezTo>
                <a:cubicBezTo>
                  <a:pt x="29889" y="41946"/>
                  <a:pt x="28634" y="41760"/>
                  <a:pt x="27397" y="41351"/>
                </a:cubicBezTo>
                <a:cubicBezTo>
                  <a:pt x="20170" y="38958"/>
                  <a:pt x="16717" y="30349"/>
                  <a:pt x="14002" y="22741"/>
                </a:cubicBezTo>
                <a:cubicBezTo>
                  <a:pt x="11300" y="15145"/>
                  <a:pt x="7383" y="6596"/>
                  <a:pt x="1" y="4882"/>
                </a:cubicBezTo>
                <a:lnTo>
                  <a:pt x="1" y="83213"/>
                </a:lnTo>
                <a:lnTo>
                  <a:pt x="160854" y="83213"/>
                </a:lnTo>
                <a:lnTo>
                  <a:pt x="160890" y="7037"/>
                </a:lnTo>
                <a:lnTo>
                  <a:pt x="160890" y="7037"/>
                </a:lnTo>
                <a:cubicBezTo>
                  <a:pt x="155306" y="13038"/>
                  <a:pt x="149615" y="19122"/>
                  <a:pt x="142650" y="23098"/>
                </a:cubicBezTo>
                <a:cubicBezTo>
                  <a:pt x="138302" y="25573"/>
                  <a:pt x="133332" y="27125"/>
                  <a:pt x="128450" y="27125"/>
                </a:cubicBezTo>
                <a:cubicBezTo>
                  <a:pt x="125512" y="27125"/>
                  <a:pt x="122605" y="26563"/>
                  <a:pt x="119885" y="25301"/>
                </a:cubicBezTo>
                <a:cubicBezTo>
                  <a:pt x="108764" y="20122"/>
                  <a:pt x="103478" y="4894"/>
                  <a:pt x="91929" y="929"/>
                </a:cubicBezTo>
                <a:cubicBezTo>
                  <a:pt x="90071" y="292"/>
                  <a:pt x="88183" y="0"/>
                  <a:pt x="86296" y="0"/>
                </a:cubicBezTo>
                <a:close/>
              </a:path>
            </a:pathLst>
          </a:custGeom>
          <a:solidFill>
            <a:schemeClr val="accent1">
              <a:alpha val="446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4"/>
          <p:cNvSpPr/>
          <p:nvPr/>
        </p:nvSpPr>
        <p:spPr>
          <a:xfrm>
            <a:off x="33853" y="3545475"/>
            <a:ext cx="9110152" cy="1598025"/>
          </a:xfrm>
          <a:custGeom>
            <a:avLst/>
            <a:gdLst/>
            <a:ahLst/>
            <a:cxnLst/>
            <a:rect l="l" t="t" r="r" b="b"/>
            <a:pathLst>
              <a:path w="160390" h="63921" extrusionOk="0">
                <a:moveTo>
                  <a:pt x="25594" y="1"/>
                </a:moveTo>
                <a:cubicBezTo>
                  <a:pt x="24854" y="1"/>
                  <a:pt x="24109" y="50"/>
                  <a:pt x="23360" y="151"/>
                </a:cubicBezTo>
                <a:cubicBezTo>
                  <a:pt x="17014" y="1020"/>
                  <a:pt x="11549" y="5616"/>
                  <a:pt x="7882" y="11176"/>
                </a:cubicBezTo>
                <a:cubicBezTo>
                  <a:pt x="4215" y="16737"/>
                  <a:pt x="2084" y="23249"/>
                  <a:pt x="0" y="29679"/>
                </a:cubicBezTo>
                <a:lnTo>
                  <a:pt x="24" y="63921"/>
                </a:lnTo>
                <a:lnTo>
                  <a:pt x="160294" y="63921"/>
                </a:lnTo>
                <a:lnTo>
                  <a:pt x="160294" y="59647"/>
                </a:lnTo>
                <a:cubicBezTo>
                  <a:pt x="160389" y="56503"/>
                  <a:pt x="158079" y="53789"/>
                  <a:pt x="155460" y="52301"/>
                </a:cubicBezTo>
                <a:cubicBezTo>
                  <a:pt x="152852" y="50812"/>
                  <a:pt x="149888" y="50193"/>
                  <a:pt x="147149" y="48979"/>
                </a:cubicBezTo>
                <a:cubicBezTo>
                  <a:pt x="139410" y="45550"/>
                  <a:pt x="134303" y="37834"/>
                  <a:pt x="128504" y="31405"/>
                </a:cubicBezTo>
                <a:cubicBezTo>
                  <a:pt x="123628" y="25989"/>
                  <a:pt x="117052" y="21086"/>
                  <a:pt x="110283" y="21086"/>
                </a:cubicBezTo>
                <a:cubicBezTo>
                  <a:pt x="109002" y="21086"/>
                  <a:pt x="107714" y="21261"/>
                  <a:pt x="106430" y="21642"/>
                </a:cubicBezTo>
                <a:cubicBezTo>
                  <a:pt x="98441" y="23999"/>
                  <a:pt x="93952" y="33322"/>
                  <a:pt x="86368" y="36906"/>
                </a:cubicBezTo>
                <a:cubicBezTo>
                  <a:pt x="84111" y="37971"/>
                  <a:pt x="81720" y="38448"/>
                  <a:pt x="79303" y="38448"/>
                </a:cubicBezTo>
                <a:cubicBezTo>
                  <a:pt x="73482" y="38448"/>
                  <a:pt x="67511" y="35682"/>
                  <a:pt x="62901" y="31703"/>
                </a:cubicBezTo>
                <a:cubicBezTo>
                  <a:pt x="56245" y="25952"/>
                  <a:pt x="51637" y="17999"/>
                  <a:pt x="45780" y="11331"/>
                </a:cubicBezTo>
                <a:cubicBezTo>
                  <a:pt x="40448" y="5250"/>
                  <a:pt x="33274" y="1"/>
                  <a:pt x="25594" y="1"/>
                </a:cubicBezTo>
                <a:close/>
              </a:path>
            </a:pathLst>
          </a:custGeom>
          <a:solidFill>
            <a:schemeClr val="accent1">
              <a:alpha val="446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4"/>
          <p:cNvSpPr/>
          <p:nvPr/>
        </p:nvSpPr>
        <p:spPr>
          <a:xfrm>
            <a:off x="1225603" y="794450"/>
            <a:ext cx="1002600" cy="100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4"/>
          <p:cNvSpPr/>
          <p:nvPr/>
        </p:nvSpPr>
        <p:spPr>
          <a:xfrm rot="10800000" flipH="1">
            <a:off x="0" y="59"/>
            <a:ext cx="9134420" cy="647641"/>
          </a:xfrm>
          <a:custGeom>
            <a:avLst/>
            <a:gdLst/>
            <a:ahLst/>
            <a:cxnLst/>
            <a:rect l="l" t="t" r="r" b="b"/>
            <a:pathLst>
              <a:path w="142876" h="28143" extrusionOk="0">
                <a:moveTo>
                  <a:pt x="6574" y="1"/>
                </a:moveTo>
                <a:cubicBezTo>
                  <a:pt x="4253" y="1"/>
                  <a:pt x="1915" y="766"/>
                  <a:pt x="1" y="2068"/>
                </a:cubicBezTo>
                <a:lnTo>
                  <a:pt x="1" y="28142"/>
                </a:lnTo>
                <a:lnTo>
                  <a:pt x="142876" y="28142"/>
                </a:lnTo>
                <a:lnTo>
                  <a:pt x="142876" y="10652"/>
                </a:lnTo>
                <a:cubicBezTo>
                  <a:pt x="136786" y="13712"/>
                  <a:pt x="129891" y="15285"/>
                  <a:pt x="122999" y="15285"/>
                </a:cubicBezTo>
                <a:cubicBezTo>
                  <a:pt x="119192" y="15285"/>
                  <a:pt x="115386" y="14805"/>
                  <a:pt x="111717" y="13831"/>
                </a:cubicBezTo>
                <a:cubicBezTo>
                  <a:pt x="107800" y="12795"/>
                  <a:pt x="103990" y="11212"/>
                  <a:pt x="99918" y="10973"/>
                </a:cubicBezTo>
                <a:cubicBezTo>
                  <a:pt x="99531" y="10950"/>
                  <a:pt x="99145" y="10940"/>
                  <a:pt x="98759" y="10940"/>
                </a:cubicBezTo>
                <a:cubicBezTo>
                  <a:pt x="94033" y="10940"/>
                  <a:pt x="89359" y="12544"/>
                  <a:pt x="84643" y="12544"/>
                </a:cubicBezTo>
                <a:cubicBezTo>
                  <a:pt x="84194" y="12544"/>
                  <a:pt x="83746" y="12529"/>
                  <a:pt x="83297" y="12497"/>
                </a:cubicBezTo>
                <a:cubicBezTo>
                  <a:pt x="77403" y="12069"/>
                  <a:pt x="72248" y="8771"/>
                  <a:pt x="67211" y="5854"/>
                </a:cubicBezTo>
                <a:cubicBezTo>
                  <a:pt x="62811" y="3311"/>
                  <a:pt x="57903" y="904"/>
                  <a:pt x="52852" y="904"/>
                </a:cubicBezTo>
                <a:cubicBezTo>
                  <a:pt x="52109" y="904"/>
                  <a:pt x="51362" y="956"/>
                  <a:pt x="50614" y="1067"/>
                </a:cubicBezTo>
                <a:cubicBezTo>
                  <a:pt x="45721" y="1794"/>
                  <a:pt x="41684" y="4913"/>
                  <a:pt x="37529" y="7449"/>
                </a:cubicBezTo>
                <a:cubicBezTo>
                  <a:pt x="34352" y="9397"/>
                  <a:pt x="30619" y="11094"/>
                  <a:pt x="26946" y="11094"/>
                </a:cubicBezTo>
                <a:cubicBezTo>
                  <a:pt x="25815" y="11094"/>
                  <a:pt x="24689" y="10933"/>
                  <a:pt x="23587" y="10569"/>
                </a:cubicBezTo>
                <a:cubicBezTo>
                  <a:pt x="18253" y="8807"/>
                  <a:pt x="15503" y="2937"/>
                  <a:pt x="10347" y="746"/>
                </a:cubicBezTo>
                <a:cubicBezTo>
                  <a:pt x="9145" y="236"/>
                  <a:pt x="7862" y="1"/>
                  <a:pt x="6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4"/>
          <p:cNvSpPr/>
          <p:nvPr/>
        </p:nvSpPr>
        <p:spPr>
          <a:xfrm>
            <a:off x="1082725" y="746825"/>
            <a:ext cx="6988200" cy="36420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4"/>
          <p:cNvSpPr txBox="1">
            <a:spLocks noGrp="1"/>
          </p:cNvSpPr>
          <p:nvPr>
            <p:ph type="title"/>
          </p:nvPr>
        </p:nvSpPr>
        <p:spPr>
          <a:xfrm>
            <a:off x="4007728" y="1790000"/>
            <a:ext cx="2784300" cy="9234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4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0" name="Google Shape;150;p14"/>
          <p:cNvSpPr txBox="1">
            <a:spLocks noGrp="1"/>
          </p:cNvSpPr>
          <p:nvPr>
            <p:ph type="title" idx="2" hasCustomPrompt="1"/>
          </p:nvPr>
        </p:nvSpPr>
        <p:spPr>
          <a:xfrm>
            <a:off x="2454418" y="2086214"/>
            <a:ext cx="1248300" cy="917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51" name="Google Shape;151;p14"/>
          <p:cNvSpPr txBox="1">
            <a:spLocks noGrp="1"/>
          </p:cNvSpPr>
          <p:nvPr>
            <p:ph type="subTitle" idx="1"/>
          </p:nvPr>
        </p:nvSpPr>
        <p:spPr>
          <a:xfrm>
            <a:off x="4007718" y="2640097"/>
            <a:ext cx="2784300" cy="71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1">
  <p:cSld name="CUSTOM_9">
    <p:spTree>
      <p:nvGrpSpPr>
        <p:cNvPr id="1" name="Shape 171"/>
        <p:cNvGrpSpPr/>
        <p:nvPr/>
      </p:nvGrpSpPr>
      <p:grpSpPr>
        <a:xfrm>
          <a:off x="0" y="0"/>
          <a:ext cx="0" cy="0"/>
          <a:chOff x="0" y="0"/>
          <a:chExt cx="0" cy="0"/>
        </a:xfrm>
      </p:grpSpPr>
      <p:sp>
        <p:nvSpPr>
          <p:cNvPr id="172" name="Google Shape;172;p16"/>
          <p:cNvSpPr txBox="1">
            <a:spLocks noGrp="1"/>
          </p:cNvSpPr>
          <p:nvPr>
            <p:ph type="title"/>
          </p:nvPr>
        </p:nvSpPr>
        <p:spPr>
          <a:xfrm>
            <a:off x="713275" y="445025"/>
            <a:ext cx="7717500" cy="7407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73" name="Google Shape;173;p16"/>
          <p:cNvSpPr/>
          <p:nvPr/>
        </p:nvSpPr>
        <p:spPr>
          <a:xfrm rot="10800000" flipH="1">
            <a:off x="1" y="-102"/>
            <a:ext cx="1771771" cy="693977"/>
          </a:xfrm>
          <a:custGeom>
            <a:avLst/>
            <a:gdLst/>
            <a:ahLst/>
            <a:cxnLst/>
            <a:rect l="l" t="t" r="r" b="b"/>
            <a:pathLst>
              <a:path w="141685" h="55496" extrusionOk="0">
                <a:moveTo>
                  <a:pt x="24" y="1"/>
                </a:moveTo>
                <a:lnTo>
                  <a:pt x="0" y="55495"/>
                </a:lnTo>
                <a:lnTo>
                  <a:pt x="141685" y="55495"/>
                </a:lnTo>
                <a:cubicBezTo>
                  <a:pt x="140553" y="46340"/>
                  <a:pt x="135874" y="37672"/>
                  <a:pt x="128838" y="31707"/>
                </a:cubicBezTo>
                <a:cubicBezTo>
                  <a:pt x="122188" y="26070"/>
                  <a:pt x="113497" y="22900"/>
                  <a:pt x="104784" y="22900"/>
                </a:cubicBezTo>
                <a:cubicBezTo>
                  <a:pt x="104277" y="22900"/>
                  <a:pt x="103770" y="22910"/>
                  <a:pt x="103263" y="22932"/>
                </a:cubicBezTo>
                <a:cubicBezTo>
                  <a:pt x="100036" y="23064"/>
                  <a:pt x="96758" y="23618"/>
                  <a:pt x="93542" y="23618"/>
                </a:cubicBezTo>
                <a:cubicBezTo>
                  <a:pt x="91834" y="23618"/>
                  <a:pt x="90143" y="23462"/>
                  <a:pt x="88487" y="23003"/>
                </a:cubicBezTo>
                <a:cubicBezTo>
                  <a:pt x="76986" y="19836"/>
                  <a:pt x="72247" y="3846"/>
                  <a:pt x="60508" y="1763"/>
                </a:cubicBezTo>
                <a:cubicBezTo>
                  <a:pt x="59680" y="1616"/>
                  <a:pt x="58853" y="1547"/>
                  <a:pt x="58028" y="1547"/>
                </a:cubicBezTo>
                <a:cubicBezTo>
                  <a:pt x="53367" y="1547"/>
                  <a:pt x="48791" y="3731"/>
                  <a:pt x="44815" y="6311"/>
                </a:cubicBezTo>
                <a:cubicBezTo>
                  <a:pt x="40124" y="9347"/>
                  <a:pt x="35767" y="13038"/>
                  <a:pt x="30528" y="14967"/>
                </a:cubicBezTo>
                <a:cubicBezTo>
                  <a:pt x="28164" y="15831"/>
                  <a:pt x="25685" y="16237"/>
                  <a:pt x="23200" y="16237"/>
                </a:cubicBezTo>
                <a:cubicBezTo>
                  <a:pt x="13195" y="16237"/>
                  <a:pt x="3095" y="9662"/>
                  <a:pt x="24" y="1"/>
                </a:cubicBezTo>
                <a:close/>
              </a:path>
            </a:pathLst>
          </a:custGeom>
          <a:solidFill>
            <a:schemeClr val="lt2">
              <a:alpha val="506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6"/>
          <p:cNvSpPr/>
          <p:nvPr/>
        </p:nvSpPr>
        <p:spPr>
          <a:xfrm rot="10800000" flipH="1">
            <a:off x="0" y="27"/>
            <a:ext cx="2581257" cy="448392"/>
          </a:xfrm>
          <a:custGeom>
            <a:avLst/>
            <a:gdLst/>
            <a:ahLst/>
            <a:cxnLst/>
            <a:rect l="l" t="t" r="r" b="b"/>
            <a:pathLst>
              <a:path w="111634" h="19392" extrusionOk="0">
                <a:moveTo>
                  <a:pt x="17433" y="1"/>
                </a:moveTo>
                <a:cubicBezTo>
                  <a:pt x="14716" y="1"/>
                  <a:pt x="11947" y="743"/>
                  <a:pt x="9561" y="1913"/>
                </a:cubicBezTo>
                <a:cubicBezTo>
                  <a:pt x="5859" y="3735"/>
                  <a:pt x="2906" y="6473"/>
                  <a:pt x="1" y="9164"/>
                </a:cubicBezTo>
                <a:lnTo>
                  <a:pt x="13" y="19392"/>
                </a:lnTo>
                <a:lnTo>
                  <a:pt x="111634" y="19392"/>
                </a:lnTo>
                <a:cubicBezTo>
                  <a:pt x="109729" y="13701"/>
                  <a:pt x="104597" y="8878"/>
                  <a:pt x="98156" y="6747"/>
                </a:cubicBezTo>
                <a:cubicBezTo>
                  <a:pt x="95615" y="5905"/>
                  <a:pt x="92895" y="5490"/>
                  <a:pt x="90173" y="5490"/>
                </a:cubicBezTo>
                <a:cubicBezTo>
                  <a:pt x="86008" y="5490"/>
                  <a:pt x="81839" y="6461"/>
                  <a:pt x="78296" y="8355"/>
                </a:cubicBezTo>
                <a:cubicBezTo>
                  <a:pt x="74544" y="10355"/>
                  <a:pt x="70871" y="13455"/>
                  <a:pt x="66643" y="13455"/>
                </a:cubicBezTo>
                <a:cubicBezTo>
                  <a:pt x="66215" y="13455"/>
                  <a:pt x="65782" y="13423"/>
                  <a:pt x="65342" y="13355"/>
                </a:cubicBezTo>
                <a:cubicBezTo>
                  <a:pt x="60723" y="12643"/>
                  <a:pt x="57607" y="8057"/>
                  <a:pt x="52925" y="8057"/>
                </a:cubicBezTo>
                <a:cubicBezTo>
                  <a:pt x="52912" y="8057"/>
                  <a:pt x="52900" y="8057"/>
                  <a:pt x="52888" y="8057"/>
                </a:cubicBezTo>
                <a:cubicBezTo>
                  <a:pt x="48662" y="8081"/>
                  <a:pt x="45649" y="11855"/>
                  <a:pt x="41494" y="12522"/>
                </a:cubicBezTo>
                <a:cubicBezTo>
                  <a:pt x="41049" y="12593"/>
                  <a:pt x="40607" y="12627"/>
                  <a:pt x="40168" y="12627"/>
                </a:cubicBezTo>
                <a:cubicBezTo>
                  <a:pt x="36587" y="12627"/>
                  <a:pt x="33279" y="10372"/>
                  <a:pt x="30850" y="7986"/>
                </a:cubicBezTo>
                <a:cubicBezTo>
                  <a:pt x="28123" y="5295"/>
                  <a:pt x="25671" y="2151"/>
                  <a:pt x="21849" y="747"/>
                </a:cubicBezTo>
                <a:cubicBezTo>
                  <a:pt x="20443" y="231"/>
                  <a:pt x="18946" y="1"/>
                  <a:pt x="17433" y="1"/>
                </a:cubicBezTo>
                <a:close/>
              </a:path>
            </a:pathLst>
          </a:custGeom>
          <a:solidFill>
            <a:schemeClr val="lt2">
              <a:alpha val="506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6"/>
          <p:cNvSpPr/>
          <p:nvPr/>
        </p:nvSpPr>
        <p:spPr>
          <a:xfrm>
            <a:off x="-114300" y="751025"/>
            <a:ext cx="527700" cy="527700"/>
          </a:xfrm>
          <a:prstGeom prst="ellipse">
            <a:avLst/>
          </a:prstGeom>
          <a:solidFill>
            <a:schemeClr val="lt2">
              <a:alpha val="506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6"/>
          <p:cNvSpPr/>
          <p:nvPr/>
        </p:nvSpPr>
        <p:spPr>
          <a:xfrm flipH="1">
            <a:off x="6178287" y="4238625"/>
            <a:ext cx="2965713" cy="904869"/>
          </a:xfrm>
          <a:custGeom>
            <a:avLst/>
            <a:gdLst/>
            <a:ahLst/>
            <a:cxnLst/>
            <a:rect l="l" t="t" r="r" b="b"/>
            <a:pathLst>
              <a:path w="237352" h="72404" extrusionOk="0">
                <a:moveTo>
                  <a:pt x="25265" y="1"/>
                </a:moveTo>
                <a:cubicBezTo>
                  <a:pt x="24946" y="1"/>
                  <a:pt x="24624" y="9"/>
                  <a:pt x="24301" y="25"/>
                </a:cubicBezTo>
                <a:cubicBezTo>
                  <a:pt x="14014" y="549"/>
                  <a:pt x="6358" y="9348"/>
                  <a:pt x="0" y="17432"/>
                </a:cubicBezTo>
                <a:lnTo>
                  <a:pt x="24" y="72403"/>
                </a:lnTo>
                <a:lnTo>
                  <a:pt x="237351" y="72403"/>
                </a:lnTo>
                <a:cubicBezTo>
                  <a:pt x="234172" y="66569"/>
                  <a:pt x="230922" y="60628"/>
                  <a:pt x="226136" y="56020"/>
                </a:cubicBezTo>
                <a:cubicBezTo>
                  <a:pt x="221955" y="51996"/>
                  <a:pt x="216340" y="49080"/>
                  <a:pt x="210615" y="49080"/>
                </a:cubicBezTo>
                <a:cubicBezTo>
                  <a:pt x="209785" y="49080"/>
                  <a:pt x="208952" y="49141"/>
                  <a:pt x="208121" y="49269"/>
                </a:cubicBezTo>
                <a:cubicBezTo>
                  <a:pt x="200930" y="50389"/>
                  <a:pt x="195084" y="56187"/>
                  <a:pt x="187857" y="57104"/>
                </a:cubicBezTo>
                <a:cubicBezTo>
                  <a:pt x="187177" y="57191"/>
                  <a:pt x="186499" y="57233"/>
                  <a:pt x="185824" y="57233"/>
                </a:cubicBezTo>
                <a:cubicBezTo>
                  <a:pt x="179715" y="57233"/>
                  <a:pt x="173869" y="53788"/>
                  <a:pt x="169355" y="49531"/>
                </a:cubicBezTo>
                <a:cubicBezTo>
                  <a:pt x="164330" y="44805"/>
                  <a:pt x="160413" y="39006"/>
                  <a:pt x="155424" y="34256"/>
                </a:cubicBezTo>
                <a:cubicBezTo>
                  <a:pt x="146597" y="25874"/>
                  <a:pt x="134399" y="21415"/>
                  <a:pt x="122252" y="21415"/>
                </a:cubicBezTo>
                <a:cubicBezTo>
                  <a:pt x="115246" y="21415"/>
                  <a:pt x="108257" y="22898"/>
                  <a:pt x="101941" y="25969"/>
                </a:cubicBezTo>
                <a:cubicBezTo>
                  <a:pt x="94274" y="29696"/>
                  <a:pt x="87154" y="35613"/>
                  <a:pt x="78629" y="35827"/>
                </a:cubicBezTo>
                <a:cubicBezTo>
                  <a:pt x="78465" y="35831"/>
                  <a:pt x="78302" y="35833"/>
                  <a:pt x="78140" y="35833"/>
                </a:cubicBezTo>
                <a:cubicBezTo>
                  <a:pt x="67113" y="35833"/>
                  <a:pt x="58547" y="26354"/>
                  <a:pt x="51554" y="17730"/>
                </a:cubicBezTo>
                <a:cubicBezTo>
                  <a:pt x="44662" y="9230"/>
                  <a:pt x="36063" y="1"/>
                  <a:pt x="252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p:cSld name="CUSTOM_2">
    <p:spTree>
      <p:nvGrpSpPr>
        <p:cNvPr id="1" name="Shape 177"/>
        <p:cNvGrpSpPr/>
        <p:nvPr/>
      </p:nvGrpSpPr>
      <p:grpSpPr>
        <a:xfrm>
          <a:off x="0" y="0"/>
          <a:ext cx="0" cy="0"/>
          <a:chOff x="0" y="0"/>
          <a:chExt cx="0" cy="0"/>
        </a:xfrm>
      </p:grpSpPr>
      <p:sp>
        <p:nvSpPr>
          <p:cNvPr id="178" name="Google Shape;178;p17"/>
          <p:cNvSpPr/>
          <p:nvPr/>
        </p:nvSpPr>
        <p:spPr>
          <a:xfrm>
            <a:off x="-1428450" y="3001665"/>
            <a:ext cx="6291452" cy="2141830"/>
          </a:xfrm>
          <a:custGeom>
            <a:avLst/>
            <a:gdLst/>
            <a:ahLst/>
            <a:cxnLst/>
            <a:rect l="l" t="t" r="r" b="b"/>
            <a:pathLst>
              <a:path w="29571" h="10067" extrusionOk="0">
                <a:moveTo>
                  <a:pt x="10181" y="0"/>
                </a:moveTo>
                <a:cubicBezTo>
                  <a:pt x="5410" y="0"/>
                  <a:pt x="2293" y="2806"/>
                  <a:pt x="0" y="10066"/>
                </a:cubicBezTo>
                <a:lnTo>
                  <a:pt x="29570" y="10066"/>
                </a:lnTo>
                <a:cubicBezTo>
                  <a:pt x="16901" y="4324"/>
                  <a:pt x="15443" y="0"/>
                  <a:pt x="101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7"/>
          <p:cNvSpPr/>
          <p:nvPr/>
        </p:nvSpPr>
        <p:spPr>
          <a:xfrm rot="10800000" flipH="1">
            <a:off x="25" y="3647710"/>
            <a:ext cx="4862994" cy="1495790"/>
          </a:xfrm>
          <a:custGeom>
            <a:avLst/>
            <a:gdLst/>
            <a:ahLst/>
            <a:cxnLst/>
            <a:rect l="l" t="t" r="r" b="b"/>
            <a:pathLst>
              <a:path w="37492" h="14542" extrusionOk="0">
                <a:moveTo>
                  <a:pt x="1" y="0"/>
                </a:moveTo>
                <a:lnTo>
                  <a:pt x="1" y="10099"/>
                </a:lnTo>
                <a:cubicBezTo>
                  <a:pt x="1128" y="12447"/>
                  <a:pt x="3160" y="14542"/>
                  <a:pt x="5531" y="14542"/>
                </a:cubicBezTo>
                <a:cubicBezTo>
                  <a:pt x="5928" y="14542"/>
                  <a:pt x="6335" y="14483"/>
                  <a:pt x="6748" y="14357"/>
                </a:cubicBezTo>
                <a:cubicBezTo>
                  <a:pt x="10645" y="13167"/>
                  <a:pt x="12048" y="9013"/>
                  <a:pt x="15247" y="7703"/>
                </a:cubicBezTo>
                <a:cubicBezTo>
                  <a:pt x="15945" y="7416"/>
                  <a:pt x="16655" y="7304"/>
                  <a:pt x="17363" y="7304"/>
                </a:cubicBezTo>
                <a:cubicBezTo>
                  <a:pt x="18715" y="7304"/>
                  <a:pt x="20059" y="7714"/>
                  <a:pt x="21285" y="8101"/>
                </a:cubicBezTo>
                <a:cubicBezTo>
                  <a:pt x="23881" y="8921"/>
                  <a:pt x="26534" y="9688"/>
                  <a:pt x="28911" y="9688"/>
                </a:cubicBezTo>
                <a:cubicBezTo>
                  <a:pt x="29383" y="9688"/>
                  <a:pt x="29844" y="9657"/>
                  <a:pt x="30292" y="9591"/>
                </a:cubicBezTo>
                <a:cubicBezTo>
                  <a:pt x="33807" y="9073"/>
                  <a:pt x="35663" y="7594"/>
                  <a:pt x="36880" y="4367"/>
                </a:cubicBezTo>
                <a:cubicBezTo>
                  <a:pt x="37388" y="3014"/>
                  <a:pt x="37492" y="1545"/>
                  <a:pt x="37393" y="0"/>
                </a:cubicBezTo>
                <a:close/>
              </a:path>
            </a:pathLst>
          </a:custGeom>
          <a:solidFill>
            <a:schemeClr val="accent2">
              <a:alpha val="488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7"/>
          <p:cNvSpPr/>
          <p:nvPr/>
        </p:nvSpPr>
        <p:spPr>
          <a:xfrm rot="10800000" flipH="1">
            <a:off x="25" y="4476746"/>
            <a:ext cx="2528004" cy="666754"/>
          </a:xfrm>
          <a:custGeom>
            <a:avLst/>
            <a:gdLst/>
            <a:ahLst/>
            <a:cxnLst/>
            <a:rect l="l" t="t" r="r" b="b"/>
            <a:pathLst>
              <a:path w="34571" h="9118" extrusionOk="0">
                <a:moveTo>
                  <a:pt x="0" y="0"/>
                </a:moveTo>
                <a:lnTo>
                  <a:pt x="0" y="6338"/>
                </a:lnTo>
                <a:cubicBezTo>
                  <a:pt x="943" y="7967"/>
                  <a:pt x="2339" y="9118"/>
                  <a:pt x="4255" y="9118"/>
                </a:cubicBezTo>
                <a:cubicBezTo>
                  <a:pt x="4290" y="9118"/>
                  <a:pt x="4326" y="9117"/>
                  <a:pt x="4362" y="9117"/>
                </a:cubicBezTo>
                <a:cubicBezTo>
                  <a:pt x="6420" y="9073"/>
                  <a:pt x="8510" y="7490"/>
                  <a:pt x="10405" y="6305"/>
                </a:cubicBezTo>
                <a:cubicBezTo>
                  <a:pt x="12479" y="5012"/>
                  <a:pt x="16256" y="1807"/>
                  <a:pt x="19035" y="1687"/>
                </a:cubicBezTo>
                <a:cubicBezTo>
                  <a:pt x="19099" y="1685"/>
                  <a:pt x="19164" y="1683"/>
                  <a:pt x="19229" y="1683"/>
                </a:cubicBezTo>
                <a:cubicBezTo>
                  <a:pt x="21978" y="1683"/>
                  <a:pt x="25338" y="4009"/>
                  <a:pt x="27327" y="4766"/>
                </a:cubicBezTo>
                <a:cubicBezTo>
                  <a:pt x="28374" y="5162"/>
                  <a:pt x="29407" y="5376"/>
                  <a:pt x="30348" y="5376"/>
                </a:cubicBezTo>
                <a:cubicBezTo>
                  <a:pt x="32168" y="5376"/>
                  <a:pt x="33645" y="4574"/>
                  <a:pt x="34221" y="2735"/>
                </a:cubicBezTo>
                <a:cubicBezTo>
                  <a:pt x="34500" y="1835"/>
                  <a:pt x="34571" y="912"/>
                  <a:pt x="34527" y="0"/>
                </a:cubicBezTo>
                <a:close/>
              </a:path>
            </a:pathLst>
          </a:custGeom>
          <a:solidFill>
            <a:schemeClr val="accent2">
              <a:alpha val="488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7"/>
          <p:cNvSpPr/>
          <p:nvPr/>
        </p:nvSpPr>
        <p:spPr>
          <a:xfrm rot="10800000" flipH="1">
            <a:off x="25" y="4212189"/>
            <a:ext cx="2873301" cy="931311"/>
          </a:xfrm>
          <a:custGeom>
            <a:avLst/>
            <a:gdLst/>
            <a:ahLst/>
            <a:cxnLst/>
            <a:rect l="l" t="t" r="r" b="b"/>
            <a:pathLst>
              <a:path w="39293" h="17682" extrusionOk="0">
                <a:moveTo>
                  <a:pt x="1" y="1"/>
                </a:moveTo>
                <a:lnTo>
                  <a:pt x="1" y="12987"/>
                </a:lnTo>
                <a:cubicBezTo>
                  <a:pt x="1797" y="11513"/>
                  <a:pt x="3849" y="10263"/>
                  <a:pt x="6344" y="9816"/>
                </a:cubicBezTo>
                <a:cubicBezTo>
                  <a:pt x="6911" y="9714"/>
                  <a:pt x="7498" y="9667"/>
                  <a:pt x="8094" y="9667"/>
                </a:cubicBezTo>
                <a:cubicBezTo>
                  <a:pt x="10310" y="9667"/>
                  <a:pt x="12641" y="10313"/>
                  <a:pt x="14521" y="11169"/>
                </a:cubicBezTo>
                <a:cubicBezTo>
                  <a:pt x="18573" y="13008"/>
                  <a:pt x="22965" y="17682"/>
                  <a:pt x="28417" y="17682"/>
                </a:cubicBezTo>
                <a:cubicBezTo>
                  <a:pt x="29018" y="17682"/>
                  <a:pt x="29631" y="17625"/>
                  <a:pt x="30259" y="17502"/>
                </a:cubicBezTo>
                <a:cubicBezTo>
                  <a:pt x="36012" y="16361"/>
                  <a:pt x="36301" y="11693"/>
                  <a:pt x="37552" y="7681"/>
                </a:cubicBezTo>
                <a:cubicBezTo>
                  <a:pt x="38250" y="5421"/>
                  <a:pt x="38583" y="2616"/>
                  <a:pt x="39293" y="1"/>
                </a:cubicBezTo>
                <a:close/>
              </a:path>
            </a:pathLst>
          </a:custGeom>
          <a:solidFill>
            <a:schemeClr val="accent2">
              <a:alpha val="488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7"/>
          <p:cNvSpPr/>
          <p:nvPr/>
        </p:nvSpPr>
        <p:spPr>
          <a:xfrm rot="10800000">
            <a:off x="1931774" y="-9"/>
            <a:ext cx="8600799" cy="2928062"/>
          </a:xfrm>
          <a:custGeom>
            <a:avLst/>
            <a:gdLst/>
            <a:ahLst/>
            <a:cxnLst/>
            <a:rect l="l" t="t" r="r" b="b"/>
            <a:pathLst>
              <a:path w="29571" h="10067" extrusionOk="0">
                <a:moveTo>
                  <a:pt x="10181" y="0"/>
                </a:moveTo>
                <a:cubicBezTo>
                  <a:pt x="5410" y="0"/>
                  <a:pt x="2293" y="2806"/>
                  <a:pt x="0" y="10066"/>
                </a:cubicBezTo>
                <a:lnTo>
                  <a:pt x="29570" y="10066"/>
                </a:lnTo>
                <a:cubicBezTo>
                  <a:pt x="16901" y="4324"/>
                  <a:pt x="15443" y="0"/>
                  <a:pt x="101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7"/>
          <p:cNvSpPr/>
          <p:nvPr/>
        </p:nvSpPr>
        <p:spPr>
          <a:xfrm rot="10800000" flipH="1">
            <a:off x="4936300" y="-19"/>
            <a:ext cx="4207839" cy="1074716"/>
          </a:xfrm>
          <a:custGeom>
            <a:avLst/>
            <a:gdLst/>
            <a:ahLst/>
            <a:cxnLst/>
            <a:rect l="l" t="t" r="r" b="b"/>
            <a:pathLst>
              <a:path w="127327" h="41769" extrusionOk="0">
                <a:moveTo>
                  <a:pt x="33782" y="1"/>
                </a:moveTo>
                <a:cubicBezTo>
                  <a:pt x="29984" y="1"/>
                  <a:pt x="26138" y="938"/>
                  <a:pt x="22754" y="2656"/>
                </a:cubicBezTo>
                <a:cubicBezTo>
                  <a:pt x="15812" y="6192"/>
                  <a:pt x="10669" y="12586"/>
                  <a:pt x="7228" y="19575"/>
                </a:cubicBezTo>
                <a:cubicBezTo>
                  <a:pt x="3775" y="26564"/>
                  <a:pt x="1882" y="34184"/>
                  <a:pt x="1" y="41744"/>
                </a:cubicBezTo>
                <a:lnTo>
                  <a:pt x="127326" y="41768"/>
                </a:lnTo>
                <a:lnTo>
                  <a:pt x="127326" y="26766"/>
                </a:lnTo>
                <a:cubicBezTo>
                  <a:pt x="125115" y="27301"/>
                  <a:pt x="122843" y="27563"/>
                  <a:pt x="120569" y="27563"/>
                </a:cubicBezTo>
                <a:cubicBezTo>
                  <a:pt x="114092" y="27563"/>
                  <a:pt x="107601" y="25443"/>
                  <a:pt x="102454" y="21504"/>
                </a:cubicBezTo>
                <a:cubicBezTo>
                  <a:pt x="96791" y="17147"/>
                  <a:pt x="91803" y="10369"/>
                  <a:pt x="84703" y="10369"/>
                </a:cubicBezTo>
                <a:cubicBezTo>
                  <a:pt x="84624" y="10369"/>
                  <a:pt x="84544" y="10370"/>
                  <a:pt x="84464" y="10371"/>
                </a:cubicBezTo>
                <a:cubicBezTo>
                  <a:pt x="77370" y="10524"/>
                  <a:pt x="71793" y="17722"/>
                  <a:pt x="64740" y="17722"/>
                </a:cubicBezTo>
                <a:cubicBezTo>
                  <a:pt x="64643" y="17722"/>
                  <a:pt x="64547" y="17720"/>
                  <a:pt x="64449" y="17718"/>
                </a:cubicBezTo>
                <a:cubicBezTo>
                  <a:pt x="56187" y="17479"/>
                  <a:pt x="51829" y="7943"/>
                  <a:pt x="45007" y="3287"/>
                </a:cubicBezTo>
                <a:cubicBezTo>
                  <a:pt x="41712" y="1036"/>
                  <a:pt x="37773" y="1"/>
                  <a:pt x="33782" y="1"/>
                </a:cubicBezTo>
                <a:close/>
              </a:path>
            </a:pathLst>
          </a:custGeom>
          <a:solidFill>
            <a:schemeClr val="accent1">
              <a:alpha val="446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7"/>
          <p:cNvSpPr/>
          <p:nvPr/>
        </p:nvSpPr>
        <p:spPr>
          <a:xfrm>
            <a:off x="8537750" y="2286104"/>
            <a:ext cx="959100" cy="959100"/>
          </a:xfrm>
          <a:prstGeom prst="ellipse">
            <a:avLst/>
          </a:prstGeom>
          <a:solidFill>
            <a:schemeClr val="accent1">
              <a:alpha val="446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7"/>
          <p:cNvSpPr txBox="1">
            <a:spLocks noGrp="1"/>
          </p:cNvSpPr>
          <p:nvPr>
            <p:ph type="title"/>
          </p:nvPr>
        </p:nvSpPr>
        <p:spPr>
          <a:xfrm>
            <a:off x="2590848" y="1293438"/>
            <a:ext cx="3962400" cy="12930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200"/>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86" name="Google Shape;186;p17"/>
          <p:cNvSpPr txBox="1">
            <a:spLocks noGrp="1"/>
          </p:cNvSpPr>
          <p:nvPr>
            <p:ph type="subTitle" idx="1"/>
          </p:nvPr>
        </p:nvSpPr>
        <p:spPr>
          <a:xfrm>
            <a:off x="2590825" y="2826413"/>
            <a:ext cx="3962400" cy="101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75" y="445025"/>
            <a:ext cx="7717500" cy="740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600"/>
              <a:buFont typeface="Baloo 2"/>
              <a:buNone/>
              <a:defRPr sz="3600" b="1">
                <a:solidFill>
                  <a:schemeClr val="dk1"/>
                </a:solidFill>
                <a:latin typeface="Baloo 2"/>
                <a:ea typeface="Baloo 2"/>
                <a:cs typeface="Baloo 2"/>
                <a:sym typeface="Baloo 2"/>
              </a:defRPr>
            </a:lvl1pPr>
            <a:lvl2pPr lvl="1">
              <a:spcBef>
                <a:spcPts val="0"/>
              </a:spcBef>
              <a:spcAft>
                <a:spcPts val="0"/>
              </a:spcAft>
              <a:buClr>
                <a:schemeClr val="dk1"/>
              </a:buClr>
              <a:buSzPts val="3600"/>
              <a:buFont typeface="Baloo 2"/>
              <a:buNone/>
              <a:defRPr sz="3600" b="1">
                <a:solidFill>
                  <a:schemeClr val="dk1"/>
                </a:solidFill>
                <a:latin typeface="Baloo 2"/>
                <a:ea typeface="Baloo 2"/>
                <a:cs typeface="Baloo 2"/>
                <a:sym typeface="Baloo 2"/>
              </a:defRPr>
            </a:lvl2pPr>
            <a:lvl3pPr lvl="2">
              <a:spcBef>
                <a:spcPts val="0"/>
              </a:spcBef>
              <a:spcAft>
                <a:spcPts val="0"/>
              </a:spcAft>
              <a:buClr>
                <a:schemeClr val="dk1"/>
              </a:buClr>
              <a:buSzPts val="3600"/>
              <a:buFont typeface="Baloo 2"/>
              <a:buNone/>
              <a:defRPr sz="3600" b="1">
                <a:solidFill>
                  <a:schemeClr val="dk1"/>
                </a:solidFill>
                <a:latin typeface="Baloo 2"/>
                <a:ea typeface="Baloo 2"/>
                <a:cs typeface="Baloo 2"/>
                <a:sym typeface="Baloo 2"/>
              </a:defRPr>
            </a:lvl3pPr>
            <a:lvl4pPr lvl="3">
              <a:spcBef>
                <a:spcPts val="0"/>
              </a:spcBef>
              <a:spcAft>
                <a:spcPts val="0"/>
              </a:spcAft>
              <a:buClr>
                <a:schemeClr val="dk1"/>
              </a:buClr>
              <a:buSzPts val="3600"/>
              <a:buFont typeface="Baloo 2"/>
              <a:buNone/>
              <a:defRPr sz="3600" b="1">
                <a:solidFill>
                  <a:schemeClr val="dk1"/>
                </a:solidFill>
                <a:latin typeface="Baloo 2"/>
                <a:ea typeface="Baloo 2"/>
                <a:cs typeface="Baloo 2"/>
                <a:sym typeface="Baloo 2"/>
              </a:defRPr>
            </a:lvl4pPr>
            <a:lvl5pPr lvl="4">
              <a:spcBef>
                <a:spcPts val="0"/>
              </a:spcBef>
              <a:spcAft>
                <a:spcPts val="0"/>
              </a:spcAft>
              <a:buClr>
                <a:schemeClr val="dk1"/>
              </a:buClr>
              <a:buSzPts val="3600"/>
              <a:buFont typeface="Baloo 2"/>
              <a:buNone/>
              <a:defRPr sz="3600" b="1">
                <a:solidFill>
                  <a:schemeClr val="dk1"/>
                </a:solidFill>
                <a:latin typeface="Baloo 2"/>
                <a:ea typeface="Baloo 2"/>
                <a:cs typeface="Baloo 2"/>
                <a:sym typeface="Baloo 2"/>
              </a:defRPr>
            </a:lvl5pPr>
            <a:lvl6pPr lvl="5">
              <a:spcBef>
                <a:spcPts val="0"/>
              </a:spcBef>
              <a:spcAft>
                <a:spcPts val="0"/>
              </a:spcAft>
              <a:buClr>
                <a:schemeClr val="dk1"/>
              </a:buClr>
              <a:buSzPts val="3600"/>
              <a:buFont typeface="Baloo 2"/>
              <a:buNone/>
              <a:defRPr sz="3600" b="1">
                <a:solidFill>
                  <a:schemeClr val="dk1"/>
                </a:solidFill>
                <a:latin typeface="Baloo 2"/>
                <a:ea typeface="Baloo 2"/>
                <a:cs typeface="Baloo 2"/>
                <a:sym typeface="Baloo 2"/>
              </a:defRPr>
            </a:lvl6pPr>
            <a:lvl7pPr lvl="6">
              <a:spcBef>
                <a:spcPts val="0"/>
              </a:spcBef>
              <a:spcAft>
                <a:spcPts val="0"/>
              </a:spcAft>
              <a:buClr>
                <a:schemeClr val="dk1"/>
              </a:buClr>
              <a:buSzPts val="3600"/>
              <a:buFont typeface="Baloo 2"/>
              <a:buNone/>
              <a:defRPr sz="3600" b="1">
                <a:solidFill>
                  <a:schemeClr val="dk1"/>
                </a:solidFill>
                <a:latin typeface="Baloo 2"/>
                <a:ea typeface="Baloo 2"/>
                <a:cs typeface="Baloo 2"/>
                <a:sym typeface="Baloo 2"/>
              </a:defRPr>
            </a:lvl7pPr>
            <a:lvl8pPr lvl="7">
              <a:spcBef>
                <a:spcPts val="0"/>
              </a:spcBef>
              <a:spcAft>
                <a:spcPts val="0"/>
              </a:spcAft>
              <a:buClr>
                <a:schemeClr val="dk1"/>
              </a:buClr>
              <a:buSzPts val="3600"/>
              <a:buFont typeface="Baloo 2"/>
              <a:buNone/>
              <a:defRPr sz="3600" b="1">
                <a:solidFill>
                  <a:schemeClr val="dk1"/>
                </a:solidFill>
                <a:latin typeface="Baloo 2"/>
                <a:ea typeface="Baloo 2"/>
                <a:cs typeface="Baloo 2"/>
                <a:sym typeface="Baloo 2"/>
              </a:defRPr>
            </a:lvl8pPr>
            <a:lvl9pPr lvl="8">
              <a:spcBef>
                <a:spcPts val="0"/>
              </a:spcBef>
              <a:spcAft>
                <a:spcPts val="0"/>
              </a:spcAft>
              <a:buClr>
                <a:schemeClr val="dk1"/>
              </a:buClr>
              <a:buSzPts val="3600"/>
              <a:buFont typeface="Baloo 2"/>
              <a:buNone/>
              <a:defRPr sz="3600" b="1">
                <a:solidFill>
                  <a:schemeClr val="dk1"/>
                </a:solidFill>
                <a:latin typeface="Baloo 2"/>
                <a:ea typeface="Baloo 2"/>
                <a:cs typeface="Baloo 2"/>
                <a:sym typeface="Baloo 2"/>
              </a:defRPr>
            </a:lvl9pPr>
          </a:lstStyle>
          <a:p>
            <a:endParaRPr/>
          </a:p>
        </p:txBody>
      </p:sp>
      <p:sp>
        <p:nvSpPr>
          <p:cNvPr id="7" name="Google Shape;7;p1"/>
          <p:cNvSpPr txBox="1">
            <a:spLocks noGrp="1"/>
          </p:cNvSpPr>
          <p:nvPr>
            <p:ph type="body" idx="1"/>
          </p:nvPr>
        </p:nvSpPr>
        <p:spPr>
          <a:xfrm>
            <a:off x="71327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5" r:id="rId4"/>
    <p:sldLayoutId id="2147483658" r:id="rId5"/>
    <p:sldLayoutId id="2147483659" r:id="rId6"/>
    <p:sldLayoutId id="2147483660" r:id="rId7"/>
    <p:sldLayoutId id="2147483662" r:id="rId8"/>
    <p:sldLayoutId id="2147483663" r:id="rId9"/>
    <p:sldLayoutId id="2147483666" r:id="rId10"/>
    <p:sldLayoutId id="2147483668" r:id="rId11"/>
    <p:sldLayoutId id="2147483677" r:id="rId12"/>
    <p:sldLayoutId id="2147483678" r:id="rId13"/>
    <p:sldLayoutId id="2147483679"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9.emf"/><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customXml" Target="../ink/ink3.xml"/><Relationship Id="rId5" Type="http://schemas.openxmlformats.org/officeDocument/2006/relationships/image" Target="../media/image8.emf"/><Relationship Id="rId4" Type="http://schemas.openxmlformats.org/officeDocument/2006/relationships/customXml" Target="../ink/ink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1.jpeg"/><Relationship Id="rId1" Type="http://schemas.openxmlformats.org/officeDocument/2006/relationships/slideLayout" Target="../slideLayouts/slideLayout8.xml"/><Relationship Id="rId6" Type="http://schemas.microsoft.com/office/2007/relationships/hdphoto" Target="../media/hdphoto2.wdp"/><Relationship Id="rId5" Type="http://schemas.openxmlformats.org/officeDocument/2006/relationships/image" Target="../media/image13.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6.png"/><Relationship Id="rId1" Type="http://schemas.openxmlformats.org/officeDocument/2006/relationships/slideLayout" Target="../slideLayouts/slideLayout11.xml"/><Relationship Id="rId5" Type="http://schemas.openxmlformats.org/officeDocument/2006/relationships/image" Target="../media/image17.emf"/><Relationship Id="rId4" Type="http://schemas.openxmlformats.org/officeDocument/2006/relationships/customXml" Target="../ink/ink4.xml"/></Relationships>
</file>

<file path=ppt/slides/_rels/slide16.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image" Target="../media/image18.png"/><Relationship Id="rId1" Type="http://schemas.openxmlformats.org/officeDocument/2006/relationships/slideLayout" Target="../slideLayouts/slideLayout11.xml"/><Relationship Id="rId5" Type="http://schemas.openxmlformats.org/officeDocument/2006/relationships/image" Target="../media/image19.jpeg"/><Relationship Id="rId4" Type="http://schemas.openxmlformats.org/officeDocument/2006/relationships/image" Target="../media/image17.emf"/></Relationships>
</file>

<file path=ppt/slides/_rels/slide1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customXml" Target="../ink/ink6.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customXml" Target="../ink/ink7.xml"/><Relationship Id="rId1" Type="http://schemas.openxmlformats.org/officeDocument/2006/relationships/slideLayout" Target="../slideLayouts/slideLayout11.xml"/><Relationship Id="rId4" Type="http://schemas.openxmlformats.org/officeDocument/2006/relationships/image" Target="../media/image22.gif"/></Relationships>
</file>

<file path=ppt/slides/_rels/slide1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customXml" Target="../ink/ink8.xml"/><Relationship Id="rId1" Type="http://schemas.openxmlformats.org/officeDocument/2006/relationships/slideLayout" Target="../slideLayouts/slideLayout11.xml"/><Relationship Id="rId5" Type="http://schemas.microsoft.com/office/2007/relationships/hdphoto" Target="../media/hdphoto6.wdp"/><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customXml" Target="../ink/ink9.xml"/><Relationship Id="rId2" Type="http://schemas.openxmlformats.org/officeDocument/2006/relationships/image" Target="../media/image25.png"/><Relationship Id="rId1" Type="http://schemas.openxmlformats.org/officeDocument/2006/relationships/slideLayout" Target="../slideLayouts/slideLayout11.xml"/><Relationship Id="rId6" Type="http://schemas.microsoft.com/office/2007/relationships/hdphoto" Target="../media/hdphoto7.wdp"/><Relationship Id="rId5" Type="http://schemas.openxmlformats.org/officeDocument/2006/relationships/image" Target="../media/image26.png"/><Relationship Id="rId4" Type="http://schemas.openxmlformats.org/officeDocument/2006/relationships/image" Target="../media/image23.emf"/></Relationships>
</file>

<file path=ppt/slides/_rels/slide21.xml.rels><?xml version="1.0" encoding="UTF-8" standalone="yes"?>
<Relationships xmlns="http://schemas.openxmlformats.org/package/2006/relationships"><Relationship Id="rId3" Type="http://schemas.openxmlformats.org/officeDocument/2006/relationships/customXml" Target="../ink/ink10.xml"/><Relationship Id="rId2" Type="http://schemas.openxmlformats.org/officeDocument/2006/relationships/image" Target="../media/image27.png"/><Relationship Id="rId1" Type="http://schemas.openxmlformats.org/officeDocument/2006/relationships/slideLayout" Target="../slideLayouts/slideLayout11.xml"/><Relationship Id="rId6" Type="http://schemas.microsoft.com/office/2007/relationships/hdphoto" Target="../media/hdphoto8.wdp"/><Relationship Id="rId5" Type="http://schemas.openxmlformats.org/officeDocument/2006/relationships/image" Target="../media/image28.png"/><Relationship Id="rId4" Type="http://schemas.openxmlformats.org/officeDocument/2006/relationships/image" Target="../media/image23.emf"/></Relationships>
</file>

<file path=ppt/slides/_rels/slide22.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customXml" Target="../ink/ink1.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5" name="Google Shape;425;p37" descr="n185 Fb Thu Huong Pham"/>
          <p:cNvSpPr txBox="1">
            <a:spLocks noGrp="1"/>
          </p:cNvSpPr>
          <p:nvPr>
            <p:ph type="ctrTitle"/>
          </p:nvPr>
        </p:nvSpPr>
        <p:spPr>
          <a:xfrm>
            <a:off x="1591575" y="1995860"/>
            <a:ext cx="6059004" cy="1908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5000" dirty="0"/>
              <a:t>CHÀO MỪNG CÁC EM ĐẾN VỚI BÀI HỌC NGÀY HÔM NAY</a:t>
            </a:r>
            <a:endParaRPr sz="5000" dirty="0"/>
          </a:p>
        </p:txBody>
      </p:sp>
      <p:grpSp>
        <p:nvGrpSpPr>
          <p:cNvPr id="427" name="Google Shape;427;p37" descr="n185 Fb Thu Huong Pham"/>
          <p:cNvGrpSpPr/>
          <p:nvPr/>
        </p:nvGrpSpPr>
        <p:grpSpPr>
          <a:xfrm>
            <a:off x="1591575" y="919840"/>
            <a:ext cx="959175" cy="162000"/>
            <a:chOff x="447675" y="1666875"/>
            <a:chExt cx="959175" cy="162000"/>
          </a:xfrm>
        </p:grpSpPr>
        <p:sp>
          <p:nvSpPr>
            <p:cNvPr id="428" name="Google Shape;428;p37"/>
            <p:cNvSpPr/>
            <p:nvPr/>
          </p:nvSpPr>
          <p:spPr>
            <a:xfrm>
              <a:off x="447675" y="1666875"/>
              <a:ext cx="162000" cy="1620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7"/>
            <p:cNvSpPr/>
            <p:nvPr/>
          </p:nvSpPr>
          <p:spPr>
            <a:xfrm>
              <a:off x="713400" y="1666875"/>
              <a:ext cx="162000" cy="1620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7"/>
            <p:cNvSpPr/>
            <p:nvPr/>
          </p:nvSpPr>
          <p:spPr>
            <a:xfrm>
              <a:off x="979125" y="1666875"/>
              <a:ext cx="162000" cy="1620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7"/>
            <p:cNvSpPr/>
            <p:nvPr/>
          </p:nvSpPr>
          <p:spPr>
            <a:xfrm>
              <a:off x="1244850" y="1666875"/>
              <a:ext cx="162000" cy="1620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2" name="Google Shape;432;p37" descr="n185 Fb Thu Huong Pham"/>
          <p:cNvGrpSpPr/>
          <p:nvPr/>
        </p:nvGrpSpPr>
        <p:grpSpPr>
          <a:xfrm>
            <a:off x="7802300" y="4326538"/>
            <a:ext cx="427725" cy="162000"/>
            <a:chOff x="979125" y="1666875"/>
            <a:chExt cx="427725" cy="162000"/>
          </a:xfrm>
        </p:grpSpPr>
        <p:sp>
          <p:nvSpPr>
            <p:cNvPr id="433" name="Google Shape;433;p37"/>
            <p:cNvSpPr/>
            <p:nvPr/>
          </p:nvSpPr>
          <p:spPr>
            <a:xfrm>
              <a:off x="979125" y="1666875"/>
              <a:ext cx="162000" cy="1620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7"/>
            <p:cNvSpPr/>
            <p:nvPr/>
          </p:nvSpPr>
          <p:spPr>
            <a:xfrm>
              <a:off x="1244850" y="1666875"/>
              <a:ext cx="162000" cy="1620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425"/>
                                        </p:tgtEl>
                                        <p:attrNameLst>
                                          <p:attrName>ppt_x</p:attrName>
                                          <p:attrName>ppt_y</p:attrName>
                                        </p:attrNameLst>
                                      </p:cBhvr>
                                    </p:animMotion>
                                    <p:animRot by="1500000">
                                      <p:cBhvr>
                                        <p:cTn id="7" dur="125" fill="hold">
                                          <p:stCondLst>
                                            <p:cond delay="0"/>
                                          </p:stCondLst>
                                        </p:cTn>
                                        <p:tgtEl>
                                          <p:spTgt spid="425"/>
                                        </p:tgtEl>
                                        <p:attrNameLst>
                                          <p:attrName>r</p:attrName>
                                        </p:attrNameLst>
                                      </p:cBhvr>
                                    </p:animRot>
                                    <p:animRot by="-1500000">
                                      <p:cBhvr>
                                        <p:cTn id="8" dur="125" fill="hold">
                                          <p:stCondLst>
                                            <p:cond delay="125"/>
                                          </p:stCondLst>
                                        </p:cTn>
                                        <p:tgtEl>
                                          <p:spTgt spid="425"/>
                                        </p:tgtEl>
                                        <p:attrNameLst>
                                          <p:attrName>r</p:attrName>
                                        </p:attrNameLst>
                                      </p:cBhvr>
                                    </p:animRot>
                                    <p:animRot by="-1500000">
                                      <p:cBhvr>
                                        <p:cTn id="9" dur="125" fill="hold">
                                          <p:stCondLst>
                                            <p:cond delay="250"/>
                                          </p:stCondLst>
                                        </p:cTn>
                                        <p:tgtEl>
                                          <p:spTgt spid="425"/>
                                        </p:tgtEl>
                                        <p:attrNameLst>
                                          <p:attrName>r</p:attrName>
                                        </p:attrNameLst>
                                      </p:cBhvr>
                                    </p:animRot>
                                    <p:animRot by="1500000">
                                      <p:cBhvr>
                                        <p:cTn id="10" dur="125" fill="hold">
                                          <p:stCondLst>
                                            <p:cond delay="375"/>
                                          </p:stCondLst>
                                        </p:cTn>
                                        <p:tgtEl>
                                          <p:spTgt spid="4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4" name="TextBox 3" descr="n185 Fb Thu Huong Pham">
                <a:extLst>
                  <a:ext uri="{FF2B5EF4-FFF2-40B4-BE49-F238E27FC236}">
                    <a16:creationId xmlns:a16="http://schemas.microsoft.com/office/drawing/2014/main" id="{C568B585-0E79-E71B-4F47-E2AA6353661B}"/>
                  </a:ext>
                </a:extLst>
              </p:cNvPr>
              <p:cNvSpPr txBox="1"/>
              <p:nvPr/>
            </p:nvSpPr>
            <p:spPr>
              <a:xfrm>
                <a:off x="4056731" y="854711"/>
                <a:ext cx="4543097" cy="3709670"/>
              </a:xfrm>
              <a:prstGeom prst="rect">
                <a:avLst/>
              </a:prstGeom>
              <a:noFill/>
            </p:spPr>
            <p:txBody>
              <a:bodyPr wrap="square">
                <a:spAutoFit/>
              </a:bodyPr>
              <a:lstStyle/>
              <a:p>
                <a:pPr>
                  <a:lnSpc>
                    <a:spcPct val="115000"/>
                  </a:lnSpc>
                </a:pPr>
                <a:r>
                  <a:rPr lang="en-US" sz="2200" dirty="0">
                    <a:solidFill>
                      <a:srgbClr val="003300"/>
                    </a:solidFill>
                    <a:effectLst/>
                    <a:latin typeface="+mj-lt"/>
                    <a:ea typeface="Times New Roman" panose="02020603050405020304" pitchFamily="18" charset="0"/>
                  </a:rPr>
                  <a:t>a) </a:t>
                </a:r>
                <a14:m>
                  <m:oMath xmlns:m="http://schemas.openxmlformats.org/officeDocument/2006/math">
                    <m:r>
                      <a:rPr lang="en-US" sz="2200" i="1">
                        <a:solidFill>
                          <a:srgbClr val="003300"/>
                        </a:solidFill>
                        <a:effectLst/>
                        <a:latin typeface="Cambria Math" panose="02040503050406030204" pitchFamily="18" charset="0"/>
                        <a:ea typeface="Times New Roman" panose="02020603050405020304" pitchFamily="18" charset="0"/>
                      </a:rPr>
                      <m:t>𝑣</m:t>
                    </m:r>
                    <m:r>
                      <a:rPr lang="en-US" sz="2200" i="1">
                        <a:solidFill>
                          <a:srgbClr val="003300"/>
                        </a:solidFill>
                        <a:effectLst/>
                        <a:latin typeface="Cambria Math" panose="02040503050406030204" pitchFamily="18" charset="0"/>
                        <a:ea typeface="Times New Roman" panose="02020603050405020304" pitchFamily="18" charset="0"/>
                      </a:rPr>
                      <m:t>=</m:t>
                    </m:r>
                    <m:f>
                      <m:fPr>
                        <m:ctrlPr>
                          <a:rPr lang="en-US" sz="2200" i="1">
                            <a:solidFill>
                              <a:srgbClr val="003300"/>
                            </a:solidFill>
                            <a:effectLst/>
                            <a:latin typeface="Cambria Math" panose="02040503050406030204" pitchFamily="18" charset="0"/>
                            <a:ea typeface="Times New Roman" panose="02020603050405020304" pitchFamily="18" charset="0"/>
                          </a:rPr>
                        </m:ctrlPr>
                      </m:fPr>
                      <m:num>
                        <m:r>
                          <a:rPr lang="en-US" sz="2200" i="1">
                            <a:solidFill>
                              <a:srgbClr val="003300"/>
                            </a:solidFill>
                            <a:effectLst/>
                            <a:latin typeface="Cambria Math" panose="02040503050406030204" pitchFamily="18" charset="0"/>
                            <a:ea typeface="Times New Roman" panose="02020603050405020304" pitchFamily="18" charset="0"/>
                          </a:rPr>
                          <m:t>𝑆</m:t>
                        </m:r>
                      </m:num>
                      <m:den>
                        <m:r>
                          <a:rPr lang="en-US" sz="2200" i="1">
                            <a:solidFill>
                              <a:srgbClr val="003300"/>
                            </a:solidFill>
                            <a:effectLst/>
                            <a:latin typeface="Cambria Math" panose="02040503050406030204" pitchFamily="18" charset="0"/>
                            <a:ea typeface="Times New Roman" panose="02020603050405020304" pitchFamily="18" charset="0"/>
                          </a:rPr>
                          <m:t>𝑡</m:t>
                        </m:r>
                      </m:den>
                    </m:f>
                    <m:r>
                      <a:rPr lang="en-US" sz="2200" i="1">
                        <a:solidFill>
                          <a:srgbClr val="003300"/>
                        </a:solidFill>
                        <a:effectLst/>
                        <a:latin typeface="Cambria Math" panose="02040503050406030204" pitchFamily="18" charset="0"/>
                        <a:ea typeface="Times New Roman" panose="02020603050405020304" pitchFamily="18" charset="0"/>
                      </a:rPr>
                      <m:t>=</m:t>
                    </m:r>
                    <m:f>
                      <m:fPr>
                        <m:ctrlPr>
                          <a:rPr lang="en-US" sz="2200" i="1">
                            <a:solidFill>
                              <a:srgbClr val="003300"/>
                            </a:solidFill>
                            <a:effectLst/>
                            <a:latin typeface="Cambria Math" panose="02040503050406030204" pitchFamily="18" charset="0"/>
                            <a:ea typeface="Times New Roman" panose="02020603050405020304" pitchFamily="18" charset="0"/>
                          </a:rPr>
                        </m:ctrlPr>
                      </m:fPr>
                      <m:num>
                        <m:r>
                          <a:rPr lang="en-US" sz="2200" i="1">
                            <a:solidFill>
                              <a:srgbClr val="003300"/>
                            </a:solidFill>
                            <a:effectLst/>
                            <a:latin typeface="Cambria Math" panose="02040503050406030204" pitchFamily="18" charset="0"/>
                            <a:ea typeface="Times New Roman" panose="02020603050405020304" pitchFamily="18" charset="0"/>
                          </a:rPr>
                          <m:t>91</m:t>
                        </m:r>
                        <m:r>
                          <a:rPr lang="en-US" sz="2200" i="1">
                            <a:solidFill>
                              <a:srgbClr val="003300"/>
                            </a:solidFill>
                            <a:effectLst/>
                            <a:latin typeface="Cambria Math" panose="02040503050406030204" pitchFamily="18" charset="0"/>
                            <a:ea typeface="Times New Roman" panose="02020603050405020304" pitchFamily="18" charset="0"/>
                          </a:rPr>
                          <m:t>,</m:t>
                        </m:r>
                        <m:r>
                          <a:rPr lang="en-US" sz="2200" i="1">
                            <a:solidFill>
                              <a:srgbClr val="003300"/>
                            </a:solidFill>
                            <a:effectLst/>
                            <a:latin typeface="Cambria Math" panose="02040503050406030204" pitchFamily="18" charset="0"/>
                            <a:ea typeface="Times New Roman" panose="02020603050405020304" pitchFamily="18" charset="0"/>
                          </a:rPr>
                          <m:t>4</m:t>
                        </m:r>
                      </m:num>
                      <m:den>
                        <m:r>
                          <a:rPr lang="en-US" sz="2200" i="1">
                            <a:solidFill>
                              <a:srgbClr val="003300"/>
                            </a:solidFill>
                            <a:effectLst/>
                            <a:latin typeface="Cambria Math" panose="02040503050406030204" pitchFamily="18" charset="0"/>
                            <a:ea typeface="Times New Roman" panose="02020603050405020304" pitchFamily="18" charset="0"/>
                          </a:rPr>
                          <m:t>0</m:t>
                        </m:r>
                        <m:r>
                          <a:rPr lang="en-US" sz="2200" i="1">
                            <a:solidFill>
                              <a:srgbClr val="003300"/>
                            </a:solidFill>
                            <a:effectLst/>
                            <a:latin typeface="Cambria Math" panose="02040503050406030204" pitchFamily="18" charset="0"/>
                            <a:ea typeface="Times New Roman" panose="02020603050405020304" pitchFamily="18" charset="0"/>
                          </a:rPr>
                          <m:t>,</m:t>
                        </m:r>
                        <m:r>
                          <a:rPr lang="en-US" sz="2200" i="1">
                            <a:solidFill>
                              <a:srgbClr val="003300"/>
                            </a:solidFill>
                            <a:effectLst/>
                            <a:latin typeface="Cambria Math" panose="02040503050406030204" pitchFamily="18" charset="0"/>
                            <a:ea typeface="Times New Roman" panose="02020603050405020304" pitchFamily="18" charset="0"/>
                          </a:rPr>
                          <m:t>27</m:t>
                        </m:r>
                      </m:den>
                    </m:f>
                    <m:r>
                      <a:rPr lang="en-US" sz="2200" i="1">
                        <a:solidFill>
                          <a:srgbClr val="003300"/>
                        </a:solidFill>
                        <a:effectLst/>
                        <a:latin typeface="Cambria Math" panose="02040503050406030204" pitchFamily="18" charset="0"/>
                        <a:ea typeface="Times New Roman" panose="02020603050405020304" pitchFamily="18" charset="0"/>
                      </a:rPr>
                      <m:t>=</m:t>
                    </m:r>
                    <m:r>
                      <a:rPr lang="en-US" sz="2200" i="1">
                        <a:solidFill>
                          <a:srgbClr val="003300"/>
                        </a:solidFill>
                        <a:effectLst/>
                        <a:latin typeface="Cambria Math" panose="02040503050406030204" pitchFamily="18" charset="0"/>
                        <a:ea typeface="Times New Roman" panose="02020603050405020304" pitchFamily="18" charset="0"/>
                      </a:rPr>
                      <m:t>338</m:t>
                    </m:r>
                    <m:r>
                      <a:rPr lang="en-US" sz="2200" i="1">
                        <a:solidFill>
                          <a:srgbClr val="003300"/>
                        </a:solidFill>
                        <a:effectLst/>
                        <a:latin typeface="Cambria Math" panose="02040503050406030204" pitchFamily="18" charset="0"/>
                        <a:ea typeface="Times New Roman" panose="02020603050405020304" pitchFamily="18" charset="0"/>
                      </a:rPr>
                      <m:t>,</m:t>
                    </m:r>
                    <m:r>
                      <a:rPr lang="en-US" sz="2200" i="1">
                        <a:solidFill>
                          <a:srgbClr val="003300"/>
                        </a:solidFill>
                        <a:effectLst/>
                        <a:latin typeface="Cambria Math" panose="02040503050406030204" pitchFamily="18" charset="0"/>
                        <a:ea typeface="Times New Roman" panose="02020603050405020304" pitchFamily="18" charset="0"/>
                      </a:rPr>
                      <m:t>5</m:t>
                    </m:r>
                    <m:r>
                      <a:rPr lang="en-US" sz="2200" i="1">
                        <a:solidFill>
                          <a:srgbClr val="003300"/>
                        </a:solidFill>
                        <a:effectLst/>
                        <a:latin typeface="Cambria Math" panose="02040503050406030204" pitchFamily="18" charset="0"/>
                        <a:ea typeface="Times New Roman" panose="02020603050405020304" pitchFamily="18" charset="0"/>
                      </a:rPr>
                      <m:t> </m:t>
                    </m:r>
                    <m:r>
                      <a:rPr lang="en-US" sz="2200" i="1">
                        <a:solidFill>
                          <a:srgbClr val="003300"/>
                        </a:solidFill>
                        <a:effectLst/>
                        <a:latin typeface="Cambria Math" panose="02040503050406030204" pitchFamily="18" charset="0"/>
                        <a:ea typeface="Times New Roman" panose="02020603050405020304" pitchFamily="18" charset="0"/>
                      </a:rPr>
                      <m:t>𝑚</m:t>
                    </m:r>
                    <m:r>
                      <a:rPr lang="en-US" sz="2200" i="1">
                        <a:solidFill>
                          <a:srgbClr val="003300"/>
                        </a:solidFill>
                        <a:effectLst/>
                        <a:latin typeface="Cambria Math" panose="02040503050406030204" pitchFamily="18" charset="0"/>
                        <a:ea typeface="Times New Roman" panose="02020603050405020304" pitchFamily="18" charset="0"/>
                      </a:rPr>
                      <m:t>/</m:t>
                    </m:r>
                    <m:r>
                      <a:rPr lang="en-US" sz="2200" i="1">
                        <a:solidFill>
                          <a:srgbClr val="003300"/>
                        </a:solidFill>
                        <a:effectLst/>
                        <a:latin typeface="Cambria Math" panose="02040503050406030204" pitchFamily="18" charset="0"/>
                        <a:ea typeface="Times New Roman" panose="02020603050405020304" pitchFamily="18" charset="0"/>
                      </a:rPr>
                      <m:t>𝑠</m:t>
                    </m:r>
                  </m:oMath>
                </a14:m>
                <a:endParaRPr lang="en-US" sz="2200" dirty="0">
                  <a:solidFill>
                    <a:srgbClr val="003300"/>
                  </a:solidFill>
                  <a:effectLst/>
                  <a:latin typeface="+mj-lt"/>
                  <a:ea typeface="Times New Roman" panose="02020603050405020304" pitchFamily="18" charset="0"/>
                </a:endParaRPr>
              </a:p>
              <a:p>
                <a:pPr>
                  <a:lnSpc>
                    <a:spcPct val="115000"/>
                  </a:lnSpc>
                </a:pPr>
                <a:r>
                  <a:rPr lang="en-US" sz="2200" dirty="0">
                    <a:solidFill>
                      <a:srgbClr val="003300"/>
                    </a:solidFill>
                    <a:effectLst/>
                    <a:latin typeface="+mj-lt"/>
                    <a:ea typeface="Times New Roman" panose="02020603050405020304" pitchFamily="18" charset="0"/>
                  </a:rPr>
                  <a:t>b) </a:t>
                </a:r>
                <a:r>
                  <a:rPr lang="en-US" sz="2200" dirty="0" err="1">
                    <a:solidFill>
                      <a:srgbClr val="003300"/>
                    </a:solidFill>
                    <a:effectLst/>
                    <a:latin typeface="+mj-lt"/>
                    <a:ea typeface="Times New Roman" panose="02020603050405020304" pitchFamily="18" charset="0"/>
                  </a:rPr>
                  <a:t>Sử</a:t>
                </a:r>
                <a:r>
                  <a:rPr lang="en-US" sz="2200" dirty="0">
                    <a:solidFill>
                      <a:srgbClr val="003300"/>
                    </a:solidFill>
                    <a:effectLst/>
                    <a:latin typeface="+mj-lt"/>
                    <a:ea typeface="Times New Roman" panose="02020603050405020304" pitchFamily="18" charset="0"/>
                  </a:rPr>
                  <a:t> </a:t>
                </a:r>
                <a:r>
                  <a:rPr lang="en-US" sz="2200" dirty="0" err="1">
                    <a:solidFill>
                      <a:srgbClr val="003300"/>
                    </a:solidFill>
                    <a:effectLst/>
                    <a:latin typeface="+mj-lt"/>
                    <a:ea typeface="Times New Roman" panose="02020603050405020304" pitchFamily="18" charset="0"/>
                  </a:rPr>
                  <a:t>dụng</a:t>
                </a:r>
                <a:r>
                  <a:rPr lang="en-US" sz="2200" dirty="0">
                    <a:solidFill>
                      <a:srgbClr val="003300"/>
                    </a:solidFill>
                    <a:effectLst/>
                    <a:latin typeface="+mj-lt"/>
                    <a:ea typeface="Times New Roman" panose="02020603050405020304" pitchFamily="18" charset="0"/>
                  </a:rPr>
                  <a:t> </a:t>
                </a:r>
                <a:r>
                  <a:rPr lang="en-US" sz="2200" dirty="0" err="1">
                    <a:solidFill>
                      <a:srgbClr val="003300"/>
                    </a:solidFill>
                    <a:effectLst/>
                    <a:latin typeface="+mj-lt"/>
                    <a:ea typeface="Times New Roman" panose="02020603050405020304" pitchFamily="18" charset="0"/>
                  </a:rPr>
                  <a:t>công</a:t>
                </a:r>
                <a:r>
                  <a:rPr lang="en-US" sz="2200" dirty="0">
                    <a:solidFill>
                      <a:srgbClr val="003300"/>
                    </a:solidFill>
                    <a:effectLst/>
                    <a:latin typeface="+mj-lt"/>
                    <a:ea typeface="Times New Roman" panose="02020603050405020304" pitchFamily="18" charset="0"/>
                  </a:rPr>
                  <a:t> </a:t>
                </a:r>
                <a:r>
                  <a:rPr lang="en-US" sz="2200" dirty="0" err="1">
                    <a:solidFill>
                      <a:srgbClr val="003300"/>
                    </a:solidFill>
                    <a:effectLst/>
                    <a:latin typeface="+mj-lt"/>
                    <a:ea typeface="Times New Roman" panose="02020603050405020304" pitchFamily="18" charset="0"/>
                  </a:rPr>
                  <a:t>thức</a:t>
                </a:r>
                <a:r>
                  <a:rPr lang="en-US" sz="2200" dirty="0">
                    <a:solidFill>
                      <a:srgbClr val="003300"/>
                    </a:solidFill>
                    <a:effectLst/>
                    <a:latin typeface="+mj-lt"/>
                    <a:ea typeface="Times New Roman" panose="02020603050405020304" pitchFamily="18" charset="0"/>
                  </a:rPr>
                  <a:t>: v = </a:t>
                </a:r>
                <a14:m>
                  <m:oMath xmlns:m="http://schemas.openxmlformats.org/officeDocument/2006/math">
                    <m:r>
                      <a:rPr lang="en-US" sz="2200" i="1">
                        <a:solidFill>
                          <a:srgbClr val="000000"/>
                        </a:solidFill>
                        <a:effectLst/>
                        <a:latin typeface="Cambria Math" panose="02040503050406030204" pitchFamily="18" charset="0"/>
                        <a:ea typeface="Times New Roman" panose="02020603050405020304" pitchFamily="18" charset="0"/>
                      </a:rPr>
                      <m:t>𝜆</m:t>
                    </m:r>
                  </m:oMath>
                </a14:m>
                <a:r>
                  <a:rPr lang="en-US" sz="2200" dirty="0">
                    <a:solidFill>
                      <a:srgbClr val="000000"/>
                    </a:solidFill>
                    <a:effectLst/>
                    <a:latin typeface="+mj-lt"/>
                    <a:ea typeface="Times New Roman" panose="02020603050405020304" pitchFamily="18" charset="0"/>
                  </a:rPr>
                  <a:t>f</a:t>
                </a:r>
                <a:endParaRPr lang="en-US" sz="2200" dirty="0">
                  <a:solidFill>
                    <a:srgbClr val="003300"/>
                  </a:solidFill>
                  <a:effectLst/>
                  <a:latin typeface="+mj-lt"/>
                  <a:ea typeface="Times New Roman" panose="02020603050405020304" pitchFamily="18" charset="0"/>
                </a:endParaRPr>
              </a:p>
              <a:p>
                <a:pPr>
                  <a:lnSpc>
                    <a:spcPct val="115000"/>
                  </a:lnSpc>
                </a:pPr>
                <a14:m>
                  <m:oMathPara xmlns:m="http://schemas.openxmlformats.org/officeDocument/2006/math">
                    <m:oMathParaPr>
                      <m:jc m:val="centerGroup"/>
                    </m:oMathParaPr>
                    <m:oMath xmlns:m="http://schemas.openxmlformats.org/officeDocument/2006/math">
                      <m:r>
                        <a:rPr lang="en-US" sz="2200" i="1">
                          <a:solidFill>
                            <a:srgbClr val="000000"/>
                          </a:solidFill>
                          <a:effectLst/>
                          <a:latin typeface="Cambria Math" panose="02040503050406030204" pitchFamily="18" charset="0"/>
                          <a:ea typeface="Times New Roman" panose="02020603050405020304" pitchFamily="18" charset="0"/>
                        </a:rPr>
                        <m:t>𝜆</m:t>
                      </m:r>
                      <m:r>
                        <a:rPr lang="en-US" sz="2200" i="1">
                          <a:solidFill>
                            <a:srgbClr val="000000"/>
                          </a:solidFill>
                          <a:effectLst/>
                          <a:latin typeface="Cambria Math" panose="02040503050406030204" pitchFamily="18" charset="0"/>
                          <a:ea typeface="Times New Roman" panose="02020603050405020304" pitchFamily="18" charset="0"/>
                        </a:rPr>
                        <m:t>=</m:t>
                      </m:r>
                      <m:f>
                        <m:fPr>
                          <m:ctrlPr>
                            <a:rPr lang="en-US" sz="2200" i="1">
                              <a:solidFill>
                                <a:srgbClr val="000000"/>
                              </a:solidFill>
                              <a:effectLst/>
                              <a:latin typeface="Cambria Math" panose="02040503050406030204" pitchFamily="18" charset="0"/>
                              <a:ea typeface="Times New Roman" panose="02020603050405020304" pitchFamily="18" charset="0"/>
                            </a:rPr>
                          </m:ctrlPr>
                        </m:fPr>
                        <m:num>
                          <m:r>
                            <a:rPr lang="en-US" sz="2200" i="1">
                              <a:solidFill>
                                <a:srgbClr val="000000"/>
                              </a:solidFill>
                              <a:effectLst/>
                              <a:latin typeface="Cambria Math" panose="02040503050406030204" pitchFamily="18" charset="0"/>
                              <a:ea typeface="Times New Roman" panose="02020603050405020304" pitchFamily="18" charset="0"/>
                            </a:rPr>
                            <m:t>𝑣</m:t>
                          </m:r>
                        </m:num>
                        <m:den>
                          <m:r>
                            <a:rPr lang="en-US" sz="2200" i="1">
                              <a:solidFill>
                                <a:srgbClr val="000000"/>
                              </a:solidFill>
                              <a:effectLst/>
                              <a:latin typeface="Cambria Math" panose="02040503050406030204" pitchFamily="18" charset="0"/>
                              <a:ea typeface="Times New Roman" panose="02020603050405020304" pitchFamily="18" charset="0"/>
                            </a:rPr>
                            <m:t>𝑓</m:t>
                          </m:r>
                        </m:den>
                      </m:f>
                      <m:r>
                        <a:rPr lang="en-US" sz="2200" i="1">
                          <a:solidFill>
                            <a:srgbClr val="000000"/>
                          </a:solidFill>
                          <a:effectLst/>
                          <a:latin typeface="Cambria Math" panose="02040503050406030204" pitchFamily="18" charset="0"/>
                          <a:ea typeface="Times New Roman" panose="02020603050405020304" pitchFamily="18" charset="0"/>
                        </a:rPr>
                        <m:t>=</m:t>
                      </m:r>
                      <m:f>
                        <m:fPr>
                          <m:ctrlPr>
                            <a:rPr lang="en-US" sz="2200" i="1">
                              <a:solidFill>
                                <a:srgbClr val="000000"/>
                              </a:solidFill>
                              <a:effectLst/>
                              <a:latin typeface="Cambria Math" panose="02040503050406030204" pitchFamily="18" charset="0"/>
                              <a:ea typeface="Times New Roman" panose="02020603050405020304" pitchFamily="18" charset="0"/>
                            </a:rPr>
                          </m:ctrlPr>
                        </m:fPr>
                        <m:num>
                          <m:r>
                            <a:rPr lang="en-US" sz="2200" i="1">
                              <a:solidFill>
                                <a:srgbClr val="000000"/>
                              </a:solidFill>
                              <a:effectLst/>
                              <a:latin typeface="Cambria Math" panose="02040503050406030204" pitchFamily="18" charset="0"/>
                              <a:ea typeface="Times New Roman" panose="02020603050405020304" pitchFamily="18" charset="0"/>
                            </a:rPr>
                            <m:t>338</m:t>
                          </m:r>
                          <m:r>
                            <a:rPr lang="en-US" sz="2200" i="1">
                              <a:solidFill>
                                <a:srgbClr val="000000"/>
                              </a:solidFill>
                              <a:effectLst/>
                              <a:latin typeface="Cambria Math" panose="02040503050406030204" pitchFamily="18" charset="0"/>
                              <a:ea typeface="Times New Roman" panose="02020603050405020304" pitchFamily="18" charset="0"/>
                            </a:rPr>
                            <m:t>,</m:t>
                          </m:r>
                          <m:r>
                            <a:rPr lang="en-US" sz="2200" i="1">
                              <a:solidFill>
                                <a:srgbClr val="000000"/>
                              </a:solidFill>
                              <a:effectLst/>
                              <a:latin typeface="Cambria Math" panose="02040503050406030204" pitchFamily="18" charset="0"/>
                              <a:ea typeface="Times New Roman" panose="02020603050405020304" pitchFamily="18" charset="0"/>
                            </a:rPr>
                            <m:t>5</m:t>
                          </m:r>
                        </m:num>
                        <m:den>
                          <m:r>
                            <a:rPr lang="en-US" sz="2200" i="1">
                              <a:solidFill>
                                <a:srgbClr val="000000"/>
                              </a:solidFill>
                              <a:effectLst/>
                              <a:latin typeface="Cambria Math" panose="02040503050406030204" pitchFamily="18" charset="0"/>
                              <a:ea typeface="Times New Roman" panose="02020603050405020304" pitchFamily="18" charset="0"/>
                            </a:rPr>
                            <m:t>192</m:t>
                          </m:r>
                        </m:den>
                      </m:f>
                      <m:r>
                        <a:rPr lang="en-US" sz="2200" i="1">
                          <a:solidFill>
                            <a:srgbClr val="000000"/>
                          </a:solidFill>
                          <a:effectLst/>
                          <a:latin typeface="Cambria Math" panose="02040503050406030204" pitchFamily="18" charset="0"/>
                          <a:ea typeface="Times New Roman" panose="02020603050405020304" pitchFamily="18" charset="0"/>
                        </a:rPr>
                        <m:t>=</m:t>
                      </m:r>
                      <m:r>
                        <a:rPr lang="en-US" sz="2200" i="1">
                          <a:solidFill>
                            <a:srgbClr val="000000"/>
                          </a:solidFill>
                          <a:effectLst/>
                          <a:latin typeface="Cambria Math" panose="02040503050406030204" pitchFamily="18" charset="0"/>
                          <a:ea typeface="Times New Roman" panose="02020603050405020304" pitchFamily="18" charset="0"/>
                        </a:rPr>
                        <m:t>1</m:t>
                      </m:r>
                      <m:r>
                        <a:rPr lang="en-US" sz="2200" i="1">
                          <a:solidFill>
                            <a:srgbClr val="000000"/>
                          </a:solidFill>
                          <a:effectLst/>
                          <a:latin typeface="Cambria Math" panose="02040503050406030204" pitchFamily="18" charset="0"/>
                          <a:ea typeface="Times New Roman" panose="02020603050405020304" pitchFamily="18" charset="0"/>
                        </a:rPr>
                        <m:t>,</m:t>
                      </m:r>
                      <m:r>
                        <a:rPr lang="en-US" sz="2200" i="1">
                          <a:solidFill>
                            <a:srgbClr val="000000"/>
                          </a:solidFill>
                          <a:effectLst/>
                          <a:latin typeface="Cambria Math" panose="02040503050406030204" pitchFamily="18" charset="0"/>
                          <a:ea typeface="Times New Roman" panose="02020603050405020304" pitchFamily="18" charset="0"/>
                        </a:rPr>
                        <m:t>76</m:t>
                      </m:r>
                      <m:r>
                        <a:rPr lang="en-US" sz="2200" i="1">
                          <a:solidFill>
                            <a:srgbClr val="000000"/>
                          </a:solidFill>
                          <a:effectLst/>
                          <a:latin typeface="Cambria Math" panose="02040503050406030204" pitchFamily="18" charset="0"/>
                          <a:ea typeface="Times New Roman" panose="02020603050405020304" pitchFamily="18" charset="0"/>
                        </a:rPr>
                        <m:t>𝑚</m:t>
                      </m:r>
                    </m:oMath>
                  </m:oMathPara>
                </a14:m>
                <a:endParaRPr lang="en-US" sz="2200" dirty="0">
                  <a:solidFill>
                    <a:srgbClr val="003300"/>
                  </a:solidFill>
                  <a:effectLst/>
                  <a:latin typeface="+mj-lt"/>
                  <a:ea typeface="Times New Roman" panose="02020603050405020304" pitchFamily="18" charset="0"/>
                </a:endParaRPr>
              </a:p>
              <a:p>
                <a:pPr>
                  <a:lnSpc>
                    <a:spcPct val="115000"/>
                  </a:lnSpc>
                </a:pPr>
                <a:r>
                  <a:rPr lang="en-US" sz="2200" dirty="0">
                    <a:solidFill>
                      <a:srgbClr val="000000"/>
                    </a:solidFill>
                    <a:effectLst/>
                    <a:latin typeface="+mj-lt"/>
                    <a:ea typeface="Times New Roman" panose="02020603050405020304" pitchFamily="18" charset="0"/>
                  </a:rPr>
                  <a:t>c) </a:t>
                </a:r>
                <a14:m>
                  <m:oMath xmlns:m="http://schemas.openxmlformats.org/officeDocument/2006/math">
                    <m:sSup>
                      <m:sSupPr>
                        <m:ctrlPr>
                          <a:rPr lang="en-US" sz="2200" i="1">
                            <a:solidFill>
                              <a:srgbClr val="003300"/>
                            </a:solidFill>
                            <a:effectLst/>
                            <a:latin typeface="Cambria Math" panose="02040503050406030204" pitchFamily="18" charset="0"/>
                            <a:ea typeface="Times New Roman" panose="02020603050405020304" pitchFamily="18" charset="0"/>
                          </a:rPr>
                        </m:ctrlPr>
                      </m:sSupPr>
                      <m:e>
                        <m:r>
                          <a:rPr lang="en-US" sz="2200" i="1">
                            <a:solidFill>
                              <a:srgbClr val="003300"/>
                            </a:solidFill>
                            <a:effectLst/>
                            <a:latin typeface="Cambria Math" panose="02040503050406030204" pitchFamily="18" charset="0"/>
                            <a:ea typeface="Times New Roman" panose="02020603050405020304" pitchFamily="18" charset="0"/>
                          </a:rPr>
                          <m:t>𝜆</m:t>
                        </m:r>
                      </m:e>
                      <m:sup>
                        <m:r>
                          <a:rPr lang="en-US" sz="2200" i="1">
                            <a:solidFill>
                              <a:srgbClr val="003300"/>
                            </a:solidFill>
                            <a:effectLst/>
                            <a:latin typeface="Cambria Math" panose="02040503050406030204" pitchFamily="18" charset="0"/>
                            <a:ea typeface="Times New Roman" panose="02020603050405020304" pitchFamily="18" charset="0"/>
                          </a:rPr>
                          <m:t>′</m:t>
                        </m:r>
                      </m:sup>
                    </m:sSup>
                    <m:r>
                      <a:rPr lang="en-US" sz="2200" i="1">
                        <a:solidFill>
                          <a:srgbClr val="003300"/>
                        </a:solidFill>
                        <a:effectLst/>
                        <a:latin typeface="Cambria Math" panose="02040503050406030204" pitchFamily="18" charset="0"/>
                        <a:ea typeface="Times New Roman" panose="02020603050405020304" pitchFamily="18" charset="0"/>
                      </a:rPr>
                      <m:t>=</m:t>
                    </m:r>
                    <m:f>
                      <m:fPr>
                        <m:ctrlPr>
                          <a:rPr lang="en-US" sz="2200" i="1">
                            <a:solidFill>
                              <a:srgbClr val="003300"/>
                            </a:solidFill>
                            <a:effectLst/>
                            <a:latin typeface="Cambria Math" panose="02040503050406030204" pitchFamily="18" charset="0"/>
                            <a:ea typeface="Times New Roman" panose="02020603050405020304" pitchFamily="18" charset="0"/>
                          </a:rPr>
                        </m:ctrlPr>
                      </m:fPr>
                      <m:num>
                        <m:r>
                          <a:rPr lang="en-US" sz="2200" i="1">
                            <a:solidFill>
                              <a:srgbClr val="003300"/>
                            </a:solidFill>
                            <a:effectLst/>
                            <a:latin typeface="Cambria Math" panose="02040503050406030204" pitchFamily="18" charset="0"/>
                            <a:ea typeface="Times New Roman" panose="02020603050405020304" pitchFamily="18" charset="0"/>
                          </a:rPr>
                          <m:t>𝑣</m:t>
                        </m:r>
                      </m:num>
                      <m:den>
                        <m:r>
                          <a:rPr lang="en-US" sz="2200" i="1">
                            <a:solidFill>
                              <a:srgbClr val="003300"/>
                            </a:solidFill>
                            <a:effectLst/>
                            <a:latin typeface="Cambria Math" panose="02040503050406030204" pitchFamily="18" charset="0"/>
                            <a:ea typeface="Times New Roman" panose="02020603050405020304" pitchFamily="18" charset="0"/>
                          </a:rPr>
                          <m:t>𝑓</m:t>
                        </m:r>
                      </m:den>
                    </m:f>
                    <m:r>
                      <a:rPr lang="en-US" sz="2200" i="1">
                        <a:solidFill>
                          <a:srgbClr val="003300"/>
                        </a:solidFill>
                        <a:effectLst/>
                        <a:latin typeface="Cambria Math" panose="02040503050406030204" pitchFamily="18" charset="0"/>
                        <a:ea typeface="Times New Roman" panose="02020603050405020304" pitchFamily="18" charset="0"/>
                      </a:rPr>
                      <m:t>=</m:t>
                    </m:r>
                    <m:f>
                      <m:fPr>
                        <m:ctrlPr>
                          <a:rPr lang="en-US" sz="2200" i="1">
                            <a:solidFill>
                              <a:srgbClr val="003300"/>
                            </a:solidFill>
                            <a:effectLst/>
                            <a:latin typeface="Cambria Math" panose="02040503050406030204" pitchFamily="18" charset="0"/>
                            <a:ea typeface="Times New Roman" panose="02020603050405020304" pitchFamily="18" charset="0"/>
                          </a:rPr>
                        </m:ctrlPr>
                      </m:fPr>
                      <m:num>
                        <m:r>
                          <a:rPr lang="en-US" sz="2200" i="1">
                            <a:solidFill>
                              <a:srgbClr val="003300"/>
                            </a:solidFill>
                            <a:effectLst/>
                            <a:latin typeface="Cambria Math" panose="02040503050406030204" pitchFamily="18" charset="0"/>
                            <a:ea typeface="Times New Roman" panose="02020603050405020304" pitchFamily="18" charset="0"/>
                          </a:rPr>
                          <m:t>338</m:t>
                        </m:r>
                        <m:r>
                          <a:rPr lang="en-US" sz="2200" i="1">
                            <a:solidFill>
                              <a:srgbClr val="003300"/>
                            </a:solidFill>
                            <a:effectLst/>
                            <a:latin typeface="Cambria Math" panose="02040503050406030204" pitchFamily="18" charset="0"/>
                            <a:ea typeface="Times New Roman" panose="02020603050405020304" pitchFamily="18" charset="0"/>
                          </a:rPr>
                          <m:t>,</m:t>
                        </m:r>
                        <m:r>
                          <a:rPr lang="en-US" sz="2200" i="1">
                            <a:solidFill>
                              <a:srgbClr val="003300"/>
                            </a:solidFill>
                            <a:effectLst/>
                            <a:latin typeface="Cambria Math" panose="02040503050406030204" pitchFamily="18" charset="0"/>
                            <a:ea typeface="Times New Roman" panose="02020603050405020304" pitchFamily="18" charset="0"/>
                          </a:rPr>
                          <m:t>5</m:t>
                        </m:r>
                      </m:num>
                      <m:den>
                        <m:r>
                          <a:rPr lang="en-US" sz="2200" i="1">
                            <a:solidFill>
                              <a:srgbClr val="003300"/>
                            </a:solidFill>
                            <a:effectLst/>
                            <a:latin typeface="Cambria Math" panose="02040503050406030204" pitchFamily="18" charset="0"/>
                            <a:ea typeface="Times New Roman" panose="02020603050405020304" pitchFamily="18" charset="0"/>
                          </a:rPr>
                          <m:t>442</m:t>
                        </m:r>
                      </m:den>
                    </m:f>
                    <m:r>
                      <a:rPr lang="en-US" sz="2200" i="1">
                        <a:solidFill>
                          <a:srgbClr val="003300"/>
                        </a:solidFill>
                        <a:effectLst/>
                        <a:latin typeface="Cambria Math" panose="02040503050406030204" pitchFamily="18" charset="0"/>
                        <a:ea typeface="Times New Roman" panose="02020603050405020304" pitchFamily="18" charset="0"/>
                      </a:rPr>
                      <m:t>=</m:t>
                    </m:r>
                    <m:r>
                      <a:rPr lang="en-US" sz="2200" i="1">
                        <a:solidFill>
                          <a:srgbClr val="003300"/>
                        </a:solidFill>
                        <a:effectLst/>
                        <a:latin typeface="Cambria Math" panose="02040503050406030204" pitchFamily="18" charset="0"/>
                        <a:ea typeface="Times New Roman" panose="02020603050405020304" pitchFamily="18" charset="0"/>
                      </a:rPr>
                      <m:t>0</m:t>
                    </m:r>
                    <m:r>
                      <a:rPr lang="en-US" sz="2200" i="1">
                        <a:solidFill>
                          <a:srgbClr val="003300"/>
                        </a:solidFill>
                        <a:effectLst/>
                        <a:latin typeface="Cambria Math" panose="02040503050406030204" pitchFamily="18" charset="0"/>
                        <a:ea typeface="Times New Roman" panose="02020603050405020304" pitchFamily="18" charset="0"/>
                      </a:rPr>
                      <m:t>,</m:t>
                    </m:r>
                    <m:r>
                      <a:rPr lang="en-US" sz="2200" i="1">
                        <a:solidFill>
                          <a:srgbClr val="003300"/>
                        </a:solidFill>
                        <a:effectLst/>
                        <a:latin typeface="Cambria Math" panose="02040503050406030204" pitchFamily="18" charset="0"/>
                        <a:ea typeface="Times New Roman" panose="02020603050405020304" pitchFamily="18" charset="0"/>
                      </a:rPr>
                      <m:t>77</m:t>
                    </m:r>
                    <m:r>
                      <a:rPr lang="en-US" sz="2200" i="1">
                        <a:solidFill>
                          <a:srgbClr val="003300"/>
                        </a:solidFill>
                        <a:effectLst/>
                        <a:latin typeface="Cambria Math" panose="02040503050406030204" pitchFamily="18" charset="0"/>
                        <a:ea typeface="Times New Roman" panose="02020603050405020304" pitchFamily="18" charset="0"/>
                      </a:rPr>
                      <m:t>𝑚</m:t>
                    </m:r>
                  </m:oMath>
                </a14:m>
                <a:endParaRPr lang="en-US" sz="2200" dirty="0">
                  <a:solidFill>
                    <a:srgbClr val="003300"/>
                  </a:solidFill>
                  <a:effectLst/>
                  <a:latin typeface="+mj-lt"/>
                  <a:ea typeface="Times New Roman" panose="02020603050405020304" pitchFamily="18" charset="0"/>
                </a:endParaRPr>
              </a:p>
              <a:p>
                <a:pPr>
                  <a:lnSpc>
                    <a:spcPct val="115000"/>
                  </a:lnSpc>
                </a:pPr>
                <a:r>
                  <a:rPr lang="en-US" sz="2200" dirty="0">
                    <a:solidFill>
                      <a:srgbClr val="003300"/>
                    </a:solidFill>
                    <a:effectLst/>
                    <a:latin typeface="+mj-lt"/>
                    <a:ea typeface="Times New Roman" panose="02020603050405020304" pitchFamily="18" charset="0"/>
                  </a:rPr>
                  <a:t> </a:t>
                </a:r>
              </a:p>
              <a:p>
                <a:pPr algn="just">
                  <a:lnSpc>
                    <a:spcPct val="115000"/>
                  </a:lnSpc>
                </a:pPr>
                <a14:m>
                  <m:oMathPara xmlns:m="http://schemas.openxmlformats.org/officeDocument/2006/math">
                    <m:oMathParaPr>
                      <m:jc m:val="centerGroup"/>
                    </m:oMathParaPr>
                    <m:oMath xmlns:m="http://schemas.openxmlformats.org/officeDocument/2006/math">
                      <m:sSup>
                        <m:sSupPr>
                          <m:ctrlPr>
                            <a:rPr lang="en-US" sz="2200" i="1">
                              <a:solidFill>
                                <a:srgbClr val="003300"/>
                              </a:solidFill>
                              <a:effectLst/>
                              <a:latin typeface="Cambria Math" panose="02040503050406030204" pitchFamily="18" charset="0"/>
                              <a:ea typeface="Times New Roman" panose="02020603050405020304" pitchFamily="18" charset="0"/>
                            </a:rPr>
                          </m:ctrlPr>
                        </m:sSupPr>
                        <m:e>
                          <m:r>
                            <a:rPr lang="en-US" sz="2200" i="1">
                              <a:solidFill>
                                <a:srgbClr val="000000"/>
                              </a:solidFill>
                              <a:effectLst/>
                              <a:latin typeface="Cambria Math" panose="02040503050406030204" pitchFamily="18" charset="0"/>
                              <a:ea typeface="Times New Roman" panose="02020603050405020304" pitchFamily="18" charset="0"/>
                            </a:rPr>
                            <m:t>𝑇</m:t>
                          </m:r>
                        </m:e>
                        <m:sup>
                          <m:r>
                            <a:rPr lang="en-US" sz="2200" i="1">
                              <a:solidFill>
                                <a:srgbClr val="000000"/>
                              </a:solidFill>
                              <a:effectLst/>
                              <a:latin typeface="Cambria Math" panose="02040503050406030204" pitchFamily="18" charset="0"/>
                              <a:ea typeface="Times New Roman" panose="02020603050405020304" pitchFamily="18" charset="0"/>
                            </a:rPr>
                            <m:t>′</m:t>
                          </m:r>
                        </m:sup>
                      </m:sSup>
                      <m:r>
                        <a:rPr lang="en-US" sz="2200" i="1">
                          <a:solidFill>
                            <a:srgbClr val="000000"/>
                          </a:solidFill>
                          <a:effectLst/>
                          <a:latin typeface="Cambria Math" panose="02040503050406030204" pitchFamily="18" charset="0"/>
                          <a:ea typeface="Times New Roman" panose="02020603050405020304" pitchFamily="18" charset="0"/>
                        </a:rPr>
                        <m:t>= </m:t>
                      </m:r>
                      <m:f>
                        <m:fPr>
                          <m:ctrlPr>
                            <a:rPr lang="en-US" sz="2200" i="1">
                              <a:solidFill>
                                <a:srgbClr val="003300"/>
                              </a:solidFill>
                              <a:effectLst/>
                              <a:latin typeface="Cambria Math" panose="02040503050406030204" pitchFamily="18" charset="0"/>
                              <a:ea typeface="Times New Roman" panose="02020603050405020304" pitchFamily="18" charset="0"/>
                            </a:rPr>
                          </m:ctrlPr>
                        </m:fPr>
                        <m:num>
                          <m:r>
                            <a:rPr lang="en-US" sz="2200" i="1">
                              <a:solidFill>
                                <a:srgbClr val="000000"/>
                              </a:solidFill>
                              <a:effectLst/>
                              <a:latin typeface="Cambria Math" panose="02040503050406030204" pitchFamily="18" charset="0"/>
                              <a:ea typeface="Times New Roman" panose="02020603050405020304" pitchFamily="18" charset="0"/>
                            </a:rPr>
                            <m:t>1</m:t>
                          </m:r>
                        </m:num>
                        <m:den>
                          <m:sSup>
                            <m:sSupPr>
                              <m:ctrlPr>
                                <a:rPr lang="en-US" sz="2200" i="1">
                                  <a:solidFill>
                                    <a:srgbClr val="003300"/>
                                  </a:solidFill>
                                  <a:effectLst/>
                                  <a:latin typeface="Cambria Math" panose="02040503050406030204" pitchFamily="18" charset="0"/>
                                  <a:ea typeface="Times New Roman" panose="02020603050405020304" pitchFamily="18" charset="0"/>
                                </a:rPr>
                              </m:ctrlPr>
                            </m:sSupPr>
                            <m:e>
                              <m:r>
                                <a:rPr lang="en-US" sz="2200" i="1">
                                  <a:solidFill>
                                    <a:srgbClr val="000000"/>
                                  </a:solidFill>
                                  <a:effectLst/>
                                  <a:latin typeface="Cambria Math" panose="02040503050406030204" pitchFamily="18" charset="0"/>
                                  <a:ea typeface="Times New Roman" panose="02020603050405020304" pitchFamily="18" charset="0"/>
                                </a:rPr>
                                <m:t>𝑓</m:t>
                              </m:r>
                            </m:e>
                            <m:sup>
                              <m:r>
                                <a:rPr lang="en-US" sz="2200" i="1">
                                  <a:solidFill>
                                    <a:srgbClr val="000000"/>
                                  </a:solidFill>
                                  <a:effectLst/>
                                  <a:latin typeface="Cambria Math" panose="02040503050406030204" pitchFamily="18" charset="0"/>
                                  <a:ea typeface="Times New Roman" panose="02020603050405020304" pitchFamily="18" charset="0"/>
                                </a:rPr>
                                <m:t>′</m:t>
                              </m:r>
                            </m:sup>
                          </m:sSup>
                        </m:den>
                      </m:f>
                      <m:r>
                        <a:rPr lang="en-US" sz="2200" i="1">
                          <a:solidFill>
                            <a:srgbClr val="000000"/>
                          </a:solidFill>
                          <a:effectLst/>
                          <a:latin typeface="Cambria Math" panose="02040503050406030204" pitchFamily="18" charset="0"/>
                          <a:ea typeface="Times New Roman" panose="02020603050405020304" pitchFamily="18" charset="0"/>
                        </a:rPr>
                        <m:t>=</m:t>
                      </m:r>
                      <m:f>
                        <m:fPr>
                          <m:ctrlPr>
                            <a:rPr lang="en-US" sz="2200" i="1">
                              <a:solidFill>
                                <a:srgbClr val="003300"/>
                              </a:solidFill>
                              <a:effectLst/>
                              <a:latin typeface="Cambria Math" panose="02040503050406030204" pitchFamily="18" charset="0"/>
                              <a:ea typeface="Times New Roman" panose="02020603050405020304" pitchFamily="18" charset="0"/>
                            </a:rPr>
                          </m:ctrlPr>
                        </m:fPr>
                        <m:num>
                          <m:r>
                            <a:rPr lang="en-US" sz="2200" i="1">
                              <a:solidFill>
                                <a:srgbClr val="000000"/>
                              </a:solidFill>
                              <a:effectLst/>
                              <a:latin typeface="Cambria Math" panose="02040503050406030204" pitchFamily="18" charset="0"/>
                              <a:ea typeface="Times New Roman" panose="02020603050405020304" pitchFamily="18" charset="0"/>
                            </a:rPr>
                            <m:t>1</m:t>
                          </m:r>
                        </m:num>
                        <m:den>
                          <m:r>
                            <a:rPr lang="en-US" sz="2200" i="1">
                              <a:solidFill>
                                <a:srgbClr val="000000"/>
                              </a:solidFill>
                              <a:effectLst/>
                              <a:latin typeface="Cambria Math" panose="02040503050406030204" pitchFamily="18" charset="0"/>
                              <a:ea typeface="Times New Roman" panose="02020603050405020304" pitchFamily="18" charset="0"/>
                            </a:rPr>
                            <m:t>442</m:t>
                          </m:r>
                        </m:den>
                      </m:f>
                      <m:r>
                        <a:rPr lang="en-US" sz="2200" i="1">
                          <a:solidFill>
                            <a:srgbClr val="000000"/>
                          </a:solidFill>
                          <a:effectLst/>
                          <a:latin typeface="Cambria Math" panose="02040503050406030204" pitchFamily="18" charset="0"/>
                          <a:ea typeface="Times New Roman" panose="02020603050405020304" pitchFamily="18" charset="0"/>
                        </a:rPr>
                        <m:t>=</m:t>
                      </m:r>
                      <m:r>
                        <a:rPr lang="en-US" sz="2200" i="1">
                          <a:solidFill>
                            <a:srgbClr val="000000"/>
                          </a:solidFill>
                          <a:effectLst/>
                          <a:latin typeface="Cambria Math" panose="02040503050406030204" pitchFamily="18" charset="0"/>
                          <a:ea typeface="Times New Roman" panose="02020603050405020304" pitchFamily="18" charset="0"/>
                        </a:rPr>
                        <m:t>0</m:t>
                      </m:r>
                      <m:r>
                        <a:rPr lang="en-US" sz="2200" i="1">
                          <a:solidFill>
                            <a:srgbClr val="000000"/>
                          </a:solidFill>
                          <a:effectLst/>
                          <a:latin typeface="Cambria Math" panose="02040503050406030204" pitchFamily="18" charset="0"/>
                          <a:ea typeface="Times New Roman" panose="02020603050405020304" pitchFamily="18" charset="0"/>
                        </a:rPr>
                        <m:t>,</m:t>
                      </m:r>
                      <m:r>
                        <a:rPr lang="en-US" sz="2200" i="1">
                          <a:solidFill>
                            <a:srgbClr val="000000"/>
                          </a:solidFill>
                          <a:effectLst/>
                          <a:latin typeface="Cambria Math" panose="02040503050406030204" pitchFamily="18" charset="0"/>
                          <a:ea typeface="Times New Roman" panose="02020603050405020304" pitchFamily="18" charset="0"/>
                        </a:rPr>
                        <m:t>002</m:t>
                      </m:r>
                      <m:r>
                        <a:rPr lang="en-US" sz="2200" i="1">
                          <a:solidFill>
                            <a:srgbClr val="000000"/>
                          </a:solidFill>
                          <a:effectLst/>
                          <a:latin typeface="Cambria Math" panose="02040503050406030204" pitchFamily="18" charset="0"/>
                          <a:ea typeface="Times New Roman" panose="02020603050405020304" pitchFamily="18" charset="0"/>
                        </a:rPr>
                        <m:t>𝑠</m:t>
                      </m:r>
                    </m:oMath>
                  </m:oMathPara>
                </a14:m>
                <a:endParaRPr lang="en-US" sz="2200" dirty="0">
                  <a:solidFill>
                    <a:srgbClr val="003300"/>
                  </a:solidFill>
                  <a:effectLst/>
                  <a:latin typeface="+mj-lt"/>
                  <a:ea typeface="Times New Roman" panose="02020603050405020304" pitchFamily="18" charset="0"/>
                </a:endParaRPr>
              </a:p>
            </p:txBody>
          </p:sp>
        </mc:Choice>
        <mc:Fallback>
          <p:sp>
            <p:nvSpPr>
              <p:cNvPr id="4" name="TextBox 3" descr="n185 Fb Thu Huong Pham">
                <a:extLst>
                  <a:ext uri="{FF2B5EF4-FFF2-40B4-BE49-F238E27FC236}">
                    <a16:creationId xmlns:a16="http://schemas.microsoft.com/office/drawing/2014/main" id="{C568B585-0E79-E71B-4F47-E2AA6353661B}"/>
                  </a:ext>
                </a:extLst>
              </p:cNvPr>
              <p:cNvSpPr txBox="1">
                <a:spLocks noRot="1" noChangeAspect="1" noMove="1" noResize="1" noEditPoints="1" noAdjustHandles="1" noChangeArrowheads="1" noChangeShapeType="1" noTextEdit="1"/>
              </p:cNvSpPr>
              <p:nvPr/>
            </p:nvSpPr>
            <p:spPr>
              <a:xfrm>
                <a:off x="4056731" y="854711"/>
                <a:ext cx="4543097" cy="3709670"/>
              </a:xfrm>
              <a:prstGeom prst="rect">
                <a:avLst/>
              </a:prstGeom>
              <a:blipFill>
                <a:blip r:embed="rId2"/>
                <a:stretch>
                  <a:fillRect l="-174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TextBox 4" descr="n185 Fb Thu Huong Pham">
                <a:extLst>
                  <a:ext uri="{FF2B5EF4-FFF2-40B4-BE49-F238E27FC236}">
                    <a16:creationId xmlns:a16="http://schemas.microsoft.com/office/drawing/2014/main" id="{7A52D51A-17C2-830B-E8B6-BF11207D01A3}"/>
                  </a:ext>
                </a:extLst>
              </p:cNvPr>
              <p:cNvSpPr txBox="1"/>
              <p:nvPr/>
            </p:nvSpPr>
            <p:spPr>
              <a:xfrm>
                <a:off x="696572" y="754380"/>
                <a:ext cx="4032885" cy="2910540"/>
              </a:xfrm>
              <a:prstGeom prst="rect">
                <a:avLst/>
              </a:prstGeom>
              <a:noFill/>
            </p:spPr>
            <p:txBody>
              <a:bodyPr wrap="square">
                <a:spAutoFit/>
              </a:bodyPr>
              <a:lstStyle/>
              <a:p>
                <a:pPr algn="just"/>
                <a:r>
                  <a:rPr lang="en-US" sz="2000" dirty="0">
                    <a:latin typeface="+mj-lt"/>
                  </a:rPr>
                  <a:t>Ví </a:t>
                </a:r>
                <a:r>
                  <a:rPr lang="en-US" sz="2000" dirty="0" err="1">
                    <a:latin typeface="+mj-lt"/>
                  </a:rPr>
                  <a:t>dụ</a:t>
                </a:r>
                <a:r>
                  <a:rPr lang="en-US" sz="2000" dirty="0">
                    <a:latin typeface="+mj-lt"/>
                  </a:rPr>
                  <a:t> 1: </a:t>
                </a:r>
              </a:p>
              <a:p>
                <a:pPr algn="just"/>
                <a:r>
                  <a:rPr lang="en-US" sz="2000" dirty="0">
                    <a:latin typeface="+mj-lt"/>
                  </a:rPr>
                  <a:t>f = 192 Hz;</a:t>
                </a:r>
              </a:p>
              <a:p>
                <a:pPr algn="just"/>
                <a:r>
                  <a:rPr lang="en-US" sz="2000" dirty="0">
                    <a:latin typeface="+mj-lt"/>
                  </a:rPr>
                  <a:t>S = 91,4m;</a:t>
                </a:r>
              </a:p>
              <a:p>
                <a:pPr algn="just"/>
                <a:r>
                  <a:rPr lang="en-US" sz="2000" dirty="0">
                    <a:latin typeface="+mj-lt"/>
                  </a:rPr>
                  <a:t>t = 0,27s. </a:t>
                </a:r>
              </a:p>
              <a:p>
                <a:pPr algn="just"/>
                <a:r>
                  <a:rPr lang="en-US" sz="2000" dirty="0" err="1">
                    <a:latin typeface="+mj-lt"/>
                  </a:rPr>
                  <a:t>Hãy</a:t>
                </a:r>
                <a:r>
                  <a:rPr lang="en-US" sz="2000" dirty="0">
                    <a:latin typeface="+mj-lt"/>
                  </a:rPr>
                  <a:t> </a:t>
                </a:r>
                <a:r>
                  <a:rPr lang="en-US" sz="2000" dirty="0" err="1">
                    <a:latin typeface="+mj-lt"/>
                  </a:rPr>
                  <a:t>tính</a:t>
                </a:r>
                <a:endParaRPr lang="en-US" sz="2000" dirty="0">
                  <a:latin typeface="+mj-lt"/>
                </a:endParaRPr>
              </a:p>
              <a:p>
                <a:pPr algn="just"/>
                <a:r>
                  <a:rPr lang="en-US" sz="2000" dirty="0">
                    <a:latin typeface="+mj-lt"/>
                  </a:rPr>
                  <a:t>a) v = ?.</a:t>
                </a:r>
              </a:p>
              <a:p>
                <a:pPr algn="just"/>
                <a:r>
                  <a:rPr lang="en-US" sz="2000" dirty="0">
                    <a:latin typeface="+mj-lt"/>
                  </a:rPr>
                  <a:t>b) λ = ?</a:t>
                </a:r>
              </a:p>
              <a:p>
                <a:pPr algn="just"/>
                <a:r>
                  <a:rPr lang="en-US" sz="2000" dirty="0">
                    <a:latin typeface="+mj-lt"/>
                  </a:rPr>
                  <a:t>c) </a:t>
                </a:r>
                <a14:m>
                  <m:oMath xmlns:m="http://schemas.openxmlformats.org/officeDocument/2006/math">
                    <m:sSup>
                      <m:sSupPr>
                        <m:ctrlPr>
                          <a:rPr lang="en-US" sz="2000" i="1" smtClean="0">
                            <a:effectLst/>
                            <a:latin typeface="Cambria Math" panose="02040503050406030204" pitchFamily="18" charset="0"/>
                          </a:rPr>
                        </m:ctrlPr>
                      </m:sSupPr>
                      <m:e>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𝑓</m:t>
                        </m:r>
                      </m:e>
                      <m:sup>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m:t>
                        </m:r>
                      </m:sup>
                    </m:sSup>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2000" dirty="0">
                    <a:latin typeface="+mj-lt"/>
                  </a:rPr>
                  <a:t>= 442 Hz </a:t>
                </a:r>
              </a:p>
              <a:p>
                <a:pPr algn="just"/>
                <a:r>
                  <a:rPr lang="en-US" sz="2000" dirty="0" err="1">
                    <a:latin typeface="+mj-lt"/>
                  </a:rPr>
                  <a:t>Tính</a:t>
                </a:r>
                <a:r>
                  <a:rPr lang="en-US" sz="2000" dirty="0">
                    <a:latin typeface="+mj-lt"/>
                  </a:rPr>
                  <a:t> </a:t>
                </a:r>
                <a14:m>
                  <m:oMath xmlns:m="http://schemas.openxmlformats.org/officeDocument/2006/math">
                    <m:sSup>
                      <m:sSupPr>
                        <m:ctrlPr>
                          <a:rPr lang="en-US" sz="2000" i="1">
                            <a:latin typeface="Cambria Math" panose="02040503050406030204" pitchFamily="18" charset="0"/>
                          </a:rPr>
                        </m:ctrlPr>
                      </m:sSupPr>
                      <m:e>
                        <m:r>
                          <a:rPr lang="en-US" sz="2000" i="1">
                            <a:latin typeface="Cambria Math" panose="02040503050406030204" pitchFamily="18" charset="0"/>
                          </a:rPr>
                          <m:t>𝜆</m:t>
                        </m:r>
                      </m:e>
                      <m:sup>
                        <m:r>
                          <a:rPr lang="en-US" sz="2000" i="1">
                            <a:latin typeface="Cambria Math" panose="02040503050406030204" pitchFamily="18" charset="0"/>
                          </a:rPr>
                          <m:t>′</m:t>
                        </m:r>
                      </m:sup>
                    </m:sSup>
                    <m:r>
                      <a:rPr lang="en-US" sz="2000" i="1">
                        <a:latin typeface="Cambria Math" panose="02040503050406030204" pitchFamily="18" charset="0"/>
                      </a:rPr>
                      <m:t>=</m:t>
                    </m:r>
                    <m:r>
                      <a:rPr lang="en-US" sz="2000" b="0" i="1" smtClean="0">
                        <a:latin typeface="Cambria Math" panose="02040503050406030204" pitchFamily="18" charset="0"/>
                      </a:rPr>
                      <m:t> ?</m:t>
                    </m:r>
                  </m:oMath>
                </a14:m>
                <a:r>
                  <a:rPr lang="en-US" sz="2000" dirty="0">
                    <a:latin typeface="+mj-lt"/>
                  </a:rPr>
                  <a:t>, </a:t>
                </a:r>
                <a14:m>
                  <m:oMath xmlns:m="http://schemas.openxmlformats.org/officeDocument/2006/math">
                    <m:sSup>
                      <m:sSupPr>
                        <m:ctrlPr>
                          <a:rPr lang="en-US" sz="2000" i="1">
                            <a:latin typeface="Cambria Math" panose="02040503050406030204" pitchFamily="18" charset="0"/>
                          </a:rPr>
                        </m:ctrlPr>
                      </m:sSupPr>
                      <m:e>
                        <m:r>
                          <a:rPr lang="en-US" sz="2000" i="1">
                            <a:latin typeface="Cambria Math" panose="02040503050406030204" pitchFamily="18" charset="0"/>
                          </a:rPr>
                          <m:t>𝑇</m:t>
                        </m:r>
                      </m:e>
                      <m:sup>
                        <m:r>
                          <a:rPr lang="en-US" sz="2000" i="1">
                            <a:latin typeface="Cambria Math" panose="02040503050406030204" pitchFamily="18" charset="0"/>
                          </a:rPr>
                          <m:t>′</m:t>
                        </m:r>
                      </m:sup>
                    </m:sSup>
                    <m:r>
                      <a:rPr lang="en-US" sz="2000" i="1">
                        <a:latin typeface="Cambria Math" panose="02040503050406030204" pitchFamily="18" charset="0"/>
                      </a:rPr>
                      <m:t>= ?</m:t>
                    </m:r>
                  </m:oMath>
                </a14:m>
                <a:endParaRPr lang="en-US" sz="2000" dirty="0">
                  <a:latin typeface="+mj-lt"/>
                </a:endParaRPr>
              </a:p>
            </p:txBody>
          </p:sp>
        </mc:Choice>
        <mc:Fallback>
          <p:sp>
            <p:nvSpPr>
              <p:cNvPr id="5" name="TextBox 4" descr="n185 Fb Thu Huong Pham">
                <a:extLst>
                  <a:ext uri="{FF2B5EF4-FFF2-40B4-BE49-F238E27FC236}">
                    <a16:creationId xmlns:a16="http://schemas.microsoft.com/office/drawing/2014/main" id="{7A52D51A-17C2-830B-E8B6-BF11207D01A3}"/>
                  </a:ext>
                </a:extLst>
              </p:cNvPr>
              <p:cNvSpPr txBox="1">
                <a:spLocks noRot="1" noChangeAspect="1" noMove="1" noResize="1" noEditPoints="1" noAdjustHandles="1" noChangeArrowheads="1" noChangeShapeType="1" noTextEdit="1"/>
              </p:cNvSpPr>
              <p:nvPr/>
            </p:nvSpPr>
            <p:spPr>
              <a:xfrm>
                <a:off x="696572" y="754380"/>
                <a:ext cx="4032885" cy="2910540"/>
              </a:xfrm>
              <a:prstGeom prst="rect">
                <a:avLst/>
              </a:prstGeom>
              <a:blipFill>
                <a:blip r:embed="rId3"/>
                <a:stretch>
                  <a:fillRect l="-1511" t="-1048" b="-1468"/>
                </a:stretch>
              </a:blipFill>
            </p:spPr>
            <p:txBody>
              <a:bodyPr/>
              <a:lstStyle/>
              <a:p>
                <a:r>
                  <a:rPr lang="en-US">
                    <a:noFill/>
                  </a:rPr>
                  <a:t> </a:t>
                </a:r>
              </a:p>
            </p:txBody>
          </p:sp>
        </mc:Fallback>
      </mc:AlternateContent>
      <mc:AlternateContent xmlns:mc="http://schemas.openxmlformats.org/markup-compatibility/2006">
        <mc:Choice xmlns:p14="http://schemas.microsoft.com/office/powerpoint/2010/main" Requires="p14">
          <p:contentPart p14:bwMode="auto" r:id="rId4">
            <p14:nvContentPartPr>
              <p14:cNvPr id="6" name="Ink 5" descr="n185 Fb Thu Huong Pham">
                <a:extLst>
                  <a:ext uri="{FF2B5EF4-FFF2-40B4-BE49-F238E27FC236}">
                    <a16:creationId xmlns:a16="http://schemas.microsoft.com/office/drawing/2014/main" id="{2A7964CF-1143-E0C6-B1B2-F3D6556A8459}"/>
                  </a:ext>
                </a:extLst>
              </p14:cNvPr>
              <p14:cNvContentPartPr/>
              <p14:nvPr/>
            </p14:nvContentPartPr>
            <p14:xfrm>
              <a:off x="516187" y="624460"/>
              <a:ext cx="2708252" cy="3040460"/>
            </p14:xfrm>
          </p:contentPart>
        </mc:Choice>
        <mc:Fallback>
          <p:pic>
            <p:nvPicPr>
              <p:cNvPr id="6" name="Ink 5" descr="n185 Fb Thu Huong Pham">
                <a:extLst>
                  <a:ext uri="{FF2B5EF4-FFF2-40B4-BE49-F238E27FC236}">
                    <a16:creationId xmlns:a16="http://schemas.microsoft.com/office/drawing/2014/main" id="{2A7964CF-1143-E0C6-B1B2-F3D6556A8459}"/>
                  </a:ext>
                </a:extLst>
              </p:cNvPr>
              <p:cNvPicPr/>
              <p:nvPr/>
            </p:nvPicPr>
            <p:blipFill>
              <a:blip r:embed="rId5"/>
              <a:stretch>
                <a:fillRect/>
              </a:stretch>
            </p:blipFill>
            <p:spPr>
              <a:xfrm>
                <a:off x="507188" y="615460"/>
                <a:ext cx="2725889" cy="3058099"/>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7" name="Ink 6" descr="n185 Fb Thu Huong Pham">
                <a:extLst>
                  <a:ext uri="{FF2B5EF4-FFF2-40B4-BE49-F238E27FC236}">
                    <a16:creationId xmlns:a16="http://schemas.microsoft.com/office/drawing/2014/main" id="{F1E23977-7150-9C9C-E6E5-A8C9F7440105}"/>
                  </a:ext>
                </a:extLst>
              </p14:cNvPr>
              <p14:cNvContentPartPr/>
              <p14:nvPr/>
            </p14:nvContentPartPr>
            <p14:xfrm>
              <a:off x="3465127" y="624461"/>
              <a:ext cx="5162686" cy="3939920"/>
            </p14:xfrm>
          </p:contentPart>
        </mc:Choice>
        <mc:Fallback>
          <p:pic>
            <p:nvPicPr>
              <p:cNvPr id="7" name="Ink 6" descr="n185 Fb Thu Huong Pham">
                <a:extLst>
                  <a:ext uri="{FF2B5EF4-FFF2-40B4-BE49-F238E27FC236}">
                    <a16:creationId xmlns:a16="http://schemas.microsoft.com/office/drawing/2014/main" id="{F1E23977-7150-9C9C-E6E5-A8C9F7440105}"/>
                  </a:ext>
                </a:extLst>
              </p:cNvPr>
              <p:cNvPicPr/>
              <p:nvPr/>
            </p:nvPicPr>
            <p:blipFill>
              <a:blip r:embed="rId7"/>
              <a:stretch>
                <a:fillRect/>
              </a:stretch>
            </p:blipFill>
            <p:spPr>
              <a:xfrm>
                <a:off x="3456128" y="615461"/>
                <a:ext cx="5180325" cy="3957560"/>
              </a:xfrm>
              <a:prstGeom prst="rect">
                <a:avLst/>
              </a:prstGeom>
            </p:spPr>
          </p:pic>
        </mc:Fallback>
      </mc:AlternateContent>
    </p:spTree>
    <p:extLst>
      <p:ext uri="{BB962C8B-B14F-4D97-AF65-F5344CB8AC3E}">
        <p14:creationId xmlns:p14="http://schemas.microsoft.com/office/powerpoint/2010/main" val="2757374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 calcmode="lin" valueType="num">
                                      <p:cBhvr additive="base">
                                        <p:cTn id="2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 calcmode="lin" valueType="num">
                                      <p:cBhvr additive="base">
                                        <p:cTn id="28"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
                                            <p:txEl>
                                              <p:pRg st="1" end="1"/>
                                            </p:txEl>
                                          </p:spTgt>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 calcmode="lin" valueType="num">
                                      <p:cBhvr additive="base">
                                        <p:cTn id="32"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4">
                                            <p:txEl>
                                              <p:pRg st="3" end="3"/>
                                            </p:txEl>
                                          </p:spTgt>
                                        </p:tgtEl>
                                        <p:attrNameLst>
                                          <p:attrName>style.visibility</p:attrName>
                                        </p:attrNameLst>
                                      </p:cBhvr>
                                      <p:to>
                                        <p:strVal val="visible"/>
                                      </p:to>
                                    </p:set>
                                    <p:anim calcmode="lin" valueType="num">
                                      <p:cBhvr additive="base">
                                        <p:cTn id="38"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4">
                                            <p:txEl>
                                              <p:pRg st="3" end="3"/>
                                            </p:txEl>
                                          </p:spTgt>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4">
                                            <p:txEl>
                                              <p:pRg st="4" end="4"/>
                                            </p:txEl>
                                          </p:spTgt>
                                        </p:tgtEl>
                                        <p:attrNameLst>
                                          <p:attrName>style.visibility</p:attrName>
                                        </p:attrNameLst>
                                      </p:cBhvr>
                                      <p:to>
                                        <p:strVal val="visible"/>
                                      </p:to>
                                    </p:set>
                                    <p:anim calcmode="lin" valueType="num">
                                      <p:cBhvr additive="base">
                                        <p:cTn id="42"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4">
                                            <p:txEl>
                                              <p:pRg st="4" end="4"/>
                                            </p:txEl>
                                          </p:spTgt>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4">
                                            <p:txEl>
                                              <p:pRg st="5" end="5"/>
                                            </p:txEl>
                                          </p:spTgt>
                                        </p:tgtEl>
                                        <p:attrNameLst>
                                          <p:attrName>style.visibility</p:attrName>
                                        </p:attrNameLst>
                                      </p:cBhvr>
                                      <p:to>
                                        <p:strVal val="visible"/>
                                      </p:to>
                                    </p:set>
                                    <p:anim calcmode="lin" valueType="num">
                                      <p:cBhvr additive="base">
                                        <p:cTn id="46"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descr="n185 Fb Thu Huong Pham">
            <a:extLst>
              <a:ext uri="{FF2B5EF4-FFF2-40B4-BE49-F238E27FC236}">
                <a16:creationId xmlns:a16="http://schemas.microsoft.com/office/drawing/2014/main" id="{3E96654A-DAC6-8C38-5054-1BA61D6CDBFE}"/>
              </a:ext>
            </a:extLst>
          </p:cNvPr>
          <p:cNvGrpSpPr/>
          <p:nvPr/>
        </p:nvGrpSpPr>
        <p:grpSpPr>
          <a:xfrm>
            <a:off x="966756" y="302980"/>
            <a:ext cx="1533881" cy="595760"/>
            <a:chOff x="2093515" y="833832"/>
            <a:chExt cx="1533881" cy="595760"/>
          </a:xfrm>
        </p:grpSpPr>
        <p:cxnSp>
          <p:nvCxnSpPr>
            <p:cNvPr id="51" name="Straight Connector 50">
              <a:extLst>
                <a:ext uri="{FF2B5EF4-FFF2-40B4-BE49-F238E27FC236}">
                  <a16:creationId xmlns:a16="http://schemas.microsoft.com/office/drawing/2014/main" id="{DC34C88E-B12C-1ECE-1EF8-86B62752032B}"/>
                </a:ext>
              </a:extLst>
            </p:cNvPr>
            <p:cNvCxnSpPr>
              <a:cxnSpLocks/>
            </p:cNvCxnSpPr>
            <p:nvPr/>
          </p:nvCxnSpPr>
          <p:spPr>
            <a:xfrm>
              <a:off x="2093515" y="1148590"/>
              <a:ext cx="862376" cy="3159"/>
            </a:xfrm>
            <a:prstGeom prst="line">
              <a:avLst/>
            </a:prstGeom>
            <a:ln>
              <a:solidFill>
                <a:schemeClr val="tx1">
                  <a:lumMod val="75000"/>
                  <a:lumOff val="25000"/>
                </a:schemeClr>
              </a:solidFill>
              <a:prstDash val="dash"/>
              <a:tailEnd type="oval"/>
            </a:ln>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id="{298B6AFE-472E-DA87-002A-2B8F92DCFC4F}"/>
                </a:ext>
              </a:extLst>
            </p:cNvPr>
            <p:cNvGrpSpPr/>
            <p:nvPr/>
          </p:nvGrpSpPr>
          <p:grpSpPr>
            <a:xfrm>
              <a:off x="3031634" y="833832"/>
              <a:ext cx="595762" cy="595760"/>
              <a:chOff x="3031634" y="833832"/>
              <a:chExt cx="595762" cy="595760"/>
            </a:xfrm>
          </p:grpSpPr>
          <p:sp>
            <p:nvSpPr>
              <p:cNvPr id="53" name="Rounded Rectangle 74">
                <a:extLst>
                  <a:ext uri="{FF2B5EF4-FFF2-40B4-BE49-F238E27FC236}">
                    <a16:creationId xmlns:a16="http://schemas.microsoft.com/office/drawing/2014/main" id="{B1184C5A-DF98-E40E-8636-D6749D1EE651}"/>
                  </a:ext>
                </a:extLst>
              </p:cNvPr>
              <p:cNvSpPr/>
              <p:nvPr/>
            </p:nvSpPr>
            <p:spPr>
              <a:xfrm rot="2700000">
                <a:off x="3031635" y="833831"/>
                <a:ext cx="595760" cy="595762"/>
              </a:xfrm>
              <a:prstGeom prst="ellipse">
                <a:avLst/>
              </a:prstGeom>
              <a:solidFill>
                <a:schemeClr val="accent3">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00"/>
              </a:p>
            </p:txBody>
          </p:sp>
          <p:sp>
            <p:nvSpPr>
              <p:cNvPr id="54" name="TextBox 53">
                <a:extLst>
                  <a:ext uri="{FF2B5EF4-FFF2-40B4-BE49-F238E27FC236}">
                    <a16:creationId xmlns:a16="http://schemas.microsoft.com/office/drawing/2014/main" id="{308F74AC-7983-ADFA-4D7E-328F46E8F7D1}"/>
                  </a:ext>
                </a:extLst>
              </p:cNvPr>
              <p:cNvSpPr txBox="1"/>
              <p:nvPr/>
            </p:nvSpPr>
            <p:spPr>
              <a:xfrm>
                <a:off x="3100985" y="954813"/>
                <a:ext cx="470121" cy="400110"/>
              </a:xfrm>
              <a:prstGeom prst="rect">
                <a:avLst/>
              </a:prstGeom>
              <a:noFill/>
            </p:spPr>
            <p:txBody>
              <a:bodyPr wrap="square" rtlCol="0">
                <a:spAutoFit/>
              </a:bodyPr>
              <a:lstStyle/>
              <a:p>
                <a:pPr algn="ctr"/>
                <a:r>
                  <a:rPr lang="en-US" altLang="ko-KR" sz="2000" b="1" dirty="0">
                    <a:cs typeface="Calibri" pitchFamily="34" charset="0"/>
                  </a:rPr>
                  <a:t>01</a:t>
                </a:r>
                <a:endParaRPr lang="ko-KR" altLang="en-US" sz="2000" b="1" dirty="0">
                  <a:cs typeface="Calibri" pitchFamily="34" charset="0"/>
                </a:endParaRPr>
              </a:p>
            </p:txBody>
          </p:sp>
        </p:grpSp>
      </p:grpSp>
      <p:grpSp>
        <p:nvGrpSpPr>
          <p:cNvPr id="4" name="그룹 7" descr="n185 Fb Thu Huong Pham">
            <a:extLst>
              <a:ext uri="{FF2B5EF4-FFF2-40B4-BE49-F238E27FC236}">
                <a16:creationId xmlns:a16="http://schemas.microsoft.com/office/drawing/2014/main" id="{9E0984FB-B235-FBD5-E276-84C1E706C0BE}"/>
              </a:ext>
            </a:extLst>
          </p:cNvPr>
          <p:cNvGrpSpPr/>
          <p:nvPr/>
        </p:nvGrpSpPr>
        <p:grpSpPr>
          <a:xfrm flipH="1">
            <a:off x="-68580" y="2594782"/>
            <a:ext cx="8046720" cy="2944184"/>
            <a:chOff x="4134002" y="4055164"/>
            <a:chExt cx="8057999" cy="2944184"/>
          </a:xfrm>
        </p:grpSpPr>
        <p:sp>
          <p:nvSpPr>
            <p:cNvPr id="5" name="Oval 4">
              <a:extLst>
                <a:ext uri="{FF2B5EF4-FFF2-40B4-BE49-F238E27FC236}">
                  <a16:creationId xmlns:a16="http://schemas.microsoft.com/office/drawing/2014/main" id="{1369AA9C-9C8A-8AE7-EECC-9CC00AC2BCAD}"/>
                </a:ext>
              </a:extLst>
            </p:cNvPr>
            <p:cNvSpPr/>
            <p:nvPr/>
          </p:nvSpPr>
          <p:spPr>
            <a:xfrm flipH="1">
              <a:off x="11405121" y="4811473"/>
              <a:ext cx="786471" cy="74540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6" name="Oval 5">
              <a:extLst>
                <a:ext uri="{FF2B5EF4-FFF2-40B4-BE49-F238E27FC236}">
                  <a16:creationId xmlns:a16="http://schemas.microsoft.com/office/drawing/2014/main" id="{45C0B9C1-D0E0-5463-341F-F03A67404F3F}"/>
                </a:ext>
              </a:extLst>
            </p:cNvPr>
            <p:cNvSpPr/>
            <p:nvPr/>
          </p:nvSpPr>
          <p:spPr>
            <a:xfrm flipH="1">
              <a:off x="11155214" y="4568691"/>
              <a:ext cx="786471" cy="74540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 name="Oval 6">
              <a:extLst>
                <a:ext uri="{FF2B5EF4-FFF2-40B4-BE49-F238E27FC236}">
                  <a16:creationId xmlns:a16="http://schemas.microsoft.com/office/drawing/2014/main" id="{2DAA301F-5CF8-5AC2-3097-2D556C2480BE}"/>
                </a:ext>
              </a:extLst>
            </p:cNvPr>
            <p:cNvSpPr/>
            <p:nvPr/>
          </p:nvSpPr>
          <p:spPr>
            <a:xfrm flipH="1">
              <a:off x="10772446" y="4568691"/>
              <a:ext cx="786471" cy="74540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 name="Oval 7">
              <a:extLst>
                <a:ext uri="{FF2B5EF4-FFF2-40B4-BE49-F238E27FC236}">
                  <a16:creationId xmlns:a16="http://schemas.microsoft.com/office/drawing/2014/main" id="{2EC507D8-D156-CE4C-F1E1-69078098332E}"/>
                </a:ext>
              </a:extLst>
            </p:cNvPr>
            <p:cNvSpPr/>
            <p:nvPr/>
          </p:nvSpPr>
          <p:spPr>
            <a:xfrm flipH="1">
              <a:off x="10318331" y="4692111"/>
              <a:ext cx="786471" cy="74540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 name="Oval 8">
              <a:extLst>
                <a:ext uri="{FF2B5EF4-FFF2-40B4-BE49-F238E27FC236}">
                  <a16:creationId xmlns:a16="http://schemas.microsoft.com/office/drawing/2014/main" id="{6A2EC960-E2B9-7CAA-FB77-DBBEC035BCB9}"/>
                </a:ext>
              </a:extLst>
            </p:cNvPr>
            <p:cNvSpPr/>
            <p:nvPr/>
          </p:nvSpPr>
          <p:spPr>
            <a:xfrm flipH="1">
              <a:off x="8733216" y="4738339"/>
              <a:ext cx="450875" cy="42733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 name="Oval 9">
              <a:extLst>
                <a:ext uri="{FF2B5EF4-FFF2-40B4-BE49-F238E27FC236}">
                  <a16:creationId xmlns:a16="http://schemas.microsoft.com/office/drawing/2014/main" id="{5E3947FE-644E-3AAF-8AA9-09B15806DC75}"/>
                </a:ext>
              </a:extLst>
            </p:cNvPr>
            <p:cNvSpPr/>
            <p:nvPr/>
          </p:nvSpPr>
          <p:spPr>
            <a:xfrm flipH="1">
              <a:off x="6520462" y="5631458"/>
              <a:ext cx="263702" cy="24993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1" name="Oval 10">
              <a:extLst>
                <a:ext uri="{FF2B5EF4-FFF2-40B4-BE49-F238E27FC236}">
                  <a16:creationId xmlns:a16="http://schemas.microsoft.com/office/drawing/2014/main" id="{FBECFE42-32BE-AE46-D6C3-929C89D2D9A0}"/>
                </a:ext>
              </a:extLst>
            </p:cNvPr>
            <p:cNvSpPr/>
            <p:nvPr/>
          </p:nvSpPr>
          <p:spPr>
            <a:xfrm flipH="1">
              <a:off x="9757833" y="4445271"/>
              <a:ext cx="786471" cy="74540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2" name="Oval 11">
              <a:extLst>
                <a:ext uri="{FF2B5EF4-FFF2-40B4-BE49-F238E27FC236}">
                  <a16:creationId xmlns:a16="http://schemas.microsoft.com/office/drawing/2014/main" id="{6027D2A5-F883-85D5-7DA1-2F428A851EAE}"/>
                </a:ext>
              </a:extLst>
            </p:cNvPr>
            <p:cNvSpPr/>
            <p:nvPr/>
          </p:nvSpPr>
          <p:spPr>
            <a:xfrm flipH="1">
              <a:off x="9757833" y="4947098"/>
              <a:ext cx="786471" cy="74540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3" name="Rectangle 12">
              <a:extLst>
                <a:ext uri="{FF2B5EF4-FFF2-40B4-BE49-F238E27FC236}">
                  <a16:creationId xmlns:a16="http://schemas.microsoft.com/office/drawing/2014/main" id="{6A15B384-7351-C26C-E710-04ACE4DAB04D}"/>
                </a:ext>
              </a:extLst>
            </p:cNvPr>
            <p:cNvSpPr/>
            <p:nvPr/>
          </p:nvSpPr>
          <p:spPr>
            <a:xfrm flipH="1">
              <a:off x="9116208" y="5253027"/>
              <a:ext cx="3075791" cy="71705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4" name="Oval 13">
              <a:extLst>
                <a:ext uri="{FF2B5EF4-FFF2-40B4-BE49-F238E27FC236}">
                  <a16:creationId xmlns:a16="http://schemas.microsoft.com/office/drawing/2014/main" id="{103967A5-E829-E907-861A-E5EA92E73BC1}"/>
                </a:ext>
              </a:extLst>
            </p:cNvPr>
            <p:cNvSpPr/>
            <p:nvPr/>
          </p:nvSpPr>
          <p:spPr>
            <a:xfrm flipH="1">
              <a:off x="11143693" y="4817974"/>
              <a:ext cx="786471" cy="74540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5" name="Oval 14">
              <a:extLst>
                <a:ext uri="{FF2B5EF4-FFF2-40B4-BE49-F238E27FC236}">
                  <a16:creationId xmlns:a16="http://schemas.microsoft.com/office/drawing/2014/main" id="{F08CC65F-9230-8CEC-6DF0-01ED4A3871A0}"/>
                </a:ext>
              </a:extLst>
            </p:cNvPr>
            <p:cNvSpPr/>
            <p:nvPr/>
          </p:nvSpPr>
          <p:spPr>
            <a:xfrm flipH="1">
              <a:off x="9343612" y="4893738"/>
              <a:ext cx="786471" cy="74540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16" name="Group 15">
              <a:extLst>
                <a:ext uri="{FF2B5EF4-FFF2-40B4-BE49-F238E27FC236}">
                  <a16:creationId xmlns:a16="http://schemas.microsoft.com/office/drawing/2014/main" id="{37C78778-92AA-18E5-3AD3-1B9CCA920B76}"/>
                </a:ext>
              </a:extLst>
            </p:cNvPr>
            <p:cNvGrpSpPr/>
            <p:nvPr/>
          </p:nvGrpSpPr>
          <p:grpSpPr>
            <a:xfrm>
              <a:off x="5646606" y="5046605"/>
              <a:ext cx="5161006" cy="1554395"/>
              <a:chOff x="-51736" y="4519448"/>
              <a:chExt cx="4473126" cy="1501583"/>
            </a:xfrm>
          </p:grpSpPr>
          <p:sp>
            <p:nvSpPr>
              <p:cNvPr id="38" name="Oval 37">
                <a:extLst>
                  <a:ext uri="{FF2B5EF4-FFF2-40B4-BE49-F238E27FC236}">
                    <a16:creationId xmlns:a16="http://schemas.microsoft.com/office/drawing/2014/main" id="{9EF2D769-FC55-5861-6876-11BB81F9C478}"/>
                  </a:ext>
                </a:extLst>
              </p:cNvPr>
              <p:cNvSpPr/>
              <p:nvPr/>
            </p:nvSpPr>
            <p:spPr>
              <a:xfrm>
                <a:off x="2199705" y="4650579"/>
                <a:ext cx="720080" cy="72008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39" name="Oval 38">
                <a:extLst>
                  <a:ext uri="{FF2B5EF4-FFF2-40B4-BE49-F238E27FC236}">
                    <a16:creationId xmlns:a16="http://schemas.microsoft.com/office/drawing/2014/main" id="{1E5AEE2A-2663-27EF-AE41-68888C4F8A02}"/>
                  </a:ext>
                </a:extLst>
              </p:cNvPr>
              <p:cNvSpPr/>
              <p:nvPr/>
            </p:nvSpPr>
            <p:spPr>
              <a:xfrm>
                <a:off x="1888549" y="4879488"/>
                <a:ext cx="720080" cy="72008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0" name="Oval 39">
                <a:extLst>
                  <a:ext uri="{FF2B5EF4-FFF2-40B4-BE49-F238E27FC236}">
                    <a16:creationId xmlns:a16="http://schemas.microsoft.com/office/drawing/2014/main" id="{BF27BCE0-07AE-CABF-506F-1AE06D2EE55D}"/>
                  </a:ext>
                </a:extLst>
              </p:cNvPr>
              <p:cNvSpPr/>
              <p:nvPr/>
            </p:nvSpPr>
            <p:spPr>
              <a:xfrm>
                <a:off x="2772347" y="4638675"/>
                <a:ext cx="720080" cy="72008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1" name="Oval 40">
                <a:extLst>
                  <a:ext uri="{FF2B5EF4-FFF2-40B4-BE49-F238E27FC236}">
                    <a16:creationId xmlns:a16="http://schemas.microsoft.com/office/drawing/2014/main" id="{B7EF9ED2-2606-459B-25A8-5A4EACB817B1}"/>
                  </a:ext>
                </a:extLst>
              </p:cNvPr>
              <p:cNvSpPr/>
              <p:nvPr/>
            </p:nvSpPr>
            <p:spPr>
              <a:xfrm>
                <a:off x="3188127" y="4757902"/>
                <a:ext cx="720080" cy="72008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2" name="Oval 41">
                <a:extLst>
                  <a:ext uri="{FF2B5EF4-FFF2-40B4-BE49-F238E27FC236}">
                    <a16:creationId xmlns:a16="http://schemas.microsoft.com/office/drawing/2014/main" id="{503FB0E2-D94D-2597-342A-352D534CA630}"/>
                  </a:ext>
                </a:extLst>
              </p:cNvPr>
              <p:cNvSpPr/>
              <p:nvPr/>
            </p:nvSpPr>
            <p:spPr>
              <a:xfrm>
                <a:off x="1381397" y="5109889"/>
                <a:ext cx="720080" cy="72008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3" name="Oval 42">
                <a:extLst>
                  <a:ext uri="{FF2B5EF4-FFF2-40B4-BE49-F238E27FC236}">
                    <a16:creationId xmlns:a16="http://schemas.microsoft.com/office/drawing/2014/main" id="{89477E99-7C9D-F08C-118D-080589894339}"/>
                  </a:ext>
                </a:extLst>
              </p:cNvPr>
              <p:cNvSpPr/>
              <p:nvPr/>
            </p:nvSpPr>
            <p:spPr>
              <a:xfrm>
                <a:off x="912048" y="5239528"/>
                <a:ext cx="720080" cy="72008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4" name="Oval 43">
                <a:extLst>
                  <a:ext uri="{FF2B5EF4-FFF2-40B4-BE49-F238E27FC236}">
                    <a16:creationId xmlns:a16="http://schemas.microsoft.com/office/drawing/2014/main" id="{C2C77A9C-8F50-F6EB-8EDE-AF796EE3C8BF}"/>
                  </a:ext>
                </a:extLst>
              </p:cNvPr>
              <p:cNvSpPr/>
              <p:nvPr/>
            </p:nvSpPr>
            <p:spPr>
              <a:xfrm>
                <a:off x="3701310" y="4519448"/>
                <a:ext cx="720080" cy="72008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5" name="Oval 44">
                <a:extLst>
                  <a:ext uri="{FF2B5EF4-FFF2-40B4-BE49-F238E27FC236}">
                    <a16:creationId xmlns:a16="http://schemas.microsoft.com/office/drawing/2014/main" id="{210F4F5E-FAF9-DA0D-971A-80A6826E7FA8}"/>
                  </a:ext>
                </a:extLst>
              </p:cNvPr>
              <p:cNvSpPr/>
              <p:nvPr/>
            </p:nvSpPr>
            <p:spPr>
              <a:xfrm>
                <a:off x="3701310" y="5004225"/>
                <a:ext cx="720080" cy="72008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6" name="Rectangle 45">
                <a:extLst>
                  <a:ext uri="{FF2B5EF4-FFF2-40B4-BE49-F238E27FC236}">
                    <a16:creationId xmlns:a16="http://schemas.microsoft.com/office/drawing/2014/main" id="{B2D9B2E0-0292-78F1-F513-86EF250CF922}"/>
                  </a:ext>
                </a:extLst>
              </p:cNvPr>
              <p:cNvSpPr/>
              <p:nvPr/>
            </p:nvSpPr>
            <p:spPr>
              <a:xfrm>
                <a:off x="-51736" y="5584839"/>
                <a:ext cx="4364607" cy="43426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47" name="Oval 46">
                <a:extLst>
                  <a:ext uri="{FF2B5EF4-FFF2-40B4-BE49-F238E27FC236}">
                    <a16:creationId xmlns:a16="http://schemas.microsoft.com/office/drawing/2014/main" id="{98C2B194-7C90-760B-8107-EB5E80080A51}"/>
                  </a:ext>
                </a:extLst>
              </p:cNvPr>
              <p:cNvSpPr/>
              <p:nvPr/>
            </p:nvSpPr>
            <p:spPr>
              <a:xfrm>
                <a:off x="2432439" y="4879488"/>
                <a:ext cx="720080" cy="72008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8" name="Oval 47">
                <a:extLst>
                  <a:ext uri="{FF2B5EF4-FFF2-40B4-BE49-F238E27FC236}">
                    <a16:creationId xmlns:a16="http://schemas.microsoft.com/office/drawing/2014/main" id="{372494EB-DB44-07DC-D0EA-C53F97BDA731}"/>
                  </a:ext>
                </a:extLst>
              </p:cNvPr>
              <p:cNvSpPr/>
              <p:nvPr/>
            </p:nvSpPr>
            <p:spPr>
              <a:xfrm>
                <a:off x="699964" y="5300951"/>
                <a:ext cx="720080" cy="72008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9" name="Oval 48">
                <a:extLst>
                  <a:ext uri="{FF2B5EF4-FFF2-40B4-BE49-F238E27FC236}">
                    <a16:creationId xmlns:a16="http://schemas.microsoft.com/office/drawing/2014/main" id="{BDDDCCE2-0660-7B54-4534-DAE9703763E7}"/>
                  </a:ext>
                </a:extLst>
              </p:cNvPr>
              <p:cNvSpPr/>
              <p:nvPr/>
            </p:nvSpPr>
            <p:spPr>
              <a:xfrm>
                <a:off x="179512" y="5300951"/>
                <a:ext cx="720080" cy="72008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grpSp>
          <p:nvGrpSpPr>
            <p:cNvPr id="17" name="Group 16">
              <a:extLst>
                <a:ext uri="{FF2B5EF4-FFF2-40B4-BE49-F238E27FC236}">
                  <a16:creationId xmlns:a16="http://schemas.microsoft.com/office/drawing/2014/main" id="{B78EDC12-1EEF-0C8A-6118-F6C821083F6F}"/>
                </a:ext>
              </a:extLst>
            </p:cNvPr>
            <p:cNvGrpSpPr/>
            <p:nvPr/>
          </p:nvGrpSpPr>
          <p:grpSpPr>
            <a:xfrm>
              <a:off x="7902966" y="4055164"/>
              <a:ext cx="4289035" cy="2552978"/>
              <a:chOff x="4928680" y="4426044"/>
              <a:chExt cx="4143312" cy="2466238"/>
            </a:xfrm>
          </p:grpSpPr>
          <p:sp>
            <p:nvSpPr>
              <p:cNvPr id="24" name="Freeform 11">
                <a:extLst>
                  <a:ext uri="{FF2B5EF4-FFF2-40B4-BE49-F238E27FC236}">
                    <a16:creationId xmlns:a16="http://schemas.microsoft.com/office/drawing/2014/main" id="{68D6A5F3-4B8C-CD17-190F-F5CD37D7ABF3}"/>
                  </a:ext>
                </a:extLst>
              </p:cNvPr>
              <p:cNvSpPr/>
              <p:nvPr/>
            </p:nvSpPr>
            <p:spPr>
              <a:xfrm>
                <a:off x="7387697" y="4426044"/>
                <a:ext cx="575820" cy="1652378"/>
              </a:xfrm>
              <a:custGeom>
                <a:avLst/>
                <a:gdLst>
                  <a:gd name="connsiteX0" fmla="*/ 118003 w 575820"/>
                  <a:gd name="connsiteY0" fmla="*/ 51196 h 2367243"/>
                  <a:gd name="connsiteX1" fmla="*/ 41803 w 575820"/>
                  <a:gd name="connsiteY1" fmla="*/ 479821 h 2367243"/>
                  <a:gd name="connsiteX2" fmla="*/ 51328 w 575820"/>
                  <a:gd name="connsiteY2" fmla="*/ 1213246 h 2367243"/>
                  <a:gd name="connsiteX3" fmla="*/ 3703 w 575820"/>
                  <a:gd name="connsiteY3" fmla="*/ 2232421 h 2367243"/>
                  <a:gd name="connsiteX4" fmla="*/ 165628 w 575820"/>
                  <a:gd name="connsiteY4" fmla="*/ 2327671 h 2367243"/>
                  <a:gd name="connsiteX5" fmla="*/ 489478 w 575820"/>
                  <a:gd name="connsiteY5" fmla="*/ 2346721 h 2367243"/>
                  <a:gd name="connsiteX6" fmla="*/ 575203 w 575820"/>
                  <a:gd name="connsiteY6" fmla="*/ 2041921 h 2367243"/>
                  <a:gd name="connsiteX7" fmla="*/ 460903 w 575820"/>
                  <a:gd name="connsiteY7" fmla="*/ 2070496 h 2367243"/>
                  <a:gd name="connsiteX8" fmla="*/ 432328 w 575820"/>
                  <a:gd name="connsiteY8" fmla="*/ 1032271 h 2367243"/>
                  <a:gd name="connsiteX9" fmla="*/ 518053 w 575820"/>
                  <a:gd name="connsiteY9" fmla="*/ 289321 h 2367243"/>
                  <a:gd name="connsiteX10" fmla="*/ 413278 w 575820"/>
                  <a:gd name="connsiteY10" fmla="*/ 32146 h 2367243"/>
                  <a:gd name="connsiteX11" fmla="*/ 118003 w 575820"/>
                  <a:gd name="connsiteY11" fmla="*/ 51196 h 2367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5820" h="2367243">
                    <a:moveTo>
                      <a:pt x="118003" y="51196"/>
                    </a:moveTo>
                    <a:cubicBezTo>
                      <a:pt x="56091" y="125808"/>
                      <a:pt x="52915" y="286146"/>
                      <a:pt x="41803" y="479821"/>
                    </a:cubicBezTo>
                    <a:cubicBezTo>
                      <a:pt x="30691" y="673496"/>
                      <a:pt x="57678" y="921146"/>
                      <a:pt x="51328" y="1213246"/>
                    </a:cubicBezTo>
                    <a:cubicBezTo>
                      <a:pt x="44978" y="1505346"/>
                      <a:pt x="-15347" y="2046683"/>
                      <a:pt x="3703" y="2232421"/>
                    </a:cubicBezTo>
                    <a:cubicBezTo>
                      <a:pt x="22753" y="2418159"/>
                      <a:pt x="84666" y="2308621"/>
                      <a:pt x="165628" y="2327671"/>
                    </a:cubicBezTo>
                    <a:cubicBezTo>
                      <a:pt x="246590" y="2346721"/>
                      <a:pt x="421216" y="2394346"/>
                      <a:pt x="489478" y="2346721"/>
                    </a:cubicBezTo>
                    <a:cubicBezTo>
                      <a:pt x="557740" y="2299096"/>
                      <a:pt x="579966" y="2087959"/>
                      <a:pt x="575203" y="2041921"/>
                    </a:cubicBezTo>
                    <a:cubicBezTo>
                      <a:pt x="570441" y="1995884"/>
                      <a:pt x="484715" y="2238771"/>
                      <a:pt x="460903" y="2070496"/>
                    </a:cubicBezTo>
                    <a:cubicBezTo>
                      <a:pt x="437091" y="1902221"/>
                      <a:pt x="422803" y="1329133"/>
                      <a:pt x="432328" y="1032271"/>
                    </a:cubicBezTo>
                    <a:cubicBezTo>
                      <a:pt x="441853" y="735409"/>
                      <a:pt x="521228" y="456008"/>
                      <a:pt x="518053" y="289321"/>
                    </a:cubicBezTo>
                    <a:cubicBezTo>
                      <a:pt x="514878" y="122634"/>
                      <a:pt x="478366" y="68659"/>
                      <a:pt x="413278" y="32146"/>
                    </a:cubicBezTo>
                    <a:cubicBezTo>
                      <a:pt x="348190" y="-4367"/>
                      <a:pt x="179915" y="-23416"/>
                      <a:pt x="118003" y="51196"/>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5" name="Oval 24">
                <a:extLst>
                  <a:ext uri="{FF2B5EF4-FFF2-40B4-BE49-F238E27FC236}">
                    <a16:creationId xmlns:a16="http://schemas.microsoft.com/office/drawing/2014/main" id="{F998EEBE-2D43-F830-BC7B-3507455FE3C9}"/>
                  </a:ext>
                </a:extLst>
              </p:cNvPr>
              <p:cNvSpPr/>
              <p:nvPr/>
            </p:nvSpPr>
            <p:spPr>
              <a:xfrm>
                <a:off x="6955527" y="5445224"/>
                <a:ext cx="720080" cy="72008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6" name="Oval 25">
                <a:extLst>
                  <a:ext uri="{FF2B5EF4-FFF2-40B4-BE49-F238E27FC236}">
                    <a16:creationId xmlns:a16="http://schemas.microsoft.com/office/drawing/2014/main" id="{8C2CBF41-60A3-27CC-3322-872D9AF40E73}"/>
                  </a:ext>
                </a:extLst>
              </p:cNvPr>
              <p:cNvSpPr/>
              <p:nvPr/>
            </p:nvSpPr>
            <p:spPr>
              <a:xfrm>
                <a:off x="6719679" y="5718382"/>
                <a:ext cx="720080" cy="72008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7" name="Oval 26">
                <a:extLst>
                  <a:ext uri="{FF2B5EF4-FFF2-40B4-BE49-F238E27FC236}">
                    <a16:creationId xmlns:a16="http://schemas.microsoft.com/office/drawing/2014/main" id="{1BF53214-5480-00F7-EB3E-CF3F82D1B413}"/>
                  </a:ext>
                </a:extLst>
              </p:cNvPr>
              <p:cNvSpPr/>
              <p:nvPr/>
            </p:nvSpPr>
            <p:spPr>
              <a:xfrm>
                <a:off x="7603477" y="5477569"/>
                <a:ext cx="720080" cy="72008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8" name="Oval 27">
                <a:extLst>
                  <a:ext uri="{FF2B5EF4-FFF2-40B4-BE49-F238E27FC236}">
                    <a16:creationId xmlns:a16="http://schemas.microsoft.com/office/drawing/2014/main" id="{035E8469-145E-8C2A-A5F4-5072795FB19A}"/>
                  </a:ext>
                </a:extLst>
              </p:cNvPr>
              <p:cNvSpPr/>
              <p:nvPr/>
            </p:nvSpPr>
            <p:spPr>
              <a:xfrm>
                <a:off x="7993937" y="5545446"/>
                <a:ext cx="720080" cy="72008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9" name="Oval 28">
                <a:extLst>
                  <a:ext uri="{FF2B5EF4-FFF2-40B4-BE49-F238E27FC236}">
                    <a16:creationId xmlns:a16="http://schemas.microsoft.com/office/drawing/2014/main" id="{7835BA5F-F8D2-35CC-E270-87AA6193566B}"/>
                  </a:ext>
                </a:extLst>
              </p:cNvPr>
              <p:cNvSpPr/>
              <p:nvPr/>
            </p:nvSpPr>
            <p:spPr>
              <a:xfrm>
                <a:off x="6212527" y="5948783"/>
                <a:ext cx="720080" cy="72008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0" name="Oval 29">
                <a:extLst>
                  <a:ext uri="{FF2B5EF4-FFF2-40B4-BE49-F238E27FC236}">
                    <a16:creationId xmlns:a16="http://schemas.microsoft.com/office/drawing/2014/main" id="{35527B8B-F0C1-6EA3-9CEC-D96331745428}"/>
                  </a:ext>
                </a:extLst>
              </p:cNvPr>
              <p:cNvSpPr/>
              <p:nvPr/>
            </p:nvSpPr>
            <p:spPr>
              <a:xfrm>
                <a:off x="5827426" y="6135483"/>
                <a:ext cx="720080" cy="72008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31" name="Oval 30">
                <a:extLst>
                  <a:ext uri="{FF2B5EF4-FFF2-40B4-BE49-F238E27FC236}">
                    <a16:creationId xmlns:a16="http://schemas.microsoft.com/office/drawing/2014/main" id="{00F7D168-5E9A-9F4E-F98B-598E38453B75}"/>
                  </a:ext>
                </a:extLst>
              </p:cNvPr>
              <p:cNvSpPr/>
              <p:nvPr/>
            </p:nvSpPr>
            <p:spPr>
              <a:xfrm>
                <a:off x="8292533" y="5571337"/>
                <a:ext cx="720080" cy="72008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32" name="Oval 31">
                <a:extLst>
                  <a:ext uri="{FF2B5EF4-FFF2-40B4-BE49-F238E27FC236}">
                    <a16:creationId xmlns:a16="http://schemas.microsoft.com/office/drawing/2014/main" id="{C35239EF-7DEF-801F-4D8C-20D6B1CCB40C}"/>
                  </a:ext>
                </a:extLst>
              </p:cNvPr>
              <p:cNvSpPr/>
              <p:nvPr/>
            </p:nvSpPr>
            <p:spPr>
              <a:xfrm>
                <a:off x="8351074" y="5907336"/>
                <a:ext cx="720080" cy="72008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3" name="Rectangle 32">
                <a:extLst>
                  <a:ext uri="{FF2B5EF4-FFF2-40B4-BE49-F238E27FC236}">
                    <a16:creationId xmlns:a16="http://schemas.microsoft.com/office/drawing/2014/main" id="{C7E2E630-2A6C-696D-B777-5C81402A849A}"/>
                  </a:ext>
                </a:extLst>
              </p:cNvPr>
              <p:cNvSpPr/>
              <p:nvPr/>
            </p:nvSpPr>
            <p:spPr>
              <a:xfrm>
                <a:off x="5191043" y="6328748"/>
                <a:ext cx="3880949" cy="56353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4" name="Oval 33">
                <a:extLst>
                  <a:ext uri="{FF2B5EF4-FFF2-40B4-BE49-F238E27FC236}">
                    <a16:creationId xmlns:a16="http://schemas.microsoft.com/office/drawing/2014/main" id="{6AB9CD6B-5159-A17B-C6C1-C5B2D4635406}"/>
                  </a:ext>
                </a:extLst>
              </p:cNvPr>
              <p:cNvSpPr/>
              <p:nvPr/>
            </p:nvSpPr>
            <p:spPr>
              <a:xfrm>
                <a:off x="7263569" y="5718382"/>
                <a:ext cx="720080" cy="72008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5" name="Oval 34">
                <a:extLst>
                  <a:ext uri="{FF2B5EF4-FFF2-40B4-BE49-F238E27FC236}">
                    <a16:creationId xmlns:a16="http://schemas.microsoft.com/office/drawing/2014/main" id="{66E9071B-4924-FA3F-5D64-8748287EE2A7}"/>
                  </a:ext>
                </a:extLst>
              </p:cNvPr>
              <p:cNvSpPr/>
              <p:nvPr/>
            </p:nvSpPr>
            <p:spPr>
              <a:xfrm>
                <a:off x="5427788" y="6075742"/>
                <a:ext cx="720080" cy="72008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36" name="Oval 35">
                <a:extLst>
                  <a:ext uri="{FF2B5EF4-FFF2-40B4-BE49-F238E27FC236}">
                    <a16:creationId xmlns:a16="http://schemas.microsoft.com/office/drawing/2014/main" id="{F9F92CF1-5BFE-DDF9-7DBA-384A87DA10BF}"/>
                  </a:ext>
                </a:extLst>
              </p:cNvPr>
              <p:cNvSpPr/>
              <p:nvPr/>
            </p:nvSpPr>
            <p:spPr>
              <a:xfrm>
                <a:off x="4928680" y="6291446"/>
                <a:ext cx="595719" cy="59571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37" name="Oval 36">
                <a:extLst>
                  <a:ext uri="{FF2B5EF4-FFF2-40B4-BE49-F238E27FC236}">
                    <a16:creationId xmlns:a16="http://schemas.microsoft.com/office/drawing/2014/main" id="{CB515D56-07A3-752D-4055-121EB86F2E88}"/>
                  </a:ext>
                </a:extLst>
              </p:cNvPr>
              <p:cNvSpPr/>
              <p:nvPr/>
            </p:nvSpPr>
            <p:spPr>
              <a:xfrm>
                <a:off x="7781439" y="5868621"/>
                <a:ext cx="720080" cy="72008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sp>
          <p:nvSpPr>
            <p:cNvPr id="18" name="Oval 17">
              <a:extLst>
                <a:ext uri="{FF2B5EF4-FFF2-40B4-BE49-F238E27FC236}">
                  <a16:creationId xmlns:a16="http://schemas.microsoft.com/office/drawing/2014/main" id="{DB3F1F21-26DF-C1A6-80EE-2DC392A0EA97}"/>
                </a:ext>
              </a:extLst>
            </p:cNvPr>
            <p:cNvSpPr/>
            <p:nvPr/>
          </p:nvSpPr>
          <p:spPr>
            <a:xfrm>
              <a:off x="10646736" y="4907911"/>
              <a:ext cx="418644" cy="41864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9" name="Oval 18">
              <a:extLst>
                <a:ext uri="{FF2B5EF4-FFF2-40B4-BE49-F238E27FC236}">
                  <a16:creationId xmlns:a16="http://schemas.microsoft.com/office/drawing/2014/main" id="{13BD4105-6239-7A2B-310B-AB52B5BA7922}"/>
                </a:ext>
              </a:extLst>
            </p:cNvPr>
            <p:cNvSpPr/>
            <p:nvPr/>
          </p:nvSpPr>
          <p:spPr>
            <a:xfrm flipH="1">
              <a:off x="5475561" y="6037978"/>
              <a:ext cx="509632" cy="52466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20" name="Oval 47">
              <a:extLst>
                <a:ext uri="{FF2B5EF4-FFF2-40B4-BE49-F238E27FC236}">
                  <a16:creationId xmlns:a16="http://schemas.microsoft.com/office/drawing/2014/main" id="{D07835FF-8368-D439-055C-41E944CDD1B9}"/>
                </a:ext>
              </a:extLst>
            </p:cNvPr>
            <p:cNvSpPr/>
            <p:nvPr/>
          </p:nvSpPr>
          <p:spPr>
            <a:xfrm flipH="1">
              <a:off x="4134002" y="6287484"/>
              <a:ext cx="263702" cy="24993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1" name="현 96">
              <a:extLst>
                <a:ext uri="{FF2B5EF4-FFF2-40B4-BE49-F238E27FC236}">
                  <a16:creationId xmlns:a16="http://schemas.microsoft.com/office/drawing/2014/main" id="{E1D770E8-A91B-9CBA-79B0-3D0D9A58AB49}"/>
                </a:ext>
              </a:extLst>
            </p:cNvPr>
            <p:cNvSpPr/>
            <p:nvPr/>
          </p:nvSpPr>
          <p:spPr>
            <a:xfrm>
              <a:off x="4911525" y="6214691"/>
              <a:ext cx="784657" cy="784657"/>
            </a:xfrm>
            <a:prstGeom prst="chord">
              <a:avLst>
                <a:gd name="adj1" fmla="val 10904884"/>
                <a:gd name="adj2" fmla="val 21584496"/>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2" name="현 97">
              <a:extLst>
                <a:ext uri="{FF2B5EF4-FFF2-40B4-BE49-F238E27FC236}">
                  <a16:creationId xmlns:a16="http://schemas.microsoft.com/office/drawing/2014/main" id="{8EF0AF6B-13C2-3077-C991-CEF23772BC12}"/>
                </a:ext>
              </a:extLst>
            </p:cNvPr>
            <p:cNvSpPr/>
            <p:nvPr/>
          </p:nvSpPr>
          <p:spPr>
            <a:xfrm>
              <a:off x="4554915" y="6352929"/>
              <a:ext cx="492156" cy="492156"/>
            </a:xfrm>
            <a:prstGeom prst="chord">
              <a:avLst>
                <a:gd name="adj1" fmla="val 10904884"/>
                <a:gd name="adj2" fmla="val 21584496"/>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3" name="Oval 22">
              <a:extLst>
                <a:ext uri="{FF2B5EF4-FFF2-40B4-BE49-F238E27FC236}">
                  <a16:creationId xmlns:a16="http://schemas.microsoft.com/office/drawing/2014/main" id="{4C95D52D-160B-E257-84B3-88D2FED0CD1E}"/>
                </a:ext>
              </a:extLst>
            </p:cNvPr>
            <p:cNvSpPr/>
            <p:nvPr/>
          </p:nvSpPr>
          <p:spPr>
            <a:xfrm>
              <a:off x="10333267" y="4883522"/>
              <a:ext cx="418644" cy="41864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nvGrpSpPr>
          <p:cNvPr id="55" name="Group 54" descr="n185 Fb Thu Huong Pham">
            <a:extLst>
              <a:ext uri="{FF2B5EF4-FFF2-40B4-BE49-F238E27FC236}">
                <a16:creationId xmlns:a16="http://schemas.microsoft.com/office/drawing/2014/main" id="{96180F29-D26A-13BD-5DE8-F848ABE906D7}"/>
              </a:ext>
            </a:extLst>
          </p:cNvPr>
          <p:cNvGrpSpPr/>
          <p:nvPr/>
        </p:nvGrpSpPr>
        <p:grpSpPr>
          <a:xfrm>
            <a:off x="563618" y="1578098"/>
            <a:ext cx="1876412" cy="595760"/>
            <a:chOff x="1753695" y="2370531"/>
            <a:chExt cx="1876412" cy="595760"/>
          </a:xfrm>
        </p:grpSpPr>
        <p:cxnSp>
          <p:nvCxnSpPr>
            <p:cNvPr id="56" name="Straight Connector 55">
              <a:extLst>
                <a:ext uri="{FF2B5EF4-FFF2-40B4-BE49-F238E27FC236}">
                  <a16:creationId xmlns:a16="http://schemas.microsoft.com/office/drawing/2014/main" id="{5398A791-504C-FEB6-6EDC-AA78B30CC7BF}"/>
                </a:ext>
              </a:extLst>
            </p:cNvPr>
            <p:cNvCxnSpPr>
              <a:cxnSpLocks/>
            </p:cNvCxnSpPr>
            <p:nvPr/>
          </p:nvCxnSpPr>
          <p:spPr>
            <a:xfrm>
              <a:off x="1753695" y="2631775"/>
              <a:ext cx="1133616" cy="0"/>
            </a:xfrm>
            <a:prstGeom prst="line">
              <a:avLst/>
            </a:prstGeom>
            <a:ln>
              <a:solidFill>
                <a:schemeClr val="tx1">
                  <a:lumMod val="75000"/>
                  <a:lumOff val="25000"/>
                </a:schemeClr>
              </a:solidFill>
              <a:prstDash val="dash"/>
              <a:tailEnd type="oval"/>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DE45B3F3-26C3-7AF4-5B25-EBF0AA4DC1ED}"/>
                </a:ext>
              </a:extLst>
            </p:cNvPr>
            <p:cNvGrpSpPr/>
            <p:nvPr/>
          </p:nvGrpSpPr>
          <p:grpSpPr>
            <a:xfrm>
              <a:off x="3034345" y="2370531"/>
              <a:ext cx="595762" cy="595760"/>
              <a:chOff x="3050224" y="2351257"/>
              <a:chExt cx="595762" cy="595760"/>
            </a:xfrm>
          </p:grpSpPr>
          <p:sp>
            <p:nvSpPr>
              <p:cNvPr id="58" name="Rounded Rectangle 83">
                <a:extLst>
                  <a:ext uri="{FF2B5EF4-FFF2-40B4-BE49-F238E27FC236}">
                    <a16:creationId xmlns:a16="http://schemas.microsoft.com/office/drawing/2014/main" id="{C48E8953-3DCE-D651-C5E2-0AB9071C2C72}"/>
                  </a:ext>
                </a:extLst>
              </p:cNvPr>
              <p:cNvSpPr/>
              <p:nvPr/>
            </p:nvSpPr>
            <p:spPr>
              <a:xfrm rot="2700000">
                <a:off x="3050225" y="2351256"/>
                <a:ext cx="595760" cy="59576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9" name="TextBox 58">
                <a:extLst>
                  <a:ext uri="{FF2B5EF4-FFF2-40B4-BE49-F238E27FC236}">
                    <a16:creationId xmlns:a16="http://schemas.microsoft.com/office/drawing/2014/main" id="{DB152BD3-C17D-BA45-CEFB-3E0D2DC5CB31}"/>
                  </a:ext>
                </a:extLst>
              </p:cNvPr>
              <p:cNvSpPr txBox="1"/>
              <p:nvPr/>
            </p:nvSpPr>
            <p:spPr>
              <a:xfrm>
                <a:off x="3087209" y="2472238"/>
                <a:ext cx="512926" cy="400110"/>
              </a:xfrm>
              <a:prstGeom prst="rect">
                <a:avLst/>
              </a:prstGeom>
              <a:noFill/>
            </p:spPr>
            <p:txBody>
              <a:bodyPr wrap="square" rtlCol="0">
                <a:spAutoFit/>
              </a:bodyPr>
              <a:lstStyle/>
              <a:p>
                <a:pPr algn="ctr"/>
                <a:r>
                  <a:rPr lang="en-US" altLang="ko-KR" sz="2000" b="1" dirty="0">
                    <a:cs typeface="Calibri" pitchFamily="34" charset="0"/>
                  </a:rPr>
                  <a:t>02</a:t>
                </a:r>
                <a:endParaRPr lang="ko-KR" altLang="en-US" sz="2000" b="1" dirty="0">
                  <a:cs typeface="Calibri" pitchFamily="34" charset="0"/>
                </a:endParaRPr>
              </a:p>
            </p:txBody>
          </p:sp>
        </p:grpSp>
      </p:grpSp>
      <p:grpSp>
        <p:nvGrpSpPr>
          <p:cNvPr id="60" name="Group 59" descr="n185 Fb Thu Huong Pham">
            <a:extLst>
              <a:ext uri="{FF2B5EF4-FFF2-40B4-BE49-F238E27FC236}">
                <a16:creationId xmlns:a16="http://schemas.microsoft.com/office/drawing/2014/main" id="{7E407A9E-A53F-BA49-0741-7E3375330D8C}"/>
              </a:ext>
            </a:extLst>
          </p:cNvPr>
          <p:cNvGrpSpPr/>
          <p:nvPr/>
        </p:nvGrpSpPr>
        <p:grpSpPr>
          <a:xfrm>
            <a:off x="217064" y="3767214"/>
            <a:ext cx="2218287" cy="595760"/>
            <a:chOff x="1428644" y="3650011"/>
            <a:chExt cx="2218287" cy="595760"/>
          </a:xfrm>
        </p:grpSpPr>
        <p:cxnSp>
          <p:nvCxnSpPr>
            <p:cNvPr id="61" name="Straight Connector 60">
              <a:extLst>
                <a:ext uri="{FF2B5EF4-FFF2-40B4-BE49-F238E27FC236}">
                  <a16:creationId xmlns:a16="http://schemas.microsoft.com/office/drawing/2014/main" id="{8FC6AD3E-00C5-7498-B9AA-15EBF3E7DF17}"/>
                </a:ext>
              </a:extLst>
            </p:cNvPr>
            <p:cNvCxnSpPr>
              <a:cxnSpLocks/>
              <a:stCxn id="34" idx="0"/>
            </p:cNvCxnSpPr>
            <p:nvPr/>
          </p:nvCxnSpPr>
          <p:spPr>
            <a:xfrm>
              <a:off x="1428644" y="3932573"/>
              <a:ext cx="1463040" cy="0"/>
            </a:xfrm>
            <a:prstGeom prst="line">
              <a:avLst/>
            </a:prstGeom>
            <a:ln>
              <a:solidFill>
                <a:schemeClr val="tx1">
                  <a:lumMod val="75000"/>
                  <a:lumOff val="25000"/>
                </a:schemeClr>
              </a:solidFill>
              <a:prstDash val="dash"/>
              <a:tailEnd type="oval"/>
            </a:ln>
          </p:spPr>
          <p:style>
            <a:lnRef idx="1">
              <a:schemeClr val="accent1"/>
            </a:lnRef>
            <a:fillRef idx="0">
              <a:schemeClr val="accent1"/>
            </a:fillRef>
            <a:effectRef idx="0">
              <a:schemeClr val="accent1"/>
            </a:effectRef>
            <a:fontRef idx="minor">
              <a:schemeClr val="tx1"/>
            </a:fontRef>
          </p:style>
        </p:cxnSp>
        <p:grpSp>
          <p:nvGrpSpPr>
            <p:cNvPr id="62" name="Group 61">
              <a:extLst>
                <a:ext uri="{FF2B5EF4-FFF2-40B4-BE49-F238E27FC236}">
                  <a16:creationId xmlns:a16="http://schemas.microsoft.com/office/drawing/2014/main" id="{06C9A523-703C-41F2-C2DC-2344F34C5991}"/>
                </a:ext>
              </a:extLst>
            </p:cNvPr>
            <p:cNvGrpSpPr/>
            <p:nvPr/>
          </p:nvGrpSpPr>
          <p:grpSpPr>
            <a:xfrm>
              <a:off x="3051169" y="3650011"/>
              <a:ext cx="595762" cy="595760"/>
              <a:chOff x="3109225" y="3664525"/>
              <a:chExt cx="595762" cy="595760"/>
            </a:xfrm>
          </p:grpSpPr>
          <p:sp>
            <p:nvSpPr>
              <p:cNvPr id="63" name="Rounded Rectangle 91">
                <a:extLst>
                  <a:ext uri="{FF2B5EF4-FFF2-40B4-BE49-F238E27FC236}">
                    <a16:creationId xmlns:a16="http://schemas.microsoft.com/office/drawing/2014/main" id="{1C450EB4-A02B-FCF8-F50F-9F72ADD2BF2A}"/>
                  </a:ext>
                </a:extLst>
              </p:cNvPr>
              <p:cNvSpPr/>
              <p:nvPr/>
            </p:nvSpPr>
            <p:spPr>
              <a:xfrm rot="2700000">
                <a:off x="3109226" y="3664524"/>
                <a:ext cx="595760" cy="59576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64" name="TextBox 63">
                <a:extLst>
                  <a:ext uri="{FF2B5EF4-FFF2-40B4-BE49-F238E27FC236}">
                    <a16:creationId xmlns:a16="http://schemas.microsoft.com/office/drawing/2014/main" id="{104EFFDB-0B86-2584-9578-A36CF7E7CE72}"/>
                  </a:ext>
                </a:extLst>
              </p:cNvPr>
              <p:cNvSpPr txBox="1"/>
              <p:nvPr/>
            </p:nvSpPr>
            <p:spPr>
              <a:xfrm>
                <a:off x="3148820" y="3785506"/>
                <a:ext cx="481287" cy="400110"/>
              </a:xfrm>
              <a:prstGeom prst="rect">
                <a:avLst/>
              </a:prstGeom>
              <a:noFill/>
            </p:spPr>
            <p:txBody>
              <a:bodyPr wrap="square" rtlCol="0">
                <a:spAutoFit/>
              </a:bodyPr>
              <a:lstStyle/>
              <a:p>
                <a:pPr algn="ctr"/>
                <a:r>
                  <a:rPr lang="en-US" altLang="ko-KR" sz="2000" b="1" dirty="0">
                    <a:cs typeface="Calibri" pitchFamily="34" charset="0"/>
                  </a:rPr>
                  <a:t>03</a:t>
                </a:r>
                <a:endParaRPr lang="ko-KR" altLang="en-US" sz="2000" b="1" dirty="0">
                  <a:cs typeface="Calibri" pitchFamily="34" charset="0"/>
                </a:endParaRPr>
              </a:p>
            </p:txBody>
          </p:sp>
        </p:grpSp>
      </p:grpSp>
      <p:grpSp>
        <p:nvGrpSpPr>
          <p:cNvPr id="65" name="Group 64" descr="n185 Fb Thu Huong Pham">
            <a:extLst>
              <a:ext uri="{FF2B5EF4-FFF2-40B4-BE49-F238E27FC236}">
                <a16:creationId xmlns:a16="http://schemas.microsoft.com/office/drawing/2014/main" id="{8B1AAD57-9AFB-846B-8AE9-EE2977C440C8}"/>
              </a:ext>
            </a:extLst>
          </p:cNvPr>
          <p:cNvGrpSpPr/>
          <p:nvPr/>
        </p:nvGrpSpPr>
        <p:grpSpPr>
          <a:xfrm>
            <a:off x="126774" y="220981"/>
            <a:ext cx="1391027" cy="4479104"/>
            <a:chOff x="10027556" y="1376484"/>
            <a:chExt cx="1368019" cy="2920045"/>
          </a:xfrm>
        </p:grpSpPr>
        <p:sp>
          <p:nvSpPr>
            <p:cNvPr id="66" name="Freeform: Shape 65">
              <a:extLst>
                <a:ext uri="{FF2B5EF4-FFF2-40B4-BE49-F238E27FC236}">
                  <a16:creationId xmlns:a16="http://schemas.microsoft.com/office/drawing/2014/main" id="{534EA2C2-30CC-8A82-D1D8-1EC6D7B43A39}"/>
                </a:ext>
              </a:extLst>
            </p:cNvPr>
            <p:cNvSpPr/>
            <p:nvPr/>
          </p:nvSpPr>
          <p:spPr>
            <a:xfrm>
              <a:off x="10027556" y="3619653"/>
              <a:ext cx="1368019" cy="676876"/>
            </a:xfrm>
            <a:custGeom>
              <a:avLst/>
              <a:gdLst>
                <a:gd name="connsiteX0" fmla="*/ 584009 w 1796178"/>
                <a:gd name="connsiteY0" fmla="*/ 724959 h 888723"/>
                <a:gd name="connsiteX1" fmla="*/ 1223959 w 1796178"/>
                <a:gd name="connsiteY1" fmla="*/ 724959 h 888723"/>
                <a:gd name="connsiteX2" fmla="*/ 1199212 w 1796178"/>
                <a:gd name="connsiteY2" fmla="*/ 832932 h 888723"/>
                <a:gd name="connsiteX3" fmla="*/ 606085 w 1796178"/>
                <a:gd name="connsiteY3" fmla="*/ 831799 h 888723"/>
                <a:gd name="connsiteX4" fmla="*/ 404490 w 1796178"/>
                <a:gd name="connsiteY4" fmla="*/ 0 h 888723"/>
                <a:gd name="connsiteX5" fmla="*/ 1414097 w 1796178"/>
                <a:gd name="connsiteY5" fmla="*/ 0 h 888723"/>
                <a:gd name="connsiteX6" fmla="*/ 1796178 w 1796178"/>
                <a:gd name="connsiteY6" fmla="*/ 366594 h 888723"/>
                <a:gd name="connsiteX7" fmla="*/ 1730986 w 1796178"/>
                <a:gd name="connsiteY7" fmla="*/ 882701 h 888723"/>
                <a:gd name="connsiteX8" fmla="*/ 1262116 w 1796178"/>
                <a:gd name="connsiteY8" fmla="*/ 558482 h 888723"/>
                <a:gd name="connsiteX9" fmla="*/ 1243696 w 1796178"/>
                <a:gd name="connsiteY9" fmla="*/ 638853 h 888723"/>
                <a:gd name="connsiteX10" fmla="*/ 564031 w 1796178"/>
                <a:gd name="connsiteY10" fmla="*/ 638853 h 888723"/>
                <a:gd name="connsiteX11" fmla="*/ 547433 w 1796178"/>
                <a:gd name="connsiteY11" fmla="*/ 569189 h 888723"/>
                <a:gd name="connsiteX12" fmla="*/ 85336 w 1796178"/>
                <a:gd name="connsiteY12" fmla="*/ 888723 h 888723"/>
                <a:gd name="connsiteX13" fmla="*/ 63435 w 1796178"/>
                <a:gd name="connsiteY13" fmla="*/ 888723 h 888723"/>
                <a:gd name="connsiteX14" fmla="*/ 0 w 1796178"/>
                <a:gd name="connsiteY14" fmla="*/ 386544 h 888723"/>
                <a:gd name="connsiteX15" fmla="*/ 402019 w 1796178"/>
                <a:gd name="connsiteY15" fmla="*/ 820 h 888723"/>
                <a:gd name="connsiteX16" fmla="*/ 403147 w 1796178"/>
                <a:gd name="connsiteY16" fmla="*/ 4381 h 888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96178" h="888723">
                  <a:moveTo>
                    <a:pt x="584009" y="724959"/>
                  </a:moveTo>
                  <a:lnTo>
                    <a:pt x="1223959" y="724959"/>
                  </a:lnTo>
                  <a:cubicBezTo>
                    <a:pt x="1213563" y="762193"/>
                    <a:pt x="1205868" y="798366"/>
                    <a:pt x="1199212" y="832932"/>
                  </a:cubicBezTo>
                  <a:lnTo>
                    <a:pt x="606085" y="831799"/>
                  </a:lnTo>
                  <a:close/>
                  <a:moveTo>
                    <a:pt x="404490" y="0"/>
                  </a:moveTo>
                  <a:lnTo>
                    <a:pt x="1414097" y="0"/>
                  </a:lnTo>
                  <a:lnTo>
                    <a:pt x="1796178" y="366594"/>
                  </a:lnTo>
                  <a:lnTo>
                    <a:pt x="1730986" y="882701"/>
                  </a:lnTo>
                  <a:lnTo>
                    <a:pt x="1262116" y="558482"/>
                  </a:lnTo>
                  <a:lnTo>
                    <a:pt x="1243696" y="638853"/>
                  </a:lnTo>
                  <a:lnTo>
                    <a:pt x="564031" y="638853"/>
                  </a:lnTo>
                  <a:cubicBezTo>
                    <a:pt x="558973" y="616135"/>
                    <a:pt x="553310" y="592931"/>
                    <a:pt x="547433" y="569189"/>
                  </a:cubicBezTo>
                  <a:lnTo>
                    <a:pt x="85336" y="888723"/>
                  </a:lnTo>
                  <a:lnTo>
                    <a:pt x="63435" y="888723"/>
                  </a:lnTo>
                  <a:lnTo>
                    <a:pt x="0" y="386544"/>
                  </a:lnTo>
                  <a:lnTo>
                    <a:pt x="402019" y="820"/>
                  </a:lnTo>
                  <a:lnTo>
                    <a:pt x="403147" y="438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sz="2700" dirty="0"/>
            </a:p>
          </p:txBody>
        </p:sp>
        <p:grpSp>
          <p:nvGrpSpPr>
            <p:cNvPr id="67" name="Graphic 2">
              <a:extLst>
                <a:ext uri="{FF2B5EF4-FFF2-40B4-BE49-F238E27FC236}">
                  <a16:creationId xmlns:a16="http://schemas.microsoft.com/office/drawing/2014/main" id="{90D92DB0-5BB4-C4AC-382A-64C0703EDAD9}"/>
                </a:ext>
              </a:extLst>
            </p:cNvPr>
            <p:cNvGrpSpPr/>
            <p:nvPr/>
          </p:nvGrpSpPr>
          <p:grpSpPr>
            <a:xfrm rot="10800000">
              <a:off x="10334368" y="1376484"/>
              <a:ext cx="754394" cy="2180572"/>
              <a:chOff x="5817392" y="2747486"/>
              <a:chExt cx="552450" cy="1596854"/>
            </a:xfrm>
          </p:grpSpPr>
          <p:sp>
            <p:nvSpPr>
              <p:cNvPr id="68" name="Freeform: Shape 67">
                <a:extLst>
                  <a:ext uri="{FF2B5EF4-FFF2-40B4-BE49-F238E27FC236}">
                    <a16:creationId xmlns:a16="http://schemas.microsoft.com/office/drawing/2014/main" id="{8EDB1AF2-A7F5-8BCD-E86E-AA8C8DBC4643}"/>
                  </a:ext>
                </a:extLst>
              </p:cNvPr>
              <p:cNvSpPr/>
              <p:nvPr/>
            </p:nvSpPr>
            <p:spPr>
              <a:xfrm>
                <a:off x="5817392" y="3601390"/>
                <a:ext cx="552450" cy="742950"/>
              </a:xfrm>
              <a:custGeom>
                <a:avLst/>
                <a:gdLst>
                  <a:gd name="connsiteX0" fmla="*/ 551974 w 552450"/>
                  <a:gd name="connsiteY0" fmla="*/ 228614 h 742950"/>
                  <a:gd name="connsiteX1" fmla="*/ 279559 w 552450"/>
                  <a:gd name="connsiteY1" fmla="*/ 739154 h 742950"/>
                  <a:gd name="connsiteX2" fmla="*/ 7144 w 552450"/>
                  <a:gd name="connsiteY2" fmla="*/ 228614 h 742950"/>
                  <a:gd name="connsiteX3" fmla="*/ 551974 w 552450"/>
                  <a:gd name="connsiteY3" fmla="*/ 228614 h 742950"/>
                </a:gdLst>
                <a:ahLst/>
                <a:cxnLst>
                  <a:cxn ang="0">
                    <a:pos x="connsiteX0" y="connsiteY0"/>
                  </a:cxn>
                  <a:cxn ang="0">
                    <a:pos x="connsiteX1" y="connsiteY1"/>
                  </a:cxn>
                  <a:cxn ang="0">
                    <a:pos x="connsiteX2" y="connsiteY2"/>
                  </a:cxn>
                  <a:cxn ang="0">
                    <a:pos x="connsiteX3" y="connsiteY3"/>
                  </a:cxn>
                </a:cxnLst>
                <a:rect l="l" t="t" r="r" b="b"/>
                <a:pathLst>
                  <a:path w="552450" h="742950">
                    <a:moveTo>
                      <a:pt x="551974" y="228614"/>
                    </a:moveTo>
                    <a:lnTo>
                      <a:pt x="279559" y="739154"/>
                    </a:lnTo>
                    <a:lnTo>
                      <a:pt x="7144" y="228614"/>
                    </a:lnTo>
                    <a:cubicBezTo>
                      <a:pt x="186214" y="-71423"/>
                      <a:pt x="367189" y="-61898"/>
                      <a:pt x="551974" y="228614"/>
                    </a:cubicBezTo>
                    <a:close/>
                  </a:path>
                </a:pathLst>
              </a:custGeom>
              <a:solidFill>
                <a:schemeClr val="accent1">
                  <a:alpha val="52000"/>
                </a:schemeClr>
              </a:solid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78416006-3533-072D-99F8-2E67B85C5B80}"/>
                  </a:ext>
                </a:extLst>
              </p:cNvPr>
              <p:cNvSpPr/>
              <p:nvPr/>
            </p:nvSpPr>
            <p:spPr>
              <a:xfrm>
                <a:off x="5935503" y="3680081"/>
                <a:ext cx="304800" cy="657225"/>
              </a:xfrm>
              <a:custGeom>
                <a:avLst/>
                <a:gdLst>
                  <a:gd name="connsiteX0" fmla="*/ 297656 w 304800"/>
                  <a:gd name="connsiteY0" fmla="*/ 37526 h 657225"/>
                  <a:gd name="connsiteX1" fmla="*/ 161449 w 304800"/>
                  <a:gd name="connsiteY1" fmla="*/ 654746 h 657225"/>
                  <a:gd name="connsiteX2" fmla="*/ 7144 w 304800"/>
                  <a:gd name="connsiteY2" fmla="*/ 51814 h 657225"/>
                  <a:gd name="connsiteX3" fmla="*/ 297656 w 304800"/>
                  <a:gd name="connsiteY3" fmla="*/ 37526 h 657225"/>
                </a:gdLst>
                <a:ahLst/>
                <a:cxnLst>
                  <a:cxn ang="0">
                    <a:pos x="connsiteX0" y="connsiteY0"/>
                  </a:cxn>
                  <a:cxn ang="0">
                    <a:pos x="connsiteX1" y="connsiteY1"/>
                  </a:cxn>
                  <a:cxn ang="0">
                    <a:pos x="connsiteX2" y="connsiteY2"/>
                  </a:cxn>
                  <a:cxn ang="0">
                    <a:pos x="connsiteX3" y="connsiteY3"/>
                  </a:cxn>
                </a:cxnLst>
                <a:rect l="l" t="t" r="r" b="b"/>
                <a:pathLst>
                  <a:path w="304800" h="657225">
                    <a:moveTo>
                      <a:pt x="297656" y="37526"/>
                    </a:moveTo>
                    <a:lnTo>
                      <a:pt x="161449" y="654746"/>
                    </a:lnTo>
                    <a:lnTo>
                      <a:pt x="7144" y="51814"/>
                    </a:lnTo>
                    <a:cubicBezTo>
                      <a:pt x="107156" y="-10099"/>
                      <a:pt x="188119" y="-574"/>
                      <a:pt x="297656" y="37526"/>
                    </a:cubicBezTo>
                    <a:close/>
                  </a:path>
                </a:pathLst>
              </a:custGeom>
              <a:solidFill>
                <a:schemeClr val="bg1">
                  <a:alpha val="54000"/>
                </a:schemeClr>
              </a:solid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11234CFE-6755-28A6-9E3B-8EB1CBB84449}"/>
                  </a:ext>
                </a:extLst>
              </p:cNvPr>
              <p:cNvSpPr/>
              <p:nvPr/>
            </p:nvSpPr>
            <p:spPr>
              <a:xfrm>
                <a:off x="5919078" y="2844641"/>
                <a:ext cx="337344" cy="952500"/>
              </a:xfrm>
              <a:custGeom>
                <a:avLst/>
                <a:gdLst>
                  <a:gd name="connsiteX0" fmla="*/ 277808 w 276225"/>
                  <a:gd name="connsiteY0" fmla="*/ 7144 h 952500"/>
                  <a:gd name="connsiteX1" fmla="*/ 277808 w 276225"/>
                  <a:gd name="connsiteY1" fmla="*/ 903446 h 952500"/>
                  <a:gd name="connsiteX2" fmla="*/ 95880 w 276225"/>
                  <a:gd name="connsiteY2" fmla="*/ 948214 h 952500"/>
                  <a:gd name="connsiteX3" fmla="*/ 7298 w 276225"/>
                  <a:gd name="connsiteY3" fmla="*/ 925354 h 952500"/>
                  <a:gd name="connsiteX4" fmla="*/ 9203 w 276225"/>
                  <a:gd name="connsiteY4" fmla="*/ 7144 h 952500"/>
                  <a:gd name="connsiteX5" fmla="*/ 277808 w 276225"/>
                  <a:gd name="connsiteY5" fmla="*/ 7144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6225" h="952500">
                    <a:moveTo>
                      <a:pt x="277808" y="7144"/>
                    </a:moveTo>
                    <a:cubicBezTo>
                      <a:pt x="278760" y="277654"/>
                      <a:pt x="276855" y="511016"/>
                      <a:pt x="277808" y="903446"/>
                    </a:cubicBezTo>
                    <a:cubicBezTo>
                      <a:pt x="193035" y="926306"/>
                      <a:pt x="159698" y="947261"/>
                      <a:pt x="95880" y="948214"/>
                    </a:cubicBezTo>
                    <a:cubicBezTo>
                      <a:pt x="57780" y="948214"/>
                      <a:pt x="45398" y="925354"/>
                      <a:pt x="7298" y="925354"/>
                    </a:cubicBezTo>
                    <a:cubicBezTo>
                      <a:pt x="6345" y="530066"/>
                      <a:pt x="10155" y="287179"/>
                      <a:pt x="9203" y="7144"/>
                    </a:cubicBezTo>
                    <a:lnTo>
                      <a:pt x="277808" y="7144"/>
                    </a:lnTo>
                    <a:close/>
                  </a:path>
                </a:pathLst>
              </a:custGeom>
              <a:solidFill>
                <a:schemeClr val="accent1">
                  <a:lumMod val="90000"/>
                </a:schemeClr>
              </a:solid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C141664F-67EC-3C38-8DBD-0B71EA81AA18}"/>
                  </a:ext>
                </a:extLst>
              </p:cNvPr>
              <p:cNvSpPr/>
              <p:nvPr/>
            </p:nvSpPr>
            <p:spPr>
              <a:xfrm>
                <a:off x="6214479" y="2843688"/>
                <a:ext cx="152400" cy="990600"/>
              </a:xfrm>
              <a:custGeom>
                <a:avLst/>
                <a:gdLst>
                  <a:gd name="connsiteX0" fmla="*/ 152031 w 152400"/>
                  <a:gd name="connsiteY0" fmla="*/ 8096 h 990600"/>
                  <a:gd name="connsiteX1" fmla="*/ 152031 w 152400"/>
                  <a:gd name="connsiteY1" fmla="*/ 980599 h 990600"/>
                  <a:gd name="connsiteX2" fmla="*/ 7251 w 152400"/>
                  <a:gd name="connsiteY2" fmla="*/ 905351 h 990600"/>
                  <a:gd name="connsiteX3" fmla="*/ 12013 w 152400"/>
                  <a:gd name="connsiteY3" fmla="*/ 7144 h 990600"/>
                  <a:gd name="connsiteX4" fmla="*/ 152031 w 152400"/>
                  <a:gd name="connsiteY4" fmla="*/ 8096 h 99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990600">
                    <a:moveTo>
                      <a:pt x="152031" y="8096"/>
                    </a:moveTo>
                    <a:cubicBezTo>
                      <a:pt x="152983" y="346234"/>
                      <a:pt x="151078" y="536734"/>
                      <a:pt x="152031" y="980599"/>
                    </a:cubicBezTo>
                    <a:cubicBezTo>
                      <a:pt x="78688" y="1003459"/>
                      <a:pt x="39636" y="931069"/>
                      <a:pt x="7251" y="905351"/>
                    </a:cubicBezTo>
                    <a:cubicBezTo>
                      <a:pt x="6298" y="698659"/>
                      <a:pt x="12013" y="156686"/>
                      <a:pt x="12013" y="7144"/>
                    </a:cubicBezTo>
                    <a:lnTo>
                      <a:pt x="152031" y="8096"/>
                    </a:lnTo>
                    <a:close/>
                  </a:path>
                </a:pathLst>
              </a:custGeom>
              <a:solidFill>
                <a:schemeClr val="accent1"/>
              </a:solid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B2E95528-78DF-E3D1-2B0C-AAB73339C018}"/>
                  </a:ext>
                </a:extLst>
              </p:cNvPr>
              <p:cNvSpPr/>
              <p:nvPr/>
            </p:nvSpPr>
            <p:spPr>
              <a:xfrm>
                <a:off x="5817922" y="2845593"/>
                <a:ext cx="142875" cy="981075"/>
              </a:xfrm>
              <a:custGeom>
                <a:avLst/>
                <a:gdLst>
                  <a:gd name="connsiteX0" fmla="*/ 141870 w 142875"/>
                  <a:gd name="connsiteY0" fmla="*/ 7144 h 981075"/>
                  <a:gd name="connsiteX1" fmla="*/ 139012 w 142875"/>
                  <a:gd name="connsiteY1" fmla="*/ 925354 h 981075"/>
                  <a:gd name="connsiteX2" fmla="*/ 7567 w 142875"/>
                  <a:gd name="connsiteY2" fmla="*/ 980599 h 981075"/>
                  <a:gd name="connsiteX3" fmla="*/ 7567 w 142875"/>
                  <a:gd name="connsiteY3" fmla="*/ 7144 h 981075"/>
                  <a:gd name="connsiteX4" fmla="*/ 141870 w 142875"/>
                  <a:gd name="connsiteY4" fmla="*/ 7144 h 981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981075">
                    <a:moveTo>
                      <a:pt x="141870" y="7144"/>
                    </a:moveTo>
                    <a:cubicBezTo>
                      <a:pt x="142822" y="320516"/>
                      <a:pt x="137107" y="487204"/>
                      <a:pt x="139012" y="925354"/>
                    </a:cubicBezTo>
                    <a:cubicBezTo>
                      <a:pt x="107580" y="925354"/>
                      <a:pt x="38047" y="980599"/>
                      <a:pt x="7567" y="980599"/>
                    </a:cubicBezTo>
                    <a:cubicBezTo>
                      <a:pt x="6615" y="748189"/>
                      <a:pt x="7567" y="180499"/>
                      <a:pt x="7567" y="7144"/>
                    </a:cubicBezTo>
                    <a:lnTo>
                      <a:pt x="141870" y="7144"/>
                    </a:lnTo>
                    <a:close/>
                  </a:path>
                </a:pathLst>
              </a:custGeom>
              <a:solidFill>
                <a:schemeClr val="accent1">
                  <a:lumMod val="75000"/>
                </a:schemeClr>
              </a:solid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341E6BA9-DE6A-BC35-84F4-77E650B8AE7D}"/>
                  </a:ext>
                </a:extLst>
              </p:cNvPr>
              <p:cNvSpPr/>
              <p:nvPr/>
            </p:nvSpPr>
            <p:spPr>
              <a:xfrm>
                <a:off x="5818346" y="2747486"/>
                <a:ext cx="548533" cy="148225"/>
              </a:xfrm>
              <a:custGeom>
                <a:avLst/>
                <a:gdLst>
                  <a:gd name="connsiteX0" fmla="*/ 7144 w 552450"/>
                  <a:gd name="connsiteY0" fmla="*/ 7144 h 161925"/>
                  <a:gd name="connsiteX1" fmla="*/ 552926 w 552450"/>
                  <a:gd name="connsiteY1" fmla="*/ 7144 h 161925"/>
                  <a:gd name="connsiteX2" fmla="*/ 552926 w 552450"/>
                  <a:gd name="connsiteY2" fmla="*/ 162401 h 161925"/>
                  <a:gd name="connsiteX3" fmla="*/ 7144 w 552450"/>
                  <a:gd name="connsiteY3" fmla="*/ 162401 h 161925"/>
                </a:gdLst>
                <a:ahLst/>
                <a:cxnLst>
                  <a:cxn ang="0">
                    <a:pos x="connsiteX0" y="connsiteY0"/>
                  </a:cxn>
                  <a:cxn ang="0">
                    <a:pos x="connsiteX1" y="connsiteY1"/>
                  </a:cxn>
                  <a:cxn ang="0">
                    <a:pos x="connsiteX2" y="connsiteY2"/>
                  </a:cxn>
                  <a:cxn ang="0">
                    <a:pos x="connsiteX3" y="connsiteY3"/>
                  </a:cxn>
                </a:cxnLst>
                <a:rect l="l" t="t" r="r" b="b"/>
                <a:pathLst>
                  <a:path w="552450" h="161925">
                    <a:moveTo>
                      <a:pt x="7144" y="7144"/>
                    </a:moveTo>
                    <a:lnTo>
                      <a:pt x="552926" y="7144"/>
                    </a:lnTo>
                    <a:lnTo>
                      <a:pt x="552926" y="162401"/>
                    </a:lnTo>
                    <a:lnTo>
                      <a:pt x="7144" y="162401"/>
                    </a:lnTo>
                    <a:close/>
                  </a:path>
                </a:pathLst>
              </a:custGeom>
              <a:solidFill>
                <a:schemeClr val="accent4"/>
              </a:solid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9BF3FA9E-E57D-2B2A-11A7-8092D7694EBB}"/>
                  </a:ext>
                </a:extLst>
              </p:cNvPr>
              <p:cNvSpPr/>
              <p:nvPr/>
            </p:nvSpPr>
            <p:spPr>
              <a:xfrm>
                <a:off x="6014561" y="4183185"/>
                <a:ext cx="161925" cy="152400"/>
              </a:xfrm>
              <a:custGeom>
                <a:avLst/>
                <a:gdLst>
                  <a:gd name="connsiteX0" fmla="*/ 163354 w 161925"/>
                  <a:gd name="connsiteY0" fmla="*/ 7814 h 152400"/>
                  <a:gd name="connsiteX1" fmla="*/ 85249 w 161925"/>
                  <a:gd name="connsiteY1" fmla="*/ 154499 h 152400"/>
                  <a:gd name="connsiteX2" fmla="*/ 7144 w 161925"/>
                  <a:gd name="connsiteY2" fmla="*/ 7814 h 152400"/>
                  <a:gd name="connsiteX3" fmla="*/ 163354 w 161925"/>
                  <a:gd name="connsiteY3" fmla="*/ 7814 h 152400"/>
                </a:gdLst>
                <a:ahLst/>
                <a:cxnLst>
                  <a:cxn ang="0">
                    <a:pos x="connsiteX0" y="connsiteY0"/>
                  </a:cxn>
                  <a:cxn ang="0">
                    <a:pos x="connsiteX1" y="connsiteY1"/>
                  </a:cxn>
                  <a:cxn ang="0">
                    <a:pos x="connsiteX2" y="connsiteY2"/>
                  </a:cxn>
                  <a:cxn ang="0">
                    <a:pos x="connsiteX3" y="connsiteY3"/>
                  </a:cxn>
                </a:cxnLst>
                <a:rect l="l" t="t" r="r" b="b"/>
                <a:pathLst>
                  <a:path w="161925" h="152400">
                    <a:moveTo>
                      <a:pt x="163354" y="7814"/>
                    </a:moveTo>
                    <a:lnTo>
                      <a:pt x="85249" y="154499"/>
                    </a:lnTo>
                    <a:lnTo>
                      <a:pt x="7144" y="7814"/>
                    </a:lnTo>
                    <a:cubicBezTo>
                      <a:pt x="47149" y="8767"/>
                      <a:pt x="107156" y="5910"/>
                      <a:pt x="163354" y="7814"/>
                    </a:cubicBezTo>
                    <a:close/>
                  </a:path>
                </a:pathLst>
              </a:custGeom>
              <a:solidFill>
                <a:srgbClr val="231F20"/>
              </a:solidFill>
              <a:ln w="9525" cap="flat">
                <a:noFill/>
                <a:prstDash val="solid"/>
                <a:miter/>
              </a:ln>
            </p:spPr>
            <p:txBody>
              <a:bodyPr rtlCol="0" anchor="ctr"/>
              <a:lstStyle/>
              <a:p>
                <a:endParaRPr lang="en-US"/>
              </a:p>
            </p:txBody>
          </p:sp>
        </p:grpSp>
      </p:grpSp>
      <p:sp>
        <p:nvSpPr>
          <p:cNvPr id="75" name="Rectangle: Rounded Corners 74" descr="n185 Fb Thu Huong Pham">
            <a:extLst>
              <a:ext uri="{FF2B5EF4-FFF2-40B4-BE49-F238E27FC236}">
                <a16:creationId xmlns:a16="http://schemas.microsoft.com/office/drawing/2014/main" id="{8E616806-38BD-7655-13AC-DE540C3A8936}"/>
              </a:ext>
            </a:extLst>
          </p:cNvPr>
          <p:cNvSpPr/>
          <p:nvPr/>
        </p:nvSpPr>
        <p:spPr>
          <a:xfrm>
            <a:off x="2650481" y="154014"/>
            <a:ext cx="6065406" cy="898593"/>
          </a:xfrm>
          <a:prstGeom prst="round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r>
              <a:rPr lang="vi-VN" sz="1600" b="1" dirty="0"/>
              <a:t>Mô tả sóng</a:t>
            </a:r>
            <a:endParaRPr lang="en-US" sz="1600" dirty="0"/>
          </a:p>
          <a:p>
            <a:r>
              <a:rPr lang="vi-VN" sz="1600" dirty="0"/>
              <a:t>- Công thức liên hệ giữa </a:t>
            </a:r>
            <a:r>
              <a:rPr lang="en-US" sz="1600" dirty="0"/>
              <a:t>λ</a:t>
            </a:r>
            <a:r>
              <a:rPr lang="vi-VN" sz="1600" dirty="0"/>
              <a:t>, v, T, f : </a:t>
            </a:r>
            <a:r>
              <a:rPr lang="en-US" sz="1600" dirty="0"/>
              <a:t>λ</a:t>
            </a:r>
            <a:r>
              <a:rPr lang="vi-VN" sz="1600" dirty="0"/>
              <a:t> = vT = v/f</a:t>
            </a:r>
            <a:endParaRPr lang="en-US" sz="1600" dirty="0"/>
          </a:p>
          <a:p>
            <a:r>
              <a:rPr lang="vi-VN" sz="1600" dirty="0"/>
              <a:t>-  Công thức  tính tốc độ sóng: v = s/t</a:t>
            </a:r>
            <a:endParaRPr lang="en-US" sz="1600" dirty="0"/>
          </a:p>
        </p:txBody>
      </p:sp>
      <p:sp>
        <p:nvSpPr>
          <p:cNvPr id="76" name="Rectangle: Rounded Corners 75" descr="n185 Fb Thu Huong Pham">
            <a:extLst>
              <a:ext uri="{FF2B5EF4-FFF2-40B4-BE49-F238E27FC236}">
                <a16:creationId xmlns:a16="http://schemas.microsoft.com/office/drawing/2014/main" id="{28A0FD4D-3FD7-1B76-3EB0-6F819B3DBB4C}"/>
              </a:ext>
            </a:extLst>
          </p:cNvPr>
          <p:cNvSpPr/>
          <p:nvPr/>
        </p:nvSpPr>
        <p:spPr>
          <a:xfrm>
            <a:off x="2635734" y="1101163"/>
            <a:ext cx="6065406" cy="1493619"/>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r>
              <a:rPr lang="vi-VN" sz="1600" b="1" dirty="0"/>
              <a:t>Giao thoa ánh sáng</a:t>
            </a:r>
            <a:endParaRPr lang="en-US" sz="1600" dirty="0"/>
          </a:p>
          <a:p>
            <a:r>
              <a:rPr lang="vi-VN" sz="1600" dirty="0"/>
              <a:t>Khoảng cách giữa n vân sáng hoặc tối liên tiếp có </a:t>
            </a:r>
            <a:r>
              <a:rPr lang="vi-VN" sz="1600" b="1" dirty="0"/>
              <a:t>(n – 1)</a:t>
            </a:r>
            <a:r>
              <a:rPr lang="vi-VN" sz="1600" dirty="0"/>
              <a:t> khoảng vân.</a:t>
            </a:r>
            <a:endParaRPr lang="en-US" sz="1600" dirty="0"/>
          </a:p>
          <a:p>
            <a:r>
              <a:rPr lang="vi-VN" sz="1600" dirty="0"/>
              <a:t>Vị trí vân sáng: vân sáng bậc n ứng với: </a:t>
            </a:r>
            <a:r>
              <a:rPr lang="vi-VN" sz="1600" b="1" dirty="0"/>
              <a:t>k = n</a:t>
            </a:r>
            <a:r>
              <a:rPr lang="vi-VN" sz="1600" dirty="0"/>
              <a:t> (</a:t>
            </a:r>
            <a:r>
              <a:rPr lang="vi-VN" sz="1600" b="1" dirty="0"/>
              <a:t>k = 0: VS trung tâm)</a:t>
            </a:r>
            <a:endParaRPr lang="en-US" sz="1600" dirty="0"/>
          </a:p>
          <a:p>
            <a:r>
              <a:rPr lang="vi-VN" sz="1600" dirty="0"/>
              <a:t>Vị trí vân tối: vân tối thứ n ứng với: </a:t>
            </a:r>
            <a:r>
              <a:rPr lang="vi-VN" sz="1600" b="1" dirty="0"/>
              <a:t>k = (n – 1)</a:t>
            </a:r>
            <a:endParaRPr lang="en-US" sz="1600" dirty="0"/>
          </a:p>
        </p:txBody>
      </p:sp>
      <mc:AlternateContent xmlns:mc="http://schemas.openxmlformats.org/markup-compatibility/2006">
        <mc:Choice xmlns:a14="http://schemas.microsoft.com/office/drawing/2010/main" Requires="a14">
          <p:sp>
            <p:nvSpPr>
              <p:cNvPr id="77" name="Rectangle: Rounded Corners 76" descr="n185 Fb Thu Huong Pham">
                <a:extLst>
                  <a:ext uri="{FF2B5EF4-FFF2-40B4-BE49-F238E27FC236}">
                    <a16:creationId xmlns:a16="http://schemas.microsoft.com/office/drawing/2014/main" id="{ECEE74AE-81C1-BB1A-6275-10D27219B3BF}"/>
                  </a:ext>
                </a:extLst>
              </p:cNvPr>
              <p:cNvSpPr/>
              <p:nvPr/>
            </p:nvSpPr>
            <p:spPr>
              <a:xfrm>
                <a:off x="2617620" y="2682241"/>
                <a:ext cx="6099642" cy="2238647"/>
              </a:xfrm>
              <a:prstGeom prst="roundRect">
                <a:avLst/>
              </a:prstGeom>
              <a:noFill/>
              <a:ln>
                <a:solidFill>
                  <a:schemeClr val="tx2"/>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vi-VN" sz="1600" b="1" dirty="0"/>
                  <a:t>Sóng dừng</a:t>
                </a:r>
                <a:endParaRPr lang="en-US" sz="1600" dirty="0"/>
              </a:p>
              <a:p>
                <a:r>
                  <a:rPr lang="vi-VN" sz="1600" dirty="0"/>
                  <a:t>- Điều kiện có sóng dừng</a:t>
                </a:r>
                <a:r>
                  <a:rPr lang="en-US" sz="1600" dirty="0"/>
                  <a:t> </a:t>
                </a:r>
                <a:r>
                  <a:rPr lang="vi-VN" sz="1600" dirty="0"/>
                  <a:t>2 đầu cố định: L = n</a:t>
                </a:r>
                <a14:m>
                  <m:oMath xmlns:m="http://schemas.openxmlformats.org/officeDocument/2006/math">
                    <m:f>
                      <m:fPr>
                        <m:ctrlPr>
                          <a:rPr lang="en-US" sz="1600" i="1">
                            <a:latin typeface="Cambria Math" panose="02040503050406030204" pitchFamily="18" charset="0"/>
                          </a:rPr>
                        </m:ctrlPr>
                      </m:fPr>
                      <m:num>
                        <m:r>
                          <a:rPr lang="vi-VN" sz="1600" i="1">
                            <a:latin typeface="Cambria Math" panose="02040503050406030204" pitchFamily="18" charset="0"/>
                          </a:rPr>
                          <m:t>𝜆</m:t>
                        </m:r>
                      </m:num>
                      <m:den>
                        <m:r>
                          <a:rPr lang="vi-VN" sz="1600" i="1">
                            <a:latin typeface="Cambria Math" panose="02040503050406030204" pitchFamily="18" charset="0"/>
                          </a:rPr>
                          <m:t>2</m:t>
                        </m:r>
                      </m:den>
                    </m:f>
                  </m:oMath>
                </a14:m>
                <a:r>
                  <a:rPr lang="vi-VN" sz="1600" dirty="0"/>
                  <a:t> (n =1,2,3…)</a:t>
                </a:r>
                <a:endParaRPr lang="en-US" sz="1600" dirty="0"/>
              </a:p>
              <a:p>
                <a:r>
                  <a:rPr lang="vi-VN" sz="1600" dirty="0"/>
                  <a:t>Số bụng sóng = k</a:t>
                </a:r>
                <a:r>
                  <a:rPr lang="en-US" sz="1600" dirty="0"/>
                  <a:t>                </a:t>
                </a:r>
                <a:r>
                  <a:rPr lang="vi-VN" sz="1600" dirty="0"/>
                  <a:t>Số nút sóng = k+1</a:t>
                </a:r>
                <a:endParaRPr lang="en-US" sz="1600" dirty="0"/>
              </a:p>
              <a:p>
                <a:r>
                  <a:rPr lang="vi-VN" sz="1600" dirty="0"/>
                  <a:t>- Điều kiện 1 đầu cố định, 1 đầu thả: L = (2n+1)</a:t>
                </a:r>
                <a14:m>
                  <m:oMath xmlns:m="http://schemas.openxmlformats.org/officeDocument/2006/math">
                    <m:f>
                      <m:fPr>
                        <m:ctrlPr>
                          <a:rPr lang="en-US" sz="1600" i="1">
                            <a:latin typeface="Cambria Math" panose="02040503050406030204" pitchFamily="18" charset="0"/>
                          </a:rPr>
                        </m:ctrlPr>
                      </m:fPr>
                      <m:num>
                        <m:r>
                          <a:rPr lang="vi-VN" sz="1600" i="1">
                            <a:latin typeface="Cambria Math" panose="02040503050406030204" pitchFamily="18" charset="0"/>
                          </a:rPr>
                          <m:t>𝜆</m:t>
                        </m:r>
                      </m:num>
                      <m:den>
                        <m:r>
                          <a:rPr lang="vi-VN" sz="1600" i="1">
                            <a:latin typeface="Cambria Math" panose="02040503050406030204" pitchFamily="18" charset="0"/>
                          </a:rPr>
                          <m:t>2</m:t>
                        </m:r>
                      </m:den>
                    </m:f>
                  </m:oMath>
                </a14:m>
                <a:r>
                  <a:rPr lang="vi-VN" sz="1600" dirty="0"/>
                  <a:t> (n = 0,1,2,</a:t>
                </a:r>
                <a:r>
                  <a:rPr lang="en-US" sz="1600" dirty="0"/>
                  <a:t>..</a:t>
                </a:r>
                <a:r>
                  <a:rPr lang="vi-VN" sz="1600" dirty="0"/>
                  <a:t>)</a:t>
                </a:r>
                <a:endParaRPr lang="en-US" sz="1600" dirty="0"/>
              </a:p>
              <a:p>
                <a:r>
                  <a:rPr lang="vi-VN" sz="1600" dirty="0"/>
                  <a:t>Số bụng sóng = k+1</a:t>
                </a:r>
                <a:r>
                  <a:rPr lang="en-US" sz="1600" dirty="0"/>
                  <a:t>            </a:t>
                </a:r>
                <a:r>
                  <a:rPr lang="vi-VN" sz="1600" dirty="0"/>
                  <a:t>Số nút sóng = k+1</a:t>
                </a:r>
                <a:endParaRPr lang="en-US" sz="1600" dirty="0"/>
              </a:p>
              <a:p>
                <a:r>
                  <a:rPr lang="vi-VN" sz="1600" dirty="0"/>
                  <a:t>- Khoảng cách gần nhất của 2 nút</a:t>
                </a:r>
                <a:r>
                  <a:rPr lang="en-US" sz="1600" dirty="0"/>
                  <a:t> (</a:t>
                </a:r>
                <a:r>
                  <a:rPr lang="en-US" sz="1600" dirty="0" err="1"/>
                  <a:t>bụng</a:t>
                </a:r>
                <a:r>
                  <a:rPr lang="en-US" sz="1600" dirty="0"/>
                  <a:t>) </a:t>
                </a:r>
                <a:r>
                  <a:rPr lang="vi-VN" sz="1600" dirty="0"/>
                  <a:t>là </a:t>
                </a:r>
                <a14:m>
                  <m:oMath xmlns:m="http://schemas.openxmlformats.org/officeDocument/2006/math">
                    <m:f>
                      <m:fPr>
                        <m:ctrlPr>
                          <a:rPr lang="en-US" sz="1600" i="1">
                            <a:latin typeface="Cambria Math" panose="02040503050406030204" pitchFamily="18" charset="0"/>
                          </a:rPr>
                        </m:ctrlPr>
                      </m:fPr>
                      <m:num>
                        <m:r>
                          <a:rPr lang="vi-VN" sz="1600" i="1">
                            <a:latin typeface="Cambria Math" panose="02040503050406030204" pitchFamily="18" charset="0"/>
                          </a:rPr>
                          <m:t>𝜆</m:t>
                        </m:r>
                      </m:num>
                      <m:den>
                        <m:r>
                          <a:rPr lang="vi-VN" sz="1600" i="1">
                            <a:latin typeface="Cambria Math" panose="02040503050406030204" pitchFamily="18" charset="0"/>
                          </a:rPr>
                          <m:t>2</m:t>
                        </m:r>
                      </m:den>
                    </m:f>
                  </m:oMath>
                </a14:m>
                <a:r>
                  <a:rPr lang="en-US" sz="1600" dirty="0"/>
                  <a:t>. </a:t>
                </a:r>
                <a:r>
                  <a:rPr lang="vi-VN" sz="1600" dirty="0"/>
                  <a:t>Khoảng cách gần nhất giữa nút sóng và bụng sóng là </a:t>
                </a:r>
                <a14:m>
                  <m:oMath xmlns:m="http://schemas.openxmlformats.org/officeDocument/2006/math">
                    <m:f>
                      <m:fPr>
                        <m:ctrlPr>
                          <a:rPr lang="en-US" sz="1600" i="1">
                            <a:latin typeface="Cambria Math" panose="02040503050406030204" pitchFamily="18" charset="0"/>
                          </a:rPr>
                        </m:ctrlPr>
                      </m:fPr>
                      <m:num>
                        <m:r>
                          <a:rPr lang="vi-VN" sz="1600" i="1">
                            <a:latin typeface="Cambria Math" panose="02040503050406030204" pitchFamily="18" charset="0"/>
                          </a:rPr>
                          <m:t>𝜆</m:t>
                        </m:r>
                      </m:num>
                      <m:den>
                        <m:r>
                          <a:rPr lang="vi-VN" sz="1600" i="1">
                            <a:latin typeface="Cambria Math" panose="02040503050406030204" pitchFamily="18" charset="0"/>
                          </a:rPr>
                          <m:t>4</m:t>
                        </m:r>
                      </m:den>
                    </m:f>
                  </m:oMath>
                </a14:m>
                <a:endParaRPr lang="en-US" sz="1600" dirty="0"/>
              </a:p>
            </p:txBody>
          </p:sp>
        </mc:Choice>
        <mc:Fallback>
          <p:sp>
            <p:nvSpPr>
              <p:cNvPr id="77" name="Rectangle: Rounded Corners 76" descr="n185 Fb Thu Huong Pham">
                <a:extLst>
                  <a:ext uri="{FF2B5EF4-FFF2-40B4-BE49-F238E27FC236}">
                    <a16:creationId xmlns:a16="http://schemas.microsoft.com/office/drawing/2014/main" id="{ECEE74AE-81C1-BB1A-6275-10D27219B3BF}"/>
                  </a:ext>
                </a:extLst>
              </p:cNvPr>
              <p:cNvSpPr>
                <a:spLocks noRot="1" noChangeAspect="1" noMove="1" noResize="1" noEditPoints="1" noAdjustHandles="1" noChangeArrowheads="1" noChangeShapeType="1" noTextEdit="1"/>
              </p:cNvSpPr>
              <p:nvPr/>
            </p:nvSpPr>
            <p:spPr>
              <a:xfrm>
                <a:off x="2617620" y="2682241"/>
                <a:ext cx="6099642" cy="2238647"/>
              </a:xfrm>
              <a:prstGeom prst="roundRect">
                <a:avLst/>
              </a:prstGeom>
              <a:blipFill>
                <a:blip r:embed="rId2"/>
                <a:stretch>
                  <a:fillRect t="-539" b="-809"/>
                </a:stretch>
              </a:blipFill>
              <a:ln>
                <a:solidFill>
                  <a:schemeClr val="tx2"/>
                </a:solidFill>
              </a:ln>
            </p:spPr>
            <p:txBody>
              <a:bodyPr/>
              <a:lstStyle/>
              <a:p>
                <a:r>
                  <a:rPr lang="en-US">
                    <a:noFill/>
                  </a:rPr>
                  <a:t> </a:t>
                </a:r>
              </a:p>
            </p:txBody>
          </p:sp>
        </mc:Fallback>
      </mc:AlternateContent>
      <p:sp>
        <p:nvSpPr>
          <p:cNvPr id="83" name="TextBox 82" descr="n185 Fb Thu Huong Pham">
            <a:extLst>
              <a:ext uri="{FF2B5EF4-FFF2-40B4-BE49-F238E27FC236}">
                <a16:creationId xmlns:a16="http://schemas.microsoft.com/office/drawing/2014/main" id="{DF8B1918-6F4D-AFE6-F424-6BC9DEC95C91}"/>
              </a:ext>
            </a:extLst>
          </p:cNvPr>
          <p:cNvSpPr txBox="1"/>
          <p:nvPr/>
        </p:nvSpPr>
        <p:spPr>
          <a:xfrm>
            <a:off x="402847" y="1620177"/>
            <a:ext cx="842534" cy="1131848"/>
          </a:xfrm>
          <a:prstGeom prst="rect">
            <a:avLst/>
          </a:prstGeom>
          <a:noFill/>
        </p:spPr>
        <p:txBody>
          <a:bodyPr wrap="square">
            <a:spAutoFit/>
          </a:bodyPr>
          <a:lstStyle/>
          <a:p>
            <a:pPr algn="ctr">
              <a:lnSpc>
                <a:spcPct val="150000"/>
              </a:lnSpc>
            </a:pPr>
            <a:r>
              <a:rPr lang="en-US" sz="2400" b="1" dirty="0"/>
              <a:t>LƯU</a:t>
            </a:r>
          </a:p>
          <a:p>
            <a:pPr algn="ctr">
              <a:lnSpc>
                <a:spcPct val="150000"/>
              </a:lnSpc>
            </a:pPr>
            <a:r>
              <a:rPr lang="en-US" sz="2400" b="1" dirty="0"/>
              <a:t>Ý</a:t>
            </a:r>
          </a:p>
        </p:txBody>
      </p:sp>
    </p:spTree>
    <p:extLst>
      <p:ext uri="{BB962C8B-B14F-4D97-AF65-F5344CB8AC3E}">
        <p14:creationId xmlns:p14="http://schemas.microsoft.com/office/powerpoint/2010/main" val="2899277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3"/>
                                        </p:tgtEl>
                                        <p:attrNameLst>
                                          <p:attrName>style.visibility</p:attrName>
                                        </p:attrNameLst>
                                      </p:cBhvr>
                                      <p:to>
                                        <p:strVal val="visible"/>
                                      </p:to>
                                    </p:set>
                                    <p:animEffect transition="in" filter="wipe(down)">
                                      <p:cBhvr>
                                        <p:cTn id="10" dur="500"/>
                                        <p:tgtEl>
                                          <p:spTgt spid="8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500"/>
                                        <p:tgtEl>
                                          <p:spTgt spid="5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5"/>
                                        </p:tgtEl>
                                        <p:attrNameLst>
                                          <p:attrName>style.visibility</p:attrName>
                                        </p:attrNameLst>
                                      </p:cBhvr>
                                      <p:to>
                                        <p:strVal val="visible"/>
                                      </p:to>
                                    </p:set>
                                    <p:animEffect transition="in" filter="wipe(down)">
                                      <p:cBhvr>
                                        <p:cTn id="20" dur="500"/>
                                        <p:tgtEl>
                                          <p:spTgt spid="7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wipe(down)">
                                      <p:cBhvr>
                                        <p:cTn id="25" dur="500"/>
                                        <p:tgtEl>
                                          <p:spTgt spid="5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76"/>
                                        </p:tgtEl>
                                        <p:attrNameLst>
                                          <p:attrName>style.visibility</p:attrName>
                                        </p:attrNameLst>
                                      </p:cBhvr>
                                      <p:to>
                                        <p:strVal val="visible"/>
                                      </p:to>
                                    </p:set>
                                    <p:animEffect transition="in" filter="wipe(down)">
                                      <p:cBhvr>
                                        <p:cTn id="30" dur="500"/>
                                        <p:tgtEl>
                                          <p:spTgt spid="7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wipe(down)">
                                      <p:cBhvr>
                                        <p:cTn id="35" dur="500"/>
                                        <p:tgtEl>
                                          <p:spTgt spid="6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77"/>
                                        </p:tgtEl>
                                        <p:attrNameLst>
                                          <p:attrName>style.visibility</p:attrName>
                                        </p:attrNameLst>
                                      </p:cBhvr>
                                      <p:to>
                                        <p:strVal val="visible"/>
                                      </p:to>
                                    </p:set>
                                    <p:animEffect transition="in" filter="wipe(down)">
                                      <p:cBhvr>
                                        <p:cTn id="40"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6" grpId="0" animBg="1"/>
      <p:bldP spid="77" grpId="0" animBg="1"/>
      <p:bldP spid="8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3" descr="n185 Fb Thu Huong Pham">
            <a:extLst>
              <a:ext uri="{FF2B5EF4-FFF2-40B4-BE49-F238E27FC236}">
                <a16:creationId xmlns:a16="http://schemas.microsoft.com/office/drawing/2014/main" id="{28B3DEDE-0205-EC09-22A7-62BBA74C70EB}"/>
              </a:ext>
            </a:extLst>
          </p:cNvPr>
          <p:cNvPicPr>
            <a:picLocks noChangeAspect="1"/>
          </p:cNvPicPr>
          <p:nvPr/>
        </p:nvPicPr>
        <p:blipFill rotWithShape="1">
          <a:blip r:embed="rId2">
            <a:extLst>
              <a:ext uri="{28A0092B-C50C-407E-A947-70E740481C1C}">
                <a14:useLocalDpi xmlns:a14="http://schemas.microsoft.com/office/drawing/2010/main" val="0"/>
              </a:ext>
            </a:extLst>
          </a:blip>
          <a:srcRect t="23267" b="22274"/>
          <a:stretch/>
        </p:blipFill>
        <p:spPr bwMode="auto">
          <a:xfrm>
            <a:off x="4755492" y="513182"/>
            <a:ext cx="3772402" cy="1973580"/>
          </a:xfrm>
          <a:prstGeom prst="roundRect">
            <a:avLst>
              <a:gd name="adj" fmla="val 10320"/>
            </a:avLst>
          </a:prstGeom>
          <a:noFill/>
          <a:ln w="19050">
            <a:solidFill>
              <a:schemeClr val="tx2"/>
            </a:solidFill>
          </a:ln>
        </p:spPr>
      </p:pic>
      <p:pic>
        <p:nvPicPr>
          <p:cNvPr id="2050" name="Picture 2" descr="n185 Fb Thu Huong Pham">
            <a:extLst>
              <a:ext uri="{FF2B5EF4-FFF2-40B4-BE49-F238E27FC236}">
                <a16:creationId xmlns:a16="http://schemas.microsoft.com/office/drawing/2014/main" id="{86B6BFD0-9BF2-DB31-E056-3537AD86CA46}"/>
              </a:ext>
            </a:extLst>
          </p:cNvPr>
          <p:cNvPicPr>
            <a:picLocks noChangeAspect="1" noChangeArrowheads="1"/>
          </p:cNvPicPr>
          <p:nvPr/>
        </p:nvPicPr>
        <p:blipFill rotWithShape="1">
          <a:blip r:embed="rId3">
            <a:biLevel thresh="75000"/>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1143" t="71555" r="14132"/>
          <a:stretch/>
        </p:blipFill>
        <p:spPr bwMode="auto">
          <a:xfrm>
            <a:off x="612348" y="513182"/>
            <a:ext cx="3772402" cy="1973580"/>
          </a:xfrm>
          <a:prstGeom prst="roundRect">
            <a:avLst/>
          </a:prstGeom>
          <a:noFill/>
          <a:ln w="19050">
            <a:solidFill>
              <a:schemeClr val="tx2"/>
            </a:solidFill>
          </a:ln>
          <a:extLst>
            <a:ext uri="{909E8E84-426E-40DD-AFC4-6F175D3DCCD1}">
              <a14:hiddenFill xmlns:a14="http://schemas.microsoft.com/office/drawing/2010/main">
                <a:solidFill>
                  <a:srgbClr val="FFFFFF"/>
                </a:solidFill>
              </a14:hiddenFill>
            </a:ext>
          </a:extLst>
        </p:spPr>
      </p:pic>
      <p:pic>
        <p:nvPicPr>
          <p:cNvPr id="2052" name="Picture 4" descr="n185 Fb Thu Huong Pham">
            <a:extLst>
              <a:ext uri="{FF2B5EF4-FFF2-40B4-BE49-F238E27FC236}">
                <a16:creationId xmlns:a16="http://schemas.microsoft.com/office/drawing/2014/main" id="{68F60A5A-D2D4-3622-9C53-428435BBC0A1}"/>
              </a:ext>
            </a:extLst>
          </p:cNvPr>
          <p:cNvPicPr>
            <a:picLocks noChangeAspect="1" noChangeArrowheads="1"/>
          </p:cNvPicPr>
          <p:nvPr/>
        </p:nvPicPr>
        <p:blipFill>
          <a:blip r:embed="rId5">
            <a:biLevel thresh="75000"/>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12348" y="2656738"/>
            <a:ext cx="3776160" cy="1973580"/>
          </a:xfrm>
          <a:prstGeom prst="roundRect">
            <a:avLst/>
          </a:prstGeom>
          <a:noFill/>
          <a:ln w="19050">
            <a:solidFill>
              <a:schemeClr val="tx2"/>
            </a:solidFill>
          </a:ln>
          <a:extLst>
            <a:ext uri="{909E8E84-426E-40DD-AFC4-6F175D3DCCD1}">
              <a14:hiddenFill xmlns:a14="http://schemas.microsoft.com/office/drawing/2010/main">
                <a:solidFill>
                  <a:srgbClr val="FFFFFF"/>
                </a:solidFill>
              </a14:hiddenFill>
            </a:ext>
          </a:extLst>
        </p:spPr>
      </p:pic>
      <p:pic>
        <p:nvPicPr>
          <p:cNvPr id="2054" name="Picture 6" descr="n185 Fb Thu Huong Pham">
            <a:extLst>
              <a:ext uri="{FF2B5EF4-FFF2-40B4-BE49-F238E27FC236}">
                <a16:creationId xmlns:a16="http://schemas.microsoft.com/office/drawing/2014/main" id="{D5636B94-7595-9891-89A0-4CC730822745}"/>
              </a:ext>
            </a:extLst>
          </p:cNvPr>
          <p:cNvPicPr>
            <a:picLocks noChangeAspect="1" noChangeArrowheads="1"/>
          </p:cNvPicPr>
          <p:nvPr/>
        </p:nvPicPr>
        <p:blipFill rotWithShape="1">
          <a:blip r:embed="rId7">
            <a:biLevel thresh="75000"/>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8012" r="25901" b="25127"/>
          <a:stretch/>
        </p:blipFill>
        <p:spPr bwMode="auto">
          <a:xfrm>
            <a:off x="4755492" y="2656739"/>
            <a:ext cx="3776160" cy="1973579"/>
          </a:xfrm>
          <a:prstGeom prst="roundRect">
            <a:avLst/>
          </a:prstGeom>
          <a:noFill/>
          <a:ln w="19050">
            <a:solidFill>
              <a:schemeClr val="tx2"/>
            </a:solidFill>
          </a:ln>
          <a:extLst>
            <a:ext uri="{909E8E84-426E-40DD-AFC4-6F175D3DCCD1}">
              <a14:hiddenFill xmlns:a14="http://schemas.microsoft.com/office/drawing/2010/main">
                <a:solidFill>
                  <a:srgbClr val="FFFFFF"/>
                </a:solidFill>
              </a14:hiddenFill>
            </a:ext>
          </a:extLst>
        </p:spPr>
      </p:pic>
      <p:grpSp>
        <p:nvGrpSpPr>
          <p:cNvPr id="7" name="Group 6" descr="n185 Fb Thu Huong Pham">
            <a:extLst>
              <a:ext uri="{FF2B5EF4-FFF2-40B4-BE49-F238E27FC236}">
                <a16:creationId xmlns:a16="http://schemas.microsoft.com/office/drawing/2014/main" id="{5EA32CD3-FFD4-0519-F266-08FECA4548CD}"/>
              </a:ext>
            </a:extLst>
          </p:cNvPr>
          <p:cNvGrpSpPr/>
          <p:nvPr/>
        </p:nvGrpSpPr>
        <p:grpSpPr>
          <a:xfrm>
            <a:off x="3883377" y="2034540"/>
            <a:ext cx="1284617" cy="1158240"/>
            <a:chOff x="3883377" y="2034540"/>
            <a:chExt cx="1284617" cy="1158240"/>
          </a:xfrm>
        </p:grpSpPr>
        <p:sp>
          <p:nvSpPr>
            <p:cNvPr id="4" name="Oval 3">
              <a:extLst>
                <a:ext uri="{FF2B5EF4-FFF2-40B4-BE49-F238E27FC236}">
                  <a16:creationId xmlns:a16="http://schemas.microsoft.com/office/drawing/2014/main" id="{D0084E57-3C5F-AC38-C3FD-6245A7A08B31}"/>
                </a:ext>
              </a:extLst>
            </p:cNvPr>
            <p:cNvSpPr/>
            <p:nvPr/>
          </p:nvSpPr>
          <p:spPr>
            <a:xfrm>
              <a:off x="3909060" y="2034540"/>
              <a:ext cx="1226820" cy="115824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endParaRPr>
            </a:p>
          </p:txBody>
        </p:sp>
        <p:sp>
          <p:nvSpPr>
            <p:cNvPr id="6" name="TextBox 5">
              <a:extLst>
                <a:ext uri="{FF2B5EF4-FFF2-40B4-BE49-F238E27FC236}">
                  <a16:creationId xmlns:a16="http://schemas.microsoft.com/office/drawing/2014/main" id="{EFE7B034-4643-33E6-C452-5009119F5C42}"/>
                </a:ext>
              </a:extLst>
            </p:cNvPr>
            <p:cNvSpPr txBox="1"/>
            <p:nvPr/>
          </p:nvSpPr>
          <p:spPr>
            <a:xfrm>
              <a:off x="3883377" y="2352050"/>
              <a:ext cx="1284617" cy="523220"/>
            </a:xfrm>
            <a:prstGeom prst="rect">
              <a:avLst/>
            </a:prstGeom>
            <a:noFill/>
          </p:spPr>
          <p:txBody>
            <a:bodyPr wrap="square">
              <a:spAutoFit/>
            </a:bodyPr>
            <a:lstStyle/>
            <a:p>
              <a:pPr algn="ctr"/>
              <a:r>
                <a:rPr lang="en-US" sz="2800" b="1" dirty="0">
                  <a:solidFill>
                    <a:schemeClr val="tx1"/>
                  </a:solidFill>
                </a:rPr>
                <a:t>SÓNG</a:t>
              </a:r>
            </a:p>
          </p:txBody>
        </p:sp>
      </p:grpSp>
    </p:spTree>
    <p:extLst>
      <p:ext uri="{BB962C8B-B14F-4D97-AF65-F5344CB8AC3E}">
        <p14:creationId xmlns:p14="http://schemas.microsoft.com/office/powerpoint/2010/main" val="3632832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barn(inVertical)">
                                      <p:cBhvr>
                                        <p:cTn id="12" dur="500"/>
                                        <p:tgtEl>
                                          <p:spTgt spid="205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54"/>
                                        </p:tgtEl>
                                        <p:attrNameLst>
                                          <p:attrName>style.visibility</p:attrName>
                                        </p:attrNameLst>
                                      </p:cBhvr>
                                      <p:to>
                                        <p:strVal val="visible"/>
                                      </p:to>
                                    </p:set>
                                    <p:animEffect transition="in" filter="barn(inVertical)">
                                      <p:cBhvr>
                                        <p:cTn id="22"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40" descr="n185 Fb Thu Huong Pham"/>
          <p:cNvSpPr/>
          <p:nvPr/>
        </p:nvSpPr>
        <p:spPr>
          <a:xfrm>
            <a:off x="1082725" y="746825"/>
            <a:ext cx="6988200" cy="36420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0" descr="n185 Fb Thu Huong Pham"/>
          <p:cNvSpPr/>
          <p:nvPr/>
        </p:nvSpPr>
        <p:spPr>
          <a:xfrm flipH="1">
            <a:off x="3814137" y="0"/>
            <a:ext cx="5329863" cy="2067291"/>
          </a:xfrm>
          <a:custGeom>
            <a:avLst/>
            <a:gdLst/>
            <a:ahLst/>
            <a:cxnLst/>
            <a:rect l="l" t="t" r="r" b="b"/>
            <a:pathLst>
              <a:path w="37492" h="14542" extrusionOk="0">
                <a:moveTo>
                  <a:pt x="1" y="0"/>
                </a:moveTo>
                <a:lnTo>
                  <a:pt x="1" y="10099"/>
                </a:lnTo>
                <a:cubicBezTo>
                  <a:pt x="1128" y="12447"/>
                  <a:pt x="3160" y="14542"/>
                  <a:pt x="5531" y="14542"/>
                </a:cubicBezTo>
                <a:cubicBezTo>
                  <a:pt x="5928" y="14542"/>
                  <a:pt x="6335" y="14483"/>
                  <a:pt x="6748" y="14357"/>
                </a:cubicBezTo>
                <a:cubicBezTo>
                  <a:pt x="10645" y="13167"/>
                  <a:pt x="12048" y="9013"/>
                  <a:pt x="15247" y="7703"/>
                </a:cubicBezTo>
                <a:cubicBezTo>
                  <a:pt x="15945" y="7416"/>
                  <a:pt x="16655" y="7304"/>
                  <a:pt x="17363" y="7304"/>
                </a:cubicBezTo>
                <a:cubicBezTo>
                  <a:pt x="18715" y="7304"/>
                  <a:pt x="20059" y="7714"/>
                  <a:pt x="21285" y="8101"/>
                </a:cubicBezTo>
                <a:cubicBezTo>
                  <a:pt x="23881" y="8921"/>
                  <a:pt x="26534" y="9688"/>
                  <a:pt x="28911" y="9688"/>
                </a:cubicBezTo>
                <a:cubicBezTo>
                  <a:pt x="29383" y="9688"/>
                  <a:pt x="29844" y="9657"/>
                  <a:pt x="30292" y="9591"/>
                </a:cubicBezTo>
                <a:cubicBezTo>
                  <a:pt x="33807" y="9073"/>
                  <a:pt x="35663" y="7594"/>
                  <a:pt x="36880" y="4367"/>
                </a:cubicBezTo>
                <a:cubicBezTo>
                  <a:pt x="37388" y="3014"/>
                  <a:pt x="37492" y="1545"/>
                  <a:pt x="37393" y="0"/>
                </a:cubicBezTo>
                <a:close/>
              </a:path>
            </a:pathLst>
          </a:custGeom>
          <a:solidFill>
            <a:schemeClr val="accent1">
              <a:alpha val="446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0" descr="n185 Fb Thu Huong Pham"/>
          <p:cNvSpPr/>
          <p:nvPr/>
        </p:nvSpPr>
        <p:spPr>
          <a:xfrm>
            <a:off x="713400" y="2448404"/>
            <a:ext cx="959100" cy="959100"/>
          </a:xfrm>
          <a:prstGeom prst="ellipse">
            <a:avLst/>
          </a:prstGeom>
          <a:solidFill>
            <a:schemeClr val="accent2">
              <a:alpha val="488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1" name="Google Shape;481;p40" descr="n185 Fb Thu Huong Pham"/>
          <p:cNvGrpSpPr/>
          <p:nvPr/>
        </p:nvGrpSpPr>
        <p:grpSpPr>
          <a:xfrm>
            <a:off x="7157850" y="3640088"/>
            <a:ext cx="959175" cy="162000"/>
            <a:chOff x="447675" y="1666875"/>
            <a:chExt cx="959175" cy="162000"/>
          </a:xfrm>
        </p:grpSpPr>
        <p:sp>
          <p:nvSpPr>
            <p:cNvPr id="482" name="Google Shape;482;p40"/>
            <p:cNvSpPr/>
            <p:nvPr/>
          </p:nvSpPr>
          <p:spPr>
            <a:xfrm>
              <a:off x="447675" y="1666875"/>
              <a:ext cx="162000" cy="1620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0"/>
            <p:cNvSpPr/>
            <p:nvPr/>
          </p:nvSpPr>
          <p:spPr>
            <a:xfrm>
              <a:off x="713400" y="1666875"/>
              <a:ext cx="162000" cy="1620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0"/>
            <p:cNvSpPr/>
            <p:nvPr/>
          </p:nvSpPr>
          <p:spPr>
            <a:xfrm>
              <a:off x="979125" y="1666875"/>
              <a:ext cx="162000" cy="1620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40"/>
            <p:cNvSpPr/>
            <p:nvPr/>
          </p:nvSpPr>
          <p:spPr>
            <a:xfrm>
              <a:off x="1244850" y="1666875"/>
              <a:ext cx="162000" cy="1620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6" name="Google Shape;486;p40" descr="n185 Fb Thu Huong Pham"/>
          <p:cNvGrpSpPr/>
          <p:nvPr/>
        </p:nvGrpSpPr>
        <p:grpSpPr>
          <a:xfrm>
            <a:off x="1244775" y="1425263"/>
            <a:ext cx="427725" cy="162000"/>
            <a:chOff x="979125" y="1666875"/>
            <a:chExt cx="427725" cy="162000"/>
          </a:xfrm>
        </p:grpSpPr>
        <p:sp>
          <p:nvSpPr>
            <p:cNvPr id="487" name="Google Shape;487;p40"/>
            <p:cNvSpPr/>
            <p:nvPr/>
          </p:nvSpPr>
          <p:spPr>
            <a:xfrm>
              <a:off x="979125" y="1666875"/>
              <a:ext cx="162000" cy="1620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40"/>
            <p:cNvSpPr/>
            <p:nvPr/>
          </p:nvSpPr>
          <p:spPr>
            <a:xfrm>
              <a:off x="1244850" y="1666875"/>
              <a:ext cx="162000" cy="1620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504;p42" descr="n185 Fb Thu Huong Pham">
            <a:extLst>
              <a:ext uri="{FF2B5EF4-FFF2-40B4-BE49-F238E27FC236}">
                <a16:creationId xmlns:a16="http://schemas.microsoft.com/office/drawing/2014/main" id="{4C549B44-57B1-5642-BD27-4EA4F08AAC06}"/>
              </a:ext>
            </a:extLst>
          </p:cNvPr>
          <p:cNvSpPr txBox="1">
            <a:spLocks noGrp="1"/>
          </p:cNvSpPr>
          <p:nvPr>
            <p:ph type="title"/>
          </p:nvPr>
        </p:nvSpPr>
        <p:spPr>
          <a:xfrm>
            <a:off x="2312066" y="2787798"/>
            <a:ext cx="4742059" cy="923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6500" dirty="0"/>
              <a:t>L</a:t>
            </a:r>
            <a:r>
              <a:rPr lang="vi-VN" sz="6500" dirty="0"/>
              <a:t>uyện tập</a:t>
            </a:r>
            <a:endParaRPr sz="6500" dirty="0"/>
          </a:p>
        </p:txBody>
      </p:sp>
      <p:sp>
        <p:nvSpPr>
          <p:cNvPr id="7" name="Google Shape;506;p42" descr="n185 Fb Thu Huong Pham">
            <a:extLst>
              <a:ext uri="{FF2B5EF4-FFF2-40B4-BE49-F238E27FC236}">
                <a16:creationId xmlns:a16="http://schemas.microsoft.com/office/drawing/2014/main" id="{42FF7044-FAB4-56F3-BF09-062A576953A6}"/>
              </a:ext>
            </a:extLst>
          </p:cNvPr>
          <p:cNvSpPr/>
          <p:nvPr/>
        </p:nvSpPr>
        <p:spPr>
          <a:xfrm>
            <a:off x="3822544" y="1071805"/>
            <a:ext cx="1453200" cy="1453200"/>
          </a:xfrm>
          <a:prstGeom prst="ellipse">
            <a:avLst/>
          </a:pr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5800" b="1" dirty="0">
                <a:solidFill>
                  <a:schemeClr val="accent6"/>
                </a:solidFill>
                <a:latin typeface="Baloo 2" panose="020B0604020202020204" charset="0"/>
                <a:ea typeface="Open Sans" panose="020B0606030504020204" pitchFamily="34" charset="0"/>
                <a:cs typeface="Baloo 2" panose="020B0604020202020204" charset="0"/>
              </a:rPr>
              <a:t>03</a:t>
            </a:r>
            <a:endParaRPr sz="5800" b="1" dirty="0">
              <a:solidFill>
                <a:schemeClr val="accent6"/>
              </a:solidFill>
              <a:latin typeface="Baloo 2" panose="020B0604020202020204" charset="0"/>
              <a:ea typeface="Open Sans" panose="020B0606030504020204" pitchFamily="34" charset="0"/>
              <a:cs typeface="Baloo 2" panose="020B060402020202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descr="n185 Fb Thu Huong Pham">
            <a:extLst>
              <a:ext uri="{FF2B5EF4-FFF2-40B4-BE49-F238E27FC236}">
                <a16:creationId xmlns:a16="http://schemas.microsoft.com/office/drawing/2014/main" id="{FDD72455-BD94-E3B3-47BE-342F10CCA00B}"/>
              </a:ext>
            </a:extLst>
          </p:cNvPr>
          <p:cNvSpPr txBox="1"/>
          <p:nvPr/>
        </p:nvSpPr>
        <p:spPr>
          <a:xfrm>
            <a:off x="600419" y="770903"/>
            <a:ext cx="2197865" cy="3601692"/>
          </a:xfrm>
          <a:prstGeom prst="rect">
            <a:avLst/>
          </a:prstGeom>
          <a:noFill/>
        </p:spPr>
        <p:txBody>
          <a:bodyPr wrap="square">
            <a:spAutoFit/>
          </a:bodyPr>
          <a:lstStyle/>
          <a:p>
            <a:pPr algn="just">
              <a:lnSpc>
                <a:spcPct val="115000"/>
              </a:lnSpc>
            </a:pPr>
            <a:r>
              <a:rPr lang="vi-VN" sz="2000" dirty="0">
                <a:solidFill>
                  <a:srgbClr val="000000"/>
                </a:solidFill>
                <a:effectLst/>
                <a:latin typeface="+mn-lt"/>
                <a:ea typeface="Times New Roman" panose="02020603050405020304" pitchFamily="18" charset="0"/>
              </a:rPr>
              <a:t>Mỗi cặp đôi giải 1 câu trắc nghiệm trong thời gian 1 phút.</a:t>
            </a:r>
            <a:endParaRPr lang="en-US" sz="2000" dirty="0">
              <a:solidFill>
                <a:srgbClr val="003300"/>
              </a:solidFill>
              <a:effectLst/>
              <a:latin typeface="+mn-lt"/>
              <a:ea typeface="Times New Roman" panose="02020603050405020304" pitchFamily="18" charset="0"/>
            </a:endParaRPr>
          </a:p>
          <a:p>
            <a:pPr algn="just">
              <a:lnSpc>
                <a:spcPct val="115000"/>
              </a:lnSpc>
            </a:pPr>
            <a:r>
              <a:rPr lang="vi-VN" sz="2000" dirty="0">
                <a:solidFill>
                  <a:srgbClr val="000000"/>
                </a:solidFill>
                <a:effectLst/>
                <a:latin typeface="+mn-lt"/>
                <a:ea typeface="Calibri" panose="020F0502020204030204" pitchFamily="34" charset="0"/>
              </a:rPr>
              <a:t>Cứ hết thời gian 1 câu, HS sẽ di chuyển và thảo luận câu khác với bạn khác theo sơ đồ sau</a:t>
            </a:r>
            <a:endParaRPr lang="en-US" sz="2000" dirty="0">
              <a:solidFill>
                <a:srgbClr val="003300"/>
              </a:solidFill>
              <a:effectLst/>
              <a:latin typeface="+mn-lt"/>
              <a:ea typeface="Times New Roman" panose="02020603050405020304" pitchFamily="18" charset="0"/>
            </a:endParaRPr>
          </a:p>
        </p:txBody>
      </p:sp>
      <p:pic>
        <p:nvPicPr>
          <p:cNvPr id="6" name="Hình ảnh 1" descr="n185 Fb Thu Huong Pham">
            <a:extLst>
              <a:ext uri="{FF2B5EF4-FFF2-40B4-BE49-F238E27FC236}">
                <a16:creationId xmlns:a16="http://schemas.microsoft.com/office/drawing/2014/main" id="{51C6A9C3-227F-A6CB-2ACB-40D03ADC329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tretch>
            <a:fillRect/>
          </a:stretch>
        </p:blipFill>
        <p:spPr>
          <a:xfrm>
            <a:off x="3016912" y="504545"/>
            <a:ext cx="5742527" cy="4134405"/>
          </a:xfrm>
          <a:prstGeom prst="roundRect">
            <a:avLst/>
          </a:prstGeom>
          <a:ln>
            <a:solidFill>
              <a:schemeClr val="tx2"/>
            </a:solidFill>
          </a:ln>
        </p:spPr>
      </p:pic>
      <p:grpSp>
        <p:nvGrpSpPr>
          <p:cNvPr id="7" name="Google Shape;889;p61" descr="n185 Fb Thu Huong Pham">
            <a:extLst>
              <a:ext uri="{FF2B5EF4-FFF2-40B4-BE49-F238E27FC236}">
                <a16:creationId xmlns:a16="http://schemas.microsoft.com/office/drawing/2014/main" id="{EE3CA96C-B1CF-7AF4-9774-15CFEB14815A}"/>
              </a:ext>
            </a:extLst>
          </p:cNvPr>
          <p:cNvGrpSpPr/>
          <p:nvPr/>
        </p:nvGrpSpPr>
        <p:grpSpPr>
          <a:xfrm>
            <a:off x="491104" y="504546"/>
            <a:ext cx="2416493" cy="4134405"/>
            <a:chOff x="3336600" y="3468450"/>
            <a:chExt cx="336250" cy="668300"/>
          </a:xfrm>
        </p:grpSpPr>
        <p:sp>
          <p:nvSpPr>
            <p:cNvPr id="8" name="Google Shape;890;p61">
              <a:extLst>
                <a:ext uri="{FF2B5EF4-FFF2-40B4-BE49-F238E27FC236}">
                  <a16:creationId xmlns:a16="http://schemas.microsoft.com/office/drawing/2014/main" id="{916EE66B-E0C9-14D3-B344-85D066E4594B}"/>
                </a:ext>
              </a:extLst>
            </p:cNvPr>
            <p:cNvSpPr/>
            <p:nvPr/>
          </p:nvSpPr>
          <p:spPr>
            <a:xfrm>
              <a:off x="3336600" y="3468450"/>
              <a:ext cx="336250" cy="668300"/>
            </a:xfrm>
            <a:custGeom>
              <a:avLst/>
              <a:gdLst/>
              <a:ahLst/>
              <a:cxnLst/>
              <a:rect l="l" t="t" r="r" b="b"/>
              <a:pathLst>
                <a:path w="13450" h="26732" extrusionOk="0">
                  <a:moveTo>
                    <a:pt x="12354" y="461"/>
                  </a:moveTo>
                  <a:cubicBezTo>
                    <a:pt x="12730" y="461"/>
                    <a:pt x="13031" y="762"/>
                    <a:pt x="13031" y="1139"/>
                  </a:cubicBezTo>
                  <a:lnTo>
                    <a:pt x="13031" y="24221"/>
                  </a:lnTo>
                  <a:cubicBezTo>
                    <a:pt x="13031" y="24598"/>
                    <a:pt x="12730" y="24899"/>
                    <a:pt x="12354" y="24899"/>
                  </a:cubicBezTo>
                  <a:lnTo>
                    <a:pt x="1097" y="24899"/>
                  </a:lnTo>
                  <a:cubicBezTo>
                    <a:pt x="720" y="24899"/>
                    <a:pt x="419" y="24598"/>
                    <a:pt x="419" y="24221"/>
                  </a:cubicBezTo>
                  <a:lnTo>
                    <a:pt x="419" y="1139"/>
                  </a:lnTo>
                  <a:cubicBezTo>
                    <a:pt x="419" y="762"/>
                    <a:pt x="720" y="461"/>
                    <a:pt x="1097" y="461"/>
                  </a:cubicBezTo>
                  <a:close/>
                  <a:moveTo>
                    <a:pt x="1022" y="0"/>
                  </a:moveTo>
                  <a:cubicBezTo>
                    <a:pt x="461" y="0"/>
                    <a:pt x="1" y="452"/>
                    <a:pt x="1" y="1021"/>
                  </a:cubicBezTo>
                  <a:lnTo>
                    <a:pt x="1" y="25711"/>
                  </a:lnTo>
                  <a:cubicBezTo>
                    <a:pt x="1" y="26280"/>
                    <a:pt x="461" y="26732"/>
                    <a:pt x="1022" y="26732"/>
                  </a:cubicBezTo>
                  <a:lnTo>
                    <a:pt x="12429" y="26732"/>
                  </a:lnTo>
                  <a:cubicBezTo>
                    <a:pt x="12998" y="26732"/>
                    <a:pt x="13450" y="26271"/>
                    <a:pt x="13450" y="25711"/>
                  </a:cubicBezTo>
                  <a:lnTo>
                    <a:pt x="13450" y="1021"/>
                  </a:lnTo>
                  <a:cubicBezTo>
                    <a:pt x="13450" y="452"/>
                    <a:pt x="12998" y="0"/>
                    <a:pt x="12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891;p61">
              <a:extLst>
                <a:ext uri="{FF2B5EF4-FFF2-40B4-BE49-F238E27FC236}">
                  <a16:creationId xmlns:a16="http://schemas.microsoft.com/office/drawing/2014/main" id="{F2F66389-D6BA-6783-E4D7-A483FDECF0CE}"/>
                </a:ext>
              </a:extLst>
            </p:cNvPr>
            <p:cNvSpPr/>
            <p:nvPr/>
          </p:nvSpPr>
          <p:spPr>
            <a:xfrm>
              <a:off x="3490375" y="4105350"/>
              <a:ext cx="18250" cy="18225"/>
            </a:xfrm>
            <a:custGeom>
              <a:avLst/>
              <a:gdLst/>
              <a:ahLst/>
              <a:cxnLst/>
              <a:rect l="l" t="t" r="r" b="b"/>
              <a:pathLst>
                <a:path w="730" h="729" extrusionOk="0">
                  <a:moveTo>
                    <a:pt x="511" y="84"/>
                  </a:moveTo>
                  <a:cubicBezTo>
                    <a:pt x="587" y="84"/>
                    <a:pt x="645" y="143"/>
                    <a:pt x="645" y="218"/>
                  </a:cubicBezTo>
                  <a:lnTo>
                    <a:pt x="645" y="511"/>
                  </a:lnTo>
                  <a:cubicBezTo>
                    <a:pt x="645" y="586"/>
                    <a:pt x="587" y="653"/>
                    <a:pt x="511" y="653"/>
                  </a:cubicBezTo>
                  <a:lnTo>
                    <a:pt x="219" y="653"/>
                  </a:lnTo>
                  <a:cubicBezTo>
                    <a:pt x="143" y="653"/>
                    <a:pt x="76" y="586"/>
                    <a:pt x="76" y="511"/>
                  </a:cubicBezTo>
                  <a:lnTo>
                    <a:pt x="76" y="218"/>
                  </a:lnTo>
                  <a:cubicBezTo>
                    <a:pt x="76" y="143"/>
                    <a:pt x="143" y="84"/>
                    <a:pt x="219" y="84"/>
                  </a:cubicBezTo>
                  <a:close/>
                  <a:moveTo>
                    <a:pt x="219" y="0"/>
                  </a:moveTo>
                  <a:cubicBezTo>
                    <a:pt x="101" y="0"/>
                    <a:pt x="1" y="101"/>
                    <a:pt x="1" y="218"/>
                  </a:cubicBezTo>
                  <a:lnTo>
                    <a:pt x="1" y="511"/>
                  </a:lnTo>
                  <a:cubicBezTo>
                    <a:pt x="1" y="628"/>
                    <a:pt x="101" y="729"/>
                    <a:pt x="219" y="729"/>
                  </a:cubicBezTo>
                  <a:lnTo>
                    <a:pt x="511" y="729"/>
                  </a:lnTo>
                  <a:cubicBezTo>
                    <a:pt x="629" y="729"/>
                    <a:pt x="729" y="628"/>
                    <a:pt x="729" y="511"/>
                  </a:cubicBezTo>
                  <a:lnTo>
                    <a:pt x="729" y="218"/>
                  </a:lnTo>
                  <a:cubicBezTo>
                    <a:pt x="729" y="101"/>
                    <a:pt x="629" y="0"/>
                    <a:pt x="5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50815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 calcmode="lin" valueType="num">
                                      <p:cBhvr additive="base">
                                        <p:cTn id="18"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descr="n185 Fb Thu Huong Pham">
            <a:extLst>
              <a:ext uri="{FF2B5EF4-FFF2-40B4-BE49-F238E27FC236}">
                <a16:creationId xmlns:a16="http://schemas.microsoft.com/office/drawing/2014/main" id="{73378F7B-8155-F20F-1D2F-8972F6C1413E}"/>
              </a:ext>
            </a:extLst>
          </p:cNvPr>
          <p:cNvSpPr txBox="1"/>
          <p:nvPr/>
        </p:nvSpPr>
        <p:spPr>
          <a:xfrm>
            <a:off x="590106" y="521346"/>
            <a:ext cx="7963787" cy="1508105"/>
          </a:xfrm>
          <a:prstGeom prst="rect">
            <a:avLst/>
          </a:prstGeom>
          <a:noFill/>
        </p:spPr>
        <p:txBody>
          <a:bodyPr wrap="square">
            <a:spAutoFit/>
          </a:bodyPr>
          <a:lstStyle/>
          <a:p>
            <a:pPr algn="just">
              <a:spcBef>
                <a:spcPts val="600"/>
              </a:spcBef>
              <a:spcAft>
                <a:spcPts val="600"/>
              </a:spcAft>
            </a:pPr>
            <a:r>
              <a:rPr lang="vi-VN" sz="1800" b="1" dirty="0">
                <a:solidFill>
                  <a:srgbClr val="000000"/>
                </a:solidFill>
                <a:effectLst/>
                <a:latin typeface="+mn-lt"/>
                <a:ea typeface="Times New Roman" panose="02020603050405020304" pitchFamily="18" charset="0"/>
              </a:rPr>
              <a:t>Câu 1: </a:t>
            </a:r>
            <a:r>
              <a:rPr lang="vi-VN" sz="1800" dirty="0">
                <a:solidFill>
                  <a:srgbClr val="000000"/>
                </a:solidFill>
                <a:effectLst/>
                <a:latin typeface="+mn-lt"/>
                <a:ea typeface="Times New Roman" panose="02020603050405020304" pitchFamily="18" charset="0"/>
              </a:rPr>
              <a:t>					</a:t>
            </a:r>
            <a:endParaRPr lang="en-US" sz="1800" dirty="0">
              <a:solidFill>
                <a:srgbClr val="003300"/>
              </a:solidFill>
              <a:effectLst/>
              <a:latin typeface="+mn-lt"/>
              <a:ea typeface="Times New Roman" panose="02020603050405020304" pitchFamily="18" charset="0"/>
            </a:endParaRPr>
          </a:p>
          <a:p>
            <a:pPr algn="just">
              <a:spcBef>
                <a:spcPts val="600"/>
              </a:spcBef>
              <a:spcAft>
                <a:spcPts val="600"/>
              </a:spcAft>
            </a:pPr>
            <a:r>
              <a:rPr lang="vi-VN" sz="1800" dirty="0">
                <a:solidFill>
                  <a:srgbClr val="000000"/>
                </a:solidFill>
                <a:effectLst/>
                <a:latin typeface="+mn-lt"/>
                <a:ea typeface="Times New Roman" panose="02020603050405020304" pitchFamily="18" charset="0"/>
              </a:rPr>
              <a:t>Một người quan sát một chiếc phao trên mặt biển, thấy nó nhô cao 10 lần trong khoảng thời gian 27s. Chu kì của sóng biển là</a:t>
            </a:r>
            <a:endParaRPr lang="en-US" sz="1800" dirty="0">
              <a:solidFill>
                <a:srgbClr val="003300"/>
              </a:solidFill>
              <a:effectLst/>
              <a:latin typeface="+mn-lt"/>
              <a:ea typeface="Times New Roman" panose="02020603050405020304" pitchFamily="18" charset="0"/>
            </a:endParaRPr>
          </a:p>
          <a:p>
            <a:pPr algn="just">
              <a:spcBef>
                <a:spcPts val="600"/>
              </a:spcBef>
              <a:spcAft>
                <a:spcPts val="600"/>
              </a:spcAft>
            </a:pPr>
            <a:r>
              <a:rPr lang="vi-VN" sz="1800" b="1" dirty="0">
                <a:solidFill>
                  <a:srgbClr val="000000"/>
                </a:solidFill>
                <a:effectLst/>
                <a:latin typeface="+mn-lt"/>
                <a:ea typeface="Times New Roman" panose="02020603050405020304" pitchFamily="18" charset="0"/>
              </a:rPr>
              <a:t>A.</a:t>
            </a:r>
            <a:r>
              <a:rPr lang="vi-VN" sz="1800" dirty="0">
                <a:solidFill>
                  <a:srgbClr val="000000"/>
                </a:solidFill>
                <a:effectLst/>
                <a:latin typeface="+mn-lt"/>
                <a:ea typeface="Times New Roman" panose="02020603050405020304" pitchFamily="18" charset="0"/>
              </a:rPr>
              <a:t> 2,8s.		</a:t>
            </a:r>
            <a:r>
              <a:rPr lang="vi-VN" sz="1800" b="1" dirty="0">
                <a:solidFill>
                  <a:srgbClr val="000000"/>
                </a:solidFill>
                <a:effectLst/>
                <a:latin typeface="+mn-lt"/>
                <a:ea typeface="Times New Roman" panose="02020603050405020304" pitchFamily="18" charset="0"/>
              </a:rPr>
              <a:t>B.</a:t>
            </a:r>
            <a:r>
              <a:rPr lang="vi-VN" sz="1800" dirty="0">
                <a:solidFill>
                  <a:srgbClr val="000000"/>
                </a:solidFill>
                <a:effectLst/>
                <a:latin typeface="+mn-lt"/>
                <a:ea typeface="Times New Roman" panose="02020603050405020304" pitchFamily="18" charset="0"/>
              </a:rPr>
              <a:t> 2,7s.		</a:t>
            </a:r>
            <a:r>
              <a:rPr lang="vi-VN" sz="1800" b="1" dirty="0">
                <a:solidFill>
                  <a:srgbClr val="000000"/>
                </a:solidFill>
                <a:effectLst/>
                <a:latin typeface="+mn-lt"/>
                <a:ea typeface="Times New Roman" panose="02020603050405020304" pitchFamily="18" charset="0"/>
              </a:rPr>
              <a:t>C.</a:t>
            </a:r>
            <a:r>
              <a:rPr lang="vi-VN" sz="1800" dirty="0">
                <a:solidFill>
                  <a:srgbClr val="000000"/>
                </a:solidFill>
                <a:effectLst/>
                <a:latin typeface="+mn-lt"/>
                <a:ea typeface="Times New Roman" panose="02020603050405020304" pitchFamily="18" charset="0"/>
              </a:rPr>
              <a:t> 2,45s.		</a:t>
            </a:r>
            <a:r>
              <a:rPr lang="vi-VN" sz="1800" b="1" dirty="0">
                <a:solidFill>
                  <a:srgbClr val="000000"/>
                </a:solidFill>
                <a:effectLst/>
                <a:latin typeface="+mn-lt"/>
                <a:ea typeface="Times New Roman" panose="02020603050405020304" pitchFamily="18" charset="0"/>
              </a:rPr>
              <a:t>D.</a:t>
            </a:r>
            <a:r>
              <a:rPr lang="vi-VN" sz="1800" dirty="0">
                <a:solidFill>
                  <a:srgbClr val="000000"/>
                </a:solidFill>
                <a:effectLst/>
                <a:latin typeface="+mn-lt"/>
                <a:ea typeface="Times New Roman" panose="02020603050405020304" pitchFamily="18" charset="0"/>
              </a:rPr>
              <a:t> 3s.</a:t>
            </a:r>
            <a:endParaRPr lang="en-US" sz="1800" dirty="0">
              <a:solidFill>
                <a:srgbClr val="003300"/>
              </a:solidFill>
              <a:effectLst/>
              <a:latin typeface="+mn-lt"/>
              <a:ea typeface="Times New Roman" panose="02020603050405020304" pitchFamily="18" charset="0"/>
            </a:endParaRPr>
          </a:p>
        </p:txBody>
      </p:sp>
      <p:sp>
        <p:nvSpPr>
          <p:cNvPr id="9" name="TextBox 8" descr="n185 Fb Thu Huong Pham">
            <a:extLst>
              <a:ext uri="{FF2B5EF4-FFF2-40B4-BE49-F238E27FC236}">
                <a16:creationId xmlns:a16="http://schemas.microsoft.com/office/drawing/2014/main" id="{6F133CBB-6289-158E-07B7-554C03411F0D}"/>
              </a:ext>
            </a:extLst>
          </p:cNvPr>
          <p:cNvSpPr txBox="1"/>
          <p:nvPr/>
        </p:nvSpPr>
        <p:spPr>
          <a:xfrm>
            <a:off x="671356" y="2892771"/>
            <a:ext cx="4008476" cy="1478033"/>
          </a:xfrm>
          <a:prstGeom prst="rect">
            <a:avLst/>
          </a:prstGeom>
          <a:noFill/>
        </p:spPr>
        <p:txBody>
          <a:bodyPr wrap="square">
            <a:spAutoFit/>
          </a:bodyPr>
          <a:lstStyle/>
          <a:p>
            <a:pPr>
              <a:lnSpc>
                <a:spcPct val="115000"/>
              </a:lnSpc>
            </a:pPr>
            <a:r>
              <a:rPr lang="vi-VN" sz="2000" dirty="0">
                <a:solidFill>
                  <a:srgbClr val="000000"/>
                </a:solidFill>
                <a:effectLst/>
                <a:latin typeface="+mn-lt"/>
                <a:ea typeface="Calibri" panose="020F0502020204030204" pitchFamily="34" charset="0"/>
              </a:rPr>
              <a:t>Ta thấy chiếc phao nhô lên 10 lần</a:t>
            </a:r>
            <a:endParaRPr lang="en-US" sz="2000" dirty="0">
              <a:solidFill>
                <a:srgbClr val="000000"/>
              </a:solidFill>
              <a:effectLst/>
              <a:latin typeface="+mn-lt"/>
              <a:ea typeface="Calibri" panose="020F0502020204030204" pitchFamily="34" charset="0"/>
            </a:endParaRPr>
          </a:p>
          <a:p>
            <a:pPr>
              <a:lnSpc>
                <a:spcPct val="115000"/>
              </a:lnSpc>
            </a:pPr>
            <a:r>
              <a:rPr lang="vi-VN" sz="2000" dirty="0">
                <a:solidFill>
                  <a:srgbClr val="000000"/>
                </a:solidFill>
                <a:effectLst/>
                <a:latin typeface="+mn-lt"/>
                <a:ea typeface="Calibri" panose="020F0502020204030204" pitchFamily="34" charset="0"/>
              </a:rPr>
              <a:t>=&gt; có 9 chu kì diễn ra:</a:t>
            </a:r>
            <a:endParaRPr lang="en-US" sz="2000" dirty="0">
              <a:solidFill>
                <a:srgbClr val="000000"/>
              </a:solidFill>
              <a:effectLst/>
              <a:latin typeface="+mn-lt"/>
              <a:ea typeface="Calibri" panose="020F0502020204030204" pitchFamily="34" charset="0"/>
            </a:endParaRPr>
          </a:p>
          <a:p>
            <a:pPr algn="ctr">
              <a:lnSpc>
                <a:spcPct val="115000"/>
              </a:lnSpc>
            </a:pPr>
            <a:r>
              <a:rPr lang="vi-VN" sz="2000" dirty="0">
                <a:solidFill>
                  <a:srgbClr val="000000"/>
                </a:solidFill>
                <a:effectLst/>
                <a:latin typeface="+mn-lt"/>
                <a:ea typeface="Calibri" panose="020F0502020204030204" pitchFamily="34" charset="0"/>
              </a:rPr>
              <a:t>9T =</a:t>
            </a:r>
            <a:r>
              <a:rPr lang="en-US" sz="2000" dirty="0">
                <a:solidFill>
                  <a:srgbClr val="000000"/>
                </a:solidFill>
                <a:effectLst/>
                <a:latin typeface="+mn-lt"/>
                <a:ea typeface="Calibri" panose="020F0502020204030204" pitchFamily="34" charset="0"/>
              </a:rPr>
              <a:t> </a:t>
            </a:r>
            <a:r>
              <a:rPr lang="vi-VN" sz="2000" dirty="0">
                <a:solidFill>
                  <a:srgbClr val="000000"/>
                </a:solidFill>
                <a:effectLst/>
                <a:latin typeface="+mn-lt"/>
                <a:ea typeface="Calibri" panose="020F0502020204030204" pitchFamily="34" charset="0"/>
              </a:rPr>
              <a:t>27s </a:t>
            </a:r>
            <a:endParaRPr lang="en-US" sz="2000" dirty="0">
              <a:solidFill>
                <a:srgbClr val="000000"/>
              </a:solidFill>
              <a:effectLst/>
              <a:latin typeface="+mn-lt"/>
              <a:ea typeface="Calibri" panose="020F0502020204030204" pitchFamily="34" charset="0"/>
            </a:endParaRPr>
          </a:p>
          <a:p>
            <a:pPr>
              <a:lnSpc>
                <a:spcPct val="115000"/>
              </a:lnSpc>
            </a:pPr>
            <a:r>
              <a:rPr lang="vi-VN" sz="2000" dirty="0">
                <a:solidFill>
                  <a:srgbClr val="000000"/>
                </a:solidFill>
                <a:effectLst/>
                <a:latin typeface="+mn-lt"/>
                <a:ea typeface="Calibri" panose="020F0502020204030204" pitchFamily="34" charset="0"/>
              </a:rPr>
              <a:t>=&gt; T</a:t>
            </a:r>
            <a:r>
              <a:rPr lang="en-US" sz="2000" dirty="0">
                <a:solidFill>
                  <a:srgbClr val="000000"/>
                </a:solidFill>
                <a:effectLst/>
                <a:latin typeface="+mn-lt"/>
                <a:ea typeface="Calibri" panose="020F0502020204030204" pitchFamily="34" charset="0"/>
              </a:rPr>
              <a:t> </a:t>
            </a:r>
            <a:r>
              <a:rPr lang="vi-VN" sz="2000" dirty="0">
                <a:solidFill>
                  <a:srgbClr val="000000"/>
                </a:solidFill>
                <a:effectLst/>
                <a:latin typeface="+mn-lt"/>
                <a:ea typeface="Calibri" panose="020F0502020204030204" pitchFamily="34" charset="0"/>
              </a:rPr>
              <a:t>=</a:t>
            </a:r>
            <a:r>
              <a:rPr lang="en-US" sz="2000" dirty="0">
                <a:solidFill>
                  <a:srgbClr val="000000"/>
                </a:solidFill>
                <a:effectLst/>
                <a:latin typeface="+mn-lt"/>
                <a:ea typeface="Calibri" panose="020F0502020204030204" pitchFamily="34" charset="0"/>
              </a:rPr>
              <a:t> </a:t>
            </a:r>
            <a:r>
              <a:rPr lang="vi-VN" sz="2000" dirty="0">
                <a:solidFill>
                  <a:srgbClr val="000000"/>
                </a:solidFill>
                <a:effectLst/>
                <a:latin typeface="+mn-lt"/>
                <a:ea typeface="Calibri" panose="020F0502020204030204" pitchFamily="34" charset="0"/>
              </a:rPr>
              <a:t>3s</a:t>
            </a:r>
            <a:endParaRPr lang="en-US" sz="2000" dirty="0">
              <a:solidFill>
                <a:srgbClr val="003300"/>
              </a:solidFill>
              <a:effectLst/>
              <a:latin typeface="+mn-lt"/>
              <a:ea typeface="Times New Roman" panose="02020603050405020304" pitchFamily="18" charset="0"/>
            </a:endParaRPr>
          </a:p>
        </p:txBody>
      </p:sp>
      <p:sp>
        <p:nvSpPr>
          <p:cNvPr id="10" name="Oval 9" descr="n185 Fb Thu Huong Pham">
            <a:extLst>
              <a:ext uri="{FF2B5EF4-FFF2-40B4-BE49-F238E27FC236}">
                <a16:creationId xmlns:a16="http://schemas.microsoft.com/office/drawing/2014/main" id="{EC531765-BC7E-FC7C-BA63-C0AD50B88B38}"/>
              </a:ext>
            </a:extLst>
          </p:cNvPr>
          <p:cNvSpPr/>
          <p:nvPr/>
        </p:nvSpPr>
        <p:spPr>
          <a:xfrm>
            <a:off x="6932430" y="1626784"/>
            <a:ext cx="414669" cy="402667"/>
          </a:xfrm>
          <a:prstGeom prst="ellipse">
            <a:avLst/>
          </a:prstGeom>
          <a:no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n185 Fb Thu Huong Pham">
            <a:extLst>
              <a:ext uri="{FF2B5EF4-FFF2-40B4-BE49-F238E27FC236}">
                <a16:creationId xmlns:a16="http://schemas.microsoft.com/office/drawing/2014/main" id="{8450A6E4-EF30-AE59-F1A7-31010821C8B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300000"/>
                    </a14:imgEffect>
                  </a14:imgLayer>
                </a14:imgProps>
              </a:ext>
              <a:ext uri="{28A0092B-C50C-407E-A947-70E740481C1C}">
                <a14:useLocalDpi xmlns:a14="http://schemas.microsoft.com/office/drawing/2010/main" val="0"/>
              </a:ext>
            </a:extLst>
          </a:blip>
          <a:srcRect l="23086" t="45890" r="45038" b="17727"/>
          <a:stretch/>
        </p:blipFill>
        <p:spPr bwMode="auto">
          <a:xfrm>
            <a:off x="5043935" y="2429935"/>
            <a:ext cx="3509958" cy="2192219"/>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1" name="Rectangle: Rounded Corners 10" descr="n185 Fb Thu Huong Pham">
            <a:extLst>
              <a:ext uri="{FF2B5EF4-FFF2-40B4-BE49-F238E27FC236}">
                <a16:creationId xmlns:a16="http://schemas.microsoft.com/office/drawing/2014/main" id="{71B5CA0F-85EF-569F-8B13-EFEDBBE61190}"/>
              </a:ext>
            </a:extLst>
          </p:cNvPr>
          <p:cNvSpPr/>
          <p:nvPr/>
        </p:nvSpPr>
        <p:spPr>
          <a:xfrm>
            <a:off x="590105" y="521346"/>
            <a:ext cx="7963788" cy="1708347"/>
          </a:xfrm>
          <a:prstGeom prst="roundRect">
            <a:avLst/>
          </a:prstGeom>
          <a:no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p14="http://schemas.microsoft.com/office/powerpoint/2010/main" Requires="p14">
          <p:contentPart p14:bwMode="auto" r:id="rId4">
            <p14:nvContentPartPr>
              <p14:cNvPr id="12" name="Ink 11" descr="n185 Fb Thu Huong Pham">
                <a:extLst>
                  <a:ext uri="{FF2B5EF4-FFF2-40B4-BE49-F238E27FC236}">
                    <a16:creationId xmlns:a16="http://schemas.microsoft.com/office/drawing/2014/main" id="{8BDBF06E-A44B-6D2C-914D-9B99B3855956}"/>
                  </a:ext>
                </a:extLst>
              </p14:cNvPr>
              <p14:cNvContentPartPr/>
              <p14:nvPr/>
            </p14:nvContentPartPr>
            <p14:xfrm>
              <a:off x="590106" y="2429935"/>
              <a:ext cx="4324437" cy="2192219"/>
            </p14:xfrm>
          </p:contentPart>
        </mc:Choice>
        <mc:Fallback>
          <p:pic>
            <p:nvPicPr>
              <p:cNvPr id="12" name="Ink 11" descr="n185 Fb Thu Huong Pham">
                <a:extLst>
                  <a:ext uri="{FF2B5EF4-FFF2-40B4-BE49-F238E27FC236}">
                    <a16:creationId xmlns:a16="http://schemas.microsoft.com/office/drawing/2014/main" id="{8BDBF06E-A44B-6D2C-914D-9B99B3855956}"/>
                  </a:ext>
                </a:extLst>
              </p:cNvPr>
              <p:cNvPicPr/>
              <p:nvPr/>
            </p:nvPicPr>
            <p:blipFill>
              <a:blip r:embed="rId5"/>
              <a:stretch>
                <a:fillRect/>
              </a:stretch>
            </p:blipFill>
            <p:spPr>
              <a:xfrm>
                <a:off x="581107" y="2420936"/>
                <a:ext cx="4342076" cy="2209858"/>
              </a:xfrm>
              <a:prstGeom prst="rect">
                <a:avLst/>
              </a:prstGeom>
            </p:spPr>
          </p:pic>
        </mc:Fallback>
      </mc:AlternateContent>
    </p:spTree>
    <p:extLst>
      <p:ext uri="{BB962C8B-B14F-4D97-AF65-F5344CB8AC3E}">
        <p14:creationId xmlns:p14="http://schemas.microsoft.com/office/powerpoint/2010/main" val="2603855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par>
                                <p:cTn id="23" presetID="16" presetClass="entr" presetSubtype="21"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barn(inVertical)">
                                      <p:cBhvr>
                                        <p:cTn id="25" dur="500"/>
                                        <p:tgtEl>
                                          <p:spTgt spid="102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descr="n185 Fb Thu Huong Pham">
            <a:extLst>
              <a:ext uri="{FF2B5EF4-FFF2-40B4-BE49-F238E27FC236}">
                <a16:creationId xmlns:a16="http://schemas.microsoft.com/office/drawing/2014/main" id="{73378F7B-8155-F20F-1D2F-8972F6C1413E}"/>
              </a:ext>
            </a:extLst>
          </p:cNvPr>
          <p:cNvSpPr txBox="1"/>
          <p:nvPr/>
        </p:nvSpPr>
        <p:spPr>
          <a:xfrm>
            <a:off x="590106" y="521346"/>
            <a:ext cx="7963787" cy="1354217"/>
          </a:xfrm>
          <a:prstGeom prst="rect">
            <a:avLst/>
          </a:prstGeom>
          <a:noFill/>
        </p:spPr>
        <p:txBody>
          <a:bodyPr wrap="square">
            <a:spAutoFit/>
          </a:bodyPr>
          <a:lstStyle/>
          <a:p>
            <a:pPr algn="just">
              <a:spcBef>
                <a:spcPts val="600"/>
              </a:spcBef>
              <a:spcAft>
                <a:spcPts val="600"/>
              </a:spcAft>
            </a:pPr>
            <a:r>
              <a:rPr lang="vi-VN" sz="1800" b="1" dirty="0">
                <a:solidFill>
                  <a:srgbClr val="000000"/>
                </a:solidFill>
                <a:effectLst/>
                <a:latin typeface="+mn-lt"/>
                <a:ea typeface="Times New Roman" panose="02020603050405020304" pitchFamily="18" charset="0"/>
              </a:rPr>
              <a:t>Câu 2: </a:t>
            </a:r>
            <a:r>
              <a:rPr lang="vi-VN" sz="1800" dirty="0">
                <a:solidFill>
                  <a:srgbClr val="000000"/>
                </a:solidFill>
                <a:effectLst/>
                <a:latin typeface="+mn-lt"/>
                <a:ea typeface="Times New Roman" panose="02020603050405020304" pitchFamily="18" charset="0"/>
              </a:rPr>
              <a:t>Một người quan sát một chiếu lá trên mặt nước thấy nó nhô lên cao 7 lần trong 18s và đo được khoảng cách giữa hai đỉnh sóng liên tiếp là 3 m. Tốc độ truyền sóng trên mặt nước là</a:t>
            </a:r>
            <a:endParaRPr lang="en-US" sz="2400" dirty="0">
              <a:solidFill>
                <a:srgbClr val="003300"/>
              </a:solidFill>
              <a:effectLst/>
              <a:latin typeface="+mn-lt"/>
              <a:ea typeface="Times New Roman" panose="02020603050405020304" pitchFamily="18" charset="0"/>
            </a:endParaRPr>
          </a:p>
          <a:p>
            <a:pPr algn="just">
              <a:spcBef>
                <a:spcPts val="600"/>
              </a:spcBef>
              <a:spcAft>
                <a:spcPts val="600"/>
              </a:spcAft>
            </a:pPr>
            <a:r>
              <a:rPr lang="vi-VN" sz="1800" b="1" dirty="0">
                <a:solidFill>
                  <a:srgbClr val="000000"/>
                </a:solidFill>
                <a:effectLst/>
                <a:latin typeface="+mn-lt"/>
                <a:ea typeface="Times New Roman" panose="02020603050405020304" pitchFamily="18" charset="0"/>
              </a:rPr>
              <a:t>A.</a:t>
            </a:r>
            <a:r>
              <a:rPr lang="vi-VN" sz="1800" dirty="0">
                <a:solidFill>
                  <a:srgbClr val="000000"/>
                </a:solidFill>
                <a:effectLst/>
                <a:latin typeface="+mn-lt"/>
                <a:ea typeface="Times New Roman" panose="02020603050405020304" pitchFamily="18" charset="0"/>
              </a:rPr>
              <a:t> 2m/s.		</a:t>
            </a:r>
            <a:r>
              <a:rPr lang="vi-VN" sz="1800" b="1" dirty="0">
                <a:solidFill>
                  <a:srgbClr val="000000"/>
                </a:solidFill>
                <a:effectLst/>
                <a:latin typeface="+mn-lt"/>
                <a:ea typeface="Times New Roman" panose="02020603050405020304" pitchFamily="18" charset="0"/>
              </a:rPr>
              <a:t>B.</a:t>
            </a:r>
            <a:r>
              <a:rPr lang="vi-VN" sz="1800" dirty="0">
                <a:solidFill>
                  <a:srgbClr val="000000"/>
                </a:solidFill>
                <a:effectLst/>
                <a:latin typeface="+mn-lt"/>
                <a:ea typeface="Times New Roman" panose="02020603050405020304" pitchFamily="18" charset="0"/>
              </a:rPr>
              <a:t> 1m/s.		</a:t>
            </a:r>
            <a:r>
              <a:rPr lang="vi-VN" sz="1800" b="1" dirty="0">
                <a:solidFill>
                  <a:srgbClr val="000000"/>
                </a:solidFill>
                <a:effectLst/>
                <a:latin typeface="+mn-lt"/>
                <a:ea typeface="Times New Roman" panose="02020603050405020304" pitchFamily="18" charset="0"/>
              </a:rPr>
              <a:t>C.</a:t>
            </a:r>
            <a:r>
              <a:rPr lang="vi-VN" sz="1800" dirty="0">
                <a:solidFill>
                  <a:srgbClr val="000000"/>
                </a:solidFill>
                <a:effectLst/>
                <a:latin typeface="+mn-lt"/>
                <a:ea typeface="Times New Roman" panose="02020603050405020304" pitchFamily="18" charset="0"/>
              </a:rPr>
              <a:t> 1,5m/s.		</a:t>
            </a:r>
            <a:r>
              <a:rPr lang="vi-VN" sz="1800" b="1" dirty="0">
                <a:solidFill>
                  <a:srgbClr val="000000"/>
                </a:solidFill>
                <a:effectLst/>
                <a:latin typeface="+mn-lt"/>
                <a:ea typeface="Times New Roman" panose="02020603050405020304" pitchFamily="18" charset="0"/>
              </a:rPr>
              <a:t>D.</a:t>
            </a:r>
            <a:r>
              <a:rPr lang="vi-VN" sz="1800" dirty="0">
                <a:solidFill>
                  <a:srgbClr val="000000"/>
                </a:solidFill>
                <a:effectLst/>
                <a:latin typeface="+mn-lt"/>
                <a:ea typeface="Times New Roman" panose="02020603050405020304" pitchFamily="18" charset="0"/>
              </a:rPr>
              <a:t> 0,5 m/s.</a:t>
            </a:r>
            <a:endParaRPr lang="en-US" sz="2400" dirty="0">
              <a:solidFill>
                <a:srgbClr val="003300"/>
              </a:solidFill>
              <a:effectLst/>
              <a:latin typeface="+mn-lt"/>
              <a:ea typeface="Times New Roman" panose="02020603050405020304" pitchFamily="18" charset="0"/>
            </a:endParaRPr>
          </a:p>
        </p:txBody>
      </p:sp>
      <mc:AlternateContent xmlns:mc="http://schemas.openxmlformats.org/markup-compatibility/2006">
        <mc:Choice xmlns:a14="http://schemas.microsoft.com/office/drawing/2010/main" Requires="a14">
          <p:sp>
            <p:nvSpPr>
              <p:cNvPr id="9" name="TextBox 8" descr="n185 Fb Thu Huong Pham">
                <a:extLst>
                  <a:ext uri="{FF2B5EF4-FFF2-40B4-BE49-F238E27FC236}">
                    <a16:creationId xmlns:a16="http://schemas.microsoft.com/office/drawing/2014/main" id="{6F133CBB-6289-158E-07B7-554C03411F0D}"/>
                  </a:ext>
                </a:extLst>
              </p:cNvPr>
              <p:cNvSpPr txBox="1"/>
              <p:nvPr/>
            </p:nvSpPr>
            <p:spPr>
              <a:xfrm>
                <a:off x="801251" y="2663949"/>
                <a:ext cx="4008476" cy="1905650"/>
              </a:xfrm>
              <a:prstGeom prst="rect">
                <a:avLst/>
              </a:prstGeom>
              <a:noFill/>
            </p:spPr>
            <p:txBody>
              <a:bodyPr wrap="square">
                <a:spAutoFit/>
              </a:bodyPr>
              <a:lstStyle/>
              <a:p>
                <a:pPr>
                  <a:lnSpc>
                    <a:spcPct val="115000"/>
                  </a:lnSpc>
                </a:pPr>
                <a:r>
                  <a:rPr lang="vi-VN" sz="2000" dirty="0">
                    <a:solidFill>
                      <a:srgbClr val="000000"/>
                    </a:solidFill>
                    <a:effectLst/>
                    <a:latin typeface="+mn-lt"/>
                    <a:ea typeface="Calibri" panose="020F0502020204030204" pitchFamily="34" charset="0"/>
                  </a:rPr>
                  <a:t>Theo đề ta có: </a:t>
                </a:r>
                <a:endParaRPr lang="en-US" sz="2000" dirty="0">
                  <a:solidFill>
                    <a:srgbClr val="003300"/>
                  </a:solidFill>
                  <a:effectLst/>
                  <a:latin typeface="+mn-lt"/>
                  <a:ea typeface="Times New Roman" panose="02020603050405020304" pitchFamily="18" charset="0"/>
                </a:endParaRPr>
              </a:p>
              <a:p>
                <a:pPr>
                  <a:lnSpc>
                    <a:spcPct val="115000"/>
                  </a:lnSpc>
                </a:pPr>
                <a14:m>
                  <m:oMathPara xmlns:m="http://schemas.openxmlformats.org/officeDocument/2006/math">
                    <m:oMathParaPr>
                      <m:jc m:val="centerGroup"/>
                    </m:oMathParaPr>
                    <m:oMath xmlns:m="http://schemas.openxmlformats.org/officeDocument/2006/math">
                      <m:d>
                        <m:dPr>
                          <m:begChr m:val="{"/>
                          <m:endChr m:val=""/>
                          <m:ctrlPr>
                            <a:rPr lang="en-US" sz="2000" i="1">
                              <a:solidFill>
                                <a:srgbClr val="000000"/>
                              </a:solidFill>
                              <a:effectLst/>
                              <a:latin typeface="Cambria Math" panose="02040503050406030204" pitchFamily="18" charset="0"/>
                              <a:ea typeface="Calibri" panose="020F0502020204030204" pitchFamily="34" charset="0"/>
                            </a:rPr>
                          </m:ctrlPr>
                        </m:dPr>
                        <m:e>
                          <m:eqArr>
                            <m:eqArrPr>
                              <m:ctrlPr>
                                <a:rPr lang="en-US" sz="2000" i="1">
                                  <a:solidFill>
                                    <a:srgbClr val="000000"/>
                                  </a:solidFill>
                                  <a:effectLst/>
                                  <a:latin typeface="Cambria Math" panose="02040503050406030204" pitchFamily="18" charset="0"/>
                                  <a:ea typeface="Calibri" panose="020F0502020204030204" pitchFamily="34" charset="0"/>
                                </a:rPr>
                              </m:ctrlPr>
                            </m:eqArrPr>
                            <m:e>
                              <m:r>
                                <a:rPr lang="vi-VN" sz="2000" i="1">
                                  <a:solidFill>
                                    <a:srgbClr val="000000"/>
                                  </a:solidFill>
                                  <a:effectLst/>
                                  <a:latin typeface="Cambria Math" panose="02040503050406030204" pitchFamily="18" charset="0"/>
                                  <a:ea typeface="Calibri" panose="020F0502020204030204" pitchFamily="34" charset="0"/>
                                </a:rPr>
                                <m:t>6</m:t>
                              </m:r>
                              <m:r>
                                <a:rPr lang="vi-VN" sz="2000" i="1">
                                  <a:solidFill>
                                    <a:srgbClr val="000000"/>
                                  </a:solidFill>
                                  <a:effectLst/>
                                  <a:latin typeface="Cambria Math" panose="02040503050406030204" pitchFamily="18" charset="0"/>
                                  <a:ea typeface="Calibri" panose="020F0502020204030204" pitchFamily="34" charset="0"/>
                                </a:rPr>
                                <m:t>𝑇</m:t>
                              </m:r>
                              <m:r>
                                <a:rPr lang="vi-VN" sz="2000" i="1">
                                  <a:solidFill>
                                    <a:srgbClr val="000000"/>
                                  </a:solidFill>
                                  <a:effectLst/>
                                  <a:latin typeface="Cambria Math" panose="02040503050406030204" pitchFamily="18" charset="0"/>
                                  <a:ea typeface="Calibri" panose="020F0502020204030204" pitchFamily="34" charset="0"/>
                                </a:rPr>
                                <m:t>=18=&gt;</m:t>
                              </m:r>
                              <m:r>
                                <a:rPr lang="vi-VN" sz="2000" i="1">
                                  <a:solidFill>
                                    <a:srgbClr val="000000"/>
                                  </a:solidFill>
                                  <a:effectLst/>
                                  <a:latin typeface="Cambria Math" panose="02040503050406030204" pitchFamily="18" charset="0"/>
                                  <a:ea typeface="Calibri" panose="020F0502020204030204" pitchFamily="34" charset="0"/>
                                </a:rPr>
                                <m:t>𝑇</m:t>
                              </m:r>
                              <m:r>
                                <a:rPr lang="vi-VN" sz="2000" i="1">
                                  <a:solidFill>
                                    <a:srgbClr val="000000"/>
                                  </a:solidFill>
                                  <a:effectLst/>
                                  <a:latin typeface="Cambria Math" panose="02040503050406030204" pitchFamily="18" charset="0"/>
                                  <a:ea typeface="Calibri" panose="020F0502020204030204" pitchFamily="34" charset="0"/>
                                </a:rPr>
                                <m:t>=3</m:t>
                              </m:r>
                              <m:r>
                                <a:rPr lang="vi-VN" sz="2000" i="1">
                                  <a:solidFill>
                                    <a:srgbClr val="000000"/>
                                  </a:solidFill>
                                  <a:effectLst/>
                                  <a:latin typeface="Cambria Math" panose="02040503050406030204" pitchFamily="18" charset="0"/>
                                  <a:ea typeface="Calibri" panose="020F0502020204030204" pitchFamily="34" charset="0"/>
                                </a:rPr>
                                <m:t>𝑠</m:t>
                              </m:r>
                            </m:e>
                            <m:e>
                              <m:r>
                                <a:rPr lang="vi-VN" sz="2000" i="1">
                                  <a:solidFill>
                                    <a:srgbClr val="000000"/>
                                  </a:solidFill>
                                  <a:effectLst/>
                                  <a:latin typeface="Cambria Math" panose="02040503050406030204" pitchFamily="18" charset="0"/>
                                  <a:ea typeface="Calibri" panose="020F0502020204030204" pitchFamily="34" charset="0"/>
                                </a:rPr>
                                <m:t>𝜆</m:t>
                              </m:r>
                              <m:r>
                                <a:rPr lang="vi-VN" sz="2000" i="1">
                                  <a:solidFill>
                                    <a:srgbClr val="000000"/>
                                  </a:solidFill>
                                  <a:effectLst/>
                                  <a:latin typeface="Cambria Math" panose="02040503050406030204" pitchFamily="18" charset="0"/>
                                  <a:ea typeface="Calibri" panose="020F0502020204030204" pitchFamily="34" charset="0"/>
                                </a:rPr>
                                <m:t>=3</m:t>
                              </m:r>
                              <m:r>
                                <a:rPr lang="vi-VN" sz="2000" i="1">
                                  <a:solidFill>
                                    <a:srgbClr val="000000"/>
                                  </a:solidFill>
                                  <a:effectLst/>
                                  <a:latin typeface="Cambria Math" panose="02040503050406030204" pitchFamily="18" charset="0"/>
                                  <a:ea typeface="Calibri" panose="020F0502020204030204" pitchFamily="34" charset="0"/>
                                </a:rPr>
                                <m:t>𝑚</m:t>
                              </m:r>
                            </m:e>
                          </m:eqArr>
                        </m:e>
                      </m:d>
                    </m:oMath>
                    <m:oMath xmlns:m="http://schemas.openxmlformats.org/officeDocument/2006/math">
                      <m:r>
                        <a:rPr lang="vi-VN" sz="2000" i="1">
                          <a:solidFill>
                            <a:srgbClr val="000000"/>
                          </a:solidFill>
                          <a:effectLst/>
                          <a:latin typeface="Cambria Math" panose="02040503050406030204" pitchFamily="18" charset="0"/>
                          <a:ea typeface="Calibri" panose="020F0502020204030204" pitchFamily="34" charset="0"/>
                        </a:rPr>
                        <m:t>=&gt;</m:t>
                      </m:r>
                      <m:r>
                        <a:rPr lang="vi-VN" sz="2000" i="1">
                          <a:solidFill>
                            <a:srgbClr val="000000"/>
                          </a:solidFill>
                          <a:effectLst/>
                          <a:latin typeface="Cambria Math" panose="02040503050406030204" pitchFamily="18" charset="0"/>
                          <a:ea typeface="Calibri" panose="020F0502020204030204" pitchFamily="34" charset="0"/>
                        </a:rPr>
                        <m:t>𝑣</m:t>
                      </m:r>
                      <m:r>
                        <a:rPr lang="vi-VN" sz="2000" i="1">
                          <a:solidFill>
                            <a:srgbClr val="000000"/>
                          </a:solidFill>
                          <a:effectLst/>
                          <a:latin typeface="Cambria Math" panose="02040503050406030204" pitchFamily="18" charset="0"/>
                          <a:ea typeface="Calibri" panose="020F0502020204030204" pitchFamily="34" charset="0"/>
                        </a:rPr>
                        <m:t>=</m:t>
                      </m:r>
                      <m:f>
                        <m:fPr>
                          <m:ctrlPr>
                            <a:rPr lang="en-US" sz="2000" i="1">
                              <a:solidFill>
                                <a:srgbClr val="000000"/>
                              </a:solidFill>
                              <a:effectLst/>
                              <a:latin typeface="Cambria Math" panose="02040503050406030204" pitchFamily="18" charset="0"/>
                              <a:ea typeface="Calibri" panose="020F0502020204030204" pitchFamily="34" charset="0"/>
                            </a:rPr>
                          </m:ctrlPr>
                        </m:fPr>
                        <m:num>
                          <m:r>
                            <a:rPr lang="vi-VN" sz="2000" i="1">
                              <a:solidFill>
                                <a:srgbClr val="000000"/>
                              </a:solidFill>
                              <a:effectLst/>
                              <a:latin typeface="Cambria Math" panose="02040503050406030204" pitchFamily="18" charset="0"/>
                              <a:ea typeface="Calibri" panose="020F0502020204030204" pitchFamily="34" charset="0"/>
                            </a:rPr>
                            <m:t>𝜆</m:t>
                          </m:r>
                        </m:num>
                        <m:den>
                          <m:r>
                            <a:rPr lang="vi-VN" sz="2000" i="1">
                              <a:solidFill>
                                <a:srgbClr val="000000"/>
                              </a:solidFill>
                              <a:effectLst/>
                              <a:latin typeface="Cambria Math" panose="02040503050406030204" pitchFamily="18" charset="0"/>
                              <a:ea typeface="Calibri" panose="020F0502020204030204" pitchFamily="34" charset="0"/>
                            </a:rPr>
                            <m:t>𝑇</m:t>
                          </m:r>
                        </m:den>
                      </m:f>
                      <m:r>
                        <a:rPr lang="vi-VN" sz="2000" i="1">
                          <a:solidFill>
                            <a:srgbClr val="000000"/>
                          </a:solidFill>
                          <a:effectLst/>
                          <a:latin typeface="Cambria Math" panose="02040503050406030204" pitchFamily="18" charset="0"/>
                          <a:ea typeface="Calibri" panose="020F0502020204030204" pitchFamily="34" charset="0"/>
                        </a:rPr>
                        <m:t>=1</m:t>
                      </m:r>
                      <m:r>
                        <a:rPr lang="vi-VN" sz="2000" i="1">
                          <a:solidFill>
                            <a:srgbClr val="000000"/>
                          </a:solidFill>
                          <a:effectLst/>
                          <a:latin typeface="Cambria Math" panose="02040503050406030204" pitchFamily="18" charset="0"/>
                          <a:ea typeface="Calibri" panose="020F0502020204030204" pitchFamily="34" charset="0"/>
                        </a:rPr>
                        <m:t>𝑚</m:t>
                      </m:r>
                      <m:r>
                        <a:rPr lang="vi-VN" sz="2000" i="1">
                          <a:solidFill>
                            <a:srgbClr val="000000"/>
                          </a:solidFill>
                          <a:effectLst/>
                          <a:latin typeface="Cambria Math" panose="02040503050406030204" pitchFamily="18" charset="0"/>
                          <a:ea typeface="Calibri" panose="020F0502020204030204" pitchFamily="34" charset="0"/>
                        </a:rPr>
                        <m:t>/</m:t>
                      </m:r>
                      <m:r>
                        <a:rPr lang="vi-VN" sz="2000" i="1">
                          <a:solidFill>
                            <a:srgbClr val="000000"/>
                          </a:solidFill>
                          <a:effectLst/>
                          <a:latin typeface="Cambria Math" panose="02040503050406030204" pitchFamily="18" charset="0"/>
                          <a:ea typeface="Calibri" panose="020F0502020204030204" pitchFamily="34" charset="0"/>
                        </a:rPr>
                        <m:t>𝑠</m:t>
                      </m:r>
                    </m:oMath>
                  </m:oMathPara>
                </a14:m>
                <a:endParaRPr lang="en-US" sz="2000" dirty="0">
                  <a:solidFill>
                    <a:srgbClr val="003300"/>
                  </a:solidFill>
                  <a:effectLst/>
                  <a:latin typeface="+mn-lt"/>
                  <a:ea typeface="Times New Roman" panose="02020603050405020304" pitchFamily="18" charset="0"/>
                </a:endParaRPr>
              </a:p>
            </p:txBody>
          </p:sp>
        </mc:Choice>
        <mc:Fallback>
          <p:sp>
            <p:nvSpPr>
              <p:cNvPr id="9" name="TextBox 8" descr="n185 Fb Thu Huong Pham">
                <a:extLst>
                  <a:ext uri="{FF2B5EF4-FFF2-40B4-BE49-F238E27FC236}">
                    <a16:creationId xmlns:a16="http://schemas.microsoft.com/office/drawing/2014/main" id="{6F133CBB-6289-158E-07B7-554C03411F0D}"/>
                  </a:ext>
                </a:extLst>
              </p:cNvPr>
              <p:cNvSpPr txBox="1">
                <a:spLocks noRot="1" noChangeAspect="1" noMove="1" noResize="1" noEditPoints="1" noAdjustHandles="1" noChangeArrowheads="1" noChangeShapeType="1" noTextEdit="1"/>
              </p:cNvSpPr>
              <p:nvPr/>
            </p:nvSpPr>
            <p:spPr>
              <a:xfrm>
                <a:off x="801251" y="2663949"/>
                <a:ext cx="4008476" cy="1905650"/>
              </a:xfrm>
              <a:prstGeom prst="rect">
                <a:avLst/>
              </a:prstGeom>
              <a:blipFill>
                <a:blip r:embed="rId2"/>
                <a:stretch>
                  <a:fillRect l="-1520" t="-639"/>
                </a:stretch>
              </a:blipFill>
            </p:spPr>
            <p:txBody>
              <a:bodyPr/>
              <a:lstStyle/>
              <a:p>
                <a:r>
                  <a:rPr lang="en-US">
                    <a:noFill/>
                  </a:rPr>
                  <a:t> </a:t>
                </a:r>
              </a:p>
            </p:txBody>
          </p:sp>
        </mc:Fallback>
      </mc:AlternateContent>
      <p:sp>
        <p:nvSpPr>
          <p:cNvPr id="10" name="Oval 9" descr="n185 Fb Thu Huong Pham">
            <a:extLst>
              <a:ext uri="{FF2B5EF4-FFF2-40B4-BE49-F238E27FC236}">
                <a16:creationId xmlns:a16="http://schemas.microsoft.com/office/drawing/2014/main" id="{EC531765-BC7E-FC7C-BA63-C0AD50B88B38}"/>
              </a:ext>
            </a:extLst>
          </p:cNvPr>
          <p:cNvSpPr/>
          <p:nvPr/>
        </p:nvSpPr>
        <p:spPr>
          <a:xfrm>
            <a:off x="2390820" y="1472896"/>
            <a:ext cx="414669" cy="402667"/>
          </a:xfrm>
          <a:prstGeom prst="ellipse">
            <a:avLst/>
          </a:prstGeom>
          <a:no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descr="n185 Fb Thu Huong Pham">
            <a:extLst>
              <a:ext uri="{FF2B5EF4-FFF2-40B4-BE49-F238E27FC236}">
                <a16:creationId xmlns:a16="http://schemas.microsoft.com/office/drawing/2014/main" id="{71B5CA0F-85EF-569F-8B13-EFEDBBE61190}"/>
              </a:ext>
            </a:extLst>
          </p:cNvPr>
          <p:cNvSpPr/>
          <p:nvPr/>
        </p:nvSpPr>
        <p:spPr>
          <a:xfrm>
            <a:off x="590105" y="521346"/>
            <a:ext cx="7963788" cy="1708347"/>
          </a:xfrm>
          <a:prstGeom prst="roundRect">
            <a:avLst/>
          </a:prstGeom>
          <a:no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p14="http://schemas.microsoft.com/office/powerpoint/2010/main" Requires="p14">
          <p:contentPart p14:bwMode="auto" r:id="rId3">
            <p14:nvContentPartPr>
              <p14:cNvPr id="12" name="Ink 11" descr="n185 Fb Thu Huong Pham">
                <a:extLst>
                  <a:ext uri="{FF2B5EF4-FFF2-40B4-BE49-F238E27FC236}">
                    <a16:creationId xmlns:a16="http://schemas.microsoft.com/office/drawing/2014/main" id="{8BDBF06E-A44B-6D2C-914D-9B99B3855956}"/>
                  </a:ext>
                </a:extLst>
              </p14:cNvPr>
              <p14:cNvContentPartPr/>
              <p14:nvPr/>
            </p14:nvContentPartPr>
            <p14:xfrm>
              <a:off x="590106" y="2429935"/>
              <a:ext cx="4324437" cy="2192219"/>
            </p14:xfrm>
          </p:contentPart>
        </mc:Choice>
        <mc:Fallback>
          <p:pic>
            <p:nvPicPr>
              <p:cNvPr id="12" name="Ink 11" descr="n185 Fb Thu Huong Pham">
                <a:extLst>
                  <a:ext uri="{FF2B5EF4-FFF2-40B4-BE49-F238E27FC236}">
                    <a16:creationId xmlns:a16="http://schemas.microsoft.com/office/drawing/2014/main" id="{8BDBF06E-A44B-6D2C-914D-9B99B3855956}"/>
                  </a:ext>
                </a:extLst>
              </p:cNvPr>
              <p:cNvPicPr/>
              <p:nvPr/>
            </p:nvPicPr>
            <p:blipFill>
              <a:blip r:embed="rId4"/>
              <a:stretch>
                <a:fillRect/>
              </a:stretch>
            </p:blipFill>
            <p:spPr>
              <a:xfrm>
                <a:off x="581107" y="2420936"/>
                <a:ext cx="4342076" cy="2209858"/>
              </a:xfrm>
              <a:prstGeom prst="rect">
                <a:avLst/>
              </a:prstGeom>
            </p:spPr>
          </p:pic>
        </mc:Fallback>
      </mc:AlternateContent>
      <p:pic>
        <p:nvPicPr>
          <p:cNvPr id="2052" name="Picture 4" descr="n185 Fb Thu Huong Pham">
            <a:extLst>
              <a:ext uri="{FF2B5EF4-FFF2-40B4-BE49-F238E27FC236}">
                <a16:creationId xmlns:a16="http://schemas.microsoft.com/office/drawing/2014/main" id="{3DC82C2A-AA48-29CD-1801-7F17306BEF8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028" t="14678" r="6727" b="11157"/>
          <a:stretch/>
        </p:blipFill>
        <p:spPr bwMode="auto">
          <a:xfrm>
            <a:off x="5020872" y="2429935"/>
            <a:ext cx="3533021" cy="2192219"/>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0688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par>
                                <p:cTn id="23" presetID="16" presetClass="entr" presetSubtype="21" fill="hold" nodeType="withEffect">
                                  <p:stCondLst>
                                    <p:cond delay="0"/>
                                  </p:stCondLst>
                                  <p:childTnLst>
                                    <p:set>
                                      <p:cBhvr>
                                        <p:cTn id="24" dur="1" fill="hold">
                                          <p:stCondLst>
                                            <p:cond delay="0"/>
                                          </p:stCondLst>
                                        </p:cTn>
                                        <p:tgtEl>
                                          <p:spTgt spid="2052"/>
                                        </p:tgtEl>
                                        <p:attrNameLst>
                                          <p:attrName>style.visibility</p:attrName>
                                        </p:attrNameLst>
                                      </p:cBhvr>
                                      <p:to>
                                        <p:strVal val="visible"/>
                                      </p:to>
                                    </p:set>
                                    <p:animEffect transition="in" filter="barn(inVertical)">
                                      <p:cBhvr>
                                        <p:cTn id="25" dur="500"/>
                                        <p:tgtEl>
                                          <p:spTgt spid="205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descr="n185 Fb Thu Huong Pham">
            <a:extLst>
              <a:ext uri="{FF2B5EF4-FFF2-40B4-BE49-F238E27FC236}">
                <a16:creationId xmlns:a16="http://schemas.microsoft.com/office/drawing/2014/main" id="{73378F7B-8155-F20F-1D2F-8972F6C1413E}"/>
              </a:ext>
            </a:extLst>
          </p:cNvPr>
          <p:cNvSpPr txBox="1"/>
          <p:nvPr/>
        </p:nvSpPr>
        <p:spPr>
          <a:xfrm>
            <a:off x="716187" y="713057"/>
            <a:ext cx="7752642" cy="1631216"/>
          </a:xfrm>
          <a:prstGeom prst="rect">
            <a:avLst/>
          </a:prstGeom>
          <a:noFill/>
        </p:spPr>
        <p:txBody>
          <a:bodyPr wrap="square">
            <a:spAutoFit/>
          </a:bodyPr>
          <a:lstStyle/>
          <a:p>
            <a:pPr algn="just">
              <a:spcBef>
                <a:spcPts val="600"/>
              </a:spcBef>
              <a:spcAft>
                <a:spcPts val="600"/>
              </a:spcAft>
            </a:pPr>
            <a:r>
              <a:rPr lang="vi-VN" sz="1800" b="1" dirty="0">
                <a:solidFill>
                  <a:srgbClr val="000000"/>
                </a:solidFill>
                <a:effectLst/>
                <a:latin typeface="+mn-lt"/>
                <a:ea typeface="Times New Roman" panose="02020603050405020304" pitchFamily="18" charset="0"/>
              </a:rPr>
              <a:t>Câu </a:t>
            </a:r>
            <a:r>
              <a:rPr lang="en-US" sz="1800" b="1" dirty="0">
                <a:solidFill>
                  <a:srgbClr val="000000"/>
                </a:solidFill>
                <a:effectLst/>
                <a:latin typeface="+mn-lt"/>
                <a:ea typeface="Times New Roman" panose="02020603050405020304" pitchFamily="18" charset="0"/>
              </a:rPr>
              <a:t>3</a:t>
            </a:r>
            <a:r>
              <a:rPr lang="vi-VN" sz="1800" b="1" dirty="0">
                <a:solidFill>
                  <a:srgbClr val="000000"/>
                </a:solidFill>
                <a:effectLst/>
                <a:latin typeface="+mn-lt"/>
                <a:ea typeface="Times New Roman" panose="02020603050405020304" pitchFamily="18" charset="0"/>
              </a:rPr>
              <a:t>: </a:t>
            </a:r>
            <a:r>
              <a:rPr lang="vi-VN" sz="1800" dirty="0">
                <a:solidFill>
                  <a:srgbClr val="000000"/>
                </a:solidFill>
                <a:effectLst/>
                <a:latin typeface="+mn-lt"/>
                <a:ea typeface="Times New Roman" panose="02020603050405020304" pitchFamily="18" charset="0"/>
              </a:rPr>
              <a:t>Tại một điểm O trên mặt nước yên tĩnh có một nguồn dao động điều hòa theo phương thẳng đứng với tần số 2 Hz. Từ điểm O có </a:t>
            </a:r>
            <a:r>
              <a:rPr lang="en-US" sz="1800" dirty="0" err="1">
                <a:solidFill>
                  <a:srgbClr val="000000"/>
                </a:solidFill>
                <a:effectLst/>
                <a:latin typeface="+mn-lt"/>
                <a:ea typeface="Times New Roman" panose="02020603050405020304" pitchFamily="18" charset="0"/>
              </a:rPr>
              <a:t>những</a:t>
            </a:r>
            <a:r>
              <a:rPr lang="vi-VN" sz="1800" dirty="0">
                <a:solidFill>
                  <a:srgbClr val="000000"/>
                </a:solidFill>
                <a:effectLst/>
                <a:latin typeface="+mn-lt"/>
                <a:ea typeface="Times New Roman" panose="02020603050405020304" pitchFamily="18" charset="0"/>
              </a:rPr>
              <a:t> gợn sóng tròn lan rộng ra xa xung quanh. Khoảng cách giữa 2 gợn sóng kế tiếp là 20 cm. Tốc độ truyền sóng trên mặt nước là</a:t>
            </a:r>
            <a:endParaRPr lang="en-US" sz="2400" dirty="0">
              <a:solidFill>
                <a:srgbClr val="003300"/>
              </a:solidFill>
              <a:effectLst/>
              <a:latin typeface="+mn-lt"/>
              <a:ea typeface="Times New Roman" panose="02020603050405020304" pitchFamily="18" charset="0"/>
            </a:endParaRPr>
          </a:p>
          <a:p>
            <a:pPr algn="just">
              <a:spcBef>
                <a:spcPts val="600"/>
              </a:spcBef>
              <a:spcAft>
                <a:spcPts val="600"/>
              </a:spcAft>
            </a:pPr>
            <a:r>
              <a:rPr lang="vi-VN" sz="1800" b="1" dirty="0">
                <a:solidFill>
                  <a:srgbClr val="000000"/>
                </a:solidFill>
                <a:effectLst/>
                <a:latin typeface="+mn-lt"/>
                <a:ea typeface="Times New Roman" panose="02020603050405020304" pitchFamily="18" charset="0"/>
              </a:rPr>
              <a:t>A.</a:t>
            </a:r>
            <a:r>
              <a:rPr lang="vi-VN" sz="1800" dirty="0">
                <a:solidFill>
                  <a:srgbClr val="000000"/>
                </a:solidFill>
                <a:effectLst/>
                <a:latin typeface="+mn-lt"/>
                <a:ea typeface="Times New Roman" panose="02020603050405020304" pitchFamily="18" charset="0"/>
              </a:rPr>
              <a:t> 40cm/s.	</a:t>
            </a:r>
            <a:r>
              <a:rPr lang="en-US" sz="1800" dirty="0">
                <a:solidFill>
                  <a:srgbClr val="000000"/>
                </a:solidFill>
                <a:effectLst/>
                <a:latin typeface="+mn-lt"/>
                <a:ea typeface="Times New Roman" panose="02020603050405020304" pitchFamily="18" charset="0"/>
              </a:rPr>
              <a:t>  </a:t>
            </a:r>
            <a:r>
              <a:rPr lang="vi-VN" sz="1800" b="1" dirty="0">
                <a:solidFill>
                  <a:srgbClr val="000000"/>
                </a:solidFill>
                <a:effectLst/>
                <a:latin typeface="+mn-lt"/>
                <a:ea typeface="Times New Roman" panose="02020603050405020304" pitchFamily="18" charset="0"/>
              </a:rPr>
              <a:t>B.</a:t>
            </a:r>
            <a:r>
              <a:rPr lang="vi-VN" sz="1800" dirty="0">
                <a:solidFill>
                  <a:srgbClr val="000000"/>
                </a:solidFill>
                <a:effectLst/>
                <a:latin typeface="+mn-lt"/>
                <a:ea typeface="Times New Roman" panose="02020603050405020304" pitchFamily="18" charset="0"/>
              </a:rPr>
              <a:t> 120 cm/s.	</a:t>
            </a:r>
            <a:r>
              <a:rPr lang="en-US" sz="1800" dirty="0">
                <a:solidFill>
                  <a:srgbClr val="000000"/>
                </a:solidFill>
                <a:effectLst/>
                <a:latin typeface="+mn-lt"/>
                <a:ea typeface="Times New Roman" panose="02020603050405020304" pitchFamily="18" charset="0"/>
              </a:rPr>
              <a:t>       </a:t>
            </a:r>
            <a:r>
              <a:rPr lang="vi-VN" sz="1800" b="1" dirty="0">
                <a:solidFill>
                  <a:srgbClr val="000000"/>
                </a:solidFill>
                <a:effectLst/>
                <a:latin typeface="+mn-lt"/>
                <a:ea typeface="Times New Roman" panose="02020603050405020304" pitchFamily="18" charset="0"/>
              </a:rPr>
              <a:t>C.</a:t>
            </a:r>
            <a:r>
              <a:rPr lang="vi-VN" sz="1800" dirty="0">
                <a:solidFill>
                  <a:srgbClr val="000000"/>
                </a:solidFill>
                <a:effectLst/>
                <a:latin typeface="+mn-lt"/>
                <a:ea typeface="Times New Roman" panose="02020603050405020304" pitchFamily="18" charset="0"/>
              </a:rPr>
              <a:t> 20 cm/s.	</a:t>
            </a:r>
            <a:r>
              <a:rPr lang="en-US" sz="1800" dirty="0">
                <a:solidFill>
                  <a:srgbClr val="000000"/>
                </a:solidFill>
                <a:effectLst/>
                <a:latin typeface="+mn-lt"/>
                <a:ea typeface="Times New Roman" panose="02020603050405020304" pitchFamily="18" charset="0"/>
              </a:rPr>
              <a:t>          </a:t>
            </a:r>
            <a:r>
              <a:rPr lang="vi-VN" sz="1800" b="1" dirty="0">
                <a:solidFill>
                  <a:srgbClr val="000000"/>
                </a:solidFill>
                <a:effectLst/>
                <a:latin typeface="+mn-lt"/>
                <a:ea typeface="Times New Roman" panose="02020603050405020304" pitchFamily="18" charset="0"/>
              </a:rPr>
              <a:t>D.</a:t>
            </a:r>
            <a:r>
              <a:rPr lang="vi-VN" sz="1800" dirty="0">
                <a:solidFill>
                  <a:srgbClr val="000000"/>
                </a:solidFill>
                <a:effectLst/>
                <a:latin typeface="+mn-lt"/>
                <a:ea typeface="Times New Roman" panose="02020603050405020304" pitchFamily="18" charset="0"/>
              </a:rPr>
              <a:t> 80cm/s.</a:t>
            </a:r>
            <a:endParaRPr lang="en-US" sz="2400" dirty="0">
              <a:solidFill>
                <a:srgbClr val="003300"/>
              </a:solidFill>
              <a:effectLst/>
              <a:latin typeface="+mn-lt"/>
              <a:ea typeface="Times New Roman" panose="02020603050405020304" pitchFamily="18" charset="0"/>
            </a:endParaRPr>
          </a:p>
        </p:txBody>
      </p:sp>
      <p:sp>
        <p:nvSpPr>
          <p:cNvPr id="9" name="TextBox 8" descr="n185 Fb Thu Huong Pham">
            <a:extLst>
              <a:ext uri="{FF2B5EF4-FFF2-40B4-BE49-F238E27FC236}">
                <a16:creationId xmlns:a16="http://schemas.microsoft.com/office/drawing/2014/main" id="{6F133CBB-6289-158E-07B7-554C03411F0D}"/>
              </a:ext>
            </a:extLst>
          </p:cNvPr>
          <p:cNvSpPr txBox="1"/>
          <p:nvPr/>
        </p:nvSpPr>
        <p:spPr>
          <a:xfrm>
            <a:off x="1362870" y="3077777"/>
            <a:ext cx="6459275" cy="1124090"/>
          </a:xfrm>
          <a:prstGeom prst="rect">
            <a:avLst/>
          </a:prstGeom>
          <a:noFill/>
        </p:spPr>
        <p:txBody>
          <a:bodyPr wrap="square">
            <a:spAutoFit/>
          </a:bodyPr>
          <a:lstStyle/>
          <a:p>
            <a:pPr>
              <a:lnSpc>
                <a:spcPct val="115000"/>
              </a:lnSpc>
            </a:pPr>
            <a:r>
              <a:rPr lang="en-US" sz="2000" dirty="0">
                <a:latin typeface="+mn-lt"/>
                <a:ea typeface="Calibri" panose="020F0502020204030204" pitchFamily="34" charset="0"/>
              </a:rPr>
              <a:t>T</a:t>
            </a:r>
            <a:r>
              <a:rPr lang="vi-VN" sz="2000" dirty="0">
                <a:solidFill>
                  <a:srgbClr val="000000"/>
                </a:solidFill>
                <a:effectLst/>
                <a:latin typeface="+mn-lt"/>
                <a:ea typeface="Calibri" panose="020F0502020204030204" pitchFamily="34" charset="0"/>
              </a:rPr>
              <a:t>a có kh</a:t>
            </a:r>
            <a:r>
              <a:rPr lang="en-US" sz="2000" dirty="0" err="1">
                <a:solidFill>
                  <a:srgbClr val="000000"/>
                </a:solidFill>
                <a:effectLst/>
                <a:latin typeface="+mn-lt"/>
                <a:ea typeface="Calibri" panose="020F0502020204030204" pitchFamily="34" charset="0"/>
              </a:rPr>
              <a:t>oả</a:t>
            </a:r>
            <a:r>
              <a:rPr lang="vi-VN" sz="2000" dirty="0">
                <a:solidFill>
                  <a:srgbClr val="000000"/>
                </a:solidFill>
                <a:effectLst/>
                <a:latin typeface="+mn-lt"/>
                <a:ea typeface="Calibri" panose="020F0502020204030204" pitchFamily="34" charset="0"/>
              </a:rPr>
              <a:t>ng cách giữa hai gợn sóng kế tiếp là 20 cm</a:t>
            </a:r>
            <a:endParaRPr lang="en-US" sz="2000" dirty="0">
              <a:solidFill>
                <a:srgbClr val="000000"/>
              </a:solidFill>
              <a:effectLst/>
              <a:latin typeface="+mn-lt"/>
              <a:ea typeface="Calibri" panose="020F0502020204030204" pitchFamily="34" charset="0"/>
            </a:endParaRPr>
          </a:p>
          <a:p>
            <a:pPr>
              <a:lnSpc>
                <a:spcPct val="115000"/>
              </a:lnSpc>
            </a:pPr>
            <a:r>
              <a:rPr lang="vi-VN" sz="2000" dirty="0">
                <a:solidFill>
                  <a:srgbClr val="000000"/>
                </a:solidFill>
                <a:effectLst/>
                <a:latin typeface="+mn-lt"/>
                <a:ea typeface="Calibri" panose="020F0502020204030204" pitchFamily="34" charset="0"/>
              </a:rPr>
              <a:t>=&gt; λ = 20 cm</a:t>
            </a:r>
            <a:endParaRPr lang="en-US" sz="2000" dirty="0">
              <a:solidFill>
                <a:srgbClr val="003300"/>
              </a:solidFill>
              <a:effectLst/>
              <a:latin typeface="+mn-lt"/>
              <a:ea typeface="Times New Roman" panose="02020603050405020304" pitchFamily="18" charset="0"/>
            </a:endParaRPr>
          </a:p>
          <a:p>
            <a:pPr algn="ctr">
              <a:lnSpc>
                <a:spcPct val="115000"/>
              </a:lnSpc>
            </a:pPr>
            <a:r>
              <a:rPr lang="en-US" sz="2000" dirty="0">
                <a:solidFill>
                  <a:srgbClr val="000000"/>
                </a:solidFill>
                <a:effectLst/>
                <a:latin typeface="+mn-lt"/>
                <a:ea typeface="Calibri" panose="020F0502020204030204" pitchFamily="34" charset="0"/>
              </a:rPr>
              <a:t>v</a:t>
            </a:r>
            <a:r>
              <a:rPr lang="vi-VN" sz="2000" dirty="0">
                <a:solidFill>
                  <a:srgbClr val="000000"/>
                </a:solidFill>
                <a:effectLst/>
                <a:latin typeface="+mn-lt"/>
                <a:ea typeface="Calibri" panose="020F0502020204030204" pitchFamily="34" charset="0"/>
              </a:rPr>
              <a:t> = λ.f = 20.2 =</a:t>
            </a:r>
            <a:r>
              <a:rPr lang="en-US" sz="2000" dirty="0">
                <a:solidFill>
                  <a:srgbClr val="000000"/>
                </a:solidFill>
                <a:effectLst/>
                <a:latin typeface="+mn-lt"/>
                <a:ea typeface="Calibri" panose="020F0502020204030204" pitchFamily="34" charset="0"/>
              </a:rPr>
              <a:t> </a:t>
            </a:r>
            <a:r>
              <a:rPr lang="vi-VN" sz="2000" dirty="0">
                <a:solidFill>
                  <a:srgbClr val="000000"/>
                </a:solidFill>
                <a:effectLst/>
                <a:latin typeface="+mn-lt"/>
                <a:ea typeface="Calibri" panose="020F0502020204030204" pitchFamily="34" charset="0"/>
              </a:rPr>
              <a:t>40 cm/s</a:t>
            </a:r>
            <a:endParaRPr lang="en-US" sz="2000" dirty="0">
              <a:solidFill>
                <a:srgbClr val="003300"/>
              </a:solidFill>
              <a:effectLst/>
              <a:latin typeface="+mn-lt"/>
              <a:ea typeface="Times New Roman" panose="02020603050405020304" pitchFamily="18" charset="0"/>
            </a:endParaRPr>
          </a:p>
        </p:txBody>
      </p:sp>
      <p:sp>
        <p:nvSpPr>
          <p:cNvPr id="10" name="Oval 9" descr="n185 Fb Thu Huong Pham">
            <a:extLst>
              <a:ext uri="{FF2B5EF4-FFF2-40B4-BE49-F238E27FC236}">
                <a16:creationId xmlns:a16="http://schemas.microsoft.com/office/drawing/2014/main" id="{EC531765-BC7E-FC7C-BA63-C0AD50B88B38}"/>
              </a:ext>
            </a:extLst>
          </p:cNvPr>
          <p:cNvSpPr/>
          <p:nvPr/>
        </p:nvSpPr>
        <p:spPr>
          <a:xfrm>
            <a:off x="675171" y="1918940"/>
            <a:ext cx="414669" cy="402667"/>
          </a:xfrm>
          <a:prstGeom prst="ellipse">
            <a:avLst/>
          </a:prstGeom>
          <a:no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descr="n185 Fb Thu Huong Pham">
            <a:extLst>
              <a:ext uri="{FF2B5EF4-FFF2-40B4-BE49-F238E27FC236}">
                <a16:creationId xmlns:a16="http://schemas.microsoft.com/office/drawing/2014/main" id="{71B5CA0F-85EF-569F-8B13-EFEDBBE61190}"/>
              </a:ext>
            </a:extLst>
          </p:cNvPr>
          <p:cNvSpPr/>
          <p:nvPr/>
        </p:nvSpPr>
        <p:spPr>
          <a:xfrm>
            <a:off x="590105" y="521346"/>
            <a:ext cx="7963788" cy="2050404"/>
          </a:xfrm>
          <a:prstGeom prst="roundRect">
            <a:avLst/>
          </a:prstGeom>
          <a:no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p14="http://schemas.microsoft.com/office/powerpoint/2010/main" Requires="p14">
          <p:contentPart p14:bwMode="auto" r:id="rId2">
            <p14:nvContentPartPr>
              <p14:cNvPr id="12" name="Ink 11" descr="n185 Fb Thu Huong Pham">
                <a:extLst>
                  <a:ext uri="{FF2B5EF4-FFF2-40B4-BE49-F238E27FC236}">
                    <a16:creationId xmlns:a16="http://schemas.microsoft.com/office/drawing/2014/main" id="{8BDBF06E-A44B-6D2C-914D-9B99B3855956}"/>
                  </a:ext>
                </a:extLst>
              </p14:cNvPr>
              <p14:cNvContentPartPr/>
              <p14:nvPr/>
            </p14:nvContentPartPr>
            <p14:xfrm>
              <a:off x="1010093" y="2849201"/>
              <a:ext cx="7198241" cy="1581242"/>
            </p14:xfrm>
          </p:contentPart>
        </mc:Choice>
        <mc:Fallback>
          <p:pic>
            <p:nvPicPr>
              <p:cNvPr id="12" name="Ink 11" descr="n185 Fb Thu Huong Pham">
                <a:extLst>
                  <a:ext uri="{FF2B5EF4-FFF2-40B4-BE49-F238E27FC236}">
                    <a16:creationId xmlns:a16="http://schemas.microsoft.com/office/drawing/2014/main" id="{8BDBF06E-A44B-6D2C-914D-9B99B3855956}"/>
                  </a:ext>
                </a:extLst>
              </p:cNvPr>
              <p:cNvPicPr/>
              <p:nvPr/>
            </p:nvPicPr>
            <p:blipFill>
              <a:blip r:embed="rId3"/>
              <a:stretch>
                <a:fillRect/>
              </a:stretch>
            </p:blipFill>
            <p:spPr>
              <a:xfrm>
                <a:off x="1001093" y="2840202"/>
                <a:ext cx="7215880" cy="1598879"/>
              </a:xfrm>
              <a:prstGeom prst="rect">
                <a:avLst/>
              </a:prstGeom>
            </p:spPr>
          </p:pic>
        </mc:Fallback>
      </mc:AlternateContent>
    </p:spTree>
    <p:extLst>
      <p:ext uri="{BB962C8B-B14F-4D97-AF65-F5344CB8AC3E}">
        <p14:creationId xmlns:p14="http://schemas.microsoft.com/office/powerpoint/2010/main" val="4093629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descr="n185 Fb Thu Huong Pham">
            <a:extLst>
              <a:ext uri="{FF2B5EF4-FFF2-40B4-BE49-F238E27FC236}">
                <a16:creationId xmlns:a16="http://schemas.microsoft.com/office/drawing/2014/main" id="{73378F7B-8155-F20F-1D2F-8972F6C1413E}"/>
              </a:ext>
            </a:extLst>
          </p:cNvPr>
          <p:cNvSpPr txBox="1"/>
          <p:nvPr/>
        </p:nvSpPr>
        <p:spPr>
          <a:xfrm>
            <a:off x="694925" y="521346"/>
            <a:ext cx="7752642" cy="1658018"/>
          </a:xfrm>
          <a:prstGeom prst="rect">
            <a:avLst/>
          </a:prstGeom>
          <a:noFill/>
        </p:spPr>
        <p:txBody>
          <a:bodyPr wrap="square">
            <a:spAutoFit/>
          </a:bodyPr>
          <a:lstStyle/>
          <a:p>
            <a:pPr algn="just">
              <a:spcBef>
                <a:spcPts val="600"/>
              </a:spcBef>
              <a:spcAft>
                <a:spcPts val="600"/>
              </a:spcAft>
            </a:pPr>
            <a:r>
              <a:rPr lang="vi-VN" sz="1800" b="1" dirty="0">
                <a:solidFill>
                  <a:srgbClr val="000000"/>
                </a:solidFill>
                <a:effectLst/>
                <a:latin typeface="+mn-lt"/>
                <a:ea typeface="Times New Roman" panose="02020603050405020304" pitchFamily="18" charset="0"/>
              </a:rPr>
              <a:t>Câu </a:t>
            </a:r>
            <a:r>
              <a:rPr lang="en-US" sz="1800" b="1" dirty="0">
                <a:solidFill>
                  <a:srgbClr val="000000"/>
                </a:solidFill>
                <a:effectLst/>
                <a:latin typeface="+mn-lt"/>
                <a:ea typeface="Times New Roman" panose="02020603050405020304" pitchFamily="18" charset="0"/>
              </a:rPr>
              <a:t>4</a:t>
            </a:r>
            <a:r>
              <a:rPr lang="vi-VN" sz="1800" b="1" dirty="0">
                <a:solidFill>
                  <a:srgbClr val="000000"/>
                </a:solidFill>
                <a:effectLst/>
                <a:latin typeface="+mn-lt"/>
                <a:ea typeface="Times New Roman" panose="02020603050405020304" pitchFamily="18" charset="0"/>
              </a:rPr>
              <a:t>: </a:t>
            </a:r>
            <a:r>
              <a:rPr lang="vi-VN" sz="1800" dirty="0">
                <a:solidFill>
                  <a:srgbClr val="000000"/>
                </a:solidFill>
                <a:effectLst/>
                <a:latin typeface="+mn-lt"/>
                <a:ea typeface="Times New Roman" panose="02020603050405020304" pitchFamily="18" charset="0"/>
              </a:rPr>
              <a:t>Người ta gây một chấn động ở đầu O một sợi dây cao su cẳng thẳng làm tạo nên một dao động theo phương vuông góc với vị trí bình thường của dây. Sau 4s chuyển động truyền được 20m dọc theo dây. Tốc độ sóng truyền trên dây là </a:t>
            </a:r>
            <a:endParaRPr lang="en-US" sz="2400" dirty="0">
              <a:solidFill>
                <a:srgbClr val="003300"/>
              </a:solidFill>
              <a:effectLst/>
              <a:latin typeface="+mn-lt"/>
              <a:ea typeface="Times New Roman" panose="02020603050405020304" pitchFamily="18" charset="0"/>
            </a:endParaRPr>
          </a:p>
          <a:p>
            <a:pPr algn="just">
              <a:spcBef>
                <a:spcPts val="600"/>
              </a:spcBef>
              <a:spcAft>
                <a:spcPts val="600"/>
              </a:spcAft>
            </a:pPr>
            <a:r>
              <a:rPr lang="vi-VN" sz="1800" b="1" dirty="0">
                <a:solidFill>
                  <a:srgbClr val="000000"/>
                </a:solidFill>
                <a:effectLst/>
                <a:latin typeface="+mn-lt"/>
                <a:ea typeface="Times New Roman" panose="02020603050405020304" pitchFamily="18" charset="0"/>
              </a:rPr>
              <a:t>A.</a:t>
            </a:r>
            <a:r>
              <a:rPr lang="vi-VN" sz="1800" dirty="0">
                <a:solidFill>
                  <a:srgbClr val="000000"/>
                </a:solidFill>
                <a:effectLst/>
                <a:latin typeface="+mn-lt"/>
                <a:ea typeface="Times New Roman" panose="02020603050405020304" pitchFamily="18" charset="0"/>
              </a:rPr>
              <a:t> 5 m/s.	</a:t>
            </a:r>
            <a:r>
              <a:rPr lang="vi-VN" sz="1800" b="1" dirty="0">
                <a:solidFill>
                  <a:srgbClr val="000000"/>
                </a:solidFill>
                <a:effectLst/>
                <a:latin typeface="+mn-lt"/>
                <a:ea typeface="Times New Roman" panose="02020603050405020304" pitchFamily="18" charset="0"/>
              </a:rPr>
              <a:t>B.</a:t>
            </a:r>
            <a:r>
              <a:rPr lang="vi-VN" sz="1800" dirty="0">
                <a:solidFill>
                  <a:srgbClr val="000000"/>
                </a:solidFill>
                <a:effectLst/>
                <a:latin typeface="+mn-lt"/>
                <a:ea typeface="Times New Roman" panose="02020603050405020304" pitchFamily="18" charset="0"/>
              </a:rPr>
              <a:t> 80 m/s.	</a:t>
            </a:r>
            <a:r>
              <a:rPr lang="en-US" sz="1800" dirty="0">
                <a:solidFill>
                  <a:srgbClr val="000000"/>
                </a:solidFill>
                <a:effectLst/>
                <a:latin typeface="+mn-lt"/>
                <a:ea typeface="Times New Roman" panose="02020603050405020304" pitchFamily="18" charset="0"/>
              </a:rPr>
              <a:t>       </a:t>
            </a:r>
            <a:r>
              <a:rPr lang="vi-VN" sz="1800" b="1" dirty="0">
                <a:solidFill>
                  <a:srgbClr val="000000"/>
                </a:solidFill>
                <a:effectLst/>
                <a:latin typeface="+mn-lt"/>
                <a:ea typeface="Times New Roman" panose="02020603050405020304" pitchFamily="18" charset="0"/>
              </a:rPr>
              <a:t>C.</a:t>
            </a:r>
            <a:r>
              <a:rPr lang="vi-VN" sz="1800" dirty="0">
                <a:solidFill>
                  <a:srgbClr val="000000"/>
                </a:solidFill>
                <a:effectLst/>
                <a:latin typeface="+mn-lt"/>
                <a:ea typeface="Times New Roman" panose="02020603050405020304" pitchFamily="18" charset="0"/>
              </a:rPr>
              <a:t> 4 m/s.		</a:t>
            </a:r>
            <a:r>
              <a:rPr lang="vi-VN" sz="1800" b="1" dirty="0">
                <a:solidFill>
                  <a:srgbClr val="000000"/>
                </a:solidFill>
                <a:effectLst/>
                <a:latin typeface="+mn-lt"/>
                <a:ea typeface="Times New Roman" panose="02020603050405020304" pitchFamily="18" charset="0"/>
              </a:rPr>
              <a:t>D.</a:t>
            </a:r>
            <a:r>
              <a:rPr lang="vi-VN" sz="1800" dirty="0">
                <a:solidFill>
                  <a:srgbClr val="000000"/>
                </a:solidFill>
                <a:effectLst/>
                <a:latin typeface="+mn-lt"/>
                <a:ea typeface="Times New Roman" panose="02020603050405020304" pitchFamily="18" charset="0"/>
              </a:rPr>
              <a:t> 24 m/s.</a:t>
            </a:r>
            <a:endParaRPr lang="en-US" sz="2400" dirty="0">
              <a:solidFill>
                <a:srgbClr val="003300"/>
              </a:solidFill>
              <a:effectLst/>
              <a:latin typeface="+mn-lt"/>
              <a:ea typeface="Times New Roman" panose="02020603050405020304" pitchFamily="18" charset="0"/>
            </a:endParaRPr>
          </a:p>
        </p:txBody>
      </p:sp>
      <p:sp>
        <p:nvSpPr>
          <p:cNvPr id="9" name="TextBox 8" descr="n185 Fb Thu Huong Pham">
            <a:extLst>
              <a:ext uri="{FF2B5EF4-FFF2-40B4-BE49-F238E27FC236}">
                <a16:creationId xmlns:a16="http://schemas.microsoft.com/office/drawing/2014/main" id="{6F133CBB-6289-158E-07B7-554C03411F0D}"/>
              </a:ext>
            </a:extLst>
          </p:cNvPr>
          <p:cNvSpPr txBox="1"/>
          <p:nvPr/>
        </p:nvSpPr>
        <p:spPr>
          <a:xfrm>
            <a:off x="694925" y="3090216"/>
            <a:ext cx="4114802" cy="837858"/>
          </a:xfrm>
          <a:prstGeom prst="rect">
            <a:avLst/>
          </a:prstGeom>
          <a:noFill/>
        </p:spPr>
        <p:txBody>
          <a:bodyPr wrap="square">
            <a:spAutoFit/>
          </a:bodyPr>
          <a:lstStyle/>
          <a:p>
            <a:pPr>
              <a:lnSpc>
                <a:spcPct val="115000"/>
              </a:lnSpc>
            </a:pPr>
            <a:r>
              <a:rPr lang="vi-VN" sz="2200" dirty="0">
                <a:solidFill>
                  <a:srgbClr val="000000"/>
                </a:solidFill>
                <a:effectLst/>
                <a:latin typeface="+mn-lt"/>
                <a:ea typeface="Calibri" panose="020F0502020204030204" pitchFamily="34" charset="0"/>
              </a:rPr>
              <a:t>Tốc độ sóng truyền </a:t>
            </a:r>
            <a:r>
              <a:rPr lang="en-US" sz="2200" dirty="0" err="1">
                <a:solidFill>
                  <a:srgbClr val="000000"/>
                </a:solidFill>
                <a:effectLst/>
                <a:latin typeface="+mn-lt"/>
                <a:ea typeface="Calibri" panose="020F0502020204030204" pitchFamily="34" charset="0"/>
              </a:rPr>
              <a:t>trên</a:t>
            </a:r>
            <a:r>
              <a:rPr lang="en-US" sz="2200" dirty="0">
                <a:solidFill>
                  <a:srgbClr val="000000"/>
                </a:solidFill>
                <a:effectLst/>
                <a:latin typeface="+mn-lt"/>
                <a:ea typeface="Calibri" panose="020F0502020204030204" pitchFamily="34" charset="0"/>
              </a:rPr>
              <a:t> </a:t>
            </a:r>
            <a:r>
              <a:rPr lang="en-US" sz="2200" dirty="0" err="1">
                <a:solidFill>
                  <a:srgbClr val="000000"/>
                </a:solidFill>
                <a:effectLst/>
                <a:latin typeface="+mn-lt"/>
                <a:ea typeface="Calibri" panose="020F0502020204030204" pitchFamily="34" charset="0"/>
              </a:rPr>
              <a:t>dây</a:t>
            </a:r>
            <a:r>
              <a:rPr lang="en-US" sz="2200" dirty="0">
                <a:solidFill>
                  <a:srgbClr val="000000"/>
                </a:solidFill>
                <a:effectLst/>
                <a:latin typeface="+mn-lt"/>
                <a:ea typeface="Calibri" panose="020F0502020204030204" pitchFamily="34" charset="0"/>
              </a:rPr>
              <a:t> </a:t>
            </a:r>
            <a:r>
              <a:rPr lang="en-US" sz="2200" dirty="0" err="1">
                <a:solidFill>
                  <a:srgbClr val="000000"/>
                </a:solidFill>
                <a:effectLst/>
                <a:latin typeface="+mn-lt"/>
                <a:ea typeface="Calibri" panose="020F0502020204030204" pitchFamily="34" charset="0"/>
              </a:rPr>
              <a:t>là</a:t>
            </a:r>
            <a:r>
              <a:rPr lang="en-US" sz="2200" dirty="0">
                <a:solidFill>
                  <a:srgbClr val="000000"/>
                </a:solidFill>
                <a:effectLst/>
                <a:latin typeface="+mn-lt"/>
                <a:ea typeface="Calibri" panose="020F0502020204030204" pitchFamily="34" charset="0"/>
              </a:rPr>
              <a:t>:</a:t>
            </a:r>
          </a:p>
          <a:p>
            <a:pPr algn="ctr">
              <a:lnSpc>
                <a:spcPct val="115000"/>
              </a:lnSpc>
            </a:pPr>
            <a:r>
              <a:rPr lang="vi-VN" sz="2200" dirty="0">
                <a:solidFill>
                  <a:srgbClr val="000000"/>
                </a:solidFill>
                <a:effectLst/>
                <a:latin typeface="+mn-lt"/>
                <a:ea typeface="Calibri" panose="020F0502020204030204" pitchFamily="34" charset="0"/>
              </a:rPr>
              <a:t>v = s/t = 5 m/s</a:t>
            </a:r>
            <a:endParaRPr lang="en-US" sz="2200" dirty="0">
              <a:solidFill>
                <a:srgbClr val="003300"/>
              </a:solidFill>
              <a:effectLst/>
              <a:latin typeface="+mn-lt"/>
              <a:ea typeface="Times New Roman" panose="02020603050405020304" pitchFamily="18" charset="0"/>
            </a:endParaRPr>
          </a:p>
        </p:txBody>
      </p:sp>
      <p:sp>
        <p:nvSpPr>
          <p:cNvPr id="10" name="Oval 9" descr="n185 Fb Thu Huong Pham">
            <a:extLst>
              <a:ext uri="{FF2B5EF4-FFF2-40B4-BE49-F238E27FC236}">
                <a16:creationId xmlns:a16="http://schemas.microsoft.com/office/drawing/2014/main" id="{EC531765-BC7E-FC7C-BA63-C0AD50B88B38}"/>
              </a:ext>
            </a:extLst>
          </p:cNvPr>
          <p:cNvSpPr/>
          <p:nvPr/>
        </p:nvSpPr>
        <p:spPr>
          <a:xfrm>
            <a:off x="653902" y="1766064"/>
            <a:ext cx="414669" cy="402667"/>
          </a:xfrm>
          <a:prstGeom prst="ellipse">
            <a:avLst/>
          </a:prstGeom>
          <a:no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descr="n185 Fb Thu Huong Pham">
            <a:extLst>
              <a:ext uri="{FF2B5EF4-FFF2-40B4-BE49-F238E27FC236}">
                <a16:creationId xmlns:a16="http://schemas.microsoft.com/office/drawing/2014/main" id="{71B5CA0F-85EF-569F-8B13-EFEDBBE61190}"/>
              </a:ext>
            </a:extLst>
          </p:cNvPr>
          <p:cNvSpPr/>
          <p:nvPr/>
        </p:nvSpPr>
        <p:spPr>
          <a:xfrm>
            <a:off x="590105" y="425650"/>
            <a:ext cx="7963788" cy="1856034"/>
          </a:xfrm>
          <a:prstGeom prst="roundRect">
            <a:avLst/>
          </a:prstGeom>
          <a:no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p14="http://schemas.microsoft.com/office/powerpoint/2010/main" Requires="p14">
          <p:contentPart p14:bwMode="auto" r:id="rId2">
            <p14:nvContentPartPr>
              <p14:cNvPr id="12" name="Ink 11" descr="n185 Fb Thu Huong Pham">
                <a:extLst>
                  <a:ext uri="{FF2B5EF4-FFF2-40B4-BE49-F238E27FC236}">
                    <a16:creationId xmlns:a16="http://schemas.microsoft.com/office/drawing/2014/main" id="{8BDBF06E-A44B-6D2C-914D-9B99B3855956}"/>
                  </a:ext>
                </a:extLst>
              </p14:cNvPr>
              <p14:cNvContentPartPr/>
              <p14:nvPr/>
            </p14:nvContentPartPr>
            <p14:xfrm>
              <a:off x="653902" y="2766120"/>
              <a:ext cx="4260641" cy="1561331"/>
            </p14:xfrm>
          </p:contentPart>
        </mc:Choice>
        <mc:Fallback>
          <p:pic>
            <p:nvPicPr>
              <p:cNvPr id="12" name="Ink 11" descr="n185 Fb Thu Huong Pham">
                <a:extLst>
                  <a:ext uri="{FF2B5EF4-FFF2-40B4-BE49-F238E27FC236}">
                    <a16:creationId xmlns:a16="http://schemas.microsoft.com/office/drawing/2014/main" id="{8BDBF06E-A44B-6D2C-914D-9B99B3855956}"/>
                  </a:ext>
                </a:extLst>
              </p:cNvPr>
              <p:cNvPicPr/>
              <p:nvPr/>
            </p:nvPicPr>
            <p:blipFill>
              <a:blip r:embed="rId3"/>
              <a:stretch>
                <a:fillRect/>
              </a:stretch>
            </p:blipFill>
            <p:spPr>
              <a:xfrm>
                <a:off x="644903" y="2757122"/>
                <a:ext cx="4278280" cy="1578967"/>
              </a:xfrm>
              <a:prstGeom prst="rect">
                <a:avLst/>
              </a:prstGeom>
            </p:spPr>
          </p:pic>
        </mc:Fallback>
      </mc:AlternateContent>
      <p:pic>
        <p:nvPicPr>
          <p:cNvPr id="3074" name="Picture 2" descr="n185 Fb Thu Huong Pham">
            <a:extLst>
              <a:ext uri="{FF2B5EF4-FFF2-40B4-BE49-F238E27FC236}">
                <a16:creationId xmlns:a16="http://schemas.microsoft.com/office/drawing/2014/main" id="{15D2A14D-BBED-1C38-1C79-1DCB341A4B0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799" b="18901"/>
          <a:stretch/>
        </p:blipFill>
        <p:spPr bwMode="auto">
          <a:xfrm>
            <a:off x="5125687" y="2766118"/>
            <a:ext cx="3428205" cy="1756091"/>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4296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barn(inVertical)">
                                      <p:cBhvr>
                                        <p:cTn id="17" dur="500"/>
                                        <p:tgtEl>
                                          <p:spTgt spid="307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descr="n185 Fb Thu Huong Pham">
            <a:extLst>
              <a:ext uri="{FF2B5EF4-FFF2-40B4-BE49-F238E27FC236}">
                <a16:creationId xmlns:a16="http://schemas.microsoft.com/office/drawing/2014/main" id="{73378F7B-8155-F20F-1D2F-8972F6C1413E}"/>
              </a:ext>
            </a:extLst>
          </p:cNvPr>
          <p:cNvSpPr txBox="1"/>
          <p:nvPr/>
        </p:nvSpPr>
        <p:spPr>
          <a:xfrm>
            <a:off x="695719" y="621291"/>
            <a:ext cx="7752642" cy="1354217"/>
          </a:xfrm>
          <a:prstGeom prst="rect">
            <a:avLst/>
          </a:prstGeom>
          <a:noFill/>
        </p:spPr>
        <p:txBody>
          <a:bodyPr wrap="square">
            <a:spAutoFit/>
          </a:bodyPr>
          <a:lstStyle/>
          <a:p>
            <a:pPr algn="just">
              <a:spcBef>
                <a:spcPts val="600"/>
              </a:spcBef>
              <a:spcAft>
                <a:spcPts val="600"/>
              </a:spcAft>
            </a:pPr>
            <a:r>
              <a:rPr lang="vi-VN" sz="1800" b="1" dirty="0">
                <a:solidFill>
                  <a:srgbClr val="000000"/>
                </a:solidFill>
                <a:effectLst/>
                <a:latin typeface="+mn-lt"/>
                <a:ea typeface="Times New Roman" panose="02020603050405020304" pitchFamily="18" charset="0"/>
              </a:rPr>
              <a:t>Câu </a:t>
            </a:r>
            <a:r>
              <a:rPr lang="en-US" sz="1800" b="1" dirty="0">
                <a:solidFill>
                  <a:srgbClr val="000000"/>
                </a:solidFill>
                <a:effectLst/>
                <a:latin typeface="+mn-lt"/>
                <a:ea typeface="Times New Roman" panose="02020603050405020304" pitchFamily="18" charset="0"/>
              </a:rPr>
              <a:t>5</a:t>
            </a:r>
            <a:r>
              <a:rPr lang="vi-VN" sz="1800" b="1" dirty="0">
                <a:solidFill>
                  <a:srgbClr val="000000"/>
                </a:solidFill>
                <a:effectLst/>
                <a:latin typeface="+mn-lt"/>
                <a:ea typeface="Times New Roman" panose="02020603050405020304" pitchFamily="18" charset="0"/>
              </a:rPr>
              <a:t>: </a:t>
            </a:r>
            <a:r>
              <a:rPr lang="vi-VN" sz="1800" dirty="0">
                <a:solidFill>
                  <a:srgbClr val="000000"/>
                </a:solidFill>
                <a:effectLst/>
                <a:latin typeface="+mn-lt"/>
                <a:ea typeface="Times New Roman" panose="02020603050405020304" pitchFamily="18" charset="0"/>
              </a:rPr>
              <a:t>Trên một sợi dây đàn hồi dài 1 m, 2 đầu cố định, đang có sóng dừng với 5 nút sóng (kể cả hai đầu dây). Bước sóng của sóng truyền trên dây là </a:t>
            </a:r>
            <a:endParaRPr lang="en-US" sz="2400" dirty="0">
              <a:solidFill>
                <a:srgbClr val="003300"/>
              </a:solidFill>
              <a:effectLst/>
              <a:latin typeface="+mn-lt"/>
              <a:ea typeface="Times New Roman" panose="02020603050405020304" pitchFamily="18" charset="0"/>
            </a:endParaRPr>
          </a:p>
          <a:p>
            <a:pPr algn="just">
              <a:spcBef>
                <a:spcPts val="600"/>
              </a:spcBef>
              <a:spcAft>
                <a:spcPts val="600"/>
              </a:spcAft>
            </a:pPr>
            <a:r>
              <a:rPr lang="vi-VN" sz="1800" b="1" dirty="0">
                <a:solidFill>
                  <a:srgbClr val="000000"/>
                </a:solidFill>
                <a:effectLst/>
                <a:latin typeface="+mn-lt"/>
                <a:ea typeface="Times New Roman" panose="02020603050405020304" pitchFamily="18" charset="0"/>
              </a:rPr>
              <a:t>A.</a:t>
            </a:r>
            <a:r>
              <a:rPr lang="vi-VN" sz="1800" dirty="0">
                <a:solidFill>
                  <a:srgbClr val="000000"/>
                </a:solidFill>
                <a:effectLst/>
                <a:latin typeface="+mn-lt"/>
                <a:ea typeface="Times New Roman" panose="02020603050405020304" pitchFamily="18" charset="0"/>
              </a:rPr>
              <a:t> 1,5m.		</a:t>
            </a:r>
            <a:r>
              <a:rPr lang="vi-VN" sz="1800" b="1" dirty="0">
                <a:solidFill>
                  <a:srgbClr val="000000"/>
                </a:solidFill>
                <a:effectLst/>
                <a:latin typeface="+mn-lt"/>
                <a:ea typeface="Times New Roman" panose="02020603050405020304" pitchFamily="18" charset="0"/>
              </a:rPr>
              <a:t>B.</a:t>
            </a:r>
            <a:r>
              <a:rPr lang="vi-VN" sz="1800" dirty="0">
                <a:solidFill>
                  <a:srgbClr val="000000"/>
                </a:solidFill>
                <a:effectLst/>
                <a:latin typeface="+mn-lt"/>
                <a:ea typeface="Times New Roman" panose="02020603050405020304" pitchFamily="18" charset="0"/>
              </a:rPr>
              <a:t> 2 m		</a:t>
            </a:r>
            <a:r>
              <a:rPr lang="vi-VN" sz="1800" b="1" dirty="0">
                <a:solidFill>
                  <a:srgbClr val="000000"/>
                </a:solidFill>
                <a:effectLst/>
                <a:latin typeface="+mn-lt"/>
                <a:ea typeface="Times New Roman" panose="02020603050405020304" pitchFamily="18" charset="0"/>
              </a:rPr>
              <a:t>C.</a:t>
            </a:r>
            <a:r>
              <a:rPr lang="vi-VN" sz="1800" dirty="0">
                <a:solidFill>
                  <a:srgbClr val="000000"/>
                </a:solidFill>
                <a:effectLst/>
                <a:latin typeface="+mn-lt"/>
                <a:ea typeface="Times New Roman" panose="02020603050405020304" pitchFamily="18" charset="0"/>
              </a:rPr>
              <a:t> 1m.			</a:t>
            </a:r>
            <a:r>
              <a:rPr lang="vi-VN" sz="1800" b="1" dirty="0">
                <a:solidFill>
                  <a:srgbClr val="000000"/>
                </a:solidFill>
                <a:effectLst/>
                <a:latin typeface="+mn-lt"/>
                <a:ea typeface="Times New Roman" panose="02020603050405020304" pitchFamily="18" charset="0"/>
              </a:rPr>
              <a:t>D.</a:t>
            </a:r>
            <a:r>
              <a:rPr lang="vi-VN" sz="1800" dirty="0">
                <a:solidFill>
                  <a:srgbClr val="000000"/>
                </a:solidFill>
                <a:effectLst/>
                <a:latin typeface="+mn-lt"/>
                <a:ea typeface="Times New Roman" panose="02020603050405020304" pitchFamily="18" charset="0"/>
              </a:rPr>
              <a:t> 0,5m.</a:t>
            </a:r>
            <a:endParaRPr lang="en-US" sz="2400" dirty="0">
              <a:solidFill>
                <a:srgbClr val="003300"/>
              </a:solidFill>
              <a:effectLst/>
              <a:latin typeface="+mn-lt"/>
              <a:ea typeface="Times New Roman" panose="02020603050405020304" pitchFamily="18" charset="0"/>
            </a:endParaRPr>
          </a:p>
        </p:txBody>
      </p:sp>
      <p:sp>
        <p:nvSpPr>
          <p:cNvPr id="9" name="TextBox 8" descr="n185 Fb Thu Huong Pham">
            <a:extLst>
              <a:ext uri="{FF2B5EF4-FFF2-40B4-BE49-F238E27FC236}">
                <a16:creationId xmlns:a16="http://schemas.microsoft.com/office/drawing/2014/main" id="{6F133CBB-6289-158E-07B7-554C03411F0D}"/>
              </a:ext>
            </a:extLst>
          </p:cNvPr>
          <p:cNvSpPr txBox="1"/>
          <p:nvPr/>
        </p:nvSpPr>
        <p:spPr>
          <a:xfrm>
            <a:off x="761735" y="2660418"/>
            <a:ext cx="2897372" cy="1478033"/>
          </a:xfrm>
          <a:prstGeom prst="rect">
            <a:avLst/>
          </a:prstGeom>
          <a:noFill/>
        </p:spPr>
        <p:txBody>
          <a:bodyPr wrap="square">
            <a:spAutoFit/>
          </a:bodyPr>
          <a:lstStyle/>
          <a:p>
            <a:pPr>
              <a:lnSpc>
                <a:spcPct val="115000"/>
              </a:lnSpc>
            </a:pPr>
            <a:r>
              <a:rPr lang="en-US" sz="2000" dirty="0">
                <a:latin typeface="+mj-lt"/>
                <a:ea typeface="Calibri" panose="020F0502020204030204" pitchFamily="34" charset="0"/>
              </a:rPr>
              <a:t>V</a:t>
            </a:r>
            <a:r>
              <a:rPr lang="vi-VN" sz="2000" dirty="0">
                <a:solidFill>
                  <a:srgbClr val="000000"/>
                </a:solidFill>
                <a:effectLst/>
                <a:latin typeface="+mn-lt"/>
                <a:ea typeface="Calibri" panose="020F0502020204030204" pitchFamily="34" charset="0"/>
              </a:rPr>
              <a:t>ới 2 đầu dây cố định và trên dây có 5 nút nên k =</a:t>
            </a:r>
            <a:r>
              <a:rPr lang="en-US" sz="2000" dirty="0">
                <a:solidFill>
                  <a:srgbClr val="000000"/>
                </a:solidFill>
                <a:effectLst/>
                <a:latin typeface="+mn-lt"/>
                <a:ea typeface="Calibri" panose="020F0502020204030204" pitchFamily="34" charset="0"/>
              </a:rPr>
              <a:t> </a:t>
            </a:r>
            <a:r>
              <a:rPr lang="vi-VN" sz="2000" dirty="0">
                <a:solidFill>
                  <a:srgbClr val="000000"/>
                </a:solidFill>
                <a:effectLst/>
                <a:latin typeface="+mn-lt"/>
                <a:ea typeface="Calibri" panose="020F0502020204030204" pitchFamily="34" charset="0"/>
              </a:rPr>
              <a:t>5 -1 =</a:t>
            </a:r>
            <a:r>
              <a:rPr lang="en-US" sz="2000" dirty="0">
                <a:solidFill>
                  <a:srgbClr val="000000"/>
                </a:solidFill>
                <a:effectLst/>
                <a:latin typeface="+mn-lt"/>
                <a:ea typeface="Calibri" panose="020F0502020204030204" pitchFamily="34" charset="0"/>
              </a:rPr>
              <a:t> </a:t>
            </a:r>
            <a:r>
              <a:rPr lang="vi-VN" sz="2000" dirty="0">
                <a:solidFill>
                  <a:srgbClr val="000000"/>
                </a:solidFill>
                <a:effectLst/>
                <a:latin typeface="+mn-lt"/>
                <a:ea typeface="Calibri" panose="020F0502020204030204" pitchFamily="34" charset="0"/>
              </a:rPr>
              <a:t>4 </a:t>
            </a:r>
            <a:endParaRPr lang="en-US" sz="2000" dirty="0">
              <a:solidFill>
                <a:srgbClr val="003300"/>
              </a:solidFill>
              <a:effectLst/>
              <a:latin typeface="+mn-lt"/>
              <a:ea typeface="Times New Roman" panose="02020603050405020304" pitchFamily="18" charset="0"/>
            </a:endParaRPr>
          </a:p>
          <a:p>
            <a:pPr algn="ctr">
              <a:lnSpc>
                <a:spcPct val="115000"/>
              </a:lnSpc>
            </a:pPr>
            <a:r>
              <a:rPr lang="vi-VN" sz="2000" dirty="0">
                <a:solidFill>
                  <a:srgbClr val="000000"/>
                </a:solidFill>
                <a:effectLst/>
                <a:latin typeface="+mn-lt"/>
                <a:ea typeface="Calibri" panose="020F0502020204030204" pitchFamily="34" charset="0"/>
              </a:rPr>
              <a:t>L = 4.λ/2 =&gt; λ = 0,5 m/s</a:t>
            </a:r>
            <a:endParaRPr lang="en-US" sz="2000" dirty="0">
              <a:solidFill>
                <a:srgbClr val="003300"/>
              </a:solidFill>
              <a:effectLst/>
              <a:latin typeface="+mn-lt"/>
              <a:ea typeface="Times New Roman" panose="02020603050405020304" pitchFamily="18" charset="0"/>
            </a:endParaRPr>
          </a:p>
        </p:txBody>
      </p:sp>
      <p:sp>
        <p:nvSpPr>
          <p:cNvPr id="10" name="Oval 9" descr="n185 Fb Thu Huong Pham">
            <a:extLst>
              <a:ext uri="{FF2B5EF4-FFF2-40B4-BE49-F238E27FC236}">
                <a16:creationId xmlns:a16="http://schemas.microsoft.com/office/drawing/2014/main" id="{EC531765-BC7E-FC7C-BA63-C0AD50B88B38}"/>
              </a:ext>
            </a:extLst>
          </p:cNvPr>
          <p:cNvSpPr/>
          <p:nvPr/>
        </p:nvSpPr>
        <p:spPr>
          <a:xfrm>
            <a:off x="7065334" y="1583474"/>
            <a:ext cx="414669" cy="402667"/>
          </a:xfrm>
          <a:prstGeom prst="ellipse">
            <a:avLst/>
          </a:prstGeom>
          <a:no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descr="n185 Fb Thu Huong Pham">
            <a:extLst>
              <a:ext uri="{FF2B5EF4-FFF2-40B4-BE49-F238E27FC236}">
                <a16:creationId xmlns:a16="http://schemas.microsoft.com/office/drawing/2014/main" id="{71B5CA0F-85EF-569F-8B13-EFEDBBE61190}"/>
              </a:ext>
            </a:extLst>
          </p:cNvPr>
          <p:cNvSpPr/>
          <p:nvPr/>
        </p:nvSpPr>
        <p:spPr>
          <a:xfrm>
            <a:off x="590105" y="425650"/>
            <a:ext cx="7963788" cy="1856034"/>
          </a:xfrm>
          <a:prstGeom prst="roundRect">
            <a:avLst/>
          </a:prstGeom>
          <a:no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p14="http://schemas.microsoft.com/office/powerpoint/2010/main" Requires="p14">
          <p:contentPart p14:bwMode="auto" r:id="rId2">
            <p14:nvContentPartPr>
              <p14:cNvPr id="12" name="Ink 11" descr="n185 Fb Thu Huong Pham">
                <a:extLst>
                  <a:ext uri="{FF2B5EF4-FFF2-40B4-BE49-F238E27FC236}">
                    <a16:creationId xmlns:a16="http://schemas.microsoft.com/office/drawing/2014/main" id="{8BDBF06E-A44B-6D2C-914D-9B99B3855956}"/>
                  </a:ext>
                </a:extLst>
              </p14:cNvPr>
              <p14:cNvContentPartPr/>
              <p14:nvPr/>
            </p14:nvContentPartPr>
            <p14:xfrm>
              <a:off x="653902" y="2471418"/>
              <a:ext cx="3005205" cy="1856034"/>
            </p14:xfrm>
          </p:contentPart>
        </mc:Choice>
        <mc:Fallback>
          <p:pic>
            <p:nvPicPr>
              <p:cNvPr id="12" name="Ink 11" descr="n185 Fb Thu Huong Pham">
                <a:extLst>
                  <a:ext uri="{FF2B5EF4-FFF2-40B4-BE49-F238E27FC236}">
                    <a16:creationId xmlns:a16="http://schemas.microsoft.com/office/drawing/2014/main" id="{8BDBF06E-A44B-6D2C-914D-9B99B3855956}"/>
                  </a:ext>
                </a:extLst>
              </p:cNvPr>
              <p:cNvPicPr/>
              <p:nvPr/>
            </p:nvPicPr>
            <p:blipFill>
              <a:blip r:embed="rId3"/>
              <a:stretch>
                <a:fillRect/>
              </a:stretch>
            </p:blipFill>
            <p:spPr>
              <a:xfrm>
                <a:off x="644903" y="2462420"/>
                <a:ext cx="3022842" cy="1873669"/>
              </a:xfrm>
              <a:prstGeom prst="rect">
                <a:avLst/>
              </a:prstGeom>
            </p:spPr>
          </p:pic>
        </mc:Fallback>
      </mc:AlternateContent>
      <p:pic>
        <p:nvPicPr>
          <p:cNvPr id="4098" name="Picture 2" descr="n185 Fb Thu Huong Pham">
            <a:extLst>
              <a:ext uri="{FF2B5EF4-FFF2-40B4-BE49-F238E27FC236}">
                <a16:creationId xmlns:a16="http://schemas.microsoft.com/office/drawing/2014/main" id="{FD435E1D-278F-3F0A-C915-C5C0CE83B37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911275" y="2471418"/>
            <a:ext cx="4642618" cy="1856034"/>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2622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barn(inVertical)">
                                      <p:cBhvr>
                                        <p:cTn id="17" dur="500"/>
                                        <p:tgtEl>
                                          <p:spTgt spid="409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39" descr="n185 Fb Thu Huong Pham"/>
          <p:cNvSpPr/>
          <p:nvPr/>
        </p:nvSpPr>
        <p:spPr>
          <a:xfrm>
            <a:off x="794795" y="1317750"/>
            <a:ext cx="3718500" cy="15684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9" descr="n185 Fb Thu Huong Pham"/>
          <p:cNvSpPr/>
          <p:nvPr/>
        </p:nvSpPr>
        <p:spPr>
          <a:xfrm>
            <a:off x="4630705" y="1317750"/>
            <a:ext cx="3718500" cy="15684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9" descr="n185 Fb Thu Huong Pham"/>
          <p:cNvSpPr/>
          <p:nvPr/>
        </p:nvSpPr>
        <p:spPr>
          <a:xfrm>
            <a:off x="794795" y="3019975"/>
            <a:ext cx="3718500" cy="15684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9" descr="n185 Fb Thu Huong Pham"/>
          <p:cNvSpPr/>
          <p:nvPr/>
        </p:nvSpPr>
        <p:spPr>
          <a:xfrm>
            <a:off x="4630705" y="3019975"/>
            <a:ext cx="3718500" cy="15684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9" descr="n185 Fb Thu Huong Pham"/>
          <p:cNvSpPr/>
          <p:nvPr/>
        </p:nvSpPr>
        <p:spPr>
          <a:xfrm>
            <a:off x="1023395" y="1680900"/>
            <a:ext cx="842100" cy="8421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9" descr="n185 Fb Thu Huong Pham"/>
          <p:cNvSpPr/>
          <p:nvPr/>
        </p:nvSpPr>
        <p:spPr>
          <a:xfrm>
            <a:off x="1023395" y="3383125"/>
            <a:ext cx="842100" cy="842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9" descr="n185 Fb Thu Huong Pham"/>
          <p:cNvSpPr/>
          <p:nvPr/>
        </p:nvSpPr>
        <p:spPr>
          <a:xfrm>
            <a:off x="4859305" y="1680900"/>
            <a:ext cx="842100" cy="842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9" descr="n185 Fb Thu Huong Pham"/>
          <p:cNvSpPr/>
          <p:nvPr/>
        </p:nvSpPr>
        <p:spPr>
          <a:xfrm>
            <a:off x="4859305" y="3383125"/>
            <a:ext cx="842100" cy="842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9" descr="n185 Fb Thu Huong Pham"/>
          <p:cNvSpPr txBox="1">
            <a:spLocks noGrp="1"/>
          </p:cNvSpPr>
          <p:nvPr>
            <p:ph type="title"/>
          </p:nvPr>
        </p:nvSpPr>
        <p:spPr>
          <a:xfrm>
            <a:off x="713275" y="445025"/>
            <a:ext cx="4782600" cy="73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NỘI DUNG CHÍNH</a:t>
            </a:r>
            <a:endParaRPr dirty="0"/>
          </a:p>
        </p:txBody>
      </p:sp>
      <p:sp>
        <p:nvSpPr>
          <p:cNvPr id="458" name="Google Shape;458;p39" descr="n185 Fb Thu Huong Pham"/>
          <p:cNvSpPr txBox="1">
            <a:spLocks noGrp="1"/>
          </p:cNvSpPr>
          <p:nvPr>
            <p:ph type="title" idx="2"/>
          </p:nvPr>
        </p:nvSpPr>
        <p:spPr>
          <a:xfrm>
            <a:off x="2010670" y="1582913"/>
            <a:ext cx="2223000" cy="52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Mở đầu</a:t>
            </a:r>
            <a:endParaRPr dirty="0"/>
          </a:p>
        </p:txBody>
      </p:sp>
      <p:sp>
        <p:nvSpPr>
          <p:cNvPr id="459" name="Google Shape;459;p39" descr="n185 Fb Thu Huong Pham"/>
          <p:cNvSpPr txBox="1">
            <a:spLocks noGrp="1"/>
          </p:cNvSpPr>
          <p:nvPr>
            <p:ph type="subTitle" idx="1"/>
          </p:nvPr>
        </p:nvSpPr>
        <p:spPr>
          <a:xfrm>
            <a:off x="1982905" y="1987415"/>
            <a:ext cx="2343801" cy="615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err="1"/>
              <a:t>Ôn</a:t>
            </a:r>
            <a:r>
              <a:rPr lang="en-US" sz="1800" dirty="0"/>
              <a:t> </a:t>
            </a:r>
            <a:r>
              <a:rPr lang="en-US" sz="1800" dirty="0" err="1"/>
              <a:t>tập</a:t>
            </a:r>
            <a:r>
              <a:rPr lang="en-US" sz="1800" dirty="0"/>
              <a:t> </a:t>
            </a:r>
            <a:r>
              <a:rPr lang="en-US" sz="1800" dirty="0" err="1"/>
              <a:t>lại</a:t>
            </a:r>
            <a:r>
              <a:rPr lang="en-US" sz="1800" dirty="0"/>
              <a:t> </a:t>
            </a:r>
            <a:r>
              <a:rPr lang="en-US" sz="1800" dirty="0" err="1"/>
              <a:t>kiến</a:t>
            </a:r>
            <a:r>
              <a:rPr lang="en-US" sz="1800" dirty="0"/>
              <a:t> </a:t>
            </a:r>
            <a:r>
              <a:rPr lang="en-US" sz="1800" dirty="0" err="1"/>
              <a:t>thức</a:t>
            </a:r>
            <a:r>
              <a:rPr lang="en-US" sz="1800" dirty="0"/>
              <a:t> </a:t>
            </a:r>
            <a:r>
              <a:rPr lang="en-US" sz="1800" dirty="0" err="1"/>
              <a:t>đã</a:t>
            </a:r>
            <a:r>
              <a:rPr lang="en-US" sz="1800" dirty="0"/>
              <a:t> </a:t>
            </a:r>
            <a:r>
              <a:rPr lang="en-US" sz="1800" dirty="0" err="1"/>
              <a:t>học</a:t>
            </a:r>
            <a:r>
              <a:rPr lang="en-US" sz="1800" dirty="0"/>
              <a:t> </a:t>
            </a:r>
            <a:endParaRPr sz="1800" dirty="0"/>
          </a:p>
        </p:txBody>
      </p:sp>
      <p:sp>
        <p:nvSpPr>
          <p:cNvPr id="460" name="Google Shape;460;p39" descr="n185 Fb Thu Huong Pham"/>
          <p:cNvSpPr txBox="1">
            <a:spLocks noGrp="1"/>
          </p:cNvSpPr>
          <p:nvPr>
            <p:ph type="title" idx="3"/>
          </p:nvPr>
        </p:nvSpPr>
        <p:spPr>
          <a:xfrm>
            <a:off x="5849971" y="1582913"/>
            <a:ext cx="2223000" cy="52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Hướng dẫn</a:t>
            </a:r>
            <a:endParaRPr dirty="0"/>
          </a:p>
        </p:txBody>
      </p:sp>
      <p:sp>
        <p:nvSpPr>
          <p:cNvPr id="461" name="Google Shape;461;p39" descr="n185 Fb Thu Huong Pham"/>
          <p:cNvSpPr txBox="1">
            <a:spLocks noGrp="1"/>
          </p:cNvSpPr>
          <p:nvPr>
            <p:ph type="subTitle" idx="4"/>
          </p:nvPr>
        </p:nvSpPr>
        <p:spPr>
          <a:xfrm>
            <a:off x="5822206" y="1987416"/>
            <a:ext cx="2343801" cy="615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dirty="0"/>
              <a:t>Giải bài tập ví dụ</a:t>
            </a:r>
            <a:endParaRPr sz="1800" dirty="0"/>
          </a:p>
        </p:txBody>
      </p:sp>
      <p:sp>
        <p:nvSpPr>
          <p:cNvPr id="462" name="Google Shape;462;p39" descr="n185 Fb Thu Huong Pham"/>
          <p:cNvSpPr txBox="1">
            <a:spLocks noGrp="1"/>
          </p:cNvSpPr>
          <p:nvPr>
            <p:ph type="title" idx="5"/>
          </p:nvPr>
        </p:nvSpPr>
        <p:spPr>
          <a:xfrm>
            <a:off x="2010670" y="3285131"/>
            <a:ext cx="2223000" cy="52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Luyện tập</a:t>
            </a:r>
            <a:endParaRPr dirty="0"/>
          </a:p>
        </p:txBody>
      </p:sp>
      <p:sp>
        <p:nvSpPr>
          <p:cNvPr id="463" name="Google Shape;463;p39" descr="n185 Fb Thu Huong Pham"/>
          <p:cNvSpPr txBox="1">
            <a:spLocks noGrp="1"/>
          </p:cNvSpPr>
          <p:nvPr>
            <p:ph type="subTitle" idx="6"/>
          </p:nvPr>
        </p:nvSpPr>
        <p:spPr>
          <a:xfrm>
            <a:off x="1982905" y="3689634"/>
            <a:ext cx="2343801" cy="615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dirty="0"/>
              <a:t>Bài tập tự luận SGK, Bài tập trắc nghiệm</a:t>
            </a:r>
            <a:endParaRPr sz="1800" dirty="0"/>
          </a:p>
        </p:txBody>
      </p:sp>
      <p:sp>
        <p:nvSpPr>
          <p:cNvPr id="464" name="Google Shape;464;p39" descr="n185 Fb Thu Huong Pham"/>
          <p:cNvSpPr txBox="1">
            <a:spLocks noGrp="1"/>
          </p:cNvSpPr>
          <p:nvPr>
            <p:ph type="title" idx="7"/>
          </p:nvPr>
        </p:nvSpPr>
        <p:spPr>
          <a:xfrm>
            <a:off x="5849971" y="3285132"/>
            <a:ext cx="2223000" cy="52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Vận dụng</a:t>
            </a:r>
            <a:endParaRPr dirty="0"/>
          </a:p>
        </p:txBody>
      </p:sp>
      <p:sp>
        <p:nvSpPr>
          <p:cNvPr id="465" name="Google Shape;465;p39" descr="n185 Fb Thu Huong Pham"/>
          <p:cNvSpPr txBox="1">
            <a:spLocks noGrp="1"/>
          </p:cNvSpPr>
          <p:nvPr>
            <p:ph type="subTitle" idx="8"/>
          </p:nvPr>
        </p:nvSpPr>
        <p:spPr>
          <a:xfrm>
            <a:off x="5822206" y="3689635"/>
            <a:ext cx="2343801" cy="615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dirty="0"/>
              <a:t>Tìm hiểu về sóng thần</a:t>
            </a:r>
            <a:endParaRPr sz="1800" dirty="0"/>
          </a:p>
        </p:txBody>
      </p:sp>
      <p:sp>
        <p:nvSpPr>
          <p:cNvPr id="466" name="Google Shape;466;p39" descr="n185 Fb Thu Huong Pham"/>
          <p:cNvSpPr txBox="1">
            <a:spLocks noGrp="1"/>
          </p:cNvSpPr>
          <p:nvPr>
            <p:ph type="title" idx="9"/>
          </p:nvPr>
        </p:nvSpPr>
        <p:spPr>
          <a:xfrm>
            <a:off x="1023395" y="1838100"/>
            <a:ext cx="8421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467" name="Google Shape;467;p39" descr="n185 Fb Thu Huong Pham"/>
          <p:cNvSpPr txBox="1">
            <a:spLocks noGrp="1"/>
          </p:cNvSpPr>
          <p:nvPr>
            <p:ph type="title" idx="13"/>
          </p:nvPr>
        </p:nvSpPr>
        <p:spPr>
          <a:xfrm>
            <a:off x="1023395" y="3540325"/>
            <a:ext cx="8421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468" name="Google Shape;468;p39" descr="n185 Fb Thu Huong Pham"/>
          <p:cNvSpPr txBox="1">
            <a:spLocks noGrp="1"/>
          </p:cNvSpPr>
          <p:nvPr>
            <p:ph type="title" idx="14"/>
          </p:nvPr>
        </p:nvSpPr>
        <p:spPr>
          <a:xfrm>
            <a:off x="4859295" y="1838100"/>
            <a:ext cx="8421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sp>
        <p:nvSpPr>
          <p:cNvPr id="469" name="Google Shape;469;p39" descr="n185 Fb Thu Huong Pham"/>
          <p:cNvSpPr txBox="1">
            <a:spLocks noGrp="1"/>
          </p:cNvSpPr>
          <p:nvPr>
            <p:ph type="title" idx="15"/>
          </p:nvPr>
        </p:nvSpPr>
        <p:spPr>
          <a:xfrm>
            <a:off x="4859295" y="3540325"/>
            <a:ext cx="8421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04</a:t>
            </a:r>
            <a:endParaRPr/>
          </a:p>
        </p:txBody>
      </p:sp>
      <p:sp>
        <p:nvSpPr>
          <p:cNvPr id="470" name="Google Shape;470;p39" descr="n185 Fb Thu Huong Pham"/>
          <p:cNvSpPr/>
          <p:nvPr/>
        </p:nvSpPr>
        <p:spPr>
          <a:xfrm>
            <a:off x="7511846" y="1065300"/>
            <a:ext cx="615600" cy="615600"/>
          </a:xfrm>
          <a:prstGeom prst="ellipse">
            <a:avLst/>
          </a:prstGeom>
          <a:solidFill>
            <a:schemeClr val="accent3">
              <a:alpha val="47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3"/>
                                        </p:tgtEl>
                                        <p:attrNameLst>
                                          <p:attrName>style.visibility</p:attrName>
                                        </p:attrNameLst>
                                      </p:cBhvr>
                                      <p:to>
                                        <p:strVal val="visible"/>
                                      </p:to>
                                    </p:set>
                                    <p:animEffect transition="in" filter="fade">
                                      <p:cBhvr>
                                        <p:cTn id="7" dur="500"/>
                                        <p:tgtEl>
                                          <p:spTgt spid="45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66"/>
                                        </p:tgtEl>
                                        <p:attrNameLst>
                                          <p:attrName>style.visibility</p:attrName>
                                        </p:attrNameLst>
                                      </p:cBhvr>
                                      <p:to>
                                        <p:strVal val="visible"/>
                                      </p:to>
                                    </p:set>
                                    <p:animEffect transition="in" filter="fade">
                                      <p:cBhvr>
                                        <p:cTn id="10" dur="500"/>
                                        <p:tgtEl>
                                          <p:spTgt spid="46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54"/>
                                        </p:tgtEl>
                                        <p:attrNameLst>
                                          <p:attrName>style.visibility</p:attrName>
                                        </p:attrNameLst>
                                      </p:cBhvr>
                                      <p:to>
                                        <p:strVal val="visible"/>
                                      </p:to>
                                    </p:set>
                                    <p:animEffect transition="in" filter="fade">
                                      <p:cBhvr>
                                        <p:cTn id="13" dur="500"/>
                                        <p:tgtEl>
                                          <p:spTgt spid="45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67"/>
                                        </p:tgtEl>
                                        <p:attrNameLst>
                                          <p:attrName>style.visibility</p:attrName>
                                        </p:attrNameLst>
                                      </p:cBhvr>
                                      <p:to>
                                        <p:strVal val="visible"/>
                                      </p:to>
                                    </p:set>
                                    <p:animEffect transition="in" filter="fade">
                                      <p:cBhvr>
                                        <p:cTn id="16" dur="500"/>
                                        <p:tgtEl>
                                          <p:spTgt spid="46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56"/>
                                        </p:tgtEl>
                                        <p:attrNameLst>
                                          <p:attrName>style.visibility</p:attrName>
                                        </p:attrNameLst>
                                      </p:cBhvr>
                                      <p:to>
                                        <p:strVal val="visible"/>
                                      </p:to>
                                    </p:set>
                                    <p:animEffect transition="in" filter="fade">
                                      <p:cBhvr>
                                        <p:cTn id="19" dur="500"/>
                                        <p:tgtEl>
                                          <p:spTgt spid="45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69"/>
                                        </p:tgtEl>
                                        <p:attrNameLst>
                                          <p:attrName>style.visibility</p:attrName>
                                        </p:attrNameLst>
                                      </p:cBhvr>
                                      <p:to>
                                        <p:strVal val="visible"/>
                                      </p:to>
                                    </p:set>
                                    <p:animEffect transition="in" filter="fade">
                                      <p:cBhvr>
                                        <p:cTn id="22" dur="500"/>
                                        <p:tgtEl>
                                          <p:spTgt spid="46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55"/>
                                        </p:tgtEl>
                                        <p:attrNameLst>
                                          <p:attrName>style.visibility</p:attrName>
                                        </p:attrNameLst>
                                      </p:cBhvr>
                                      <p:to>
                                        <p:strVal val="visible"/>
                                      </p:to>
                                    </p:set>
                                    <p:animEffect transition="in" filter="fade">
                                      <p:cBhvr>
                                        <p:cTn id="25" dur="500"/>
                                        <p:tgtEl>
                                          <p:spTgt spid="45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68"/>
                                        </p:tgtEl>
                                        <p:attrNameLst>
                                          <p:attrName>style.visibility</p:attrName>
                                        </p:attrNameLst>
                                      </p:cBhvr>
                                      <p:to>
                                        <p:strVal val="visible"/>
                                      </p:to>
                                    </p:set>
                                    <p:animEffect transition="in" filter="fade">
                                      <p:cBhvr>
                                        <p:cTn id="28" dur="500"/>
                                        <p:tgtEl>
                                          <p:spTgt spid="46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58"/>
                                        </p:tgtEl>
                                        <p:attrNameLst>
                                          <p:attrName>style.visibility</p:attrName>
                                        </p:attrNameLst>
                                      </p:cBhvr>
                                      <p:to>
                                        <p:strVal val="visible"/>
                                      </p:to>
                                    </p:set>
                                    <p:animEffect transition="in" filter="fade">
                                      <p:cBhvr>
                                        <p:cTn id="33" dur="500"/>
                                        <p:tgtEl>
                                          <p:spTgt spid="45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59">
                                            <p:txEl>
                                              <p:pRg st="0" end="0"/>
                                            </p:txEl>
                                          </p:spTgt>
                                        </p:tgtEl>
                                        <p:attrNameLst>
                                          <p:attrName>style.visibility</p:attrName>
                                        </p:attrNameLst>
                                      </p:cBhvr>
                                      <p:to>
                                        <p:strVal val="visible"/>
                                      </p:to>
                                    </p:set>
                                    <p:animEffect transition="in" filter="fade">
                                      <p:cBhvr>
                                        <p:cTn id="36" dur="500"/>
                                        <p:tgtEl>
                                          <p:spTgt spid="459">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60"/>
                                        </p:tgtEl>
                                        <p:attrNameLst>
                                          <p:attrName>style.visibility</p:attrName>
                                        </p:attrNameLst>
                                      </p:cBhvr>
                                      <p:to>
                                        <p:strVal val="visible"/>
                                      </p:to>
                                    </p:set>
                                    <p:animEffect transition="in" filter="fade">
                                      <p:cBhvr>
                                        <p:cTn id="41" dur="500"/>
                                        <p:tgtEl>
                                          <p:spTgt spid="46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61">
                                            <p:txEl>
                                              <p:pRg st="0" end="0"/>
                                            </p:txEl>
                                          </p:spTgt>
                                        </p:tgtEl>
                                        <p:attrNameLst>
                                          <p:attrName>style.visibility</p:attrName>
                                        </p:attrNameLst>
                                      </p:cBhvr>
                                      <p:to>
                                        <p:strVal val="visible"/>
                                      </p:to>
                                    </p:set>
                                    <p:animEffect transition="in" filter="fade">
                                      <p:cBhvr>
                                        <p:cTn id="44" dur="500"/>
                                        <p:tgtEl>
                                          <p:spTgt spid="461">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462"/>
                                        </p:tgtEl>
                                        <p:attrNameLst>
                                          <p:attrName>style.visibility</p:attrName>
                                        </p:attrNameLst>
                                      </p:cBhvr>
                                      <p:to>
                                        <p:strVal val="visible"/>
                                      </p:to>
                                    </p:set>
                                    <p:animEffect transition="in" filter="fade">
                                      <p:cBhvr>
                                        <p:cTn id="49" dur="500"/>
                                        <p:tgtEl>
                                          <p:spTgt spid="46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63">
                                            <p:txEl>
                                              <p:pRg st="0" end="0"/>
                                            </p:txEl>
                                          </p:spTgt>
                                        </p:tgtEl>
                                        <p:attrNameLst>
                                          <p:attrName>style.visibility</p:attrName>
                                        </p:attrNameLst>
                                      </p:cBhvr>
                                      <p:to>
                                        <p:strVal val="visible"/>
                                      </p:to>
                                    </p:set>
                                    <p:animEffect transition="in" filter="fade">
                                      <p:cBhvr>
                                        <p:cTn id="52" dur="500"/>
                                        <p:tgtEl>
                                          <p:spTgt spid="463">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64"/>
                                        </p:tgtEl>
                                        <p:attrNameLst>
                                          <p:attrName>style.visibility</p:attrName>
                                        </p:attrNameLst>
                                      </p:cBhvr>
                                      <p:to>
                                        <p:strVal val="visible"/>
                                      </p:to>
                                    </p:set>
                                    <p:animEffect transition="in" filter="fade">
                                      <p:cBhvr>
                                        <p:cTn id="57" dur="500"/>
                                        <p:tgtEl>
                                          <p:spTgt spid="464"/>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65">
                                            <p:txEl>
                                              <p:pRg st="0" end="0"/>
                                            </p:txEl>
                                          </p:spTgt>
                                        </p:tgtEl>
                                        <p:attrNameLst>
                                          <p:attrName>style.visibility</p:attrName>
                                        </p:attrNameLst>
                                      </p:cBhvr>
                                      <p:to>
                                        <p:strVal val="visible"/>
                                      </p:to>
                                    </p:set>
                                    <p:animEffect transition="in" filter="fade">
                                      <p:cBhvr>
                                        <p:cTn id="60" dur="500"/>
                                        <p:tgtEl>
                                          <p:spTgt spid="46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 grpId="0" animBg="1"/>
      <p:bldP spid="454" grpId="0" animBg="1"/>
      <p:bldP spid="455" grpId="0" animBg="1"/>
      <p:bldP spid="456" grpId="0" animBg="1"/>
      <p:bldP spid="458" grpId="0"/>
      <p:bldP spid="459" grpId="0" build="p"/>
      <p:bldP spid="460" grpId="0"/>
      <p:bldP spid="461" grpId="0" build="p"/>
      <p:bldP spid="462" grpId="0"/>
      <p:bldP spid="463" grpId="0" build="p"/>
      <p:bldP spid="464" grpId="0"/>
      <p:bldP spid="465" grpId="0" build="p"/>
      <p:bldP spid="466" grpId="0"/>
      <p:bldP spid="467" grpId="0"/>
      <p:bldP spid="468" grpId="0"/>
      <p:bldP spid="46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descr="n185 Fb Thu Huong Pham">
            <a:extLst>
              <a:ext uri="{FF2B5EF4-FFF2-40B4-BE49-F238E27FC236}">
                <a16:creationId xmlns:a16="http://schemas.microsoft.com/office/drawing/2014/main" id="{73378F7B-8155-F20F-1D2F-8972F6C1413E}"/>
              </a:ext>
            </a:extLst>
          </p:cNvPr>
          <p:cNvSpPr txBox="1"/>
          <p:nvPr/>
        </p:nvSpPr>
        <p:spPr>
          <a:xfrm>
            <a:off x="695678" y="612760"/>
            <a:ext cx="7752642" cy="1354217"/>
          </a:xfrm>
          <a:prstGeom prst="rect">
            <a:avLst/>
          </a:prstGeom>
          <a:noFill/>
        </p:spPr>
        <p:txBody>
          <a:bodyPr wrap="square">
            <a:spAutoFit/>
          </a:bodyPr>
          <a:lstStyle/>
          <a:p>
            <a:pPr algn="just">
              <a:spcBef>
                <a:spcPts val="600"/>
              </a:spcBef>
              <a:spcAft>
                <a:spcPts val="600"/>
              </a:spcAft>
            </a:pPr>
            <a:r>
              <a:rPr lang="vi-VN" sz="1800" b="1" dirty="0">
                <a:solidFill>
                  <a:srgbClr val="000000"/>
                </a:solidFill>
                <a:effectLst/>
                <a:latin typeface="+mn-lt"/>
                <a:ea typeface="Times New Roman" panose="02020603050405020304" pitchFamily="18" charset="0"/>
              </a:rPr>
              <a:t>Câu 6:</a:t>
            </a:r>
            <a:r>
              <a:rPr lang="en-US" sz="1800" b="1" dirty="0">
                <a:solidFill>
                  <a:srgbClr val="000000"/>
                </a:solidFill>
                <a:effectLst/>
                <a:latin typeface="+mn-lt"/>
                <a:ea typeface="Times New Roman" panose="02020603050405020304" pitchFamily="18" charset="0"/>
              </a:rPr>
              <a:t> </a:t>
            </a:r>
            <a:r>
              <a:rPr lang="vi-VN" sz="1800" dirty="0">
                <a:solidFill>
                  <a:srgbClr val="000000"/>
                </a:solidFill>
                <a:effectLst/>
                <a:latin typeface="+mn-lt"/>
                <a:ea typeface="Times New Roman" panose="02020603050405020304" pitchFamily="18" charset="0"/>
              </a:rPr>
              <a:t>Trong thí nghiệm giao thoa Young, nguồn sóng có bước sóng là 0,5 µm, khoảng cách giữa hai khe đến màn là 3m. Khoảng cách giữa 2 vân sáng liên tiếp là</a:t>
            </a:r>
            <a:endParaRPr lang="en-US" sz="2400" dirty="0">
              <a:solidFill>
                <a:srgbClr val="003300"/>
              </a:solidFill>
              <a:effectLst/>
              <a:latin typeface="+mn-lt"/>
              <a:ea typeface="Times New Roman" panose="02020603050405020304" pitchFamily="18" charset="0"/>
            </a:endParaRPr>
          </a:p>
          <a:p>
            <a:pPr algn="just">
              <a:spcBef>
                <a:spcPts val="600"/>
              </a:spcBef>
              <a:spcAft>
                <a:spcPts val="600"/>
              </a:spcAft>
            </a:pPr>
            <a:r>
              <a:rPr lang="vi-VN" sz="1800" b="1" dirty="0">
                <a:solidFill>
                  <a:srgbClr val="000000"/>
                </a:solidFill>
                <a:effectLst/>
                <a:latin typeface="+mn-lt"/>
                <a:ea typeface="Times New Roman" panose="02020603050405020304" pitchFamily="18" charset="0"/>
              </a:rPr>
              <a:t>A.</a:t>
            </a:r>
            <a:r>
              <a:rPr lang="vi-VN" sz="1800" dirty="0">
                <a:solidFill>
                  <a:srgbClr val="000000"/>
                </a:solidFill>
                <a:effectLst/>
                <a:latin typeface="+mn-lt"/>
                <a:ea typeface="Times New Roman" panose="02020603050405020304" pitchFamily="18" charset="0"/>
              </a:rPr>
              <a:t> 0,5 mm.	</a:t>
            </a:r>
            <a:r>
              <a:rPr lang="vi-VN" sz="1800" b="1" dirty="0">
                <a:solidFill>
                  <a:srgbClr val="000000"/>
                </a:solidFill>
                <a:effectLst/>
                <a:latin typeface="+mn-lt"/>
                <a:ea typeface="Times New Roman" panose="02020603050405020304" pitchFamily="18" charset="0"/>
              </a:rPr>
              <a:t>B.</a:t>
            </a:r>
            <a:r>
              <a:rPr lang="vi-VN" sz="1800" dirty="0">
                <a:solidFill>
                  <a:srgbClr val="000000"/>
                </a:solidFill>
                <a:effectLst/>
                <a:latin typeface="+mn-lt"/>
                <a:ea typeface="Times New Roman" panose="02020603050405020304" pitchFamily="18" charset="0"/>
              </a:rPr>
              <a:t> 1 mm.	</a:t>
            </a:r>
            <a:r>
              <a:rPr lang="vi-VN" sz="1800" b="1" dirty="0">
                <a:solidFill>
                  <a:srgbClr val="000000"/>
                </a:solidFill>
                <a:effectLst/>
                <a:latin typeface="+mn-lt"/>
                <a:ea typeface="Times New Roman" panose="02020603050405020304" pitchFamily="18" charset="0"/>
              </a:rPr>
              <a:t>C.</a:t>
            </a:r>
            <a:r>
              <a:rPr lang="vi-VN" sz="1800" dirty="0">
                <a:solidFill>
                  <a:srgbClr val="000000"/>
                </a:solidFill>
                <a:effectLst/>
                <a:latin typeface="+mn-lt"/>
                <a:ea typeface="Times New Roman" panose="02020603050405020304" pitchFamily="18" charset="0"/>
              </a:rPr>
              <a:t> 5 mm.		</a:t>
            </a:r>
            <a:r>
              <a:rPr lang="vi-VN" sz="1800" b="1" dirty="0">
                <a:solidFill>
                  <a:srgbClr val="000000"/>
                </a:solidFill>
                <a:effectLst/>
                <a:latin typeface="+mn-lt"/>
                <a:ea typeface="Times New Roman" panose="02020603050405020304" pitchFamily="18" charset="0"/>
              </a:rPr>
              <a:t>D.</a:t>
            </a:r>
            <a:r>
              <a:rPr lang="vi-VN" sz="1800" dirty="0">
                <a:solidFill>
                  <a:srgbClr val="000000"/>
                </a:solidFill>
                <a:effectLst/>
                <a:latin typeface="+mn-lt"/>
                <a:ea typeface="Times New Roman" panose="02020603050405020304" pitchFamily="18" charset="0"/>
              </a:rPr>
              <a:t> 10mm.</a:t>
            </a:r>
            <a:endParaRPr lang="en-US" sz="2400" dirty="0">
              <a:solidFill>
                <a:srgbClr val="003300"/>
              </a:solidFill>
              <a:effectLst/>
              <a:latin typeface="+mn-lt"/>
              <a:ea typeface="Times New Roman" panose="02020603050405020304" pitchFamily="18" charset="0"/>
            </a:endParaRPr>
          </a:p>
        </p:txBody>
      </p:sp>
      <mc:AlternateContent xmlns:mc="http://schemas.openxmlformats.org/markup-compatibility/2006">
        <mc:Choice xmlns:a14="http://schemas.microsoft.com/office/drawing/2010/main" Requires="a14">
          <p:sp>
            <p:nvSpPr>
              <p:cNvPr id="9" name="TextBox 8" descr="n185 Fb Thu Huong Pham">
                <a:extLst>
                  <a:ext uri="{FF2B5EF4-FFF2-40B4-BE49-F238E27FC236}">
                    <a16:creationId xmlns:a16="http://schemas.microsoft.com/office/drawing/2014/main" id="{6F133CBB-6289-158E-07B7-554C03411F0D}"/>
                  </a:ext>
                </a:extLst>
              </p:cNvPr>
              <p:cNvSpPr txBox="1"/>
              <p:nvPr/>
            </p:nvSpPr>
            <p:spPr>
              <a:xfrm>
                <a:off x="1461979" y="2791377"/>
                <a:ext cx="2897372" cy="1049839"/>
              </a:xfrm>
              <a:prstGeom prst="rect">
                <a:avLst/>
              </a:prstGeom>
              <a:noFill/>
            </p:spPr>
            <p:txBody>
              <a:bodyPr wrap="square">
                <a:spAutoFit/>
              </a:bodyPr>
              <a:lstStyle/>
              <a:p>
                <a:pPr>
                  <a:lnSpc>
                    <a:spcPct val="115000"/>
                  </a:lnSpc>
                </a:pPr>
                <a:r>
                  <a:rPr lang="en-US" sz="2200" dirty="0" err="1">
                    <a:solidFill>
                      <a:srgbClr val="000000"/>
                    </a:solidFill>
                    <a:effectLst/>
                    <a:latin typeface="+mn-lt"/>
                    <a:ea typeface="Calibri" panose="020F0502020204030204" pitchFamily="34" charset="0"/>
                  </a:rPr>
                  <a:t>Khoảng</a:t>
                </a:r>
                <a:r>
                  <a:rPr lang="vi-VN" sz="2200" dirty="0">
                    <a:solidFill>
                      <a:srgbClr val="000000"/>
                    </a:solidFill>
                    <a:effectLst/>
                    <a:latin typeface="+mn-lt"/>
                    <a:ea typeface="Calibri" panose="020F0502020204030204" pitchFamily="34" charset="0"/>
                  </a:rPr>
                  <a:t> vân là</a:t>
                </a:r>
                <a:endParaRPr lang="en-US" sz="2200" dirty="0">
                  <a:solidFill>
                    <a:srgbClr val="000000"/>
                  </a:solidFill>
                  <a:effectLst/>
                  <a:latin typeface="+mn-lt"/>
                  <a:ea typeface="Calibri" panose="020F0502020204030204" pitchFamily="34" charset="0"/>
                </a:endParaRPr>
              </a:p>
              <a:p>
                <a:pPr algn="ctr">
                  <a:lnSpc>
                    <a:spcPct val="115000"/>
                  </a:lnSpc>
                </a:pPr>
                <a:r>
                  <a:rPr lang="vi-VN" sz="2200" dirty="0">
                    <a:solidFill>
                      <a:srgbClr val="000000"/>
                    </a:solidFill>
                    <a:effectLst/>
                    <a:latin typeface="+mn-lt"/>
                    <a:ea typeface="Calibri" panose="020F0502020204030204" pitchFamily="34" charset="0"/>
                  </a:rPr>
                  <a:t>i =</a:t>
                </a:r>
                <a:r>
                  <a:rPr lang="en-US" sz="2200" dirty="0">
                    <a:solidFill>
                      <a:srgbClr val="000000"/>
                    </a:solidFill>
                    <a:effectLst/>
                    <a:latin typeface="+mn-lt"/>
                    <a:ea typeface="Calibri" panose="020F0502020204030204" pitchFamily="34" charset="0"/>
                  </a:rPr>
                  <a:t> </a:t>
                </a:r>
                <a14:m>
                  <m:oMath xmlns:m="http://schemas.openxmlformats.org/officeDocument/2006/math">
                    <m:f>
                      <m:fPr>
                        <m:ctrlPr>
                          <a:rPr lang="en-US" sz="2200" i="1">
                            <a:solidFill>
                              <a:srgbClr val="000000"/>
                            </a:solidFill>
                            <a:effectLst/>
                            <a:latin typeface="Cambria Math" panose="02040503050406030204" pitchFamily="18" charset="0"/>
                            <a:ea typeface="Calibri" panose="020F0502020204030204" pitchFamily="34" charset="0"/>
                          </a:rPr>
                        </m:ctrlPr>
                      </m:fPr>
                      <m:num>
                        <m:r>
                          <a:rPr lang="vi-VN" sz="2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𝜆</m:t>
                        </m:r>
                        <m:r>
                          <a:rPr lang="vi-VN" sz="2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𝐷</m:t>
                        </m:r>
                      </m:num>
                      <m:den>
                        <m:r>
                          <a:rPr lang="vi-VN" sz="2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den>
                    </m:f>
                    <m:r>
                      <a:rPr lang="vi-VN" sz="2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2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r>
                      <a:rPr lang="vi-VN" sz="2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2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001</m:t>
                    </m:r>
                    <m:r>
                      <a:rPr lang="vi-VN" sz="2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𝑚</m:t>
                    </m:r>
                  </m:oMath>
                </a14:m>
                <a:endParaRPr lang="en-US" sz="2200" dirty="0">
                  <a:solidFill>
                    <a:srgbClr val="003300"/>
                  </a:solidFill>
                  <a:effectLst/>
                  <a:latin typeface="+mn-lt"/>
                  <a:ea typeface="Times New Roman" panose="02020603050405020304" pitchFamily="18" charset="0"/>
                </a:endParaRPr>
              </a:p>
            </p:txBody>
          </p:sp>
        </mc:Choice>
        <mc:Fallback>
          <p:sp>
            <p:nvSpPr>
              <p:cNvPr id="9" name="TextBox 8" descr="n185 Fb Thu Huong Pham">
                <a:extLst>
                  <a:ext uri="{FF2B5EF4-FFF2-40B4-BE49-F238E27FC236}">
                    <a16:creationId xmlns:a16="http://schemas.microsoft.com/office/drawing/2014/main" id="{6F133CBB-6289-158E-07B7-554C03411F0D}"/>
                  </a:ext>
                </a:extLst>
              </p:cNvPr>
              <p:cNvSpPr txBox="1">
                <a:spLocks noRot="1" noChangeAspect="1" noMove="1" noResize="1" noEditPoints="1" noAdjustHandles="1" noChangeArrowheads="1" noChangeShapeType="1" noTextEdit="1"/>
              </p:cNvSpPr>
              <p:nvPr/>
            </p:nvSpPr>
            <p:spPr>
              <a:xfrm>
                <a:off x="1461979" y="2791377"/>
                <a:ext cx="2897372" cy="1049839"/>
              </a:xfrm>
              <a:prstGeom prst="rect">
                <a:avLst/>
              </a:prstGeom>
              <a:blipFill>
                <a:blip r:embed="rId2"/>
                <a:stretch>
                  <a:fillRect l="-2737" t="-2326" b="-4070"/>
                </a:stretch>
              </a:blipFill>
            </p:spPr>
            <p:txBody>
              <a:bodyPr/>
              <a:lstStyle/>
              <a:p>
                <a:r>
                  <a:rPr lang="en-US">
                    <a:noFill/>
                  </a:rPr>
                  <a:t> </a:t>
                </a:r>
              </a:p>
            </p:txBody>
          </p:sp>
        </mc:Fallback>
      </mc:AlternateContent>
      <p:sp>
        <p:nvSpPr>
          <p:cNvPr id="10" name="Oval 9" descr="n185 Fb Thu Huong Pham">
            <a:extLst>
              <a:ext uri="{FF2B5EF4-FFF2-40B4-BE49-F238E27FC236}">
                <a16:creationId xmlns:a16="http://schemas.microsoft.com/office/drawing/2014/main" id="{EC531765-BC7E-FC7C-BA63-C0AD50B88B38}"/>
              </a:ext>
            </a:extLst>
          </p:cNvPr>
          <p:cNvSpPr/>
          <p:nvPr/>
        </p:nvSpPr>
        <p:spPr>
          <a:xfrm>
            <a:off x="2503967" y="1556760"/>
            <a:ext cx="414669" cy="402667"/>
          </a:xfrm>
          <a:prstGeom prst="ellipse">
            <a:avLst/>
          </a:prstGeom>
          <a:no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descr="n185 Fb Thu Huong Pham">
            <a:extLst>
              <a:ext uri="{FF2B5EF4-FFF2-40B4-BE49-F238E27FC236}">
                <a16:creationId xmlns:a16="http://schemas.microsoft.com/office/drawing/2014/main" id="{71B5CA0F-85EF-569F-8B13-EFEDBBE61190}"/>
              </a:ext>
            </a:extLst>
          </p:cNvPr>
          <p:cNvSpPr/>
          <p:nvPr/>
        </p:nvSpPr>
        <p:spPr>
          <a:xfrm>
            <a:off x="590105" y="425650"/>
            <a:ext cx="7963788" cy="1732759"/>
          </a:xfrm>
          <a:prstGeom prst="roundRect">
            <a:avLst/>
          </a:prstGeom>
          <a:no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p14="http://schemas.microsoft.com/office/powerpoint/2010/main" Requires="p14">
          <p:contentPart p14:bwMode="auto" r:id="rId3">
            <p14:nvContentPartPr>
              <p14:cNvPr id="12" name="Ink 11" descr="n185 Fb Thu Huong Pham">
                <a:extLst>
                  <a:ext uri="{FF2B5EF4-FFF2-40B4-BE49-F238E27FC236}">
                    <a16:creationId xmlns:a16="http://schemas.microsoft.com/office/drawing/2014/main" id="{8BDBF06E-A44B-6D2C-914D-9B99B3855956}"/>
                  </a:ext>
                </a:extLst>
              </p14:cNvPr>
              <p14:cNvContentPartPr/>
              <p14:nvPr/>
            </p14:nvContentPartPr>
            <p14:xfrm>
              <a:off x="1354146" y="2464154"/>
              <a:ext cx="3005205" cy="1856034"/>
            </p14:xfrm>
          </p:contentPart>
        </mc:Choice>
        <mc:Fallback>
          <p:pic>
            <p:nvPicPr>
              <p:cNvPr id="12" name="Ink 11" descr="n185 Fb Thu Huong Pham">
                <a:extLst>
                  <a:ext uri="{FF2B5EF4-FFF2-40B4-BE49-F238E27FC236}">
                    <a16:creationId xmlns:a16="http://schemas.microsoft.com/office/drawing/2014/main" id="{8BDBF06E-A44B-6D2C-914D-9B99B3855956}"/>
                  </a:ext>
                </a:extLst>
              </p:cNvPr>
              <p:cNvPicPr/>
              <p:nvPr/>
            </p:nvPicPr>
            <p:blipFill>
              <a:blip r:embed="rId4"/>
              <a:stretch>
                <a:fillRect/>
              </a:stretch>
            </p:blipFill>
            <p:spPr>
              <a:xfrm>
                <a:off x="1345147" y="2455156"/>
                <a:ext cx="3022842" cy="1873669"/>
              </a:xfrm>
              <a:prstGeom prst="rect">
                <a:avLst/>
              </a:prstGeom>
            </p:spPr>
          </p:pic>
        </mc:Fallback>
      </mc:AlternateContent>
      <p:pic>
        <p:nvPicPr>
          <p:cNvPr id="5122" name="Picture 2" descr="n185 Fb Thu Huong Pham">
            <a:extLst>
              <a:ext uri="{FF2B5EF4-FFF2-40B4-BE49-F238E27FC236}">
                <a16:creationId xmlns:a16="http://schemas.microsoft.com/office/drawing/2014/main" id="{005E218E-02AA-736E-3652-9ACB4FA3599E}"/>
              </a:ext>
            </a:extLst>
          </p:cNvPr>
          <p:cNvPicPr>
            <a:picLocks noChangeAspect="1" noChangeArrowheads="1"/>
          </p:cNvPicPr>
          <p:nvPr/>
        </p:nvPicPr>
        <p:blipFill>
          <a:blip r:embed="rId5">
            <a:biLevel thresh="75000"/>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710222" y="2464154"/>
            <a:ext cx="3296094" cy="1856034"/>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0486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122"/>
                                        </p:tgtEl>
                                        <p:attrNameLst>
                                          <p:attrName>style.visibility</p:attrName>
                                        </p:attrNameLst>
                                      </p:cBhvr>
                                      <p:to>
                                        <p:strVal val="visible"/>
                                      </p:to>
                                    </p:set>
                                    <p:animEffect transition="in" filter="barn(inVertical)">
                                      <p:cBhvr>
                                        <p:cTn id="22" dur="500"/>
                                        <p:tgtEl>
                                          <p:spTgt spid="5122"/>
                                        </p:tgtEl>
                                      </p:cBhvr>
                                    </p:animEffect>
                                  </p:childTnLst>
                                </p:cTn>
                              </p:par>
                              <p:par>
                                <p:cTn id="23" presetID="16" presetClass="entr" presetSubtype="21"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descr="n185 Fb Thu Huong Pham">
            <a:extLst>
              <a:ext uri="{FF2B5EF4-FFF2-40B4-BE49-F238E27FC236}">
                <a16:creationId xmlns:a16="http://schemas.microsoft.com/office/drawing/2014/main" id="{73378F7B-8155-F20F-1D2F-8972F6C1413E}"/>
              </a:ext>
            </a:extLst>
          </p:cNvPr>
          <p:cNvSpPr txBox="1"/>
          <p:nvPr/>
        </p:nvSpPr>
        <p:spPr>
          <a:xfrm>
            <a:off x="695678" y="612760"/>
            <a:ext cx="7752642" cy="1354217"/>
          </a:xfrm>
          <a:prstGeom prst="rect">
            <a:avLst/>
          </a:prstGeom>
          <a:noFill/>
        </p:spPr>
        <p:txBody>
          <a:bodyPr wrap="square">
            <a:spAutoFit/>
          </a:bodyPr>
          <a:lstStyle/>
          <a:p>
            <a:pPr algn="just">
              <a:spcBef>
                <a:spcPts val="600"/>
              </a:spcBef>
              <a:spcAft>
                <a:spcPts val="600"/>
              </a:spcAft>
            </a:pPr>
            <a:r>
              <a:rPr lang="vi-VN" sz="1800" b="1" dirty="0">
                <a:solidFill>
                  <a:srgbClr val="000000"/>
                </a:solidFill>
                <a:effectLst/>
                <a:latin typeface="+mn-lt"/>
                <a:ea typeface="Times New Roman" panose="02020603050405020304" pitchFamily="18" charset="0"/>
              </a:rPr>
              <a:t>Câu </a:t>
            </a:r>
            <a:r>
              <a:rPr lang="en-US" sz="1800" b="1" dirty="0">
                <a:solidFill>
                  <a:srgbClr val="000000"/>
                </a:solidFill>
                <a:effectLst/>
                <a:latin typeface="+mn-lt"/>
                <a:ea typeface="Times New Roman" panose="02020603050405020304" pitchFamily="18" charset="0"/>
              </a:rPr>
              <a:t>7</a:t>
            </a:r>
            <a:r>
              <a:rPr lang="vi-VN" sz="1800" b="1" dirty="0">
                <a:solidFill>
                  <a:srgbClr val="000000"/>
                </a:solidFill>
                <a:effectLst/>
                <a:latin typeface="+mn-lt"/>
                <a:ea typeface="Times New Roman" panose="02020603050405020304" pitchFamily="18" charset="0"/>
              </a:rPr>
              <a:t>:</a:t>
            </a:r>
            <a:r>
              <a:rPr lang="en-US" sz="1800" b="1" dirty="0">
                <a:solidFill>
                  <a:srgbClr val="000000"/>
                </a:solidFill>
                <a:effectLst/>
                <a:latin typeface="+mn-lt"/>
                <a:ea typeface="Times New Roman" panose="02020603050405020304" pitchFamily="18" charset="0"/>
              </a:rPr>
              <a:t> </a:t>
            </a:r>
            <a:r>
              <a:rPr lang="vi-VN" sz="1800" dirty="0">
                <a:solidFill>
                  <a:srgbClr val="000000"/>
                </a:solidFill>
                <a:effectLst/>
                <a:latin typeface="+mn-lt"/>
                <a:ea typeface="Times New Roman" panose="02020603050405020304" pitchFamily="18" charset="0"/>
              </a:rPr>
              <a:t>Trong thí nghiệm giao thoa Young, nguồn sóng có bước sóng là 0,4µm, khoảng cách giữa hai khe hẹp là 1,2 mm, khoảng cách giữa hai khe đến màn là 3m. Khoảng cách giữa 6 vân sáng liên tiếp là</a:t>
            </a:r>
            <a:endParaRPr lang="en-US" sz="2400" dirty="0">
              <a:solidFill>
                <a:srgbClr val="003300"/>
              </a:solidFill>
              <a:effectLst/>
              <a:latin typeface="+mn-lt"/>
              <a:ea typeface="Times New Roman" panose="02020603050405020304" pitchFamily="18" charset="0"/>
            </a:endParaRPr>
          </a:p>
          <a:p>
            <a:pPr algn="just">
              <a:spcBef>
                <a:spcPts val="600"/>
              </a:spcBef>
              <a:spcAft>
                <a:spcPts val="600"/>
              </a:spcAft>
            </a:pPr>
            <a:r>
              <a:rPr lang="vi-VN" sz="1800" b="1" dirty="0">
                <a:solidFill>
                  <a:srgbClr val="000000"/>
                </a:solidFill>
                <a:effectLst/>
                <a:latin typeface="+mn-lt"/>
                <a:ea typeface="Times New Roman" panose="02020603050405020304" pitchFamily="18" charset="0"/>
              </a:rPr>
              <a:t>A.</a:t>
            </a:r>
            <a:r>
              <a:rPr lang="vi-VN" sz="1800" dirty="0">
                <a:solidFill>
                  <a:srgbClr val="000000"/>
                </a:solidFill>
                <a:effectLst/>
                <a:latin typeface="+mn-lt"/>
                <a:ea typeface="Times New Roman" panose="02020603050405020304" pitchFamily="18" charset="0"/>
              </a:rPr>
              <a:t> 6mm.		</a:t>
            </a:r>
            <a:r>
              <a:rPr lang="vi-VN" sz="1800" b="1" dirty="0">
                <a:solidFill>
                  <a:srgbClr val="000000"/>
                </a:solidFill>
                <a:effectLst/>
                <a:latin typeface="+mn-lt"/>
                <a:ea typeface="Times New Roman" panose="02020603050405020304" pitchFamily="18" charset="0"/>
              </a:rPr>
              <a:t>B.</a:t>
            </a:r>
            <a:r>
              <a:rPr lang="vi-VN" sz="1800" dirty="0">
                <a:solidFill>
                  <a:srgbClr val="000000"/>
                </a:solidFill>
                <a:effectLst/>
                <a:latin typeface="+mn-lt"/>
                <a:ea typeface="Times New Roman" panose="02020603050405020304" pitchFamily="18" charset="0"/>
              </a:rPr>
              <a:t> 0,5 mm.	</a:t>
            </a:r>
            <a:r>
              <a:rPr lang="en-US" sz="1800" dirty="0">
                <a:solidFill>
                  <a:srgbClr val="000000"/>
                </a:solidFill>
                <a:effectLst/>
                <a:latin typeface="+mn-lt"/>
                <a:ea typeface="Times New Roman" panose="02020603050405020304" pitchFamily="18" charset="0"/>
              </a:rPr>
              <a:t>           </a:t>
            </a:r>
            <a:r>
              <a:rPr lang="vi-VN" sz="1800" b="1" dirty="0">
                <a:solidFill>
                  <a:srgbClr val="000000"/>
                </a:solidFill>
                <a:effectLst/>
                <a:latin typeface="+mn-lt"/>
                <a:ea typeface="Times New Roman" panose="02020603050405020304" pitchFamily="18" charset="0"/>
              </a:rPr>
              <a:t>C.</a:t>
            </a:r>
            <a:r>
              <a:rPr lang="vi-VN" sz="1800" dirty="0">
                <a:solidFill>
                  <a:srgbClr val="000000"/>
                </a:solidFill>
                <a:effectLst/>
                <a:latin typeface="+mn-lt"/>
                <a:ea typeface="Times New Roman" panose="02020603050405020304" pitchFamily="18" charset="0"/>
              </a:rPr>
              <a:t> 5 mm.		</a:t>
            </a:r>
            <a:r>
              <a:rPr lang="vi-VN" sz="1800" b="1" dirty="0">
                <a:solidFill>
                  <a:srgbClr val="000000"/>
                </a:solidFill>
                <a:effectLst/>
                <a:latin typeface="+mn-lt"/>
                <a:ea typeface="Times New Roman" panose="02020603050405020304" pitchFamily="18" charset="0"/>
              </a:rPr>
              <a:t>D.</a:t>
            </a:r>
            <a:r>
              <a:rPr lang="vi-VN" sz="1800" dirty="0">
                <a:solidFill>
                  <a:srgbClr val="000000"/>
                </a:solidFill>
                <a:effectLst/>
                <a:latin typeface="+mn-lt"/>
                <a:ea typeface="Times New Roman" panose="02020603050405020304" pitchFamily="18" charset="0"/>
              </a:rPr>
              <a:t> 0,6 mm.</a:t>
            </a:r>
            <a:endParaRPr lang="en-US" sz="2400" dirty="0">
              <a:solidFill>
                <a:srgbClr val="003300"/>
              </a:solidFill>
              <a:effectLst/>
              <a:latin typeface="+mn-lt"/>
              <a:ea typeface="Times New Roman" panose="02020603050405020304" pitchFamily="18" charset="0"/>
            </a:endParaRPr>
          </a:p>
        </p:txBody>
      </p:sp>
      <mc:AlternateContent xmlns:mc="http://schemas.openxmlformats.org/markup-compatibility/2006">
        <mc:Choice xmlns:a14="http://schemas.microsoft.com/office/drawing/2010/main" Requires="a14">
          <p:sp>
            <p:nvSpPr>
              <p:cNvPr id="9" name="TextBox 8" descr="n185 Fb Thu Huong Pham">
                <a:extLst>
                  <a:ext uri="{FF2B5EF4-FFF2-40B4-BE49-F238E27FC236}">
                    <a16:creationId xmlns:a16="http://schemas.microsoft.com/office/drawing/2014/main" id="{6F133CBB-6289-158E-07B7-554C03411F0D}"/>
                  </a:ext>
                </a:extLst>
              </p:cNvPr>
              <p:cNvSpPr txBox="1"/>
              <p:nvPr/>
            </p:nvSpPr>
            <p:spPr>
              <a:xfrm>
                <a:off x="1354146" y="2733785"/>
                <a:ext cx="2897372" cy="1439177"/>
              </a:xfrm>
              <a:prstGeom prst="rect">
                <a:avLst/>
              </a:prstGeom>
              <a:noFill/>
            </p:spPr>
            <p:txBody>
              <a:bodyPr wrap="square">
                <a:spAutoFit/>
              </a:bodyPr>
              <a:lstStyle/>
              <a:p>
                <a:pPr algn="just">
                  <a:lnSpc>
                    <a:spcPct val="115000"/>
                  </a:lnSpc>
                </a:pPr>
                <a:r>
                  <a:rPr lang="vi-VN" sz="2200" dirty="0">
                    <a:solidFill>
                      <a:srgbClr val="000000"/>
                    </a:solidFill>
                    <a:effectLst/>
                    <a:latin typeface="+mn-lt"/>
                    <a:ea typeface="Calibri" panose="020F0502020204030204" pitchFamily="34" charset="0"/>
                  </a:rPr>
                  <a:t>Khoảng cách giữa 6 vân sáng liên tiếp là</a:t>
                </a:r>
                <a:r>
                  <a:rPr lang="en-US" sz="2200" dirty="0">
                    <a:solidFill>
                      <a:srgbClr val="000000"/>
                    </a:solidFill>
                    <a:effectLst/>
                    <a:latin typeface="+mn-lt"/>
                    <a:ea typeface="Calibri" panose="020F0502020204030204" pitchFamily="34" charset="0"/>
                  </a:rPr>
                  <a:t>:</a:t>
                </a:r>
              </a:p>
              <a:p>
                <a:pPr algn="ctr">
                  <a:lnSpc>
                    <a:spcPct val="115000"/>
                  </a:lnSpc>
                </a:pPr>
                <a:r>
                  <a:rPr lang="vi-VN" sz="2200" dirty="0">
                    <a:solidFill>
                      <a:srgbClr val="000000"/>
                    </a:solidFill>
                    <a:effectLst/>
                    <a:latin typeface="+mn-lt"/>
                    <a:ea typeface="Calibri" panose="020F0502020204030204" pitchFamily="34" charset="0"/>
                  </a:rPr>
                  <a:t>5i = 5</a:t>
                </a:r>
                <a14:m>
                  <m:oMath xmlns:m="http://schemas.openxmlformats.org/officeDocument/2006/math">
                    <m:f>
                      <m:fPr>
                        <m:ctrlPr>
                          <a:rPr lang="en-US" sz="2200" i="1">
                            <a:solidFill>
                              <a:srgbClr val="000000"/>
                            </a:solidFill>
                            <a:effectLst/>
                            <a:latin typeface="Cambria Math" panose="02040503050406030204" pitchFamily="18" charset="0"/>
                            <a:ea typeface="Calibri" panose="020F0502020204030204" pitchFamily="34" charset="0"/>
                          </a:rPr>
                        </m:ctrlPr>
                      </m:fPr>
                      <m:num>
                        <m:r>
                          <a:rPr lang="vi-VN" sz="2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𝜆</m:t>
                        </m:r>
                        <m:r>
                          <a:rPr lang="vi-VN" sz="2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𝐷</m:t>
                        </m:r>
                      </m:num>
                      <m:den>
                        <m:r>
                          <a:rPr lang="vi-VN" sz="2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den>
                    </m:f>
                    <m:r>
                      <a:rPr lang="vi-VN" sz="2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2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r>
                      <a:rPr lang="vi-VN" sz="2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𝑚𝑚</m:t>
                    </m:r>
                  </m:oMath>
                </a14:m>
                <a:endParaRPr lang="en-US" sz="2200" dirty="0">
                  <a:solidFill>
                    <a:srgbClr val="003300"/>
                  </a:solidFill>
                  <a:effectLst/>
                  <a:latin typeface="+mn-lt"/>
                  <a:ea typeface="Times New Roman" panose="02020603050405020304" pitchFamily="18" charset="0"/>
                </a:endParaRPr>
              </a:p>
            </p:txBody>
          </p:sp>
        </mc:Choice>
        <mc:Fallback>
          <p:sp>
            <p:nvSpPr>
              <p:cNvPr id="9" name="TextBox 8" descr="n185 Fb Thu Huong Pham">
                <a:extLst>
                  <a:ext uri="{FF2B5EF4-FFF2-40B4-BE49-F238E27FC236}">
                    <a16:creationId xmlns:a16="http://schemas.microsoft.com/office/drawing/2014/main" id="{6F133CBB-6289-158E-07B7-554C03411F0D}"/>
                  </a:ext>
                </a:extLst>
              </p:cNvPr>
              <p:cNvSpPr txBox="1">
                <a:spLocks noRot="1" noChangeAspect="1" noMove="1" noResize="1" noEditPoints="1" noAdjustHandles="1" noChangeArrowheads="1" noChangeShapeType="1" noTextEdit="1"/>
              </p:cNvSpPr>
              <p:nvPr/>
            </p:nvSpPr>
            <p:spPr>
              <a:xfrm>
                <a:off x="1354146" y="2733785"/>
                <a:ext cx="2897372" cy="1439177"/>
              </a:xfrm>
              <a:prstGeom prst="rect">
                <a:avLst/>
              </a:prstGeom>
              <a:blipFill>
                <a:blip r:embed="rId2"/>
                <a:stretch>
                  <a:fillRect l="-2737" t="-1266" r="-5263" b="-2532"/>
                </a:stretch>
              </a:blipFill>
            </p:spPr>
            <p:txBody>
              <a:bodyPr/>
              <a:lstStyle/>
              <a:p>
                <a:r>
                  <a:rPr lang="en-US">
                    <a:noFill/>
                  </a:rPr>
                  <a:t> </a:t>
                </a:r>
              </a:p>
            </p:txBody>
          </p:sp>
        </mc:Fallback>
      </mc:AlternateContent>
      <p:sp>
        <p:nvSpPr>
          <p:cNvPr id="10" name="Oval 9" descr="n185 Fb Thu Huong Pham">
            <a:extLst>
              <a:ext uri="{FF2B5EF4-FFF2-40B4-BE49-F238E27FC236}">
                <a16:creationId xmlns:a16="http://schemas.microsoft.com/office/drawing/2014/main" id="{EC531765-BC7E-FC7C-BA63-C0AD50B88B38}"/>
              </a:ext>
            </a:extLst>
          </p:cNvPr>
          <p:cNvSpPr/>
          <p:nvPr/>
        </p:nvSpPr>
        <p:spPr>
          <a:xfrm>
            <a:off x="5034516" y="1581461"/>
            <a:ext cx="414669" cy="402667"/>
          </a:xfrm>
          <a:prstGeom prst="ellipse">
            <a:avLst/>
          </a:prstGeom>
          <a:no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descr="n185 Fb Thu Huong Pham">
            <a:extLst>
              <a:ext uri="{FF2B5EF4-FFF2-40B4-BE49-F238E27FC236}">
                <a16:creationId xmlns:a16="http://schemas.microsoft.com/office/drawing/2014/main" id="{71B5CA0F-85EF-569F-8B13-EFEDBBE61190}"/>
              </a:ext>
            </a:extLst>
          </p:cNvPr>
          <p:cNvSpPr/>
          <p:nvPr/>
        </p:nvSpPr>
        <p:spPr>
          <a:xfrm>
            <a:off x="590105" y="425650"/>
            <a:ext cx="7963788" cy="1732759"/>
          </a:xfrm>
          <a:prstGeom prst="roundRect">
            <a:avLst/>
          </a:prstGeom>
          <a:no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p14="http://schemas.microsoft.com/office/powerpoint/2010/main" Requires="p14">
          <p:contentPart p14:bwMode="auto" r:id="rId3">
            <p14:nvContentPartPr>
              <p14:cNvPr id="12" name="Ink 11" descr="n185 Fb Thu Huong Pham">
                <a:extLst>
                  <a:ext uri="{FF2B5EF4-FFF2-40B4-BE49-F238E27FC236}">
                    <a16:creationId xmlns:a16="http://schemas.microsoft.com/office/drawing/2014/main" id="{8BDBF06E-A44B-6D2C-914D-9B99B3855956}"/>
                  </a:ext>
                </a:extLst>
              </p14:cNvPr>
              <p14:cNvContentPartPr/>
              <p14:nvPr/>
            </p14:nvContentPartPr>
            <p14:xfrm>
              <a:off x="1354146" y="2464154"/>
              <a:ext cx="3005205" cy="1856034"/>
            </p14:xfrm>
          </p:contentPart>
        </mc:Choice>
        <mc:Fallback>
          <p:pic>
            <p:nvPicPr>
              <p:cNvPr id="12" name="Ink 11" descr="n185 Fb Thu Huong Pham">
                <a:extLst>
                  <a:ext uri="{FF2B5EF4-FFF2-40B4-BE49-F238E27FC236}">
                    <a16:creationId xmlns:a16="http://schemas.microsoft.com/office/drawing/2014/main" id="{8BDBF06E-A44B-6D2C-914D-9B99B3855956}"/>
                  </a:ext>
                </a:extLst>
              </p:cNvPr>
              <p:cNvPicPr/>
              <p:nvPr/>
            </p:nvPicPr>
            <p:blipFill>
              <a:blip r:embed="rId4"/>
              <a:stretch>
                <a:fillRect/>
              </a:stretch>
            </p:blipFill>
            <p:spPr>
              <a:xfrm>
                <a:off x="1345147" y="2455156"/>
                <a:ext cx="3022842" cy="1873669"/>
              </a:xfrm>
              <a:prstGeom prst="rect">
                <a:avLst/>
              </a:prstGeom>
            </p:spPr>
          </p:pic>
        </mc:Fallback>
      </mc:AlternateContent>
      <p:pic>
        <p:nvPicPr>
          <p:cNvPr id="3" name="Picture 2" descr="n185 Fb Thu Huong Pham">
            <a:extLst>
              <a:ext uri="{FF2B5EF4-FFF2-40B4-BE49-F238E27FC236}">
                <a16:creationId xmlns:a16="http://schemas.microsoft.com/office/drawing/2014/main" id="{6AB9896E-8D7C-DE05-3BD3-7BB5CA3DE003}"/>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saturation sat="400000"/>
                    </a14:imgEffect>
                  </a14:imgLayer>
                </a14:imgProps>
              </a:ext>
            </a:extLst>
          </a:blip>
          <a:srcRect l="2628" t="5798" r="2134" b="7932"/>
          <a:stretch/>
        </p:blipFill>
        <p:spPr>
          <a:xfrm>
            <a:off x="4869712" y="2464154"/>
            <a:ext cx="3083442" cy="1856034"/>
          </a:xfrm>
          <a:prstGeom prst="roundRect">
            <a:avLst/>
          </a:prstGeom>
          <a:ln>
            <a:solidFill>
              <a:schemeClr val="tx1"/>
            </a:solidFill>
          </a:ln>
        </p:spPr>
      </p:pic>
    </p:spTree>
    <p:extLst>
      <p:ext uri="{BB962C8B-B14F-4D97-AF65-F5344CB8AC3E}">
        <p14:creationId xmlns:p14="http://schemas.microsoft.com/office/powerpoint/2010/main" val="198058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84"/>
        <p:cNvGrpSpPr/>
        <p:nvPr/>
      </p:nvGrpSpPr>
      <p:grpSpPr>
        <a:xfrm>
          <a:off x="0" y="0"/>
          <a:ext cx="0" cy="0"/>
          <a:chOff x="0" y="0"/>
          <a:chExt cx="0" cy="0"/>
        </a:xfrm>
      </p:grpSpPr>
      <p:pic>
        <p:nvPicPr>
          <p:cNvPr id="6146" name="Picture 2" descr="n185 Fb Thu Huong Pham">
            <a:extLst>
              <a:ext uri="{FF2B5EF4-FFF2-40B4-BE49-F238E27FC236}">
                <a16:creationId xmlns:a16="http://schemas.microsoft.com/office/drawing/2014/main" id="{E2E98764-3847-1B53-C0EE-45C1131935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354" y="706555"/>
            <a:ext cx="3838789" cy="3503864"/>
          </a:xfrm>
          <a:prstGeom prst="rect">
            <a:avLst/>
          </a:prstGeom>
          <a:noFill/>
          <a:extLst>
            <a:ext uri="{909E8E84-426E-40DD-AFC4-6F175D3DCCD1}">
              <a14:hiddenFill xmlns:a14="http://schemas.microsoft.com/office/drawing/2010/main">
                <a:solidFill>
                  <a:srgbClr val="FFFFFF"/>
                </a:solidFill>
              </a14:hiddenFill>
            </a:ext>
          </a:extLst>
        </p:spPr>
      </p:pic>
      <p:sp>
        <p:nvSpPr>
          <p:cNvPr id="885" name="Google Shape;885;p61" descr="n185 Fb Thu Huong Pham"/>
          <p:cNvSpPr/>
          <p:nvPr/>
        </p:nvSpPr>
        <p:spPr>
          <a:xfrm>
            <a:off x="4687149" y="908520"/>
            <a:ext cx="4159800" cy="31212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61" descr="n185 Fb Thu Huong Pham"/>
          <p:cNvSpPr txBox="1">
            <a:spLocks noGrp="1"/>
          </p:cNvSpPr>
          <p:nvPr>
            <p:ph type="title"/>
          </p:nvPr>
        </p:nvSpPr>
        <p:spPr>
          <a:xfrm>
            <a:off x="5085573" y="1938238"/>
            <a:ext cx="3362951" cy="1293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6000" dirty="0"/>
              <a:t>E</a:t>
            </a:r>
            <a:r>
              <a:rPr lang="en" sz="6000" dirty="0"/>
              <a:t>m</a:t>
            </a:r>
            <a:br>
              <a:rPr lang="en" sz="6000" dirty="0"/>
            </a:br>
            <a:r>
              <a:rPr lang="en" sz="6000" dirty="0"/>
              <a:t>có biết?</a:t>
            </a:r>
            <a:endParaRPr sz="6000" dirty="0"/>
          </a:p>
        </p:txBody>
      </p:sp>
      <p:grpSp>
        <p:nvGrpSpPr>
          <p:cNvPr id="889" name="Google Shape;889;p61" descr="n185 Fb Thu Huong Pham"/>
          <p:cNvGrpSpPr/>
          <p:nvPr/>
        </p:nvGrpSpPr>
        <p:grpSpPr>
          <a:xfrm>
            <a:off x="480943" y="657932"/>
            <a:ext cx="4057349" cy="3806369"/>
            <a:chOff x="3336600" y="3468450"/>
            <a:chExt cx="336250" cy="668300"/>
          </a:xfrm>
        </p:grpSpPr>
        <p:sp>
          <p:nvSpPr>
            <p:cNvPr id="890" name="Google Shape;890;p61"/>
            <p:cNvSpPr/>
            <p:nvPr/>
          </p:nvSpPr>
          <p:spPr>
            <a:xfrm>
              <a:off x="3336600" y="3468450"/>
              <a:ext cx="336250" cy="668300"/>
            </a:xfrm>
            <a:custGeom>
              <a:avLst/>
              <a:gdLst/>
              <a:ahLst/>
              <a:cxnLst/>
              <a:rect l="l" t="t" r="r" b="b"/>
              <a:pathLst>
                <a:path w="13450" h="26732" extrusionOk="0">
                  <a:moveTo>
                    <a:pt x="12354" y="461"/>
                  </a:moveTo>
                  <a:cubicBezTo>
                    <a:pt x="12730" y="461"/>
                    <a:pt x="13031" y="762"/>
                    <a:pt x="13031" y="1139"/>
                  </a:cubicBezTo>
                  <a:lnTo>
                    <a:pt x="13031" y="24221"/>
                  </a:lnTo>
                  <a:cubicBezTo>
                    <a:pt x="13031" y="24598"/>
                    <a:pt x="12730" y="24899"/>
                    <a:pt x="12354" y="24899"/>
                  </a:cubicBezTo>
                  <a:lnTo>
                    <a:pt x="1097" y="24899"/>
                  </a:lnTo>
                  <a:cubicBezTo>
                    <a:pt x="720" y="24899"/>
                    <a:pt x="419" y="24598"/>
                    <a:pt x="419" y="24221"/>
                  </a:cubicBezTo>
                  <a:lnTo>
                    <a:pt x="419" y="1139"/>
                  </a:lnTo>
                  <a:cubicBezTo>
                    <a:pt x="419" y="762"/>
                    <a:pt x="720" y="461"/>
                    <a:pt x="1097" y="461"/>
                  </a:cubicBezTo>
                  <a:close/>
                  <a:moveTo>
                    <a:pt x="1022" y="0"/>
                  </a:moveTo>
                  <a:cubicBezTo>
                    <a:pt x="461" y="0"/>
                    <a:pt x="1" y="452"/>
                    <a:pt x="1" y="1021"/>
                  </a:cubicBezTo>
                  <a:lnTo>
                    <a:pt x="1" y="25711"/>
                  </a:lnTo>
                  <a:cubicBezTo>
                    <a:pt x="1" y="26280"/>
                    <a:pt x="461" y="26732"/>
                    <a:pt x="1022" y="26732"/>
                  </a:cubicBezTo>
                  <a:lnTo>
                    <a:pt x="12429" y="26732"/>
                  </a:lnTo>
                  <a:cubicBezTo>
                    <a:pt x="12998" y="26732"/>
                    <a:pt x="13450" y="26271"/>
                    <a:pt x="13450" y="25711"/>
                  </a:cubicBezTo>
                  <a:lnTo>
                    <a:pt x="13450" y="1021"/>
                  </a:lnTo>
                  <a:cubicBezTo>
                    <a:pt x="13450" y="452"/>
                    <a:pt x="12998" y="0"/>
                    <a:pt x="12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61"/>
            <p:cNvSpPr/>
            <p:nvPr/>
          </p:nvSpPr>
          <p:spPr>
            <a:xfrm>
              <a:off x="3490375" y="4105350"/>
              <a:ext cx="18250" cy="18225"/>
            </a:xfrm>
            <a:custGeom>
              <a:avLst/>
              <a:gdLst/>
              <a:ahLst/>
              <a:cxnLst/>
              <a:rect l="l" t="t" r="r" b="b"/>
              <a:pathLst>
                <a:path w="730" h="729" extrusionOk="0">
                  <a:moveTo>
                    <a:pt x="511" y="84"/>
                  </a:moveTo>
                  <a:cubicBezTo>
                    <a:pt x="587" y="84"/>
                    <a:pt x="645" y="143"/>
                    <a:pt x="645" y="218"/>
                  </a:cubicBezTo>
                  <a:lnTo>
                    <a:pt x="645" y="511"/>
                  </a:lnTo>
                  <a:cubicBezTo>
                    <a:pt x="645" y="586"/>
                    <a:pt x="587" y="653"/>
                    <a:pt x="511" y="653"/>
                  </a:cubicBezTo>
                  <a:lnTo>
                    <a:pt x="219" y="653"/>
                  </a:lnTo>
                  <a:cubicBezTo>
                    <a:pt x="143" y="653"/>
                    <a:pt x="76" y="586"/>
                    <a:pt x="76" y="511"/>
                  </a:cubicBezTo>
                  <a:lnTo>
                    <a:pt x="76" y="218"/>
                  </a:lnTo>
                  <a:cubicBezTo>
                    <a:pt x="76" y="143"/>
                    <a:pt x="143" y="84"/>
                    <a:pt x="219" y="84"/>
                  </a:cubicBezTo>
                  <a:close/>
                  <a:moveTo>
                    <a:pt x="219" y="0"/>
                  </a:moveTo>
                  <a:cubicBezTo>
                    <a:pt x="101" y="0"/>
                    <a:pt x="1" y="101"/>
                    <a:pt x="1" y="218"/>
                  </a:cubicBezTo>
                  <a:lnTo>
                    <a:pt x="1" y="511"/>
                  </a:lnTo>
                  <a:cubicBezTo>
                    <a:pt x="1" y="628"/>
                    <a:pt x="101" y="729"/>
                    <a:pt x="219" y="729"/>
                  </a:cubicBezTo>
                  <a:lnTo>
                    <a:pt x="511" y="729"/>
                  </a:lnTo>
                  <a:cubicBezTo>
                    <a:pt x="629" y="729"/>
                    <a:pt x="729" y="628"/>
                    <a:pt x="729" y="511"/>
                  </a:cubicBezTo>
                  <a:lnTo>
                    <a:pt x="729" y="218"/>
                  </a:lnTo>
                  <a:cubicBezTo>
                    <a:pt x="729" y="101"/>
                    <a:pt x="629" y="0"/>
                    <a:pt x="5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4" name="Google Shape;894;p61" descr="n185 Fb Thu Huong Pham"/>
          <p:cNvGrpSpPr/>
          <p:nvPr/>
        </p:nvGrpSpPr>
        <p:grpSpPr>
          <a:xfrm>
            <a:off x="7622375" y="717188"/>
            <a:ext cx="959175" cy="162000"/>
            <a:chOff x="447675" y="1666875"/>
            <a:chExt cx="959175" cy="162000"/>
          </a:xfrm>
        </p:grpSpPr>
        <p:sp>
          <p:nvSpPr>
            <p:cNvPr id="895" name="Google Shape;895;p61"/>
            <p:cNvSpPr/>
            <p:nvPr/>
          </p:nvSpPr>
          <p:spPr>
            <a:xfrm>
              <a:off x="447675" y="1666875"/>
              <a:ext cx="162000" cy="1620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61"/>
            <p:cNvSpPr/>
            <p:nvPr/>
          </p:nvSpPr>
          <p:spPr>
            <a:xfrm>
              <a:off x="713400" y="1666875"/>
              <a:ext cx="162000" cy="1620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61"/>
            <p:cNvSpPr/>
            <p:nvPr/>
          </p:nvSpPr>
          <p:spPr>
            <a:xfrm>
              <a:off x="979125" y="1666875"/>
              <a:ext cx="162000" cy="1620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61"/>
            <p:cNvSpPr/>
            <p:nvPr/>
          </p:nvSpPr>
          <p:spPr>
            <a:xfrm>
              <a:off x="1244850" y="1666875"/>
              <a:ext cx="162000" cy="1620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9" name="Google Shape;899;p61" descr="n185 Fb Thu Huong Pham"/>
          <p:cNvGrpSpPr/>
          <p:nvPr/>
        </p:nvGrpSpPr>
        <p:grpSpPr>
          <a:xfrm>
            <a:off x="318943" y="3220605"/>
            <a:ext cx="427725" cy="162000"/>
            <a:chOff x="979125" y="1666875"/>
            <a:chExt cx="427725" cy="162000"/>
          </a:xfrm>
        </p:grpSpPr>
        <p:sp>
          <p:nvSpPr>
            <p:cNvPr id="900" name="Google Shape;900;p61"/>
            <p:cNvSpPr/>
            <p:nvPr/>
          </p:nvSpPr>
          <p:spPr>
            <a:xfrm>
              <a:off x="979125" y="1666875"/>
              <a:ext cx="162000" cy="1620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61"/>
            <p:cNvSpPr/>
            <p:nvPr/>
          </p:nvSpPr>
          <p:spPr>
            <a:xfrm>
              <a:off x="1244850" y="1666875"/>
              <a:ext cx="162000" cy="1620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886"/>
                                        </p:tgtEl>
                                        <p:attrNameLst>
                                          <p:attrName>ppt_x</p:attrName>
                                          <p:attrName>ppt_y</p:attrName>
                                        </p:attrNameLst>
                                      </p:cBhvr>
                                    </p:animMotion>
                                    <p:animRot by="1500000">
                                      <p:cBhvr>
                                        <p:cTn id="7" dur="125" fill="hold">
                                          <p:stCondLst>
                                            <p:cond delay="0"/>
                                          </p:stCondLst>
                                        </p:cTn>
                                        <p:tgtEl>
                                          <p:spTgt spid="886"/>
                                        </p:tgtEl>
                                        <p:attrNameLst>
                                          <p:attrName>r</p:attrName>
                                        </p:attrNameLst>
                                      </p:cBhvr>
                                    </p:animRot>
                                    <p:animRot by="-1500000">
                                      <p:cBhvr>
                                        <p:cTn id="8" dur="125" fill="hold">
                                          <p:stCondLst>
                                            <p:cond delay="125"/>
                                          </p:stCondLst>
                                        </p:cTn>
                                        <p:tgtEl>
                                          <p:spTgt spid="886"/>
                                        </p:tgtEl>
                                        <p:attrNameLst>
                                          <p:attrName>r</p:attrName>
                                        </p:attrNameLst>
                                      </p:cBhvr>
                                    </p:animRot>
                                    <p:animRot by="-1500000">
                                      <p:cBhvr>
                                        <p:cTn id="9" dur="125" fill="hold">
                                          <p:stCondLst>
                                            <p:cond delay="250"/>
                                          </p:stCondLst>
                                        </p:cTn>
                                        <p:tgtEl>
                                          <p:spTgt spid="886"/>
                                        </p:tgtEl>
                                        <p:attrNameLst>
                                          <p:attrName>r</p:attrName>
                                        </p:attrNameLst>
                                      </p:cBhvr>
                                    </p:animRot>
                                    <p:animRot by="1500000">
                                      <p:cBhvr>
                                        <p:cTn id="10" dur="125" fill="hold">
                                          <p:stCondLst>
                                            <p:cond delay="375"/>
                                          </p:stCondLst>
                                        </p:cTn>
                                        <p:tgtEl>
                                          <p:spTgt spid="88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41" descr="n185 Fb Thu Huong Pham"/>
          <p:cNvSpPr txBox="1">
            <a:spLocks noGrp="1"/>
          </p:cNvSpPr>
          <p:nvPr>
            <p:ph type="title"/>
          </p:nvPr>
        </p:nvSpPr>
        <p:spPr>
          <a:xfrm>
            <a:off x="5343847" y="379450"/>
            <a:ext cx="36963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SÓNG THẦN</a:t>
            </a:r>
            <a:endParaRPr dirty="0"/>
          </a:p>
        </p:txBody>
      </p:sp>
      <p:sp>
        <p:nvSpPr>
          <p:cNvPr id="494" name="Google Shape;494;p41" descr="n185 Fb Thu Huong Pham"/>
          <p:cNvSpPr txBox="1">
            <a:spLocks noGrp="1"/>
          </p:cNvSpPr>
          <p:nvPr>
            <p:ph type="subTitle" idx="1"/>
          </p:nvPr>
        </p:nvSpPr>
        <p:spPr>
          <a:xfrm>
            <a:off x="5113762" y="1047820"/>
            <a:ext cx="3696300" cy="1847100"/>
          </a:xfrm>
          <a:prstGeom prst="rect">
            <a:avLst/>
          </a:prstGeom>
        </p:spPr>
        <p:txBody>
          <a:bodyPr spcFirstLastPara="1" wrap="square" lIns="91425" tIns="91425" rIns="91425" bIns="91425" anchor="t" anchorCtr="0">
            <a:noAutofit/>
          </a:bodyPr>
          <a:lstStyle/>
          <a:p>
            <a:pPr marL="0" lvl="0" indent="0" algn="just" rtl="0">
              <a:lnSpc>
                <a:spcPct val="150000"/>
              </a:lnSpc>
              <a:spcBef>
                <a:spcPts val="600"/>
              </a:spcBef>
              <a:buNone/>
            </a:pPr>
            <a:r>
              <a:rPr lang="en-US" sz="1900" dirty="0"/>
              <a:t>T</a:t>
            </a:r>
            <a:r>
              <a:rPr lang="vi-VN" sz="1900" dirty="0"/>
              <a:t>hời gian giữa các sóng kế tiếp có thể là 10 phút, có trường hợp đến 2 giờ đồng hồ và bước sóng có thể đạt 500km.</a:t>
            </a:r>
            <a:endParaRPr lang="en-US" sz="1900" dirty="0"/>
          </a:p>
          <a:p>
            <a:pPr marL="0" lvl="0" indent="0" algn="just" rtl="0">
              <a:lnSpc>
                <a:spcPct val="150000"/>
              </a:lnSpc>
              <a:spcBef>
                <a:spcPts val="600"/>
              </a:spcBef>
              <a:buNone/>
            </a:pPr>
            <a:r>
              <a:rPr lang="vi-VN" sz="1900" dirty="0"/>
              <a:t>Sóng thần di chuyển với tốc độ rất nhanh, có thể tới 890km/h ở vùng biển sâu 6100 m.</a:t>
            </a:r>
            <a:endParaRPr sz="1900" dirty="0"/>
          </a:p>
        </p:txBody>
      </p:sp>
      <p:pic>
        <p:nvPicPr>
          <p:cNvPr id="7170" name="Picture 2" descr="n185 Fb Thu Huong Pham">
            <a:extLst>
              <a:ext uri="{FF2B5EF4-FFF2-40B4-BE49-F238E27FC236}">
                <a16:creationId xmlns:a16="http://schemas.microsoft.com/office/drawing/2014/main" id="{C8207B33-E79F-1BC1-721B-8393575F11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938" y="969889"/>
            <a:ext cx="4476086" cy="3203722"/>
          </a:xfrm>
          <a:prstGeom prst="roundRect">
            <a:avLst/>
          </a:prstGeom>
          <a:noFill/>
          <a:ln>
            <a:noFill/>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barn(inVertical)">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93"/>
                                        </p:tgtEl>
                                        <p:attrNameLst>
                                          <p:attrName>style.visibility</p:attrName>
                                        </p:attrNameLst>
                                      </p:cBhvr>
                                      <p:to>
                                        <p:strVal val="visible"/>
                                      </p:to>
                                    </p:set>
                                    <p:animEffect transition="in" filter="randombar(horizontal)">
                                      <p:cBhvr>
                                        <p:cTn id="12" dur="500"/>
                                        <p:tgtEl>
                                          <p:spTgt spid="49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94">
                                            <p:txEl>
                                              <p:pRg st="0" end="0"/>
                                            </p:txEl>
                                          </p:spTgt>
                                        </p:tgtEl>
                                        <p:attrNameLst>
                                          <p:attrName>style.visibility</p:attrName>
                                        </p:attrNameLst>
                                      </p:cBhvr>
                                      <p:to>
                                        <p:strVal val="visible"/>
                                      </p:to>
                                    </p:set>
                                    <p:animEffect transition="in" filter="fade">
                                      <p:cBhvr>
                                        <p:cTn id="17" dur="500"/>
                                        <p:tgtEl>
                                          <p:spTgt spid="49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94">
                                            <p:txEl>
                                              <p:pRg st="1" end="1"/>
                                            </p:txEl>
                                          </p:spTgt>
                                        </p:tgtEl>
                                        <p:attrNameLst>
                                          <p:attrName>style.visibility</p:attrName>
                                        </p:attrNameLst>
                                      </p:cBhvr>
                                      <p:to>
                                        <p:strVal val="visible"/>
                                      </p:to>
                                    </p:set>
                                    <p:animEffect transition="in" filter="fade">
                                      <p:cBhvr>
                                        <p:cTn id="22" dur="500"/>
                                        <p:tgtEl>
                                          <p:spTgt spid="49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3" grpId="0"/>
      <p:bldP spid="49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41" descr="n185 Fb Thu Huong Pham"/>
          <p:cNvSpPr txBox="1">
            <a:spLocks noGrp="1"/>
          </p:cNvSpPr>
          <p:nvPr>
            <p:ph type="title"/>
          </p:nvPr>
        </p:nvSpPr>
        <p:spPr>
          <a:xfrm>
            <a:off x="5535232" y="379450"/>
            <a:ext cx="36963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SÓNG THẦN</a:t>
            </a:r>
            <a:endParaRPr dirty="0"/>
          </a:p>
        </p:txBody>
      </p:sp>
      <p:sp>
        <p:nvSpPr>
          <p:cNvPr id="494" name="Google Shape;494;p41" descr="n185 Fb Thu Huong Pham"/>
          <p:cNvSpPr txBox="1">
            <a:spLocks noGrp="1"/>
          </p:cNvSpPr>
          <p:nvPr>
            <p:ph type="subTitle" idx="1"/>
          </p:nvPr>
        </p:nvSpPr>
        <p:spPr>
          <a:xfrm>
            <a:off x="5226043" y="923671"/>
            <a:ext cx="3546630" cy="1847100"/>
          </a:xfrm>
          <a:prstGeom prst="rect">
            <a:avLst/>
          </a:prstGeom>
        </p:spPr>
        <p:txBody>
          <a:bodyPr spcFirstLastPara="1" wrap="square" lIns="91425" tIns="91425" rIns="91425" bIns="91425" anchor="t" anchorCtr="0">
            <a:noAutofit/>
          </a:bodyPr>
          <a:lstStyle/>
          <a:p>
            <a:pPr marL="0" lvl="0" indent="0" algn="just" rtl="0">
              <a:lnSpc>
                <a:spcPct val="120000"/>
              </a:lnSpc>
              <a:spcBef>
                <a:spcPts val="600"/>
              </a:spcBef>
              <a:buNone/>
            </a:pPr>
            <a:r>
              <a:rPr lang="vi-VN" sz="1900" dirty="0"/>
              <a:t>Ngày 26/12/2004, động đất 9,2 độ Richter tại Ấn Độ Dương tạo ra sóng thần tràn vào 14 quốc gia và cướp sinh mạng của hơn 225.000 người.</a:t>
            </a:r>
            <a:endParaRPr lang="en-US" sz="1900" dirty="0"/>
          </a:p>
          <a:p>
            <a:pPr marL="0" lvl="0" indent="0" algn="just" rtl="0">
              <a:lnSpc>
                <a:spcPct val="120000"/>
              </a:lnSpc>
              <a:spcBef>
                <a:spcPts val="600"/>
              </a:spcBef>
              <a:buNone/>
            </a:pPr>
            <a:r>
              <a:rPr lang="vi-VN" sz="1900" dirty="0"/>
              <a:t>Sóng cao tới 30m tàn phá cộng đồng dân cư ven biển ở Indonesia, Sri Lanka, Ấn Độ, Thái Lan và các quốc gia lân cận khác</a:t>
            </a:r>
            <a:endParaRPr sz="1900" dirty="0"/>
          </a:p>
        </p:txBody>
      </p:sp>
      <p:pic>
        <p:nvPicPr>
          <p:cNvPr id="8194" name="Picture 2" descr="n185 Fb Thu Huong Pham">
            <a:extLst>
              <a:ext uri="{FF2B5EF4-FFF2-40B4-BE49-F238E27FC236}">
                <a16:creationId xmlns:a16="http://schemas.microsoft.com/office/drawing/2014/main" id="{B19CD476-B7A7-0005-9F5B-48CF84E617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000" y="1019396"/>
            <a:ext cx="4733720" cy="3104707"/>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8369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barn(inVertical)">
                                      <p:cBhvr>
                                        <p:cTn id="7" dur="5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4">
                                            <p:txEl>
                                              <p:pRg st="0" end="0"/>
                                            </p:txEl>
                                          </p:spTgt>
                                        </p:tgtEl>
                                        <p:attrNameLst>
                                          <p:attrName>style.visibility</p:attrName>
                                        </p:attrNameLst>
                                      </p:cBhvr>
                                      <p:to>
                                        <p:strVal val="visible"/>
                                      </p:to>
                                    </p:set>
                                    <p:animEffect transition="in" filter="fade">
                                      <p:cBhvr>
                                        <p:cTn id="12" dur="500"/>
                                        <p:tgtEl>
                                          <p:spTgt spid="49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94">
                                            <p:txEl>
                                              <p:pRg st="1" end="1"/>
                                            </p:txEl>
                                          </p:spTgt>
                                        </p:tgtEl>
                                        <p:attrNameLst>
                                          <p:attrName>style.visibility</p:attrName>
                                        </p:attrNameLst>
                                      </p:cBhvr>
                                      <p:to>
                                        <p:strVal val="visible"/>
                                      </p:to>
                                    </p:set>
                                    <p:animEffect transition="in" filter="fade">
                                      <p:cBhvr>
                                        <p:cTn id="17" dur="500"/>
                                        <p:tgtEl>
                                          <p:spTgt spid="49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41" descr="n185 Fb Thu Huong Pham"/>
          <p:cNvSpPr txBox="1">
            <a:spLocks noGrp="1"/>
          </p:cNvSpPr>
          <p:nvPr>
            <p:ph type="title"/>
          </p:nvPr>
        </p:nvSpPr>
        <p:spPr>
          <a:xfrm>
            <a:off x="5535232" y="379450"/>
            <a:ext cx="36963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SÓNG THẦN</a:t>
            </a:r>
            <a:endParaRPr dirty="0"/>
          </a:p>
        </p:txBody>
      </p:sp>
      <p:sp>
        <p:nvSpPr>
          <p:cNvPr id="494" name="Google Shape;494;p41" descr="n185 Fb Thu Huong Pham"/>
          <p:cNvSpPr txBox="1">
            <a:spLocks noGrp="1"/>
          </p:cNvSpPr>
          <p:nvPr>
            <p:ph type="subTitle" idx="1"/>
          </p:nvPr>
        </p:nvSpPr>
        <p:spPr>
          <a:xfrm>
            <a:off x="5226043" y="923671"/>
            <a:ext cx="3546630" cy="1847100"/>
          </a:xfrm>
          <a:prstGeom prst="rect">
            <a:avLst/>
          </a:prstGeom>
        </p:spPr>
        <p:txBody>
          <a:bodyPr spcFirstLastPara="1" wrap="square" lIns="91425" tIns="91425" rIns="91425" bIns="91425" anchor="t" anchorCtr="0">
            <a:noAutofit/>
          </a:bodyPr>
          <a:lstStyle/>
          <a:p>
            <a:pPr marL="0" lvl="0" indent="0" algn="just" rtl="0">
              <a:lnSpc>
                <a:spcPct val="120000"/>
              </a:lnSpc>
              <a:spcBef>
                <a:spcPts val="600"/>
              </a:spcBef>
              <a:buNone/>
            </a:pPr>
            <a:r>
              <a:rPr lang="vi-VN" sz="1900" dirty="0"/>
              <a:t>Ngày 10/2/2014, Cơ quan cảnh sát quốc gia Nhật xác nhận 15.884 người thiệt mạng, 6.148 người bị thương và 2.633 người mất tích, 127.290 ngôi nhà bị tàn phá.</a:t>
            </a:r>
            <a:endParaRPr lang="en-US" sz="1900" dirty="0"/>
          </a:p>
          <a:p>
            <a:pPr marL="0" lvl="0" indent="0" algn="just" rtl="0">
              <a:lnSpc>
                <a:spcPct val="120000"/>
              </a:lnSpc>
              <a:spcBef>
                <a:spcPts val="600"/>
              </a:spcBef>
              <a:buNone/>
            </a:pPr>
            <a:r>
              <a:rPr lang="vi-VN" sz="1900" dirty="0"/>
              <a:t>China.org.cn xếp thiên tai này ở vị trí thứ 2 trong 10 trận sóng thần tàn phá thảm khốc nhất từ đầu thế kỷ 20 tới nay</a:t>
            </a:r>
            <a:endParaRPr sz="1900" dirty="0"/>
          </a:p>
        </p:txBody>
      </p:sp>
      <p:pic>
        <p:nvPicPr>
          <p:cNvPr id="2" name="Hình ảnh 2" descr="n185 Fb Thu Huong Pham">
            <a:extLst>
              <a:ext uri="{FF2B5EF4-FFF2-40B4-BE49-F238E27FC236}">
                <a16:creationId xmlns:a16="http://schemas.microsoft.com/office/drawing/2014/main" id="{9F187724-E95A-3E5A-320D-C6B9A0A3424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1327" y="762513"/>
            <a:ext cx="4610478" cy="3469246"/>
          </a:xfrm>
          <a:prstGeom prst="roundRect">
            <a:avLst/>
          </a:prstGeom>
          <a:noFill/>
          <a:ln>
            <a:noFill/>
          </a:ln>
        </p:spPr>
      </p:pic>
    </p:spTree>
    <p:extLst>
      <p:ext uri="{BB962C8B-B14F-4D97-AF65-F5344CB8AC3E}">
        <p14:creationId xmlns:p14="http://schemas.microsoft.com/office/powerpoint/2010/main" val="2508312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4">
                                            <p:txEl>
                                              <p:pRg st="0" end="0"/>
                                            </p:txEl>
                                          </p:spTgt>
                                        </p:tgtEl>
                                        <p:attrNameLst>
                                          <p:attrName>style.visibility</p:attrName>
                                        </p:attrNameLst>
                                      </p:cBhvr>
                                      <p:to>
                                        <p:strVal val="visible"/>
                                      </p:to>
                                    </p:set>
                                    <p:animEffect transition="in" filter="fade">
                                      <p:cBhvr>
                                        <p:cTn id="12" dur="500"/>
                                        <p:tgtEl>
                                          <p:spTgt spid="49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94">
                                            <p:txEl>
                                              <p:pRg st="1" end="1"/>
                                            </p:txEl>
                                          </p:spTgt>
                                        </p:tgtEl>
                                        <p:attrNameLst>
                                          <p:attrName>style.visibility</p:attrName>
                                        </p:attrNameLst>
                                      </p:cBhvr>
                                      <p:to>
                                        <p:strVal val="visible"/>
                                      </p:to>
                                    </p:set>
                                    <p:animEffect transition="in" filter="fade">
                                      <p:cBhvr>
                                        <p:cTn id="17" dur="500"/>
                                        <p:tgtEl>
                                          <p:spTgt spid="49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76"/>
        <p:cNvGrpSpPr/>
        <p:nvPr/>
      </p:nvGrpSpPr>
      <p:grpSpPr>
        <a:xfrm>
          <a:off x="0" y="0"/>
          <a:ext cx="0" cy="0"/>
          <a:chOff x="0" y="0"/>
          <a:chExt cx="0" cy="0"/>
        </a:xfrm>
      </p:grpSpPr>
      <p:sp>
        <p:nvSpPr>
          <p:cNvPr id="1277" name="Google Shape;1277;p66" descr="n185 Fb Thu Huong Pham"/>
          <p:cNvSpPr/>
          <p:nvPr/>
        </p:nvSpPr>
        <p:spPr>
          <a:xfrm>
            <a:off x="3186175" y="1753188"/>
            <a:ext cx="1021500" cy="1021500"/>
          </a:xfrm>
          <a:prstGeom prst="ellipse">
            <a:avLst/>
          </a:prstGeom>
          <a:solidFill>
            <a:schemeClr val="accent3">
              <a:alpha val="47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66" descr="n185 Fb Thu Huong Pham"/>
          <p:cNvSpPr/>
          <p:nvPr/>
        </p:nvSpPr>
        <p:spPr>
          <a:xfrm>
            <a:off x="6139550" y="1079500"/>
            <a:ext cx="2284500" cy="2190000"/>
          </a:xfrm>
          <a:prstGeom prst="roundRect">
            <a:avLst>
              <a:gd name="adj" fmla="val 1514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66" descr="n185 Fb Thu Huong Pham"/>
          <p:cNvSpPr/>
          <p:nvPr/>
        </p:nvSpPr>
        <p:spPr>
          <a:xfrm>
            <a:off x="720000" y="3120000"/>
            <a:ext cx="2284500" cy="1484100"/>
          </a:xfrm>
          <a:prstGeom prst="roundRect">
            <a:avLst>
              <a:gd name="adj" fmla="val 24698"/>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66" descr="n185 Fb Thu Huong Pham"/>
          <p:cNvSpPr txBox="1">
            <a:spLocks noGrp="1"/>
          </p:cNvSpPr>
          <p:nvPr>
            <p:ph type="title"/>
          </p:nvPr>
        </p:nvSpPr>
        <p:spPr>
          <a:xfrm>
            <a:off x="3752901" y="399501"/>
            <a:ext cx="1969711" cy="73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000" dirty="0"/>
              <a:t>VỀ NHÀ</a:t>
            </a:r>
            <a:endParaRPr sz="4000" dirty="0"/>
          </a:p>
        </p:txBody>
      </p:sp>
      <p:grpSp>
        <p:nvGrpSpPr>
          <p:cNvPr id="1281" name="Google Shape;1281;p66" descr="n185 Fb Thu Huong Pham"/>
          <p:cNvGrpSpPr/>
          <p:nvPr/>
        </p:nvGrpSpPr>
        <p:grpSpPr>
          <a:xfrm flipH="1">
            <a:off x="5246073" y="1535475"/>
            <a:ext cx="1021454" cy="1061100"/>
            <a:chOff x="2095500" y="1733396"/>
            <a:chExt cx="1826961" cy="1061100"/>
          </a:xfrm>
        </p:grpSpPr>
        <p:cxnSp>
          <p:nvCxnSpPr>
            <p:cNvPr id="1282" name="Google Shape;1282;p66"/>
            <p:cNvCxnSpPr/>
            <p:nvPr/>
          </p:nvCxnSpPr>
          <p:spPr>
            <a:xfrm>
              <a:off x="2095500" y="1733550"/>
              <a:ext cx="1219200" cy="0"/>
            </a:xfrm>
            <a:prstGeom prst="straightConnector1">
              <a:avLst/>
            </a:prstGeom>
            <a:noFill/>
            <a:ln w="9525" cap="flat" cmpd="sng">
              <a:solidFill>
                <a:schemeClr val="dk1"/>
              </a:solidFill>
              <a:prstDash val="solid"/>
              <a:round/>
              <a:headEnd type="oval" w="med" len="med"/>
              <a:tailEnd type="none" w="med" len="med"/>
            </a:ln>
          </p:spPr>
        </p:cxnSp>
        <p:cxnSp>
          <p:nvCxnSpPr>
            <p:cNvPr id="1283" name="Google Shape;1283;p66"/>
            <p:cNvCxnSpPr/>
            <p:nvPr/>
          </p:nvCxnSpPr>
          <p:spPr>
            <a:xfrm>
              <a:off x="3309861" y="1733396"/>
              <a:ext cx="612600" cy="1061100"/>
            </a:xfrm>
            <a:prstGeom prst="straightConnector1">
              <a:avLst/>
            </a:prstGeom>
            <a:noFill/>
            <a:ln w="9525" cap="flat" cmpd="sng">
              <a:solidFill>
                <a:schemeClr val="dk1"/>
              </a:solidFill>
              <a:prstDash val="solid"/>
              <a:round/>
              <a:headEnd type="none" w="med" len="med"/>
              <a:tailEnd type="none" w="med" len="med"/>
            </a:ln>
          </p:spPr>
        </p:cxnSp>
      </p:grpSp>
      <p:sp>
        <p:nvSpPr>
          <p:cNvPr id="1284" name="Google Shape;1284;p66" descr="n185 Fb Thu Huong Pham"/>
          <p:cNvSpPr/>
          <p:nvPr/>
        </p:nvSpPr>
        <p:spPr>
          <a:xfrm>
            <a:off x="720000" y="1323975"/>
            <a:ext cx="2284500" cy="1484100"/>
          </a:xfrm>
          <a:prstGeom prst="roundRect">
            <a:avLst>
              <a:gd name="adj" fmla="val 24698"/>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66" descr="n185 Fb Thu Huong Pham"/>
          <p:cNvSpPr txBox="1"/>
          <p:nvPr/>
        </p:nvSpPr>
        <p:spPr>
          <a:xfrm>
            <a:off x="983400" y="1422288"/>
            <a:ext cx="1757700" cy="5541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2400" b="1" dirty="0">
                <a:solidFill>
                  <a:schemeClr val="dk1"/>
                </a:solidFill>
                <a:latin typeface="Baloo 2"/>
                <a:ea typeface="Baloo 2"/>
                <a:cs typeface="Baloo 2"/>
                <a:sym typeface="Baloo 2"/>
              </a:rPr>
              <a:t>Tìm hiểu</a:t>
            </a:r>
            <a:endParaRPr sz="2400" b="1" dirty="0">
              <a:solidFill>
                <a:schemeClr val="dk1"/>
              </a:solidFill>
              <a:latin typeface="Baloo 2"/>
              <a:ea typeface="Baloo 2"/>
              <a:cs typeface="Baloo 2"/>
              <a:sym typeface="Baloo 2"/>
            </a:endParaRPr>
          </a:p>
        </p:txBody>
      </p:sp>
      <p:sp>
        <p:nvSpPr>
          <p:cNvPr id="1286" name="Google Shape;1286;p66" descr="n185 Fb Thu Huong Pham"/>
          <p:cNvSpPr txBox="1"/>
          <p:nvPr/>
        </p:nvSpPr>
        <p:spPr>
          <a:xfrm>
            <a:off x="951918" y="1795850"/>
            <a:ext cx="1917561" cy="83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dirty="0">
                <a:solidFill>
                  <a:schemeClr val="dk1"/>
                </a:solidFill>
                <a:latin typeface="Open Sans"/>
                <a:ea typeface="Open Sans"/>
                <a:cs typeface="Open Sans"/>
                <a:sym typeface="Open Sans"/>
              </a:rPr>
              <a:t>Một số nguyên nhân dẫn đến Sóng thần</a:t>
            </a:r>
            <a:endParaRPr sz="1600" dirty="0">
              <a:solidFill>
                <a:schemeClr val="dk1"/>
              </a:solidFill>
              <a:latin typeface="Open Sans"/>
              <a:ea typeface="Open Sans"/>
              <a:cs typeface="Open Sans"/>
              <a:sym typeface="Open Sans"/>
            </a:endParaRPr>
          </a:p>
        </p:txBody>
      </p:sp>
      <p:grpSp>
        <p:nvGrpSpPr>
          <p:cNvPr id="1287" name="Google Shape;1287;p66" descr="n185 Fb Thu Huong Pham"/>
          <p:cNvGrpSpPr/>
          <p:nvPr/>
        </p:nvGrpSpPr>
        <p:grpSpPr>
          <a:xfrm>
            <a:off x="2421817" y="1733396"/>
            <a:ext cx="1500644" cy="1061100"/>
            <a:chOff x="2095500" y="1733396"/>
            <a:chExt cx="1826961" cy="1061100"/>
          </a:xfrm>
        </p:grpSpPr>
        <p:cxnSp>
          <p:nvCxnSpPr>
            <p:cNvPr id="1288" name="Google Shape;1288;p66"/>
            <p:cNvCxnSpPr/>
            <p:nvPr/>
          </p:nvCxnSpPr>
          <p:spPr>
            <a:xfrm>
              <a:off x="2095500" y="1733550"/>
              <a:ext cx="1219200" cy="0"/>
            </a:xfrm>
            <a:prstGeom prst="straightConnector1">
              <a:avLst/>
            </a:prstGeom>
            <a:noFill/>
            <a:ln w="9525" cap="flat" cmpd="sng">
              <a:solidFill>
                <a:schemeClr val="dk1"/>
              </a:solidFill>
              <a:prstDash val="solid"/>
              <a:round/>
              <a:headEnd type="oval" w="med" len="med"/>
              <a:tailEnd type="none" w="med" len="med"/>
            </a:ln>
          </p:spPr>
        </p:cxnSp>
        <p:cxnSp>
          <p:nvCxnSpPr>
            <p:cNvPr id="1289" name="Google Shape;1289;p66"/>
            <p:cNvCxnSpPr/>
            <p:nvPr/>
          </p:nvCxnSpPr>
          <p:spPr>
            <a:xfrm>
              <a:off x="3309861" y="1733396"/>
              <a:ext cx="612600" cy="1061100"/>
            </a:xfrm>
            <a:prstGeom prst="straightConnector1">
              <a:avLst/>
            </a:prstGeom>
            <a:noFill/>
            <a:ln w="9525" cap="flat" cmpd="sng">
              <a:solidFill>
                <a:schemeClr val="dk1"/>
              </a:solidFill>
              <a:prstDash val="solid"/>
              <a:round/>
              <a:headEnd type="none" w="med" len="med"/>
              <a:tailEnd type="none" w="med" len="med"/>
            </a:ln>
          </p:spPr>
        </p:cxnSp>
      </p:grpSp>
      <p:sp>
        <p:nvSpPr>
          <p:cNvPr id="1290" name="Google Shape;1290;p66" descr="n185 Fb Thu Huong Pham"/>
          <p:cNvSpPr txBox="1"/>
          <p:nvPr/>
        </p:nvSpPr>
        <p:spPr>
          <a:xfrm>
            <a:off x="983400" y="3218313"/>
            <a:ext cx="1757700" cy="5541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2400" b="1" dirty="0">
                <a:solidFill>
                  <a:schemeClr val="dk1"/>
                </a:solidFill>
                <a:latin typeface="Baloo 2"/>
                <a:ea typeface="Baloo 2"/>
                <a:cs typeface="Baloo 2"/>
                <a:sym typeface="Baloo 2"/>
              </a:rPr>
              <a:t>Yêu cầu</a:t>
            </a:r>
            <a:endParaRPr sz="2400" b="1" dirty="0">
              <a:solidFill>
                <a:schemeClr val="dk1"/>
              </a:solidFill>
              <a:latin typeface="Baloo 2"/>
              <a:ea typeface="Baloo 2"/>
              <a:cs typeface="Baloo 2"/>
              <a:sym typeface="Baloo 2"/>
            </a:endParaRPr>
          </a:p>
        </p:txBody>
      </p:sp>
      <p:sp>
        <p:nvSpPr>
          <p:cNvPr id="1291" name="Google Shape;1291;p66" descr="n185 Fb Thu Huong Pham"/>
          <p:cNvSpPr txBox="1"/>
          <p:nvPr/>
        </p:nvSpPr>
        <p:spPr>
          <a:xfrm>
            <a:off x="991417" y="3615264"/>
            <a:ext cx="1886079" cy="83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dirty="0">
                <a:solidFill>
                  <a:schemeClr val="dk1"/>
                </a:solidFill>
                <a:latin typeface="Open Sans"/>
                <a:ea typeface="Open Sans"/>
                <a:cs typeface="Open Sans"/>
                <a:sym typeface="Open Sans"/>
              </a:rPr>
              <a:t>Báo cáo vào giờ học tiếp theo</a:t>
            </a:r>
            <a:endParaRPr sz="1600" dirty="0">
              <a:solidFill>
                <a:schemeClr val="dk1"/>
              </a:solidFill>
              <a:latin typeface="Open Sans"/>
              <a:ea typeface="Open Sans"/>
              <a:cs typeface="Open Sans"/>
              <a:sym typeface="Open Sans"/>
            </a:endParaRPr>
          </a:p>
        </p:txBody>
      </p:sp>
      <p:cxnSp>
        <p:nvCxnSpPr>
          <p:cNvPr id="1292" name="Google Shape;1292;p66" descr="n185 Fb Thu Huong Pham"/>
          <p:cNvCxnSpPr/>
          <p:nvPr/>
        </p:nvCxnSpPr>
        <p:spPr>
          <a:xfrm>
            <a:off x="2441350" y="3520750"/>
            <a:ext cx="1021500" cy="0"/>
          </a:xfrm>
          <a:prstGeom prst="straightConnector1">
            <a:avLst/>
          </a:prstGeom>
          <a:noFill/>
          <a:ln w="9525" cap="flat" cmpd="sng">
            <a:solidFill>
              <a:schemeClr val="dk1"/>
            </a:solidFill>
            <a:prstDash val="solid"/>
            <a:round/>
            <a:headEnd type="oval" w="med" len="med"/>
            <a:tailEnd type="none" w="med" len="med"/>
          </a:ln>
        </p:spPr>
      </p:cxnSp>
      <p:sp>
        <p:nvSpPr>
          <p:cNvPr id="1293" name="Google Shape;1293;p66" descr="n185 Fb Thu Huong Pham"/>
          <p:cNvSpPr/>
          <p:nvPr/>
        </p:nvSpPr>
        <p:spPr>
          <a:xfrm>
            <a:off x="6402900" y="1130025"/>
            <a:ext cx="1827000" cy="5577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2400" b="1" dirty="0">
                <a:solidFill>
                  <a:schemeClr val="dk1"/>
                </a:solidFill>
                <a:latin typeface="Baloo 2"/>
                <a:ea typeface="Baloo 2"/>
                <a:cs typeface="Baloo 2"/>
                <a:sym typeface="Baloo 2"/>
              </a:rPr>
              <a:t>Thực hiện</a:t>
            </a:r>
            <a:endParaRPr sz="2400" b="1" dirty="0">
              <a:solidFill>
                <a:schemeClr val="dk1"/>
              </a:solidFill>
              <a:latin typeface="Baloo 2"/>
              <a:ea typeface="Baloo 2"/>
              <a:cs typeface="Baloo 2"/>
              <a:sym typeface="Baloo 2"/>
            </a:endParaRPr>
          </a:p>
        </p:txBody>
      </p:sp>
      <p:sp>
        <p:nvSpPr>
          <p:cNvPr id="1294" name="Google Shape;1294;p66" descr="n185 Fb Thu Huong Pham"/>
          <p:cNvSpPr txBox="1"/>
          <p:nvPr/>
        </p:nvSpPr>
        <p:spPr>
          <a:xfrm>
            <a:off x="6324757" y="1600872"/>
            <a:ext cx="2156523" cy="1477500"/>
          </a:xfrm>
          <a:prstGeom prst="rect">
            <a:avLst/>
          </a:prstGeom>
          <a:noFill/>
          <a:ln>
            <a:noFill/>
          </a:ln>
        </p:spPr>
        <p:txBody>
          <a:bodyPr spcFirstLastPara="1" wrap="square" lIns="109725" tIns="91425" rIns="109725" bIns="91425" anchor="t" anchorCtr="0">
            <a:noAutofit/>
          </a:bodyPr>
          <a:lstStyle/>
          <a:p>
            <a:pPr marL="342900" lvl="0" indent="-317500" algn="l" rtl="0">
              <a:spcBef>
                <a:spcPts val="0"/>
              </a:spcBef>
              <a:spcAft>
                <a:spcPts val="0"/>
              </a:spcAft>
              <a:buClr>
                <a:schemeClr val="dk1"/>
              </a:buClr>
              <a:buSzPts val="1400"/>
              <a:buFont typeface="Open Sans"/>
              <a:buChar char="●"/>
            </a:pPr>
            <a:r>
              <a:rPr lang="en-US" sz="1600" dirty="0" err="1">
                <a:solidFill>
                  <a:schemeClr val="dk1"/>
                </a:solidFill>
                <a:latin typeface="Open Sans"/>
                <a:ea typeface="Open Sans"/>
                <a:cs typeface="Open Sans"/>
                <a:sym typeface="Open Sans"/>
              </a:rPr>
              <a:t>Làm</a:t>
            </a:r>
            <a:r>
              <a:rPr lang="en-US" sz="1600" dirty="0">
                <a:solidFill>
                  <a:schemeClr val="dk1"/>
                </a:solidFill>
                <a:latin typeface="Open Sans"/>
                <a:ea typeface="Open Sans"/>
                <a:cs typeface="Open Sans"/>
                <a:sym typeface="Open Sans"/>
              </a:rPr>
              <a:t> </a:t>
            </a:r>
            <a:r>
              <a:rPr lang="en-US" sz="1600" dirty="0" err="1">
                <a:solidFill>
                  <a:schemeClr val="dk1"/>
                </a:solidFill>
                <a:latin typeface="Open Sans"/>
                <a:ea typeface="Open Sans"/>
                <a:cs typeface="Open Sans"/>
                <a:sym typeface="Open Sans"/>
              </a:rPr>
              <a:t>bài</a:t>
            </a:r>
            <a:r>
              <a:rPr lang="en-US" sz="1600" dirty="0">
                <a:solidFill>
                  <a:schemeClr val="dk1"/>
                </a:solidFill>
                <a:latin typeface="Open Sans"/>
                <a:ea typeface="Open Sans"/>
                <a:cs typeface="Open Sans"/>
                <a:sym typeface="Open Sans"/>
              </a:rPr>
              <a:t> </a:t>
            </a:r>
            <a:r>
              <a:rPr lang="en-US" sz="1600" dirty="0" err="1">
                <a:solidFill>
                  <a:schemeClr val="dk1"/>
                </a:solidFill>
                <a:latin typeface="Open Sans"/>
                <a:ea typeface="Open Sans"/>
                <a:cs typeface="Open Sans"/>
                <a:sym typeface="Open Sans"/>
              </a:rPr>
              <a:t>tập</a:t>
            </a:r>
            <a:r>
              <a:rPr lang="en-US" sz="1600" dirty="0">
                <a:solidFill>
                  <a:schemeClr val="dk1"/>
                </a:solidFill>
                <a:latin typeface="Open Sans"/>
                <a:ea typeface="Open Sans"/>
                <a:cs typeface="Open Sans"/>
                <a:sym typeface="Open Sans"/>
              </a:rPr>
              <a:t> </a:t>
            </a:r>
            <a:r>
              <a:rPr lang="en-US" sz="1600" dirty="0" err="1">
                <a:solidFill>
                  <a:schemeClr val="dk1"/>
                </a:solidFill>
                <a:latin typeface="Open Sans"/>
                <a:ea typeface="Open Sans"/>
                <a:cs typeface="Open Sans"/>
                <a:sym typeface="Open Sans"/>
              </a:rPr>
              <a:t>trong</a:t>
            </a:r>
            <a:r>
              <a:rPr lang="en-US" sz="1600" dirty="0">
                <a:solidFill>
                  <a:schemeClr val="dk1"/>
                </a:solidFill>
                <a:latin typeface="Open Sans"/>
                <a:ea typeface="Open Sans"/>
                <a:cs typeface="Open Sans"/>
                <a:sym typeface="Open Sans"/>
              </a:rPr>
              <a:t> SGK, SBT</a:t>
            </a:r>
          </a:p>
          <a:p>
            <a:pPr marL="342900" lvl="0" indent="-317500" algn="l" rtl="0">
              <a:spcBef>
                <a:spcPts val="0"/>
              </a:spcBef>
              <a:spcAft>
                <a:spcPts val="0"/>
              </a:spcAft>
              <a:buClr>
                <a:schemeClr val="dk1"/>
              </a:buClr>
              <a:buSzPts val="1400"/>
              <a:buFont typeface="Open Sans"/>
              <a:buChar char="●"/>
            </a:pPr>
            <a:r>
              <a:rPr lang="en-US" sz="1600" dirty="0" err="1">
                <a:solidFill>
                  <a:schemeClr val="dk1"/>
                </a:solidFill>
                <a:latin typeface="Open Sans"/>
                <a:ea typeface="Open Sans"/>
                <a:cs typeface="Open Sans"/>
                <a:sym typeface="Open Sans"/>
              </a:rPr>
              <a:t>Vẽ</a:t>
            </a:r>
            <a:r>
              <a:rPr lang="en-US" sz="1600" dirty="0">
                <a:solidFill>
                  <a:schemeClr val="dk1"/>
                </a:solidFill>
                <a:latin typeface="Open Sans"/>
                <a:ea typeface="Open Sans"/>
                <a:cs typeface="Open Sans"/>
                <a:sym typeface="Open Sans"/>
              </a:rPr>
              <a:t> </a:t>
            </a:r>
            <a:r>
              <a:rPr lang="en-US" sz="1600" dirty="0" err="1">
                <a:solidFill>
                  <a:schemeClr val="dk1"/>
                </a:solidFill>
                <a:latin typeface="Open Sans"/>
                <a:ea typeface="Open Sans"/>
                <a:cs typeface="Open Sans"/>
                <a:sym typeface="Open Sans"/>
              </a:rPr>
              <a:t>sơ</a:t>
            </a:r>
            <a:r>
              <a:rPr lang="en-US" sz="1600" dirty="0">
                <a:solidFill>
                  <a:schemeClr val="dk1"/>
                </a:solidFill>
                <a:latin typeface="Open Sans"/>
                <a:ea typeface="Open Sans"/>
                <a:cs typeface="Open Sans"/>
                <a:sym typeface="Open Sans"/>
              </a:rPr>
              <a:t> </a:t>
            </a:r>
            <a:r>
              <a:rPr lang="en-US" sz="1600" dirty="0" err="1">
                <a:solidFill>
                  <a:schemeClr val="dk1"/>
                </a:solidFill>
                <a:latin typeface="Open Sans"/>
                <a:ea typeface="Open Sans"/>
                <a:cs typeface="Open Sans"/>
                <a:sym typeface="Open Sans"/>
              </a:rPr>
              <a:t>đồ</a:t>
            </a:r>
            <a:r>
              <a:rPr lang="en-US" sz="1600" dirty="0">
                <a:solidFill>
                  <a:schemeClr val="dk1"/>
                </a:solidFill>
                <a:latin typeface="Open Sans"/>
                <a:ea typeface="Open Sans"/>
                <a:cs typeface="Open Sans"/>
                <a:sym typeface="Open Sans"/>
              </a:rPr>
              <a:t> </a:t>
            </a:r>
            <a:r>
              <a:rPr lang="en-US" sz="1600" dirty="0" err="1">
                <a:solidFill>
                  <a:schemeClr val="dk1"/>
                </a:solidFill>
                <a:latin typeface="Open Sans"/>
                <a:ea typeface="Open Sans"/>
                <a:cs typeface="Open Sans"/>
                <a:sym typeface="Open Sans"/>
              </a:rPr>
              <a:t>tư</a:t>
            </a:r>
            <a:r>
              <a:rPr lang="en-US" sz="1600" dirty="0">
                <a:solidFill>
                  <a:schemeClr val="dk1"/>
                </a:solidFill>
                <a:latin typeface="Open Sans"/>
                <a:ea typeface="Open Sans"/>
                <a:cs typeface="Open Sans"/>
                <a:sym typeface="Open Sans"/>
              </a:rPr>
              <a:t> </a:t>
            </a:r>
            <a:r>
              <a:rPr lang="en-US" sz="1600" dirty="0" err="1">
                <a:solidFill>
                  <a:schemeClr val="dk1"/>
                </a:solidFill>
                <a:latin typeface="Open Sans"/>
                <a:ea typeface="Open Sans"/>
                <a:cs typeface="Open Sans"/>
                <a:sym typeface="Open Sans"/>
              </a:rPr>
              <a:t>duy</a:t>
            </a:r>
            <a:r>
              <a:rPr lang="en-US" sz="1600" dirty="0">
                <a:solidFill>
                  <a:schemeClr val="dk1"/>
                </a:solidFill>
                <a:latin typeface="Open Sans"/>
                <a:ea typeface="Open Sans"/>
                <a:cs typeface="Open Sans"/>
                <a:sym typeface="Open Sans"/>
              </a:rPr>
              <a:t> </a:t>
            </a:r>
            <a:r>
              <a:rPr lang="en-US" sz="1600" dirty="0" err="1">
                <a:solidFill>
                  <a:schemeClr val="dk1"/>
                </a:solidFill>
                <a:latin typeface="Open Sans"/>
                <a:ea typeface="Open Sans"/>
                <a:cs typeface="Open Sans"/>
                <a:sym typeface="Open Sans"/>
              </a:rPr>
              <a:t>tổng</a:t>
            </a:r>
            <a:r>
              <a:rPr lang="en-US" sz="1600" dirty="0">
                <a:solidFill>
                  <a:schemeClr val="dk1"/>
                </a:solidFill>
                <a:latin typeface="Open Sans"/>
                <a:ea typeface="Open Sans"/>
                <a:cs typeface="Open Sans"/>
                <a:sym typeface="Open Sans"/>
              </a:rPr>
              <a:t> </a:t>
            </a:r>
            <a:r>
              <a:rPr lang="en-US" sz="1600" dirty="0" err="1">
                <a:solidFill>
                  <a:schemeClr val="dk1"/>
                </a:solidFill>
                <a:latin typeface="Open Sans"/>
                <a:ea typeface="Open Sans"/>
                <a:cs typeface="Open Sans"/>
                <a:sym typeface="Open Sans"/>
              </a:rPr>
              <a:t>hợp</a:t>
            </a:r>
            <a:r>
              <a:rPr lang="en-US" sz="1600" dirty="0">
                <a:solidFill>
                  <a:schemeClr val="dk1"/>
                </a:solidFill>
                <a:latin typeface="Open Sans"/>
                <a:ea typeface="Open Sans"/>
                <a:cs typeface="Open Sans"/>
                <a:sym typeface="Open Sans"/>
              </a:rPr>
              <a:t> </a:t>
            </a:r>
            <a:r>
              <a:rPr lang="en-US" sz="1600" dirty="0" err="1">
                <a:solidFill>
                  <a:schemeClr val="dk1"/>
                </a:solidFill>
                <a:latin typeface="Open Sans"/>
                <a:ea typeface="Open Sans"/>
                <a:cs typeface="Open Sans"/>
                <a:sym typeface="Open Sans"/>
              </a:rPr>
              <a:t>kiến</a:t>
            </a:r>
            <a:r>
              <a:rPr lang="en-US" sz="1600" dirty="0">
                <a:solidFill>
                  <a:schemeClr val="dk1"/>
                </a:solidFill>
                <a:latin typeface="Open Sans"/>
                <a:ea typeface="Open Sans"/>
                <a:cs typeface="Open Sans"/>
                <a:sym typeface="Open Sans"/>
              </a:rPr>
              <a:t> </a:t>
            </a:r>
            <a:r>
              <a:rPr lang="en-US" sz="1600" dirty="0" err="1">
                <a:solidFill>
                  <a:schemeClr val="dk1"/>
                </a:solidFill>
                <a:latin typeface="Open Sans"/>
                <a:ea typeface="Open Sans"/>
                <a:cs typeface="Open Sans"/>
                <a:sym typeface="Open Sans"/>
              </a:rPr>
              <a:t>thức</a:t>
            </a:r>
            <a:endParaRPr sz="1600" dirty="0">
              <a:solidFill>
                <a:schemeClr val="dk1"/>
              </a:solidFill>
              <a:latin typeface="Open Sans"/>
              <a:ea typeface="Open Sans"/>
              <a:cs typeface="Open Sans"/>
              <a:sym typeface="Open Sans"/>
            </a:endParaRPr>
          </a:p>
        </p:txBody>
      </p:sp>
      <p:sp>
        <p:nvSpPr>
          <p:cNvPr id="1295" name="Google Shape;1295;p66" descr="n185 Fb Thu Huong Pham"/>
          <p:cNvSpPr/>
          <p:nvPr/>
        </p:nvSpPr>
        <p:spPr>
          <a:xfrm>
            <a:off x="3259675" y="1775201"/>
            <a:ext cx="2624700" cy="26247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96" name="Google Shape;1296;p66" descr="n185 Fb Thu Huong Pham"/>
          <p:cNvSpPr/>
          <p:nvPr/>
        </p:nvSpPr>
        <p:spPr>
          <a:xfrm>
            <a:off x="5450875" y="3413400"/>
            <a:ext cx="2970000" cy="11907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97" name="Google Shape;1297;p66" descr="n185 Fb Thu Huong Pham"/>
          <p:cNvGrpSpPr/>
          <p:nvPr/>
        </p:nvGrpSpPr>
        <p:grpSpPr>
          <a:xfrm>
            <a:off x="5536696" y="3478194"/>
            <a:ext cx="1061071" cy="1061071"/>
            <a:chOff x="2061996" y="1342982"/>
            <a:chExt cx="2048400" cy="2048400"/>
          </a:xfrm>
        </p:grpSpPr>
        <p:sp>
          <p:nvSpPr>
            <p:cNvPr id="1298" name="Google Shape;1298;p66"/>
            <p:cNvSpPr/>
            <p:nvPr/>
          </p:nvSpPr>
          <p:spPr>
            <a:xfrm>
              <a:off x="2061996" y="1342982"/>
              <a:ext cx="2048400" cy="2048400"/>
            </a:xfrm>
            <a:prstGeom prst="ellipse">
              <a:avLst/>
            </a:prstGeom>
            <a:solidFill>
              <a:schemeClr val="accent1">
                <a:alpha val="446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66"/>
            <p:cNvSpPr/>
            <p:nvPr/>
          </p:nvSpPr>
          <p:spPr>
            <a:xfrm>
              <a:off x="2066559" y="1347535"/>
              <a:ext cx="2039400" cy="2039400"/>
            </a:xfrm>
            <a:prstGeom prst="pie">
              <a:avLst>
                <a:gd name="adj1" fmla="val 16232411"/>
                <a:gd name="adj2" fmla="val 11005"/>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66"/>
            <p:cNvSpPr/>
            <p:nvPr/>
          </p:nvSpPr>
          <p:spPr>
            <a:xfrm>
              <a:off x="2420907" y="1702023"/>
              <a:ext cx="1330200" cy="1330200"/>
            </a:xfrm>
            <a:prstGeom prst="ellipse">
              <a:avLst/>
            </a:prstGeom>
            <a:solidFill>
              <a:schemeClr val="accent4"/>
            </a:solidFill>
            <a:ln>
              <a:noFill/>
            </a:ln>
          </p:spPr>
          <p:txBody>
            <a:bodyPr spcFirstLastPara="1" wrap="square" lIns="0" tIns="91425" rIns="0" bIns="91425" anchor="ctr" anchorCtr="0">
              <a:noAutofit/>
            </a:bodyPr>
            <a:lstStyle/>
            <a:p>
              <a:pPr marL="0" lvl="0" indent="0" algn="ctr" rtl="0">
                <a:spcBef>
                  <a:spcPts val="0"/>
                </a:spcBef>
                <a:spcAft>
                  <a:spcPts val="0"/>
                </a:spcAft>
                <a:buClr>
                  <a:schemeClr val="dk1"/>
                </a:buClr>
                <a:buSzPts val="1100"/>
                <a:buFont typeface="Arial"/>
                <a:buNone/>
              </a:pPr>
              <a:r>
                <a:rPr lang="en" sz="2000" b="1" dirty="0">
                  <a:solidFill>
                    <a:schemeClr val="dk1"/>
                  </a:solidFill>
                  <a:latin typeface="Baloo 2"/>
                  <a:ea typeface="Baloo 2"/>
                  <a:cs typeface="Baloo 2"/>
                  <a:sym typeface="Baloo 2"/>
                </a:rPr>
                <a:t>Lưu ý</a:t>
              </a:r>
              <a:endParaRPr sz="2000" b="1" dirty="0">
                <a:solidFill>
                  <a:schemeClr val="dk1"/>
                </a:solidFill>
                <a:latin typeface="Baloo 2"/>
                <a:ea typeface="Baloo 2"/>
                <a:cs typeface="Baloo 2"/>
                <a:sym typeface="Baloo 2"/>
              </a:endParaRPr>
            </a:p>
          </p:txBody>
        </p:sp>
      </p:grpSp>
      <p:sp>
        <p:nvSpPr>
          <p:cNvPr id="1301" name="Google Shape;1301;p66" descr="n185 Fb Thu Huong Pham"/>
          <p:cNvSpPr txBox="1"/>
          <p:nvPr/>
        </p:nvSpPr>
        <p:spPr>
          <a:xfrm>
            <a:off x="6648733" y="3454206"/>
            <a:ext cx="1682017" cy="831300"/>
          </a:xfrm>
          <a:prstGeom prst="rect">
            <a:avLst/>
          </a:prstGeom>
          <a:noFill/>
          <a:ln>
            <a:noFill/>
          </a:ln>
        </p:spPr>
        <p:txBody>
          <a:bodyPr spcFirstLastPara="1" wrap="square" lIns="91425" tIns="91425" rIns="91425" bIns="91425" anchor="t" anchorCtr="0">
            <a:noAutofit/>
          </a:bodyPr>
          <a:lstStyle/>
          <a:p>
            <a:pPr lvl="0"/>
            <a:r>
              <a:rPr lang="en-US" sz="1600" dirty="0" err="1">
                <a:solidFill>
                  <a:schemeClr val="dk1"/>
                </a:solidFill>
                <a:latin typeface="Open Sans"/>
                <a:ea typeface="Open Sans"/>
                <a:cs typeface="Open Sans"/>
                <a:sym typeface="Open Sans"/>
              </a:rPr>
              <a:t>Chuẩn</a:t>
            </a:r>
            <a:r>
              <a:rPr lang="en-US" sz="1600" dirty="0">
                <a:solidFill>
                  <a:schemeClr val="dk1"/>
                </a:solidFill>
                <a:latin typeface="Open Sans"/>
                <a:ea typeface="Open Sans"/>
                <a:cs typeface="Open Sans"/>
                <a:sym typeface="Open Sans"/>
              </a:rPr>
              <a:t> </a:t>
            </a:r>
            <a:r>
              <a:rPr lang="en-US" sz="1600" dirty="0" err="1">
                <a:solidFill>
                  <a:schemeClr val="dk1"/>
                </a:solidFill>
                <a:latin typeface="Open Sans"/>
                <a:ea typeface="Open Sans"/>
                <a:cs typeface="Open Sans"/>
                <a:sym typeface="Open Sans"/>
              </a:rPr>
              <a:t>bị</a:t>
            </a:r>
            <a:r>
              <a:rPr lang="en-US" sz="1600" dirty="0">
                <a:solidFill>
                  <a:schemeClr val="dk1"/>
                </a:solidFill>
                <a:latin typeface="Open Sans"/>
                <a:ea typeface="Open Sans"/>
                <a:cs typeface="Open Sans"/>
                <a:sym typeface="Open Sans"/>
              </a:rPr>
              <a:t> </a:t>
            </a:r>
            <a:r>
              <a:rPr lang="en-US" sz="1600" dirty="0" err="1">
                <a:solidFill>
                  <a:schemeClr val="dk1"/>
                </a:solidFill>
                <a:latin typeface="Open Sans"/>
                <a:ea typeface="Open Sans"/>
                <a:cs typeface="Open Sans"/>
                <a:sym typeface="Open Sans"/>
              </a:rPr>
              <a:t>đồ</a:t>
            </a:r>
            <a:r>
              <a:rPr lang="en-US" sz="1600" dirty="0">
                <a:solidFill>
                  <a:schemeClr val="dk1"/>
                </a:solidFill>
                <a:latin typeface="Open Sans"/>
                <a:ea typeface="Open Sans"/>
                <a:cs typeface="Open Sans"/>
                <a:sym typeface="Open Sans"/>
              </a:rPr>
              <a:t> </a:t>
            </a:r>
            <a:r>
              <a:rPr lang="en-US" sz="1600" dirty="0" err="1">
                <a:solidFill>
                  <a:schemeClr val="dk1"/>
                </a:solidFill>
                <a:latin typeface="Open Sans"/>
                <a:ea typeface="Open Sans"/>
                <a:cs typeface="Open Sans"/>
                <a:sym typeface="Open Sans"/>
              </a:rPr>
              <a:t>dùng</a:t>
            </a:r>
            <a:r>
              <a:rPr lang="en-US" sz="1600" dirty="0">
                <a:solidFill>
                  <a:schemeClr val="dk1"/>
                </a:solidFill>
                <a:latin typeface="Open Sans"/>
                <a:ea typeface="Open Sans"/>
                <a:cs typeface="Open Sans"/>
                <a:sym typeface="Open Sans"/>
              </a:rPr>
              <a:t>, </a:t>
            </a:r>
            <a:r>
              <a:rPr lang="en-US" sz="1600" dirty="0" err="1">
                <a:solidFill>
                  <a:schemeClr val="dk1"/>
                </a:solidFill>
                <a:latin typeface="Open Sans"/>
                <a:ea typeface="Open Sans"/>
                <a:cs typeface="Open Sans"/>
                <a:sym typeface="Open Sans"/>
              </a:rPr>
              <a:t>báo</a:t>
            </a:r>
            <a:r>
              <a:rPr lang="en-US" sz="1600" dirty="0">
                <a:solidFill>
                  <a:schemeClr val="dk1"/>
                </a:solidFill>
                <a:latin typeface="Open Sans"/>
                <a:ea typeface="Open Sans"/>
                <a:cs typeface="Open Sans"/>
                <a:sym typeface="Open Sans"/>
              </a:rPr>
              <a:t> </a:t>
            </a:r>
            <a:r>
              <a:rPr lang="en-US" sz="1600" dirty="0" err="1">
                <a:solidFill>
                  <a:schemeClr val="dk1"/>
                </a:solidFill>
                <a:latin typeface="Open Sans"/>
                <a:ea typeface="Open Sans"/>
                <a:cs typeface="Open Sans"/>
                <a:sym typeface="Open Sans"/>
              </a:rPr>
              <a:t>cáo</a:t>
            </a:r>
            <a:r>
              <a:rPr lang="en-US" sz="1600" dirty="0">
                <a:solidFill>
                  <a:schemeClr val="dk1"/>
                </a:solidFill>
                <a:latin typeface="Open Sans"/>
                <a:ea typeface="Open Sans"/>
                <a:cs typeface="Open Sans"/>
                <a:sym typeface="Open Sans"/>
              </a:rPr>
              <a:t> </a:t>
            </a:r>
            <a:r>
              <a:rPr lang="en-US" sz="1600" dirty="0" err="1">
                <a:solidFill>
                  <a:schemeClr val="dk1"/>
                </a:solidFill>
                <a:latin typeface="Open Sans"/>
                <a:ea typeface="Open Sans"/>
                <a:cs typeface="Open Sans"/>
                <a:sym typeface="Open Sans"/>
              </a:rPr>
              <a:t>thực</a:t>
            </a:r>
            <a:r>
              <a:rPr lang="en-US" sz="1600" dirty="0">
                <a:solidFill>
                  <a:schemeClr val="dk1"/>
                </a:solidFill>
                <a:latin typeface="Open Sans"/>
                <a:ea typeface="Open Sans"/>
                <a:cs typeface="Open Sans"/>
                <a:sym typeface="Open Sans"/>
              </a:rPr>
              <a:t> </a:t>
            </a:r>
            <a:r>
              <a:rPr lang="en-US" sz="1600" dirty="0" err="1">
                <a:solidFill>
                  <a:schemeClr val="dk1"/>
                </a:solidFill>
                <a:latin typeface="Open Sans"/>
                <a:ea typeface="Open Sans"/>
                <a:cs typeface="Open Sans"/>
                <a:sym typeface="Open Sans"/>
              </a:rPr>
              <a:t>hành</a:t>
            </a:r>
            <a:r>
              <a:rPr lang="en-US" sz="1600" dirty="0">
                <a:solidFill>
                  <a:schemeClr val="dk1"/>
                </a:solidFill>
                <a:latin typeface="Open Sans"/>
                <a:ea typeface="Open Sans"/>
                <a:cs typeface="Open Sans"/>
                <a:sym typeface="Open Sans"/>
              </a:rPr>
              <a:t> </a:t>
            </a:r>
            <a:r>
              <a:rPr lang="en-US" sz="1600" dirty="0" err="1">
                <a:solidFill>
                  <a:schemeClr val="dk1"/>
                </a:solidFill>
                <a:latin typeface="Open Sans"/>
                <a:ea typeface="Open Sans"/>
                <a:cs typeface="Open Sans"/>
                <a:sym typeface="Open Sans"/>
              </a:rPr>
              <a:t>cho</a:t>
            </a:r>
            <a:r>
              <a:rPr lang="en-US" sz="1600" dirty="0">
                <a:solidFill>
                  <a:schemeClr val="dk1"/>
                </a:solidFill>
                <a:latin typeface="Open Sans"/>
                <a:ea typeface="Open Sans"/>
                <a:cs typeface="Open Sans"/>
                <a:sym typeface="Open Sans"/>
              </a:rPr>
              <a:t> </a:t>
            </a:r>
            <a:r>
              <a:rPr lang="en-US" sz="1600" dirty="0" err="1">
                <a:solidFill>
                  <a:schemeClr val="dk1"/>
                </a:solidFill>
                <a:latin typeface="Open Sans"/>
                <a:ea typeface="Open Sans"/>
                <a:cs typeface="Open Sans"/>
                <a:sym typeface="Open Sans"/>
              </a:rPr>
              <a:t>bài</a:t>
            </a:r>
            <a:r>
              <a:rPr lang="en-US" sz="1600" dirty="0">
                <a:solidFill>
                  <a:schemeClr val="dk1"/>
                </a:solidFill>
                <a:latin typeface="Open Sans"/>
                <a:ea typeface="Open Sans"/>
                <a:cs typeface="Open Sans"/>
                <a:sym typeface="Open Sans"/>
              </a:rPr>
              <a:t> </a:t>
            </a:r>
            <a:r>
              <a:rPr lang="en-US" sz="1600" dirty="0" err="1">
                <a:solidFill>
                  <a:schemeClr val="dk1"/>
                </a:solidFill>
                <a:latin typeface="Open Sans"/>
                <a:ea typeface="Open Sans"/>
                <a:cs typeface="Open Sans"/>
                <a:sym typeface="Open Sans"/>
              </a:rPr>
              <a:t>sau</a:t>
            </a:r>
            <a:endParaRPr sz="1600" dirty="0">
              <a:solidFill>
                <a:schemeClr val="dk1"/>
              </a:solidFill>
              <a:latin typeface="Open Sans"/>
              <a:ea typeface="Open Sans"/>
              <a:cs typeface="Open Sans"/>
              <a:sym typeface="Open Sans"/>
            </a:endParaRPr>
          </a:p>
        </p:txBody>
      </p:sp>
      <p:sp>
        <p:nvSpPr>
          <p:cNvPr id="1302" name="Google Shape;1302;p66" descr="n185 Fb Thu Huong Pham"/>
          <p:cNvSpPr txBox="1"/>
          <p:nvPr/>
        </p:nvSpPr>
        <p:spPr>
          <a:xfrm>
            <a:off x="3693175" y="2743338"/>
            <a:ext cx="1757700" cy="5541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400" b="1" dirty="0">
                <a:solidFill>
                  <a:schemeClr val="dk1"/>
                </a:solidFill>
                <a:latin typeface="Baloo 2"/>
                <a:ea typeface="Baloo 2"/>
                <a:cs typeface="Baloo 2"/>
                <a:sym typeface="Baloo 2"/>
              </a:rPr>
              <a:t>Nhiệm vụ</a:t>
            </a:r>
            <a:endParaRPr sz="2400" b="1" dirty="0">
              <a:solidFill>
                <a:schemeClr val="dk1"/>
              </a:solidFill>
              <a:latin typeface="Baloo 2"/>
              <a:ea typeface="Baloo 2"/>
              <a:cs typeface="Baloo 2"/>
              <a:sym typeface="Baloo 2"/>
            </a:endParaRPr>
          </a:p>
        </p:txBody>
      </p:sp>
      <p:sp>
        <p:nvSpPr>
          <p:cNvPr id="1303" name="Google Shape;1303;p66" descr="n185 Fb Thu Huong Pham"/>
          <p:cNvSpPr txBox="1"/>
          <p:nvPr/>
        </p:nvSpPr>
        <p:spPr>
          <a:xfrm>
            <a:off x="3693175" y="3199614"/>
            <a:ext cx="2074724" cy="831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dirty="0">
                <a:solidFill>
                  <a:schemeClr val="dk1"/>
                </a:solidFill>
                <a:latin typeface="Open Sans"/>
                <a:ea typeface="Open Sans"/>
                <a:cs typeface="Open Sans"/>
                <a:sym typeface="Open Sans"/>
              </a:rPr>
              <a:t>Cá nhân thực hiện tại nhà</a:t>
            </a:r>
            <a:endParaRPr sz="1600" dirty="0">
              <a:solidFill>
                <a:schemeClr val="dk1"/>
              </a:solidFill>
              <a:latin typeface="Open Sans"/>
              <a:ea typeface="Open Sans"/>
              <a:cs typeface="Open Sans"/>
              <a:sym typeface="Open Sans"/>
            </a:endParaRPr>
          </a:p>
        </p:txBody>
      </p:sp>
      <p:sp>
        <p:nvSpPr>
          <p:cNvPr id="1304" name="Google Shape;1304;p66" descr="n185 Fb Thu Huong Pham"/>
          <p:cNvSpPr/>
          <p:nvPr/>
        </p:nvSpPr>
        <p:spPr>
          <a:xfrm>
            <a:off x="4176025" y="2030475"/>
            <a:ext cx="792000" cy="792000"/>
          </a:xfrm>
          <a:prstGeom prst="ellipse">
            <a:avLst/>
          </a:prstGeom>
          <a:solidFill>
            <a:schemeClr val="lt2">
              <a:alpha val="506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5" name="Google Shape;1305;p66" descr="n185 Fb Thu Huong Pham"/>
          <p:cNvGrpSpPr/>
          <p:nvPr/>
        </p:nvGrpSpPr>
        <p:grpSpPr>
          <a:xfrm>
            <a:off x="4389348" y="2281588"/>
            <a:ext cx="365344" cy="289753"/>
            <a:chOff x="-62882850" y="1999375"/>
            <a:chExt cx="315850" cy="250500"/>
          </a:xfrm>
        </p:grpSpPr>
        <p:sp>
          <p:nvSpPr>
            <p:cNvPr id="1306" name="Google Shape;1306;p66"/>
            <p:cNvSpPr/>
            <p:nvPr/>
          </p:nvSpPr>
          <p:spPr>
            <a:xfrm>
              <a:off x="-62882850" y="1999375"/>
              <a:ext cx="315850" cy="250500"/>
            </a:xfrm>
            <a:custGeom>
              <a:avLst/>
              <a:gdLst/>
              <a:ahLst/>
              <a:cxnLst/>
              <a:rect l="l" t="t" r="r" b="b"/>
              <a:pathLst>
                <a:path w="12634" h="10020" extrusionOk="0">
                  <a:moveTo>
                    <a:pt x="10586" y="851"/>
                  </a:moveTo>
                  <a:cubicBezTo>
                    <a:pt x="10838" y="851"/>
                    <a:pt x="11027" y="1040"/>
                    <a:pt x="11027" y="1261"/>
                  </a:cubicBezTo>
                  <a:lnTo>
                    <a:pt x="11027" y="7499"/>
                  </a:lnTo>
                  <a:lnTo>
                    <a:pt x="1638" y="7499"/>
                  </a:lnTo>
                  <a:lnTo>
                    <a:pt x="1638" y="1261"/>
                  </a:lnTo>
                  <a:lnTo>
                    <a:pt x="1607" y="1261"/>
                  </a:lnTo>
                  <a:cubicBezTo>
                    <a:pt x="1607" y="1040"/>
                    <a:pt x="1796" y="851"/>
                    <a:pt x="2048" y="851"/>
                  </a:cubicBezTo>
                  <a:close/>
                  <a:moveTo>
                    <a:pt x="11814" y="8318"/>
                  </a:moveTo>
                  <a:lnTo>
                    <a:pt x="11814" y="8727"/>
                  </a:lnTo>
                  <a:cubicBezTo>
                    <a:pt x="11814" y="8948"/>
                    <a:pt x="11594" y="9137"/>
                    <a:pt x="11405" y="9137"/>
                  </a:cubicBezTo>
                  <a:lnTo>
                    <a:pt x="1197" y="9137"/>
                  </a:lnTo>
                  <a:cubicBezTo>
                    <a:pt x="977" y="9137"/>
                    <a:pt x="788" y="8948"/>
                    <a:pt x="788" y="8727"/>
                  </a:cubicBezTo>
                  <a:lnTo>
                    <a:pt x="788" y="8318"/>
                  </a:lnTo>
                  <a:close/>
                  <a:moveTo>
                    <a:pt x="2048" y="1"/>
                  </a:moveTo>
                  <a:cubicBezTo>
                    <a:pt x="1355" y="1"/>
                    <a:pt x="788" y="568"/>
                    <a:pt x="788" y="1261"/>
                  </a:cubicBezTo>
                  <a:lnTo>
                    <a:pt x="788" y="7499"/>
                  </a:lnTo>
                  <a:lnTo>
                    <a:pt x="378" y="7499"/>
                  </a:lnTo>
                  <a:cubicBezTo>
                    <a:pt x="158" y="7499"/>
                    <a:pt x="0" y="7688"/>
                    <a:pt x="0" y="7940"/>
                  </a:cubicBezTo>
                  <a:lnTo>
                    <a:pt x="0" y="8759"/>
                  </a:lnTo>
                  <a:cubicBezTo>
                    <a:pt x="0" y="9420"/>
                    <a:pt x="536" y="10019"/>
                    <a:pt x="1197" y="10019"/>
                  </a:cubicBezTo>
                  <a:lnTo>
                    <a:pt x="11405" y="10019"/>
                  </a:lnTo>
                  <a:cubicBezTo>
                    <a:pt x="12066" y="10019"/>
                    <a:pt x="12634" y="9452"/>
                    <a:pt x="12634" y="8759"/>
                  </a:cubicBezTo>
                  <a:lnTo>
                    <a:pt x="12634" y="7940"/>
                  </a:lnTo>
                  <a:cubicBezTo>
                    <a:pt x="12634" y="7656"/>
                    <a:pt x="12444" y="7499"/>
                    <a:pt x="12224" y="7499"/>
                  </a:cubicBezTo>
                  <a:lnTo>
                    <a:pt x="11814" y="7499"/>
                  </a:lnTo>
                  <a:lnTo>
                    <a:pt x="11814" y="1261"/>
                  </a:lnTo>
                  <a:cubicBezTo>
                    <a:pt x="11814" y="599"/>
                    <a:pt x="11247" y="1"/>
                    <a:pt x="105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66"/>
            <p:cNvSpPr/>
            <p:nvPr/>
          </p:nvSpPr>
          <p:spPr>
            <a:xfrm>
              <a:off x="-62806475" y="2062375"/>
              <a:ext cx="146525" cy="103800"/>
            </a:xfrm>
            <a:custGeom>
              <a:avLst/>
              <a:gdLst/>
              <a:ahLst/>
              <a:cxnLst/>
              <a:rect l="l" t="t" r="r" b="b"/>
              <a:pathLst>
                <a:path w="5861" h="4152" extrusionOk="0">
                  <a:moveTo>
                    <a:pt x="3782" y="1"/>
                  </a:moveTo>
                  <a:cubicBezTo>
                    <a:pt x="3561" y="1"/>
                    <a:pt x="3341" y="221"/>
                    <a:pt x="3341" y="410"/>
                  </a:cubicBezTo>
                  <a:cubicBezTo>
                    <a:pt x="3341" y="631"/>
                    <a:pt x="3561" y="852"/>
                    <a:pt x="3782" y="852"/>
                  </a:cubicBezTo>
                  <a:lnTo>
                    <a:pt x="4443" y="852"/>
                  </a:lnTo>
                  <a:lnTo>
                    <a:pt x="2962" y="2332"/>
                  </a:lnTo>
                  <a:lnTo>
                    <a:pt x="2395" y="1765"/>
                  </a:lnTo>
                  <a:cubicBezTo>
                    <a:pt x="2332" y="1686"/>
                    <a:pt x="2230" y="1647"/>
                    <a:pt x="2124" y="1647"/>
                  </a:cubicBezTo>
                  <a:cubicBezTo>
                    <a:pt x="2017" y="1647"/>
                    <a:pt x="1907" y="1686"/>
                    <a:pt x="1828" y="1765"/>
                  </a:cubicBezTo>
                  <a:lnTo>
                    <a:pt x="159" y="3435"/>
                  </a:lnTo>
                  <a:cubicBezTo>
                    <a:pt x="1" y="3592"/>
                    <a:pt x="1" y="3876"/>
                    <a:pt x="159" y="4034"/>
                  </a:cubicBezTo>
                  <a:cubicBezTo>
                    <a:pt x="237" y="4112"/>
                    <a:pt x="348" y="4152"/>
                    <a:pt x="458" y="4152"/>
                  </a:cubicBezTo>
                  <a:cubicBezTo>
                    <a:pt x="568" y="4152"/>
                    <a:pt x="678" y="4112"/>
                    <a:pt x="757" y="4034"/>
                  </a:cubicBezTo>
                  <a:lnTo>
                    <a:pt x="2143" y="2647"/>
                  </a:lnTo>
                  <a:lnTo>
                    <a:pt x="2679" y="3183"/>
                  </a:lnTo>
                  <a:cubicBezTo>
                    <a:pt x="2758" y="3262"/>
                    <a:pt x="2868" y="3301"/>
                    <a:pt x="2978" y="3301"/>
                  </a:cubicBezTo>
                  <a:cubicBezTo>
                    <a:pt x="3088" y="3301"/>
                    <a:pt x="3199" y="3262"/>
                    <a:pt x="3278" y="3183"/>
                  </a:cubicBezTo>
                  <a:lnTo>
                    <a:pt x="5042" y="1419"/>
                  </a:lnTo>
                  <a:lnTo>
                    <a:pt x="5042" y="2080"/>
                  </a:lnTo>
                  <a:cubicBezTo>
                    <a:pt x="5042" y="2332"/>
                    <a:pt x="5231" y="2521"/>
                    <a:pt x="5451" y="2521"/>
                  </a:cubicBezTo>
                  <a:cubicBezTo>
                    <a:pt x="5640" y="2521"/>
                    <a:pt x="5861" y="2332"/>
                    <a:pt x="5861" y="2080"/>
                  </a:cubicBezTo>
                  <a:lnTo>
                    <a:pt x="5861" y="442"/>
                  </a:lnTo>
                  <a:cubicBezTo>
                    <a:pt x="5861" y="158"/>
                    <a:pt x="5672" y="1"/>
                    <a:pt x="54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8" name="Google Shape;1308;p66" descr="n185 Fb Thu Huong Pham"/>
          <p:cNvSpPr/>
          <p:nvPr/>
        </p:nvSpPr>
        <p:spPr>
          <a:xfrm>
            <a:off x="5408407" y="2189244"/>
            <a:ext cx="554100" cy="554100"/>
          </a:xfrm>
          <a:prstGeom prst="ellipse">
            <a:avLst/>
          </a:prstGeom>
          <a:solidFill>
            <a:schemeClr val="accent2">
              <a:alpha val="488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80"/>
                                        </p:tgtEl>
                                        <p:attrNameLst>
                                          <p:attrName>style.visibility</p:attrName>
                                        </p:attrNameLst>
                                      </p:cBhvr>
                                      <p:to>
                                        <p:strVal val="visible"/>
                                      </p:to>
                                    </p:set>
                                    <p:animEffect transition="in" filter="fade">
                                      <p:cBhvr>
                                        <p:cTn id="7" dur="500"/>
                                        <p:tgtEl>
                                          <p:spTgt spid="128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04"/>
                                        </p:tgtEl>
                                        <p:attrNameLst>
                                          <p:attrName>style.visibility</p:attrName>
                                        </p:attrNameLst>
                                      </p:cBhvr>
                                      <p:to>
                                        <p:strVal val="visible"/>
                                      </p:to>
                                    </p:set>
                                    <p:animEffect transition="in" filter="circle(in)">
                                      <p:cBhvr>
                                        <p:cTn id="12" dur="2000"/>
                                        <p:tgtEl>
                                          <p:spTgt spid="1304"/>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302"/>
                                        </p:tgtEl>
                                        <p:attrNameLst>
                                          <p:attrName>style.visibility</p:attrName>
                                        </p:attrNameLst>
                                      </p:cBhvr>
                                      <p:to>
                                        <p:strVal val="visible"/>
                                      </p:to>
                                    </p:set>
                                    <p:animEffect transition="in" filter="circle(in)">
                                      <p:cBhvr>
                                        <p:cTn id="15" dur="2000"/>
                                        <p:tgtEl>
                                          <p:spTgt spid="1302"/>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303"/>
                                        </p:tgtEl>
                                        <p:attrNameLst>
                                          <p:attrName>style.visibility</p:attrName>
                                        </p:attrNameLst>
                                      </p:cBhvr>
                                      <p:to>
                                        <p:strVal val="visible"/>
                                      </p:to>
                                    </p:set>
                                    <p:animEffect transition="in" filter="circle(in)">
                                      <p:cBhvr>
                                        <p:cTn id="18" dur="2000"/>
                                        <p:tgtEl>
                                          <p:spTgt spid="130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287"/>
                                        </p:tgtEl>
                                        <p:attrNameLst>
                                          <p:attrName>style.visibility</p:attrName>
                                        </p:attrNameLst>
                                      </p:cBhvr>
                                      <p:to>
                                        <p:strVal val="visible"/>
                                      </p:to>
                                    </p:set>
                                    <p:animEffect transition="in" filter="wipe(down)">
                                      <p:cBhvr>
                                        <p:cTn id="23" dur="500"/>
                                        <p:tgtEl>
                                          <p:spTgt spid="1287"/>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284"/>
                                        </p:tgtEl>
                                        <p:attrNameLst>
                                          <p:attrName>style.visibility</p:attrName>
                                        </p:attrNameLst>
                                      </p:cBhvr>
                                      <p:to>
                                        <p:strVal val="visible"/>
                                      </p:to>
                                    </p:set>
                                    <p:animEffect transition="in" filter="wipe(down)">
                                      <p:cBhvr>
                                        <p:cTn id="26" dur="500"/>
                                        <p:tgtEl>
                                          <p:spTgt spid="1284"/>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285"/>
                                        </p:tgtEl>
                                        <p:attrNameLst>
                                          <p:attrName>style.visibility</p:attrName>
                                        </p:attrNameLst>
                                      </p:cBhvr>
                                      <p:to>
                                        <p:strVal val="visible"/>
                                      </p:to>
                                    </p:set>
                                    <p:animEffect transition="in" filter="wipe(down)">
                                      <p:cBhvr>
                                        <p:cTn id="29" dur="500"/>
                                        <p:tgtEl>
                                          <p:spTgt spid="128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286"/>
                                        </p:tgtEl>
                                        <p:attrNameLst>
                                          <p:attrName>style.visibility</p:attrName>
                                        </p:attrNameLst>
                                      </p:cBhvr>
                                      <p:to>
                                        <p:strVal val="visible"/>
                                      </p:to>
                                    </p:set>
                                    <p:animEffect transition="in" filter="fade">
                                      <p:cBhvr>
                                        <p:cTn id="34" dur="500"/>
                                        <p:tgtEl>
                                          <p:spTgt spid="128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281"/>
                                        </p:tgtEl>
                                        <p:attrNameLst>
                                          <p:attrName>style.visibility</p:attrName>
                                        </p:attrNameLst>
                                      </p:cBhvr>
                                      <p:to>
                                        <p:strVal val="visible"/>
                                      </p:to>
                                    </p:set>
                                    <p:animEffect transition="in" filter="wipe(down)">
                                      <p:cBhvr>
                                        <p:cTn id="39" dur="500"/>
                                        <p:tgtEl>
                                          <p:spTgt spid="1281"/>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278"/>
                                        </p:tgtEl>
                                        <p:attrNameLst>
                                          <p:attrName>style.visibility</p:attrName>
                                        </p:attrNameLst>
                                      </p:cBhvr>
                                      <p:to>
                                        <p:strVal val="visible"/>
                                      </p:to>
                                    </p:set>
                                    <p:animEffect transition="in" filter="wipe(down)">
                                      <p:cBhvr>
                                        <p:cTn id="42" dur="500"/>
                                        <p:tgtEl>
                                          <p:spTgt spid="1278"/>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293"/>
                                        </p:tgtEl>
                                        <p:attrNameLst>
                                          <p:attrName>style.visibility</p:attrName>
                                        </p:attrNameLst>
                                      </p:cBhvr>
                                      <p:to>
                                        <p:strVal val="visible"/>
                                      </p:to>
                                    </p:set>
                                    <p:animEffect transition="in" filter="wipe(down)">
                                      <p:cBhvr>
                                        <p:cTn id="45" dur="500"/>
                                        <p:tgtEl>
                                          <p:spTgt spid="129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294"/>
                                        </p:tgtEl>
                                        <p:attrNameLst>
                                          <p:attrName>style.visibility</p:attrName>
                                        </p:attrNameLst>
                                      </p:cBhvr>
                                      <p:to>
                                        <p:strVal val="visible"/>
                                      </p:to>
                                    </p:set>
                                    <p:animEffect transition="in" filter="fade">
                                      <p:cBhvr>
                                        <p:cTn id="50" dur="500"/>
                                        <p:tgtEl>
                                          <p:spTgt spid="129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1292"/>
                                        </p:tgtEl>
                                        <p:attrNameLst>
                                          <p:attrName>style.visibility</p:attrName>
                                        </p:attrNameLst>
                                      </p:cBhvr>
                                      <p:to>
                                        <p:strVal val="visible"/>
                                      </p:to>
                                    </p:set>
                                    <p:animEffect transition="in" filter="wipe(down)">
                                      <p:cBhvr>
                                        <p:cTn id="55" dur="500"/>
                                        <p:tgtEl>
                                          <p:spTgt spid="1292"/>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1290"/>
                                        </p:tgtEl>
                                        <p:attrNameLst>
                                          <p:attrName>style.visibility</p:attrName>
                                        </p:attrNameLst>
                                      </p:cBhvr>
                                      <p:to>
                                        <p:strVal val="visible"/>
                                      </p:to>
                                    </p:set>
                                    <p:animEffect transition="in" filter="wipe(down)">
                                      <p:cBhvr>
                                        <p:cTn id="58" dur="500"/>
                                        <p:tgtEl>
                                          <p:spTgt spid="1290"/>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1279"/>
                                        </p:tgtEl>
                                        <p:attrNameLst>
                                          <p:attrName>style.visibility</p:attrName>
                                        </p:attrNameLst>
                                      </p:cBhvr>
                                      <p:to>
                                        <p:strVal val="visible"/>
                                      </p:to>
                                    </p:set>
                                    <p:animEffect transition="in" filter="wipe(down)">
                                      <p:cBhvr>
                                        <p:cTn id="61" dur="500"/>
                                        <p:tgtEl>
                                          <p:spTgt spid="1279"/>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291"/>
                                        </p:tgtEl>
                                        <p:attrNameLst>
                                          <p:attrName>style.visibility</p:attrName>
                                        </p:attrNameLst>
                                      </p:cBhvr>
                                      <p:to>
                                        <p:strVal val="visible"/>
                                      </p:to>
                                    </p:set>
                                    <p:animEffect transition="in" filter="fade">
                                      <p:cBhvr>
                                        <p:cTn id="66" dur="500"/>
                                        <p:tgtEl>
                                          <p:spTgt spid="1291"/>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1297"/>
                                        </p:tgtEl>
                                        <p:attrNameLst>
                                          <p:attrName>style.visibility</p:attrName>
                                        </p:attrNameLst>
                                      </p:cBhvr>
                                      <p:to>
                                        <p:strVal val="visible"/>
                                      </p:to>
                                    </p:set>
                                    <p:animEffect transition="in" filter="wipe(down)">
                                      <p:cBhvr>
                                        <p:cTn id="71" dur="500"/>
                                        <p:tgtEl>
                                          <p:spTgt spid="1297"/>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1296"/>
                                        </p:tgtEl>
                                        <p:attrNameLst>
                                          <p:attrName>style.visibility</p:attrName>
                                        </p:attrNameLst>
                                      </p:cBhvr>
                                      <p:to>
                                        <p:strVal val="visible"/>
                                      </p:to>
                                    </p:set>
                                    <p:animEffect transition="in" filter="wipe(down)">
                                      <p:cBhvr>
                                        <p:cTn id="74" dur="500"/>
                                        <p:tgtEl>
                                          <p:spTgt spid="1296"/>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301"/>
                                        </p:tgtEl>
                                        <p:attrNameLst>
                                          <p:attrName>style.visibility</p:attrName>
                                        </p:attrNameLst>
                                      </p:cBhvr>
                                      <p:to>
                                        <p:strVal val="visible"/>
                                      </p:to>
                                    </p:set>
                                    <p:animEffect transition="in" filter="fade">
                                      <p:cBhvr>
                                        <p:cTn id="79" dur="500"/>
                                        <p:tgtEl>
                                          <p:spTgt spid="13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8" grpId="0" animBg="1"/>
      <p:bldP spid="1279" grpId="0" animBg="1"/>
      <p:bldP spid="1280" grpId="0"/>
      <p:bldP spid="1284" grpId="0" animBg="1"/>
      <p:bldP spid="1285" grpId="0"/>
      <p:bldP spid="1286" grpId="0"/>
      <p:bldP spid="1290" grpId="0"/>
      <p:bldP spid="1291" grpId="0"/>
      <p:bldP spid="1293" grpId="0"/>
      <p:bldP spid="1294" grpId="0"/>
      <p:bldP spid="1296" grpId="0" animBg="1"/>
      <p:bldP spid="1301" grpId="0"/>
      <p:bldP spid="1302" grpId="0"/>
      <p:bldP spid="1303" grpId="0"/>
      <p:bldP spid="130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99"/>
        <p:cNvGrpSpPr/>
        <p:nvPr/>
      </p:nvGrpSpPr>
      <p:grpSpPr>
        <a:xfrm>
          <a:off x="0" y="0"/>
          <a:ext cx="0" cy="0"/>
          <a:chOff x="0" y="0"/>
          <a:chExt cx="0" cy="0"/>
        </a:xfrm>
      </p:grpSpPr>
      <p:sp>
        <p:nvSpPr>
          <p:cNvPr id="1417" name="Google Shape;1417;p71" descr="n185 Fb Thu Huong Pham"/>
          <p:cNvSpPr txBox="1">
            <a:spLocks noGrp="1"/>
          </p:cNvSpPr>
          <p:nvPr>
            <p:ph type="title"/>
          </p:nvPr>
        </p:nvSpPr>
        <p:spPr>
          <a:xfrm>
            <a:off x="2134439" y="1811480"/>
            <a:ext cx="4771919" cy="954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7000" dirty="0"/>
              <a:t>Thank you!</a:t>
            </a:r>
            <a:endParaRPr sz="7000" dirty="0"/>
          </a:p>
        </p:txBody>
      </p:sp>
      <p:grpSp>
        <p:nvGrpSpPr>
          <p:cNvPr id="6" name="Group 5" descr="n185 Fb Thu Huong Pham">
            <a:extLst>
              <a:ext uri="{FF2B5EF4-FFF2-40B4-BE49-F238E27FC236}">
                <a16:creationId xmlns:a16="http://schemas.microsoft.com/office/drawing/2014/main" id="{BB068698-BDD8-1E94-7509-59435C55631C}"/>
              </a:ext>
            </a:extLst>
          </p:cNvPr>
          <p:cNvGrpSpPr/>
          <p:nvPr/>
        </p:nvGrpSpPr>
        <p:grpSpPr>
          <a:xfrm>
            <a:off x="2194204" y="3450111"/>
            <a:ext cx="4982773" cy="581106"/>
            <a:chOff x="2194204" y="3450111"/>
            <a:chExt cx="4982773" cy="581106"/>
          </a:xfrm>
        </p:grpSpPr>
        <p:pic>
          <p:nvPicPr>
            <p:cNvPr id="5" name="Picture 4">
              <a:extLst>
                <a:ext uri="{FF2B5EF4-FFF2-40B4-BE49-F238E27FC236}">
                  <a16:creationId xmlns:a16="http://schemas.microsoft.com/office/drawing/2014/main" id="{A2D00361-B1F4-172C-9924-A5BF9DCFCD3D}"/>
                </a:ext>
              </a:extLst>
            </p:cNvPr>
            <p:cNvPicPr>
              <a:picLocks noChangeAspect="1"/>
            </p:cNvPicPr>
            <p:nvPr/>
          </p:nvPicPr>
          <p:blipFill>
            <a:blip r:embed="rId3"/>
            <a:stretch>
              <a:fillRect/>
            </a:stretch>
          </p:blipFill>
          <p:spPr>
            <a:xfrm>
              <a:off x="2194204" y="3450111"/>
              <a:ext cx="4982773" cy="581106"/>
            </a:xfrm>
            <a:prstGeom prst="rect">
              <a:avLst/>
            </a:prstGeom>
          </p:spPr>
        </p:pic>
        <p:grpSp>
          <p:nvGrpSpPr>
            <p:cNvPr id="1402" name="Google Shape;1402;p71"/>
            <p:cNvGrpSpPr/>
            <p:nvPr/>
          </p:nvGrpSpPr>
          <p:grpSpPr>
            <a:xfrm>
              <a:off x="4153746" y="3455141"/>
              <a:ext cx="428523" cy="428118"/>
              <a:chOff x="5351201" y="3106558"/>
              <a:chExt cx="428523" cy="428118"/>
            </a:xfrm>
          </p:grpSpPr>
          <p:sp>
            <p:nvSpPr>
              <p:cNvPr id="1403" name="Google Shape;1403;p71"/>
              <p:cNvSpPr/>
              <p:nvPr/>
            </p:nvSpPr>
            <p:spPr>
              <a:xfrm>
                <a:off x="5351201" y="3106558"/>
                <a:ext cx="428523" cy="428118"/>
              </a:xfrm>
              <a:custGeom>
                <a:avLst/>
                <a:gdLst/>
                <a:ahLst/>
                <a:cxnLst/>
                <a:rect l="l" t="t" r="r" b="b"/>
                <a:pathLst>
                  <a:path w="13613" h="13599" extrusionOk="0">
                    <a:moveTo>
                      <a:pt x="6814" y="0"/>
                    </a:moveTo>
                    <a:cubicBezTo>
                      <a:pt x="3046" y="0"/>
                      <a:pt x="0" y="3046"/>
                      <a:pt x="0" y="6799"/>
                    </a:cubicBezTo>
                    <a:cubicBezTo>
                      <a:pt x="0" y="10552"/>
                      <a:pt x="3046" y="13598"/>
                      <a:pt x="6814" y="13598"/>
                    </a:cubicBezTo>
                    <a:cubicBezTo>
                      <a:pt x="10567" y="13598"/>
                      <a:pt x="13613" y="10552"/>
                      <a:pt x="13613" y="6799"/>
                    </a:cubicBezTo>
                    <a:cubicBezTo>
                      <a:pt x="13613" y="3046"/>
                      <a:pt x="10567" y="0"/>
                      <a:pt x="68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04" name="Google Shape;1404;p71"/>
              <p:cNvGrpSpPr/>
              <p:nvPr/>
            </p:nvGrpSpPr>
            <p:grpSpPr>
              <a:xfrm>
                <a:off x="5434337" y="3199083"/>
                <a:ext cx="262251" cy="224716"/>
                <a:chOff x="5434337" y="3199083"/>
                <a:chExt cx="262251" cy="224716"/>
              </a:xfrm>
            </p:grpSpPr>
            <p:sp>
              <p:nvSpPr>
                <p:cNvPr id="1405" name="Google Shape;1405;p71"/>
                <p:cNvSpPr/>
                <p:nvPr/>
              </p:nvSpPr>
              <p:spPr>
                <a:xfrm>
                  <a:off x="5453445" y="3282887"/>
                  <a:ext cx="47281" cy="140439"/>
                </a:xfrm>
                <a:custGeom>
                  <a:avLst/>
                  <a:gdLst/>
                  <a:ahLst/>
                  <a:cxnLst/>
                  <a:rect l="l" t="t" r="r" b="b"/>
                  <a:pathLst>
                    <a:path w="1502" h="4461" extrusionOk="0">
                      <a:moveTo>
                        <a:pt x="58" y="0"/>
                      </a:moveTo>
                      <a:cubicBezTo>
                        <a:pt x="29" y="0"/>
                        <a:pt x="0" y="29"/>
                        <a:pt x="0" y="58"/>
                      </a:cubicBezTo>
                      <a:lnTo>
                        <a:pt x="0" y="4403"/>
                      </a:lnTo>
                      <a:cubicBezTo>
                        <a:pt x="0" y="4432"/>
                        <a:pt x="29" y="4461"/>
                        <a:pt x="58" y="4461"/>
                      </a:cubicBezTo>
                      <a:lnTo>
                        <a:pt x="1444" y="4461"/>
                      </a:lnTo>
                      <a:cubicBezTo>
                        <a:pt x="1473" y="4461"/>
                        <a:pt x="1502" y="4446"/>
                        <a:pt x="1502" y="4403"/>
                      </a:cubicBezTo>
                      <a:lnTo>
                        <a:pt x="1502" y="58"/>
                      </a:lnTo>
                      <a:cubicBezTo>
                        <a:pt x="1502" y="29"/>
                        <a:pt x="1473" y="0"/>
                        <a:pt x="14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71"/>
                <p:cNvSpPr/>
                <p:nvPr/>
              </p:nvSpPr>
              <p:spPr>
                <a:xfrm>
                  <a:off x="5434337" y="3199083"/>
                  <a:ext cx="66389" cy="57013"/>
                </a:xfrm>
                <a:custGeom>
                  <a:avLst/>
                  <a:gdLst/>
                  <a:ahLst/>
                  <a:cxnLst/>
                  <a:rect l="l" t="t" r="r" b="b"/>
                  <a:pathLst>
                    <a:path w="2109" h="1811" extrusionOk="0">
                      <a:moveTo>
                        <a:pt x="1208" y="0"/>
                      </a:moveTo>
                      <a:cubicBezTo>
                        <a:pt x="987" y="0"/>
                        <a:pt x="761" y="83"/>
                        <a:pt x="578" y="266"/>
                      </a:cubicBezTo>
                      <a:cubicBezTo>
                        <a:pt x="1" y="829"/>
                        <a:pt x="405" y="1810"/>
                        <a:pt x="1214" y="1810"/>
                      </a:cubicBezTo>
                      <a:cubicBezTo>
                        <a:pt x="1704" y="1810"/>
                        <a:pt x="2109" y="1406"/>
                        <a:pt x="2109" y="901"/>
                      </a:cubicBezTo>
                      <a:cubicBezTo>
                        <a:pt x="2109" y="355"/>
                        <a:pt x="1668" y="0"/>
                        <a:pt x="12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71"/>
                <p:cNvSpPr/>
                <p:nvPr/>
              </p:nvSpPr>
              <p:spPr>
                <a:xfrm>
                  <a:off x="5546591" y="3282855"/>
                  <a:ext cx="149997" cy="140943"/>
                </a:xfrm>
                <a:custGeom>
                  <a:avLst/>
                  <a:gdLst/>
                  <a:ahLst/>
                  <a:cxnLst/>
                  <a:rect l="l" t="t" r="r" b="b"/>
                  <a:pathLst>
                    <a:path w="4765" h="4477" extrusionOk="0">
                      <a:moveTo>
                        <a:pt x="2716" y="1"/>
                      </a:moveTo>
                      <a:cubicBezTo>
                        <a:pt x="2701" y="1"/>
                        <a:pt x="2686" y="1"/>
                        <a:pt x="2671" y="1"/>
                      </a:cubicBezTo>
                      <a:cubicBezTo>
                        <a:pt x="2180" y="1"/>
                        <a:pt x="1718" y="145"/>
                        <a:pt x="1314" y="434"/>
                      </a:cubicBezTo>
                      <a:cubicBezTo>
                        <a:pt x="1304" y="441"/>
                        <a:pt x="1294" y="444"/>
                        <a:pt x="1284" y="444"/>
                      </a:cubicBezTo>
                      <a:cubicBezTo>
                        <a:pt x="1248" y="444"/>
                        <a:pt x="1213" y="410"/>
                        <a:pt x="1213" y="376"/>
                      </a:cubicBezTo>
                      <a:lnTo>
                        <a:pt x="1213" y="59"/>
                      </a:lnTo>
                      <a:cubicBezTo>
                        <a:pt x="1213" y="30"/>
                        <a:pt x="1170" y="1"/>
                        <a:pt x="1141" y="1"/>
                      </a:cubicBezTo>
                      <a:lnTo>
                        <a:pt x="58" y="1"/>
                      </a:lnTo>
                      <a:cubicBezTo>
                        <a:pt x="29" y="1"/>
                        <a:pt x="1" y="30"/>
                        <a:pt x="1" y="59"/>
                      </a:cubicBezTo>
                      <a:lnTo>
                        <a:pt x="1" y="4389"/>
                      </a:lnTo>
                      <a:cubicBezTo>
                        <a:pt x="1" y="4433"/>
                        <a:pt x="29" y="4462"/>
                        <a:pt x="58" y="4462"/>
                      </a:cubicBezTo>
                      <a:lnTo>
                        <a:pt x="1430" y="4462"/>
                      </a:lnTo>
                      <a:cubicBezTo>
                        <a:pt x="1473" y="4462"/>
                        <a:pt x="1502" y="4433"/>
                        <a:pt x="1502" y="4389"/>
                      </a:cubicBezTo>
                      <a:lnTo>
                        <a:pt x="1502" y="2859"/>
                      </a:lnTo>
                      <a:cubicBezTo>
                        <a:pt x="1502" y="2354"/>
                        <a:pt x="1617" y="1502"/>
                        <a:pt x="2382" y="1502"/>
                      </a:cubicBezTo>
                      <a:cubicBezTo>
                        <a:pt x="3133" y="1502"/>
                        <a:pt x="3249" y="2354"/>
                        <a:pt x="3249" y="2859"/>
                      </a:cubicBezTo>
                      <a:lnTo>
                        <a:pt x="3249" y="4404"/>
                      </a:lnTo>
                      <a:cubicBezTo>
                        <a:pt x="3249" y="4433"/>
                        <a:pt x="3277" y="4462"/>
                        <a:pt x="3321" y="4462"/>
                      </a:cubicBezTo>
                      <a:lnTo>
                        <a:pt x="3321" y="4476"/>
                      </a:lnTo>
                      <a:lnTo>
                        <a:pt x="4692" y="4476"/>
                      </a:lnTo>
                      <a:cubicBezTo>
                        <a:pt x="4721" y="4476"/>
                        <a:pt x="4750" y="4433"/>
                        <a:pt x="4750" y="4404"/>
                      </a:cubicBezTo>
                      <a:lnTo>
                        <a:pt x="4750" y="2383"/>
                      </a:lnTo>
                      <a:cubicBezTo>
                        <a:pt x="4764" y="1806"/>
                        <a:pt x="4591" y="1243"/>
                        <a:pt x="4259" y="766"/>
                      </a:cubicBezTo>
                      <a:cubicBezTo>
                        <a:pt x="3893" y="287"/>
                        <a:pt x="3320" y="1"/>
                        <a:pt x="27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08" name="Google Shape;1408;p71"/>
            <p:cNvGrpSpPr/>
            <p:nvPr/>
          </p:nvGrpSpPr>
          <p:grpSpPr>
            <a:xfrm>
              <a:off x="4660770" y="3455141"/>
              <a:ext cx="428083" cy="428118"/>
              <a:chOff x="5952107" y="3106558"/>
              <a:chExt cx="428083" cy="428118"/>
            </a:xfrm>
          </p:grpSpPr>
          <p:sp>
            <p:nvSpPr>
              <p:cNvPr id="1409" name="Google Shape;1409;p71"/>
              <p:cNvSpPr/>
              <p:nvPr/>
            </p:nvSpPr>
            <p:spPr>
              <a:xfrm>
                <a:off x="5952107" y="3106558"/>
                <a:ext cx="428083" cy="428118"/>
              </a:xfrm>
              <a:custGeom>
                <a:avLst/>
                <a:gdLst/>
                <a:ahLst/>
                <a:cxnLst/>
                <a:rect l="l" t="t" r="r" b="b"/>
                <a:pathLst>
                  <a:path w="13599" h="13599" extrusionOk="0">
                    <a:moveTo>
                      <a:pt x="6800" y="0"/>
                    </a:moveTo>
                    <a:cubicBezTo>
                      <a:pt x="3047" y="0"/>
                      <a:pt x="1" y="3046"/>
                      <a:pt x="1" y="6799"/>
                    </a:cubicBezTo>
                    <a:cubicBezTo>
                      <a:pt x="1" y="10552"/>
                      <a:pt x="3047" y="13598"/>
                      <a:pt x="6800" y="13598"/>
                    </a:cubicBezTo>
                    <a:cubicBezTo>
                      <a:pt x="10553" y="13598"/>
                      <a:pt x="13599" y="10552"/>
                      <a:pt x="13599" y="6799"/>
                    </a:cubicBezTo>
                    <a:cubicBezTo>
                      <a:pt x="13599" y="3046"/>
                      <a:pt x="10553" y="0"/>
                      <a:pt x="68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71"/>
              <p:cNvSpPr/>
              <p:nvPr/>
            </p:nvSpPr>
            <p:spPr>
              <a:xfrm>
                <a:off x="6060651" y="3231434"/>
                <a:ext cx="239094" cy="196813"/>
              </a:xfrm>
              <a:custGeom>
                <a:avLst/>
                <a:gdLst/>
                <a:ahLst/>
                <a:cxnLst/>
                <a:rect l="l" t="t" r="r" b="b"/>
                <a:pathLst>
                  <a:path w="8688" h="7151" extrusionOk="0">
                    <a:moveTo>
                      <a:pt x="5678" y="0"/>
                    </a:moveTo>
                    <a:cubicBezTo>
                      <a:pt x="4639" y="0"/>
                      <a:pt x="3643" y="810"/>
                      <a:pt x="3652" y="2026"/>
                    </a:cubicBezTo>
                    <a:lnTo>
                      <a:pt x="3652" y="2070"/>
                    </a:lnTo>
                    <a:lnTo>
                      <a:pt x="3551" y="2070"/>
                    </a:lnTo>
                    <a:cubicBezTo>
                      <a:pt x="3219" y="2012"/>
                      <a:pt x="2887" y="1940"/>
                      <a:pt x="2570" y="1839"/>
                    </a:cubicBezTo>
                    <a:cubicBezTo>
                      <a:pt x="1819" y="1579"/>
                      <a:pt x="1155" y="1160"/>
                      <a:pt x="592" y="612"/>
                    </a:cubicBezTo>
                    <a:lnTo>
                      <a:pt x="390" y="410"/>
                    </a:lnTo>
                    <a:cubicBezTo>
                      <a:pt x="375" y="395"/>
                      <a:pt x="358" y="388"/>
                      <a:pt x="342" y="388"/>
                    </a:cubicBezTo>
                    <a:cubicBezTo>
                      <a:pt x="312" y="388"/>
                      <a:pt x="284" y="410"/>
                      <a:pt x="275" y="438"/>
                    </a:cubicBezTo>
                    <a:lnTo>
                      <a:pt x="202" y="727"/>
                    </a:lnTo>
                    <a:cubicBezTo>
                      <a:pt x="0" y="1492"/>
                      <a:pt x="318" y="2301"/>
                      <a:pt x="982" y="2734"/>
                    </a:cubicBezTo>
                    <a:cubicBezTo>
                      <a:pt x="852" y="2734"/>
                      <a:pt x="708" y="2719"/>
                      <a:pt x="578" y="2690"/>
                    </a:cubicBezTo>
                    <a:lnTo>
                      <a:pt x="332" y="2633"/>
                    </a:lnTo>
                    <a:cubicBezTo>
                      <a:pt x="327" y="2631"/>
                      <a:pt x="321" y="2630"/>
                      <a:pt x="315" y="2630"/>
                    </a:cubicBezTo>
                    <a:cubicBezTo>
                      <a:pt x="278" y="2630"/>
                      <a:pt x="246" y="2667"/>
                      <a:pt x="246" y="2705"/>
                    </a:cubicBezTo>
                    <a:lnTo>
                      <a:pt x="289" y="2950"/>
                    </a:lnTo>
                    <a:cubicBezTo>
                      <a:pt x="390" y="3513"/>
                      <a:pt x="751" y="3990"/>
                      <a:pt x="1256" y="4221"/>
                    </a:cubicBezTo>
                    <a:cubicBezTo>
                      <a:pt x="1314" y="4249"/>
                      <a:pt x="1299" y="4336"/>
                      <a:pt x="1242" y="4350"/>
                    </a:cubicBezTo>
                    <a:lnTo>
                      <a:pt x="967" y="4350"/>
                    </a:lnTo>
                    <a:cubicBezTo>
                      <a:pt x="910" y="4365"/>
                      <a:pt x="881" y="4408"/>
                      <a:pt x="910" y="4452"/>
                    </a:cubicBezTo>
                    <a:lnTo>
                      <a:pt x="1040" y="4697"/>
                    </a:lnTo>
                    <a:cubicBezTo>
                      <a:pt x="1314" y="5173"/>
                      <a:pt x="1790" y="5491"/>
                      <a:pt x="2324" y="5563"/>
                    </a:cubicBezTo>
                    <a:cubicBezTo>
                      <a:pt x="2382" y="5577"/>
                      <a:pt x="2397" y="5650"/>
                      <a:pt x="2353" y="5693"/>
                    </a:cubicBezTo>
                    <a:cubicBezTo>
                      <a:pt x="1891" y="6025"/>
                      <a:pt x="1357" y="6256"/>
                      <a:pt x="794" y="6357"/>
                    </a:cubicBezTo>
                    <a:lnTo>
                      <a:pt x="188" y="6458"/>
                    </a:lnTo>
                    <a:cubicBezTo>
                      <a:pt x="116" y="6472"/>
                      <a:pt x="116" y="6559"/>
                      <a:pt x="174" y="6588"/>
                    </a:cubicBezTo>
                    <a:lnTo>
                      <a:pt x="751" y="6804"/>
                    </a:lnTo>
                    <a:cubicBezTo>
                      <a:pt x="1328" y="7035"/>
                      <a:pt x="1949" y="7151"/>
                      <a:pt x="2570" y="7151"/>
                    </a:cubicBezTo>
                    <a:cubicBezTo>
                      <a:pt x="5385" y="7136"/>
                      <a:pt x="7680" y="4870"/>
                      <a:pt x="7694" y="2055"/>
                    </a:cubicBezTo>
                    <a:lnTo>
                      <a:pt x="7694" y="2026"/>
                    </a:lnTo>
                    <a:lnTo>
                      <a:pt x="7694" y="1983"/>
                    </a:lnTo>
                    <a:lnTo>
                      <a:pt x="7694" y="1969"/>
                    </a:lnTo>
                    <a:cubicBezTo>
                      <a:pt x="7896" y="1839"/>
                      <a:pt x="8070" y="1680"/>
                      <a:pt x="8243" y="1507"/>
                    </a:cubicBezTo>
                    <a:lnTo>
                      <a:pt x="8647" y="1088"/>
                    </a:lnTo>
                    <a:cubicBezTo>
                      <a:pt x="8687" y="1048"/>
                      <a:pt x="8653" y="971"/>
                      <a:pt x="8591" y="971"/>
                    </a:cubicBezTo>
                    <a:cubicBezTo>
                      <a:pt x="8586" y="971"/>
                      <a:pt x="8580" y="971"/>
                      <a:pt x="8575" y="973"/>
                    </a:cubicBezTo>
                    <a:lnTo>
                      <a:pt x="8012" y="1117"/>
                    </a:lnTo>
                    <a:lnTo>
                      <a:pt x="7824" y="1146"/>
                    </a:lnTo>
                    <a:cubicBezTo>
                      <a:pt x="7820" y="1147"/>
                      <a:pt x="7816" y="1147"/>
                      <a:pt x="7812" y="1147"/>
                    </a:cubicBezTo>
                    <a:cubicBezTo>
                      <a:pt x="7761" y="1147"/>
                      <a:pt x="7728" y="1070"/>
                      <a:pt x="7781" y="1030"/>
                    </a:cubicBezTo>
                    <a:cubicBezTo>
                      <a:pt x="7839" y="973"/>
                      <a:pt x="7896" y="915"/>
                      <a:pt x="7954" y="857"/>
                    </a:cubicBezTo>
                    <a:lnTo>
                      <a:pt x="8402" y="366"/>
                    </a:lnTo>
                    <a:cubicBezTo>
                      <a:pt x="8439" y="329"/>
                      <a:pt x="8401" y="259"/>
                      <a:pt x="8353" y="259"/>
                    </a:cubicBezTo>
                    <a:cubicBezTo>
                      <a:pt x="8346" y="259"/>
                      <a:pt x="8338" y="261"/>
                      <a:pt x="8330" y="265"/>
                    </a:cubicBezTo>
                    <a:lnTo>
                      <a:pt x="7709" y="467"/>
                    </a:lnTo>
                    <a:cubicBezTo>
                      <a:pt x="7521" y="525"/>
                      <a:pt x="7334" y="583"/>
                      <a:pt x="7131" y="612"/>
                    </a:cubicBezTo>
                    <a:cubicBezTo>
                      <a:pt x="7117" y="612"/>
                      <a:pt x="7088" y="597"/>
                      <a:pt x="7074" y="583"/>
                    </a:cubicBezTo>
                    <a:cubicBezTo>
                      <a:pt x="6667" y="180"/>
                      <a:pt x="6168" y="0"/>
                      <a:pt x="56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1" name="Google Shape;1411;p71"/>
            <p:cNvGrpSpPr/>
            <p:nvPr/>
          </p:nvGrpSpPr>
          <p:grpSpPr>
            <a:xfrm>
              <a:off x="3646723" y="3455141"/>
              <a:ext cx="428523" cy="428118"/>
              <a:chOff x="4750312" y="3106558"/>
              <a:chExt cx="428523" cy="428118"/>
            </a:xfrm>
          </p:grpSpPr>
          <p:sp>
            <p:nvSpPr>
              <p:cNvPr id="1412" name="Google Shape;1412;p71"/>
              <p:cNvSpPr/>
              <p:nvPr/>
            </p:nvSpPr>
            <p:spPr>
              <a:xfrm>
                <a:off x="4750312" y="3106558"/>
                <a:ext cx="428523" cy="428118"/>
              </a:xfrm>
              <a:custGeom>
                <a:avLst/>
                <a:gdLst/>
                <a:ahLst/>
                <a:cxnLst/>
                <a:rect l="l" t="t" r="r" b="b"/>
                <a:pathLst>
                  <a:path w="13613" h="13599" extrusionOk="0">
                    <a:moveTo>
                      <a:pt x="6799" y="0"/>
                    </a:moveTo>
                    <a:cubicBezTo>
                      <a:pt x="3046" y="0"/>
                      <a:pt x="0" y="3046"/>
                      <a:pt x="0" y="6799"/>
                    </a:cubicBezTo>
                    <a:cubicBezTo>
                      <a:pt x="0" y="10552"/>
                      <a:pt x="3046" y="13598"/>
                      <a:pt x="6799" y="13598"/>
                    </a:cubicBezTo>
                    <a:cubicBezTo>
                      <a:pt x="10567" y="13598"/>
                      <a:pt x="13613" y="10552"/>
                      <a:pt x="13613" y="6799"/>
                    </a:cubicBezTo>
                    <a:cubicBezTo>
                      <a:pt x="13613" y="3046"/>
                      <a:pt x="10567" y="0"/>
                      <a:pt x="67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71"/>
              <p:cNvSpPr/>
              <p:nvPr/>
            </p:nvSpPr>
            <p:spPr>
              <a:xfrm>
                <a:off x="4846833" y="3193602"/>
                <a:ext cx="189138" cy="272461"/>
              </a:xfrm>
              <a:custGeom>
                <a:avLst/>
                <a:gdLst/>
                <a:ahLst/>
                <a:cxnLst/>
                <a:rect l="l" t="t" r="r" b="b"/>
                <a:pathLst>
                  <a:path w="7407" h="10668" extrusionOk="0">
                    <a:moveTo>
                      <a:pt x="6208" y="0"/>
                    </a:moveTo>
                    <a:cubicBezTo>
                      <a:pt x="4086" y="14"/>
                      <a:pt x="2079" y="1732"/>
                      <a:pt x="2079" y="3854"/>
                    </a:cubicBezTo>
                    <a:lnTo>
                      <a:pt x="2079" y="4114"/>
                    </a:lnTo>
                    <a:cubicBezTo>
                      <a:pt x="2079" y="4129"/>
                      <a:pt x="2051" y="4157"/>
                      <a:pt x="2036" y="4157"/>
                    </a:cubicBezTo>
                    <a:lnTo>
                      <a:pt x="174" y="4157"/>
                    </a:lnTo>
                    <a:cubicBezTo>
                      <a:pt x="73" y="4157"/>
                      <a:pt x="1" y="4230"/>
                      <a:pt x="1" y="4331"/>
                    </a:cubicBezTo>
                    <a:lnTo>
                      <a:pt x="1" y="6048"/>
                    </a:lnTo>
                    <a:cubicBezTo>
                      <a:pt x="1" y="6149"/>
                      <a:pt x="73" y="6236"/>
                      <a:pt x="174" y="6236"/>
                    </a:cubicBezTo>
                    <a:lnTo>
                      <a:pt x="2036" y="6236"/>
                    </a:lnTo>
                    <a:cubicBezTo>
                      <a:pt x="2051" y="6236"/>
                      <a:pt x="2079" y="6251"/>
                      <a:pt x="2079" y="6279"/>
                    </a:cubicBezTo>
                    <a:lnTo>
                      <a:pt x="2079" y="10220"/>
                    </a:lnTo>
                    <a:cubicBezTo>
                      <a:pt x="2079" y="10235"/>
                      <a:pt x="2079" y="10249"/>
                      <a:pt x="2108" y="10264"/>
                    </a:cubicBezTo>
                    <a:cubicBezTo>
                      <a:pt x="2743" y="10495"/>
                      <a:pt x="3422" y="10624"/>
                      <a:pt x="4100" y="10668"/>
                    </a:cubicBezTo>
                    <a:cubicBezTo>
                      <a:pt x="4129" y="10668"/>
                      <a:pt x="4144" y="10639"/>
                      <a:pt x="4144" y="10624"/>
                    </a:cubicBezTo>
                    <a:lnTo>
                      <a:pt x="4144" y="6279"/>
                    </a:lnTo>
                    <a:cubicBezTo>
                      <a:pt x="4144" y="6251"/>
                      <a:pt x="4158" y="6236"/>
                      <a:pt x="4187" y="6236"/>
                    </a:cubicBezTo>
                    <a:lnTo>
                      <a:pt x="7218" y="6236"/>
                    </a:lnTo>
                    <a:cubicBezTo>
                      <a:pt x="7319" y="6236"/>
                      <a:pt x="7406" y="6149"/>
                      <a:pt x="7406" y="6048"/>
                    </a:cubicBezTo>
                    <a:lnTo>
                      <a:pt x="7406" y="4331"/>
                    </a:lnTo>
                    <a:cubicBezTo>
                      <a:pt x="7406" y="4230"/>
                      <a:pt x="7319" y="4143"/>
                      <a:pt x="7218" y="4143"/>
                    </a:cubicBezTo>
                    <a:lnTo>
                      <a:pt x="4187" y="4143"/>
                    </a:lnTo>
                    <a:cubicBezTo>
                      <a:pt x="4158" y="4143"/>
                      <a:pt x="4144" y="4129"/>
                      <a:pt x="4144" y="4100"/>
                    </a:cubicBezTo>
                    <a:lnTo>
                      <a:pt x="4144" y="3854"/>
                    </a:lnTo>
                    <a:cubicBezTo>
                      <a:pt x="4144" y="2714"/>
                      <a:pt x="5068" y="2079"/>
                      <a:pt x="6208" y="2079"/>
                    </a:cubicBezTo>
                    <a:lnTo>
                      <a:pt x="7218" y="2079"/>
                    </a:lnTo>
                    <a:cubicBezTo>
                      <a:pt x="7319" y="2079"/>
                      <a:pt x="7406" y="1992"/>
                      <a:pt x="7406" y="1891"/>
                    </a:cubicBezTo>
                    <a:lnTo>
                      <a:pt x="7406" y="173"/>
                    </a:lnTo>
                    <a:cubicBezTo>
                      <a:pt x="7406" y="72"/>
                      <a:pt x="7319" y="0"/>
                      <a:pt x="72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4" name="Google Shape;1414;p71"/>
            <p:cNvGrpSpPr/>
            <p:nvPr/>
          </p:nvGrpSpPr>
          <p:grpSpPr>
            <a:xfrm>
              <a:off x="5167353" y="3450111"/>
              <a:ext cx="436251" cy="437293"/>
              <a:chOff x="6552742" y="3101529"/>
              <a:chExt cx="436251" cy="437293"/>
            </a:xfrm>
          </p:grpSpPr>
          <p:sp>
            <p:nvSpPr>
              <p:cNvPr id="1415" name="Google Shape;1415;p71"/>
              <p:cNvSpPr/>
              <p:nvPr/>
            </p:nvSpPr>
            <p:spPr>
              <a:xfrm>
                <a:off x="6552742" y="3101529"/>
                <a:ext cx="436251" cy="437293"/>
              </a:xfrm>
              <a:custGeom>
                <a:avLst/>
                <a:gdLst/>
                <a:ahLst/>
                <a:cxnLst/>
                <a:rect l="l" t="t" r="r" b="b"/>
                <a:pathLst>
                  <a:path w="208483" h="208483" extrusionOk="0">
                    <a:moveTo>
                      <a:pt x="104241" y="0"/>
                    </a:moveTo>
                    <a:cubicBezTo>
                      <a:pt x="46667" y="0"/>
                      <a:pt x="0" y="46667"/>
                      <a:pt x="0" y="104241"/>
                    </a:cubicBezTo>
                    <a:cubicBezTo>
                      <a:pt x="0" y="161816"/>
                      <a:pt x="46667" y="208483"/>
                      <a:pt x="104241" y="208483"/>
                    </a:cubicBezTo>
                    <a:cubicBezTo>
                      <a:pt x="161816" y="208483"/>
                      <a:pt x="208482" y="161816"/>
                      <a:pt x="208482" y="104241"/>
                    </a:cubicBezTo>
                    <a:cubicBezTo>
                      <a:pt x="208482" y="46667"/>
                      <a:pt x="161816" y="0"/>
                      <a:pt x="104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71"/>
              <p:cNvSpPr/>
              <p:nvPr/>
            </p:nvSpPr>
            <p:spPr>
              <a:xfrm>
                <a:off x="6676250" y="3212321"/>
                <a:ext cx="189191" cy="215447"/>
              </a:xfrm>
              <a:custGeom>
                <a:avLst/>
                <a:gdLst/>
                <a:ahLst/>
                <a:cxnLst/>
                <a:rect l="l" t="t" r="r" b="b"/>
                <a:pathLst>
                  <a:path w="130928" h="148841" extrusionOk="0">
                    <a:moveTo>
                      <a:pt x="70184" y="0"/>
                    </a:moveTo>
                    <a:cubicBezTo>
                      <a:pt x="67749" y="0"/>
                      <a:pt x="65781" y="1968"/>
                      <a:pt x="65781" y="4370"/>
                    </a:cubicBezTo>
                    <a:lnTo>
                      <a:pt x="65781" y="100105"/>
                    </a:lnTo>
                    <a:cubicBezTo>
                      <a:pt x="65781" y="106844"/>
                      <a:pt x="61744" y="112915"/>
                      <a:pt x="55507" y="115483"/>
                    </a:cubicBezTo>
                    <a:cubicBezTo>
                      <a:pt x="53445" y="116348"/>
                      <a:pt x="51279" y="116767"/>
                      <a:pt x="49132" y="116767"/>
                    </a:cubicBezTo>
                    <a:cubicBezTo>
                      <a:pt x="44819" y="116767"/>
                      <a:pt x="40578" y="115076"/>
                      <a:pt x="37394" y="111914"/>
                    </a:cubicBezTo>
                    <a:cubicBezTo>
                      <a:pt x="32624" y="107177"/>
                      <a:pt x="31156" y="100039"/>
                      <a:pt x="33691" y="93801"/>
                    </a:cubicBezTo>
                    <a:cubicBezTo>
                      <a:pt x="36260" y="87563"/>
                      <a:pt x="42297" y="83493"/>
                      <a:pt x="49035" y="83460"/>
                    </a:cubicBezTo>
                    <a:cubicBezTo>
                      <a:pt x="51437" y="83460"/>
                      <a:pt x="53405" y="81492"/>
                      <a:pt x="53405" y="79090"/>
                    </a:cubicBezTo>
                    <a:lnTo>
                      <a:pt x="53405" y="55740"/>
                    </a:lnTo>
                    <a:cubicBezTo>
                      <a:pt x="53405" y="53305"/>
                      <a:pt x="51437" y="51370"/>
                      <a:pt x="49035" y="51370"/>
                    </a:cubicBezTo>
                    <a:cubicBezTo>
                      <a:pt x="21983" y="51370"/>
                      <a:pt x="0" y="73253"/>
                      <a:pt x="0" y="100105"/>
                    </a:cubicBezTo>
                    <a:cubicBezTo>
                      <a:pt x="0" y="126991"/>
                      <a:pt x="21949" y="148840"/>
                      <a:pt x="49002" y="148840"/>
                    </a:cubicBezTo>
                    <a:cubicBezTo>
                      <a:pt x="76021" y="148840"/>
                      <a:pt x="98037" y="126991"/>
                      <a:pt x="98037" y="100105"/>
                    </a:cubicBezTo>
                    <a:lnTo>
                      <a:pt x="98037" y="57742"/>
                    </a:lnTo>
                    <a:cubicBezTo>
                      <a:pt x="106751" y="62347"/>
                      <a:pt x="116484" y="64780"/>
                      <a:pt x="126356" y="64780"/>
                    </a:cubicBezTo>
                    <a:cubicBezTo>
                      <a:pt x="126423" y="64780"/>
                      <a:pt x="126490" y="64780"/>
                      <a:pt x="126557" y="64780"/>
                    </a:cubicBezTo>
                    <a:cubicBezTo>
                      <a:pt x="128959" y="64780"/>
                      <a:pt x="130927" y="62812"/>
                      <a:pt x="130927" y="60410"/>
                    </a:cubicBezTo>
                    <a:lnTo>
                      <a:pt x="130927" y="37094"/>
                    </a:lnTo>
                    <a:cubicBezTo>
                      <a:pt x="130927" y="34658"/>
                      <a:pt x="128959" y="32724"/>
                      <a:pt x="126557" y="32724"/>
                    </a:cubicBezTo>
                    <a:cubicBezTo>
                      <a:pt x="110813" y="32724"/>
                      <a:pt x="98037" y="19981"/>
                      <a:pt x="98037" y="4370"/>
                    </a:cubicBezTo>
                    <a:cubicBezTo>
                      <a:pt x="98037" y="1968"/>
                      <a:pt x="96069" y="0"/>
                      <a:pt x="936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141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Google Shape;748;p54" descr="n185 Fb Thu Huong Pham"/>
          <p:cNvSpPr/>
          <p:nvPr/>
        </p:nvSpPr>
        <p:spPr>
          <a:xfrm>
            <a:off x="6792025" y="504475"/>
            <a:ext cx="1453200" cy="1453200"/>
          </a:xfrm>
          <a:prstGeom prst="ellipse">
            <a:avLst/>
          </a:prstGeom>
          <a:solidFill>
            <a:schemeClr val="accent1">
              <a:alpha val="446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54" descr="n185 Fb Thu Huong Pham"/>
          <p:cNvSpPr txBox="1">
            <a:spLocks noGrp="1"/>
          </p:cNvSpPr>
          <p:nvPr>
            <p:ph type="title"/>
          </p:nvPr>
        </p:nvSpPr>
        <p:spPr>
          <a:xfrm>
            <a:off x="3977248" y="2410119"/>
            <a:ext cx="3680852" cy="923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err="1"/>
              <a:t>Ôn</a:t>
            </a:r>
            <a:r>
              <a:rPr lang="en-US" dirty="0"/>
              <a:t> </a:t>
            </a:r>
            <a:r>
              <a:rPr lang="en-US" dirty="0" err="1"/>
              <a:t>tập</a:t>
            </a:r>
            <a:r>
              <a:rPr lang="en-US" dirty="0"/>
              <a:t> </a:t>
            </a:r>
            <a:r>
              <a:rPr lang="en-US" dirty="0" err="1"/>
              <a:t>kiến</a:t>
            </a:r>
            <a:r>
              <a:rPr lang="en-US" dirty="0"/>
              <a:t> </a:t>
            </a:r>
            <a:r>
              <a:rPr lang="en-US" dirty="0" err="1"/>
              <a:t>thức</a:t>
            </a:r>
            <a:r>
              <a:rPr lang="en-US" dirty="0"/>
              <a:t> </a:t>
            </a:r>
            <a:r>
              <a:rPr lang="en-US" dirty="0" err="1"/>
              <a:t>đã</a:t>
            </a:r>
            <a:r>
              <a:rPr lang="en-US" dirty="0"/>
              <a:t> </a:t>
            </a:r>
            <a:r>
              <a:rPr lang="en-US" dirty="0" err="1"/>
              <a:t>học</a:t>
            </a:r>
            <a:endParaRPr dirty="0"/>
          </a:p>
        </p:txBody>
      </p:sp>
      <p:sp>
        <p:nvSpPr>
          <p:cNvPr id="751" name="Google Shape;751;p54" descr="n185 Fb Thu Huong Pham"/>
          <p:cNvSpPr/>
          <p:nvPr/>
        </p:nvSpPr>
        <p:spPr>
          <a:xfrm>
            <a:off x="2351972" y="1845150"/>
            <a:ext cx="1453200" cy="14532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2" name="Google Shape;752;p54" descr="n185 Fb Thu Huong Pham"/>
          <p:cNvGrpSpPr/>
          <p:nvPr/>
        </p:nvGrpSpPr>
        <p:grpSpPr>
          <a:xfrm>
            <a:off x="2147288" y="1465613"/>
            <a:ext cx="427725" cy="162000"/>
            <a:chOff x="979125" y="1666875"/>
            <a:chExt cx="427725" cy="162000"/>
          </a:xfrm>
        </p:grpSpPr>
        <p:sp>
          <p:nvSpPr>
            <p:cNvPr id="753" name="Google Shape;753;p54"/>
            <p:cNvSpPr/>
            <p:nvPr/>
          </p:nvSpPr>
          <p:spPr>
            <a:xfrm>
              <a:off x="979125" y="1666875"/>
              <a:ext cx="162000" cy="1620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54"/>
            <p:cNvSpPr/>
            <p:nvPr/>
          </p:nvSpPr>
          <p:spPr>
            <a:xfrm>
              <a:off x="1244850" y="1666875"/>
              <a:ext cx="162000" cy="1620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5" name="Google Shape;755;p54" descr="n185 Fb Thu Huong Pham"/>
          <p:cNvGrpSpPr/>
          <p:nvPr/>
        </p:nvGrpSpPr>
        <p:grpSpPr>
          <a:xfrm>
            <a:off x="6551813" y="3785963"/>
            <a:ext cx="427725" cy="162000"/>
            <a:chOff x="979125" y="1666875"/>
            <a:chExt cx="427725" cy="162000"/>
          </a:xfrm>
        </p:grpSpPr>
        <p:sp>
          <p:nvSpPr>
            <p:cNvPr id="756" name="Google Shape;756;p54"/>
            <p:cNvSpPr/>
            <p:nvPr/>
          </p:nvSpPr>
          <p:spPr>
            <a:xfrm>
              <a:off x="979125" y="1666875"/>
              <a:ext cx="162000" cy="1620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54"/>
            <p:cNvSpPr/>
            <p:nvPr/>
          </p:nvSpPr>
          <p:spPr>
            <a:xfrm>
              <a:off x="1244850" y="1666875"/>
              <a:ext cx="162000" cy="1620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8" name="Google Shape;758;p54" descr="n185 Fb Thu Huong Pham"/>
          <p:cNvSpPr txBox="1">
            <a:spLocks noGrp="1"/>
          </p:cNvSpPr>
          <p:nvPr>
            <p:ph type="title" idx="2"/>
          </p:nvPr>
        </p:nvSpPr>
        <p:spPr>
          <a:xfrm>
            <a:off x="2454418" y="2086214"/>
            <a:ext cx="1248300" cy="91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grpSp>
        <p:nvGrpSpPr>
          <p:cNvPr id="759" name="Google Shape;759;p54" descr="n185 Fb Thu Huong Pham"/>
          <p:cNvGrpSpPr/>
          <p:nvPr/>
        </p:nvGrpSpPr>
        <p:grpSpPr>
          <a:xfrm>
            <a:off x="713400" y="4442088"/>
            <a:ext cx="959175" cy="162000"/>
            <a:chOff x="447675" y="1666875"/>
            <a:chExt cx="959175" cy="162000"/>
          </a:xfrm>
        </p:grpSpPr>
        <p:sp>
          <p:nvSpPr>
            <p:cNvPr id="760" name="Google Shape;760;p54"/>
            <p:cNvSpPr/>
            <p:nvPr/>
          </p:nvSpPr>
          <p:spPr>
            <a:xfrm>
              <a:off x="447675" y="1666875"/>
              <a:ext cx="162000" cy="1620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54"/>
            <p:cNvSpPr/>
            <p:nvPr/>
          </p:nvSpPr>
          <p:spPr>
            <a:xfrm>
              <a:off x="713400" y="1666875"/>
              <a:ext cx="162000" cy="1620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54"/>
            <p:cNvSpPr/>
            <p:nvPr/>
          </p:nvSpPr>
          <p:spPr>
            <a:xfrm>
              <a:off x="979125" y="1666875"/>
              <a:ext cx="162000" cy="1620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54"/>
            <p:cNvSpPr/>
            <p:nvPr/>
          </p:nvSpPr>
          <p:spPr>
            <a:xfrm>
              <a:off x="1244850" y="1666875"/>
              <a:ext cx="162000" cy="1620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49"/>
                                        </p:tgtEl>
                                        <p:attrNameLst>
                                          <p:attrName>style.visibility</p:attrName>
                                        </p:attrNameLst>
                                      </p:cBhvr>
                                      <p:to>
                                        <p:strVal val="visible"/>
                                      </p:to>
                                    </p:set>
                                    <p:animEffect transition="in" filter="randombar(horizontal)">
                                      <p:cBhvr>
                                        <p:cTn id="7" dur="500"/>
                                        <p:tgtEl>
                                          <p:spTgt spid="7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1" descr="n185 Fb Thu Huong Pham">
            <a:extLst>
              <a:ext uri="{FF2B5EF4-FFF2-40B4-BE49-F238E27FC236}">
                <a16:creationId xmlns:a16="http://schemas.microsoft.com/office/drawing/2014/main" id="{D34CB406-A951-5781-F63F-CB412D624192}"/>
              </a:ext>
            </a:extLst>
          </p:cNvPr>
          <p:cNvPicPr>
            <a:picLocks noChangeAspect="1"/>
          </p:cNvPicPr>
          <p:nvPr/>
        </p:nvPicPr>
        <p:blipFill rotWithShape="1">
          <a:blip r:embed="rId2"/>
          <a:srcRect l="6799" t="2769" r="5973"/>
          <a:stretch/>
        </p:blipFill>
        <p:spPr>
          <a:xfrm>
            <a:off x="3246120" y="838537"/>
            <a:ext cx="5562600" cy="3466425"/>
          </a:xfrm>
          <a:prstGeom prst="roundRect">
            <a:avLst>
              <a:gd name="adj" fmla="val 6434"/>
            </a:avLst>
          </a:prstGeom>
          <a:ln>
            <a:solidFill>
              <a:schemeClr val="tx1"/>
            </a:solidFill>
          </a:ln>
        </p:spPr>
      </p:pic>
      <p:sp>
        <p:nvSpPr>
          <p:cNvPr id="5" name="TextBox 4" descr="n185 Fb Thu Huong Pham">
            <a:extLst>
              <a:ext uri="{FF2B5EF4-FFF2-40B4-BE49-F238E27FC236}">
                <a16:creationId xmlns:a16="http://schemas.microsoft.com/office/drawing/2014/main" id="{C34CA283-C4E4-EF2C-AFB0-A044C337F28D}"/>
              </a:ext>
            </a:extLst>
          </p:cNvPr>
          <p:cNvSpPr txBox="1"/>
          <p:nvPr/>
        </p:nvSpPr>
        <p:spPr>
          <a:xfrm>
            <a:off x="259080" y="629325"/>
            <a:ext cx="2788920" cy="4001095"/>
          </a:xfrm>
          <a:prstGeom prst="rect">
            <a:avLst/>
          </a:prstGeom>
          <a:noFill/>
        </p:spPr>
        <p:txBody>
          <a:bodyPr wrap="square">
            <a:spAutoFit/>
          </a:bodyPr>
          <a:lstStyle/>
          <a:p>
            <a:pPr marL="285750" indent="-285750" algn="just">
              <a:spcBef>
                <a:spcPts val="600"/>
              </a:spcBef>
              <a:spcAft>
                <a:spcPts val="600"/>
              </a:spcAft>
              <a:buFont typeface="Wingdings" panose="05000000000000000000" pitchFamily="2" charset="2"/>
              <a:buChar char="§"/>
            </a:pPr>
            <a:r>
              <a:rPr lang="en-US" sz="1600" dirty="0">
                <a:latin typeface="+mj-lt"/>
                <a:ea typeface="Open Sans" panose="020B0606030504020204" pitchFamily="34" charset="0"/>
                <a:cs typeface="Open Sans" panose="020B0606030504020204" pitchFamily="34" charset="0"/>
              </a:rPr>
              <a:t>C</a:t>
            </a:r>
            <a:r>
              <a:rPr lang="vi-VN" sz="1600" dirty="0">
                <a:solidFill>
                  <a:srgbClr val="000000"/>
                </a:solidFill>
                <a:effectLst/>
                <a:latin typeface="+mn-lt"/>
                <a:ea typeface="Open Sans" panose="020B0606030504020204" pitchFamily="34" charset="0"/>
                <a:cs typeface="Open Sans" panose="020B0606030504020204" pitchFamily="34" charset="0"/>
              </a:rPr>
              <a:t>ó các cặp thẻ với nội dung liên hệ nhau hoặc là các vế của 1 câu.</a:t>
            </a:r>
            <a:endParaRPr lang="en-US" sz="1600" dirty="0">
              <a:solidFill>
                <a:srgbClr val="000000"/>
              </a:solidFill>
              <a:effectLst/>
              <a:latin typeface="+mn-lt"/>
              <a:ea typeface="Open Sans" panose="020B0606030504020204" pitchFamily="34" charset="0"/>
              <a:cs typeface="Open Sans" panose="020B0606030504020204" pitchFamily="34" charset="0"/>
            </a:endParaRPr>
          </a:p>
          <a:p>
            <a:pPr marL="285750" indent="-285750" algn="just">
              <a:spcBef>
                <a:spcPts val="600"/>
              </a:spcBef>
              <a:spcAft>
                <a:spcPts val="600"/>
              </a:spcAft>
              <a:buFont typeface="Wingdings" panose="05000000000000000000" pitchFamily="2" charset="2"/>
              <a:buChar char="§"/>
            </a:pPr>
            <a:r>
              <a:rPr lang="vi-VN" sz="1600" dirty="0">
                <a:solidFill>
                  <a:srgbClr val="000000"/>
                </a:solidFill>
                <a:effectLst/>
                <a:latin typeface="+mn-lt"/>
                <a:ea typeface="Open Sans" panose="020B0606030504020204" pitchFamily="34" charset="0"/>
                <a:cs typeface="Open Sans" panose="020B0606030504020204" pitchFamily="34" charset="0"/>
              </a:rPr>
              <a:t>Lần lượt 1 HS của mỗi nhóm sẽ lên bảng và lật 2 thẻ, nếu đúng là 1 cặp thì HS đó sẽ mang về nhóm của mình</a:t>
            </a:r>
            <a:r>
              <a:rPr lang="en-US" sz="1600" dirty="0">
                <a:latin typeface="+mn-lt"/>
                <a:ea typeface="Open Sans" panose="020B0606030504020204" pitchFamily="34" charset="0"/>
                <a:cs typeface="Open Sans" panose="020B0606030504020204" pitchFamily="34" charset="0"/>
              </a:rPr>
              <a:t>, </a:t>
            </a:r>
            <a:r>
              <a:rPr lang="en-US" sz="1600" dirty="0" err="1">
                <a:latin typeface="+mn-lt"/>
                <a:ea typeface="Open Sans" panose="020B0606030504020204" pitchFamily="34" charset="0"/>
                <a:cs typeface="Open Sans" panose="020B0606030504020204" pitchFamily="34" charset="0"/>
              </a:rPr>
              <a:t>cho</a:t>
            </a:r>
            <a:r>
              <a:rPr lang="en-US" sz="1600" dirty="0">
                <a:latin typeface="+mn-lt"/>
                <a:ea typeface="Open Sans" panose="020B0606030504020204" pitchFamily="34" charset="0"/>
                <a:cs typeface="Open Sans" panose="020B0606030504020204" pitchFamily="34" charset="0"/>
              </a:rPr>
              <a:t> </a:t>
            </a:r>
            <a:r>
              <a:rPr lang="vi-VN" sz="1600" dirty="0">
                <a:solidFill>
                  <a:srgbClr val="000000"/>
                </a:solidFill>
                <a:effectLst/>
                <a:latin typeface="+mn-lt"/>
                <a:ea typeface="Open Sans" panose="020B0606030504020204" pitchFamily="34" charset="0"/>
                <a:cs typeface="Open Sans" panose="020B0606030504020204" pitchFamily="34" charset="0"/>
              </a:rPr>
              <a:t>đến cặp thẻ cuối cùng.</a:t>
            </a:r>
            <a:endParaRPr lang="en-US" sz="1600" dirty="0">
              <a:solidFill>
                <a:srgbClr val="000000"/>
              </a:solidFill>
              <a:effectLst/>
              <a:latin typeface="+mn-lt"/>
              <a:ea typeface="Open Sans" panose="020B0606030504020204" pitchFamily="34" charset="0"/>
              <a:cs typeface="Open Sans" panose="020B0606030504020204" pitchFamily="34" charset="0"/>
            </a:endParaRPr>
          </a:p>
          <a:p>
            <a:pPr marL="285750" indent="-285750" algn="just">
              <a:spcBef>
                <a:spcPts val="600"/>
              </a:spcBef>
              <a:spcAft>
                <a:spcPts val="600"/>
              </a:spcAft>
              <a:buFont typeface="Wingdings" panose="05000000000000000000" pitchFamily="2" charset="2"/>
              <a:buChar char="§"/>
            </a:pPr>
            <a:r>
              <a:rPr lang="vi-VN" sz="1600" dirty="0">
                <a:solidFill>
                  <a:srgbClr val="000000"/>
                </a:solidFill>
                <a:effectLst/>
                <a:latin typeface="+mn-lt"/>
                <a:ea typeface="Open Sans" panose="020B0606030504020204" pitchFamily="34" charset="0"/>
                <a:cs typeface="Open Sans" panose="020B0606030504020204" pitchFamily="34" charset="0"/>
              </a:rPr>
              <a:t>Nhóm nào nhiều cặp thẻ nhất sẽ chiến thắng.</a:t>
            </a:r>
            <a:endParaRPr lang="en-US" sz="1600" dirty="0">
              <a:solidFill>
                <a:srgbClr val="000000"/>
              </a:solidFill>
              <a:effectLst/>
              <a:latin typeface="+mn-lt"/>
              <a:ea typeface="Open Sans" panose="020B0606030504020204" pitchFamily="34" charset="0"/>
              <a:cs typeface="Open Sans" panose="020B0606030504020204" pitchFamily="34" charset="0"/>
            </a:endParaRPr>
          </a:p>
          <a:p>
            <a:pPr marL="285750" indent="-285750" algn="just">
              <a:spcBef>
                <a:spcPts val="600"/>
              </a:spcBef>
              <a:spcAft>
                <a:spcPts val="600"/>
              </a:spcAft>
              <a:buFont typeface="Wingdings" panose="05000000000000000000" pitchFamily="2" charset="2"/>
              <a:buChar char="§"/>
            </a:pPr>
            <a:r>
              <a:rPr lang="vi-VN" sz="1600" dirty="0">
                <a:solidFill>
                  <a:srgbClr val="000000"/>
                </a:solidFill>
                <a:effectLst/>
                <a:latin typeface="+mn-lt"/>
                <a:ea typeface="Open Sans" panose="020B0606030504020204" pitchFamily="34" charset="0"/>
                <a:cs typeface="Open Sans" panose="020B0606030504020204" pitchFamily="34" charset="0"/>
              </a:rPr>
              <a:t>Lưu ý, mỗi HS chỉ lên 1 lần, khi nào hết HS thì mới quay trở lại.</a:t>
            </a:r>
            <a:endParaRPr lang="en-US" sz="1600" dirty="0">
              <a:latin typeface="+mn-lt"/>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606952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 calcmode="lin" valueType="num">
                                      <p:cBhvr additive="base">
                                        <p:cTn id="18"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 calcmode="lin" valueType="num">
                                      <p:cBhvr additive="base">
                                        <p:cTn id="24"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 calcmode="lin" valueType="num">
                                      <p:cBhvr additive="base">
                                        <p:cTn id="30"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13" name="Freeform: Shape 12" descr="n185 Fb Thu Huong Pham">
            <a:extLst>
              <a:ext uri="{FF2B5EF4-FFF2-40B4-BE49-F238E27FC236}">
                <a16:creationId xmlns:a16="http://schemas.microsoft.com/office/drawing/2014/main" id="{4AFF83B0-E68A-817E-30CC-EC13E544B738}"/>
              </a:ext>
            </a:extLst>
          </p:cNvPr>
          <p:cNvSpPr/>
          <p:nvPr/>
        </p:nvSpPr>
        <p:spPr>
          <a:xfrm>
            <a:off x="1790700" y="335281"/>
            <a:ext cx="3627119" cy="697606"/>
          </a:xfrm>
          <a:custGeom>
            <a:avLst/>
            <a:gdLst>
              <a:gd name="connsiteX0" fmla="*/ 0 w 1429285"/>
              <a:gd name="connsiteY0" fmla="*/ 0 h 571714"/>
              <a:gd name="connsiteX1" fmla="*/ 1143428 w 1429285"/>
              <a:gd name="connsiteY1" fmla="*/ 0 h 571714"/>
              <a:gd name="connsiteX2" fmla="*/ 1429285 w 1429285"/>
              <a:gd name="connsiteY2" fmla="*/ 285857 h 571714"/>
              <a:gd name="connsiteX3" fmla="*/ 1143428 w 1429285"/>
              <a:gd name="connsiteY3" fmla="*/ 571714 h 571714"/>
              <a:gd name="connsiteX4" fmla="*/ 0 w 1429285"/>
              <a:gd name="connsiteY4" fmla="*/ 571714 h 571714"/>
              <a:gd name="connsiteX5" fmla="*/ 285857 w 1429285"/>
              <a:gd name="connsiteY5" fmla="*/ 285857 h 571714"/>
              <a:gd name="connsiteX6" fmla="*/ 0 w 1429285"/>
              <a:gd name="connsiteY6" fmla="*/ 0 h 57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9285" h="571714">
                <a:moveTo>
                  <a:pt x="0" y="0"/>
                </a:moveTo>
                <a:lnTo>
                  <a:pt x="1143428" y="0"/>
                </a:lnTo>
                <a:lnTo>
                  <a:pt x="1429285" y="285857"/>
                </a:lnTo>
                <a:lnTo>
                  <a:pt x="1143428" y="571714"/>
                </a:lnTo>
                <a:lnTo>
                  <a:pt x="0" y="571714"/>
                </a:lnTo>
                <a:lnTo>
                  <a:pt x="285857" y="285857"/>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6177" tIns="10160" rIns="285857" bIns="10160" numCol="1" spcCol="1270" anchor="ctr" anchorCtr="0">
            <a:noAutofit/>
          </a:bodyPr>
          <a:lstStyle/>
          <a:p>
            <a:pPr marL="0" lvl="0" indent="0" algn="ctr" defTabSz="711200">
              <a:lnSpc>
                <a:spcPct val="90000"/>
              </a:lnSpc>
              <a:spcBef>
                <a:spcPct val="0"/>
              </a:spcBef>
              <a:spcAft>
                <a:spcPct val="35000"/>
              </a:spcAft>
              <a:buNone/>
            </a:pPr>
            <a:r>
              <a:rPr lang="en-US" sz="1600" b="0" i="0" kern="1200" dirty="0">
                <a:solidFill>
                  <a:schemeClr val="tx1"/>
                </a:solidFill>
              </a:rPr>
              <a:t>      </a:t>
            </a:r>
            <a:r>
              <a:rPr lang="vi-VN" sz="1600" b="0" i="0" kern="1200" dirty="0">
                <a:solidFill>
                  <a:schemeClr val="tx1"/>
                </a:solidFill>
              </a:rPr>
              <a:t>Công thức tính tốc độ truyền sóng</a:t>
            </a:r>
            <a:endParaRPr lang="en-US" sz="1600" kern="1200" dirty="0">
              <a:solidFill>
                <a:schemeClr val="tx1"/>
              </a:solidFill>
            </a:endParaRPr>
          </a:p>
        </p:txBody>
      </p:sp>
      <p:sp>
        <p:nvSpPr>
          <p:cNvPr id="14" name="Freeform: Shape 13" descr="n185 Fb Thu Huong Pham">
            <a:extLst>
              <a:ext uri="{FF2B5EF4-FFF2-40B4-BE49-F238E27FC236}">
                <a16:creationId xmlns:a16="http://schemas.microsoft.com/office/drawing/2014/main" id="{9F7B0FA4-8C06-3CE4-43E9-592C347EE906}"/>
              </a:ext>
            </a:extLst>
          </p:cNvPr>
          <p:cNvSpPr/>
          <p:nvPr/>
        </p:nvSpPr>
        <p:spPr>
          <a:xfrm>
            <a:off x="1790700" y="1069592"/>
            <a:ext cx="3627119" cy="697606"/>
          </a:xfrm>
          <a:custGeom>
            <a:avLst/>
            <a:gdLst>
              <a:gd name="connsiteX0" fmla="*/ 0 w 1429285"/>
              <a:gd name="connsiteY0" fmla="*/ 0 h 571714"/>
              <a:gd name="connsiteX1" fmla="*/ 1143428 w 1429285"/>
              <a:gd name="connsiteY1" fmla="*/ 0 h 571714"/>
              <a:gd name="connsiteX2" fmla="*/ 1429285 w 1429285"/>
              <a:gd name="connsiteY2" fmla="*/ 285857 h 571714"/>
              <a:gd name="connsiteX3" fmla="*/ 1143428 w 1429285"/>
              <a:gd name="connsiteY3" fmla="*/ 571714 h 571714"/>
              <a:gd name="connsiteX4" fmla="*/ 0 w 1429285"/>
              <a:gd name="connsiteY4" fmla="*/ 571714 h 571714"/>
              <a:gd name="connsiteX5" fmla="*/ 285857 w 1429285"/>
              <a:gd name="connsiteY5" fmla="*/ 285857 h 571714"/>
              <a:gd name="connsiteX6" fmla="*/ 0 w 1429285"/>
              <a:gd name="connsiteY6" fmla="*/ 0 h 57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9285" h="571714">
                <a:moveTo>
                  <a:pt x="0" y="0"/>
                </a:moveTo>
                <a:lnTo>
                  <a:pt x="1143428" y="0"/>
                </a:lnTo>
                <a:lnTo>
                  <a:pt x="1429285" y="285857"/>
                </a:lnTo>
                <a:lnTo>
                  <a:pt x="1143428" y="571714"/>
                </a:lnTo>
                <a:lnTo>
                  <a:pt x="0" y="571714"/>
                </a:lnTo>
                <a:lnTo>
                  <a:pt x="285857" y="285857"/>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6177" tIns="10160" rIns="285857" bIns="10160" numCol="1" spcCol="1270" anchor="ctr" anchorCtr="0">
            <a:noAutofit/>
          </a:bodyPr>
          <a:lstStyle/>
          <a:p>
            <a:pPr marL="0" lvl="0" indent="0" algn="ctr" defTabSz="711200">
              <a:lnSpc>
                <a:spcPct val="90000"/>
              </a:lnSpc>
              <a:spcBef>
                <a:spcPct val="0"/>
              </a:spcBef>
              <a:spcAft>
                <a:spcPct val="35000"/>
              </a:spcAft>
              <a:buNone/>
            </a:pPr>
            <a:r>
              <a:rPr lang="vi-VN" sz="1600" b="0" i="0" kern="1200">
                <a:solidFill>
                  <a:schemeClr val="tx1"/>
                </a:solidFill>
              </a:rPr>
              <a:t>Bước sóng là</a:t>
            </a:r>
            <a:endParaRPr lang="en-US" sz="1600" kern="1200">
              <a:solidFill>
                <a:schemeClr val="tx1"/>
              </a:solidFill>
            </a:endParaRPr>
          </a:p>
        </p:txBody>
      </p:sp>
      <p:sp>
        <p:nvSpPr>
          <p:cNvPr id="15" name="Freeform: Shape 14" descr="n185 Fb Thu Huong Pham">
            <a:extLst>
              <a:ext uri="{FF2B5EF4-FFF2-40B4-BE49-F238E27FC236}">
                <a16:creationId xmlns:a16="http://schemas.microsoft.com/office/drawing/2014/main" id="{20F31B4E-BEF2-65F6-BBD0-9E82CB076DAB}"/>
              </a:ext>
            </a:extLst>
          </p:cNvPr>
          <p:cNvSpPr/>
          <p:nvPr/>
        </p:nvSpPr>
        <p:spPr>
          <a:xfrm>
            <a:off x="1790700" y="1803902"/>
            <a:ext cx="3627119" cy="697606"/>
          </a:xfrm>
          <a:custGeom>
            <a:avLst/>
            <a:gdLst>
              <a:gd name="connsiteX0" fmla="*/ 0 w 1429285"/>
              <a:gd name="connsiteY0" fmla="*/ 0 h 571714"/>
              <a:gd name="connsiteX1" fmla="*/ 1143428 w 1429285"/>
              <a:gd name="connsiteY1" fmla="*/ 0 h 571714"/>
              <a:gd name="connsiteX2" fmla="*/ 1429285 w 1429285"/>
              <a:gd name="connsiteY2" fmla="*/ 285857 h 571714"/>
              <a:gd name="connsiteX3" fmla="*/ 1143428 w 1429285"/>
              <a:gd name="connsiteY3" fmla="*/ 571714 h 571714"/>
              <a:gd name="connsiteX4" fmla="*/ 0 w 1429285"/>
              <a:gd name="connsiteY4" fmla="*/ 571714 h 571714"/>
              <a:gd name="connsiteX5" fmla="*/ 285857 w 1429285"/>
              <a:gd name="connsiteY5" fmla="*/ 285857 h 571714"/>
              <a:gd name="connsiteX6" fmla="*/ 0 w 1429285"/>
              <a:gd name="connsiteY6" fmla="*/ 0 h 57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9285" h="571714">
                <a:moveTo>
                  <a:pt x="0" y="0"/>
                </a:moveTo>
                <a:lnTo>
                  <a:pt x="1143428" y="0"/>
                </a:lnTo>
                <a:lnTo>
                  <a:pt x="1429285" y="285857"/>
                </a:lnTo>
                <a:lnTo>
                  <a:pt x="1143428" y="571714"/>
                </a:lnTo>
                <a:lnTo>
                  <a:pt x="0" y="571714"/>
                </a:lnTo>
                <a:lnTo>
                  <a:pt x="285857" y="285857"/>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6177" tIns="10160" rIns="285857" bIns="10160" numCol="1" spcCol="1270" anchor="ctr" anchorCtr="0">
            <a:noAutofit/>
          </a:bodyPr>
          <a:lstStyle/>
          <a:p>
            <a:pPr marL="0" lvl="0" indent="0" algn="ctr" defTabSz="711200">
              <a:lnSpc>
                <a:spcPct val="90000"/>
              </a:lnSpc>
              <a:spcBef>
                <a:spcPct val="0"/>
              </a:spcBef>
              <a:spcAft>
                <a:spcPct val="35000"/>
              </a:spcAft>
              <a:buNone/>
            </a:pPr>
            <a:r>
              <a:rPr lang="en-US" sz="1600" b="0" i="0" kern="1200" dirty="0">
                <a:solidFill>
                  <a:schemeClr val="tx1"/>
                </a:solidFill>
              </a:rPr>
              <a:t>      </a:t>
            </a:r>
            <a:r>
              <a:rPr lang="vi-VN" sz="1600" b="0" i="0" kern="1200" dirty="0">
                <a:solidFill>
                  <a:schemeClr val="tx1"/>
                </a:solidFill>
              </a:rPr>
              <a:t>Công thức tính bước sóng</a:t>
            </a:r>
            <a:endParaRPr lang="en-US" sz="1600" kern="1200" dirty="0">
              <a:solidFill>
                <a:schemeClr val="tx1"/>
              </a:solidFill>
            </a:endParaRPr>
          </a:p>
        </p:txBody>
      </p:sp>
      <p:sp>
        <p:nvSpPr>
          <p:cNvPr id="16" name="Freeform: Shape 15" descr="n185 Fb Thu Huong Pham">
            <a:extLst>
              <a:ext uri="{FF2B5EF4-FFF2-40B4-BE49-F238E27FC236}">
                <a16:creationId xmlns:a16="http://schemas.microsoft.com/office/drawing/2014/main" id="{D451E8E1-71F8-8F01-7E9C-A2765E61D161}"/>
              </a:ext>
            </a:extLst>
          </p:cNvPr>
          <p:cNvSpPr/>
          <p:nvPr/>
        </p:nvSpPr>
        <p:spPr>
          <a:xfrm>
            <a:off x="1790700" y="2530594"/>
            <a:ext cx="3627119" cy="697606"/>
          </a:xfrm>
          <a:custGeom>
            <a:avLst/>
            <a:gdLst>
              <a:gd name="connsiteX0" fmla="*/ 0 w 1429285"/>
              <a:gd name="connsiteY0" fmla="*/ 0 h 571714"/>
              <a:gd name="connsiteX1" fmla="*/ 1143428 w 1429285"/>
              <a:gd name="connsiteY1" fmla="*/ 0 h 571714"/>
              <a:gd name="connsiteX2" fmla="*/ 1429285 w 1429285"/>
              <a:gd name="connsiteY2" fmla="*/ 285857 h 571714"/>
              <a:gd name="connsiteX3" fmla="*/ 1143428 w 1429285"/>
              <a:gd name="connsiteY3" fmla="*/ 571714 h 571714"/>
              <a:gd name="connsiteX4" fmla="*/ 0 w 1429285"/>
              <a:gd name="connsiteY4" fmla="*/ 571714 h 571714"/>
              <a:gd name="connsiteX5" fmla="*/ 285857 w 1429285"/>
              <a:gd name="connsiteY5" fmla="*/ 285857 h 571714"/>
              <a:gd name="connsiteX6" fmla="*/ 0 w 1429285"/>
              <a:gd name="connsiteY6" fmla="*/ 0 h 57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9285" h="571714">
                <a:moveTo>
                  <a:pt x="0" y="0"/>
                </a:moveTo>
                <a:lnTo>
                  <a:pt x="1143428" y="0"/>
                </a:lnTo>
                <a:lnTo>
                  <a:pt x="1429285" y="285857"/>
                </a:lnTo>
                <a:lnTo>
                  <a:pt x="1143428" y="571714"/>
                </a:lnTo>
                <a:lnTo>
                  <a:pt x="0" y="571714"/>
                </a:lnTo>
                <a:lnTo>
                  <a:pt x="285857" y="285857"/>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6177" tIns="10160" rIns="285857" bIns="10160" numCol="1" spcCol="1270" anchor="ctr" anchorCtr="0">
            <a:noAutofit/>
          </a:bodyPr>
          <a:lstStyle/>
          <a:p>
            <a:pPr marL="0" lvl="0" indent="0" algn="ctr" defTabSz="711200">
              <a:lnSpc>
                <a:spcPct val="90000"/>
              </a:lnSpc>
              <a:spcBef>
                <a:spcPct val="0"/>
              </a:spcBef>
              <a:spcAft>
                <a:spcPct val="35000"/>
              </a:spcAft>
              <a:buNone/>
            </a:pPr>
            <a:r>
              <a:rPr lang="en-US" sz="1600" b="0" i="0" kern="1200" dirty="0">
                <a:solidFill>
                  <a:schemeClr val="tx1"/>
                </a:solidFill>
              </a:rPr>
              <a:t>       </a:t>
            </a:r>
            <a:r>
              <a:rPr lang="vi-VN" sz="1600" b="0" i="0" kern="1200" dirty="0">
                <a:solidFill>
                  <a:schemeClr val="tx1"/>
                </a:solidFill>
              </a:rPr>
              <a:t>Công thức tính khoảng vân </a:t>
            </a:r>
            <a:endParaRPr lang="en-US" sz="1600" kern="1200" dirty="0">
              <a:solidFill>
                <a:schemeClr val="tx1"/>
              </a:solidFill>
            </a:endParaRPr>
          </a:p>
        </p:txBody>
      </p:sp>
      <p:sp>
        <p:nvSpPr>
          <p:cNvPr id="17" name="Freeform: Shape 16" descr="n185 Fb Thu Huong Pham">
            <a:extLst>
              <a:ext uri="{FF2B5EF4-FFF2-40B4-BE49-F238E27FC236}">
                <a16:creationId xmlns:a16="http://schemas.microsoft.com/office/drawing/2014/main" id="{20E6BF31-8207-82F4-51DD-D42CDF22F52F}"/>
              </a:ext>
            </a:extLst>
          </p:cNvPr>
          <p:cNvSpPr/>
          <p:nvPr/>
        </p:nvSpPr>
        <p:spPr>
          <a:xfrm>
            <a:off x="1790700" y="3264905"/>
            <a:ext cx="3627119" cy="697606"/>
          </a:xfrm>
          <a:custGeom>
            <a:avLst/>
            <a:gdLst>
              <a:gd name="connsiteX0" fmla="*/ 0 w 1429285"/>
              <a:gd name="connsiteY0" fmla="*/ 0 h 571714"/>
              <a:gd name="connsiteX1" fmla="*/ 1143428 w 1429285"/>
              <a:gd name="connsiteY1" fmla="*/ 0 h 571714"/>
              <a:gd name="connsiteX2" fmla="*/ 1429285 w 1429285"/>
              <a:gd name="connsiteY2" fmla="*/ 285857 h 571714"/>
              <a:gd name="connsiteX3" fmla="*/ 1143428 w 1429285"/>
              <a:gd name="connsiteY3" fmla="*/ 571714 h 571714"/>
              <a:gd name="connsiteX4" fmla="*/ 0 w 1429285"/>
              <a:gd name="connsiteY4" fmla="*/ 571714 h 571714"/>
              <a:gd name="connsiteX5" fmla="*/ 285857 w 1429285"/>
              <a:gd name="connsiteY5" fmla="*/ 285857 h 571714"/>
              <a:gd name="connsiteX6" fmla="*/ 0 w 1429285"/>
              <a:gd name="connsiteY6" fmla="*/ 0 h 57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9285" h="571714">
                <a:moveTo>
                  <a:pt x="0" y="0"/>
                </a:moveTo>
                <a:lnTo>
                  <a:pt x="1143428" y="0"/>
                </a:lnTo>
                <a:lnTo>
                  <a:pt x="1429285" y="285857"/>
                </a:lnTo>
                <a:lnTo>
                  <a:pt x="1143428" y="571714"/>
                </a:lnTo>
                <a:lnTo>
                  <a:pt x="0" y="571714"/>
                </a:lnTo>
                <a:lnTo>
                  <a:pt x="285857" y="285857"/>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6177" tIns="10160" rIns="285857" bIns="10160" numCol="1" spcCol="1270" anchor="ctr" anchorCtr="0">
            <a:noAutofit/>
          </a:bodyPr>
          <a:lstStyle/>
          <a:p>
            <a:pPr marL="0" lvl="0" indent="0" algn="ctr" defTabSz="711200">
              <a:lnSpc>
                <a:spcPct val="90000"/>
              </a:lnSpc>
              <a:spcBef>
                <a:spcPct val="0"/>
              </a:spcBef>
              <a:spcAft>
                <a:spcPct val="35000"/>
              </a:spcAft>
              <a:buNone/>
            </a:pPr>
            <a:r>
              <a:rPr lang="vi-VN" sz="1600" b="0" i="0" kern="1200">
                <a:solidFill>
                  <a:schemeClr val="tx1"/>
                </a:solidFill>
              </a:rPr>
              <a:t>Tần số f của sóng là</a:t>
            </a:r>
            <a:endParaRPr lang="en-US" sz="1600" kern="1200">
              <a:solidFill>
                <a:schemeClr val="tx1"/>
              </a:solidFill>
            </a:endParaRPr>
          </a:p>
        </p:txBody>
      </p:sp>
      <p:sp>
        <p:nvSpPr>
          <p:cNvPr id="18" name="Freeform: Shape 17" descr="n185 Fb Thu Huong Pham">
            <a:extLst>
              <a:ext uri="{FF2B5EF4-FFF2-40B4-BE49-F238E27FC236}">
                <a16:creationId xmlns:a16="http://schemas.microsoft.com/office/drawing/2014/main" id="{1C53903E-32EE-DB26-F897-0CED80732989}"/>
              </a:ext>
            </a:extLst>
          </p:cNvPr>
          <p:cNvSpPr/>
          <p:nvPr/>
        </p:nvSpPr>
        <p:spPr>
          <a:xfrm>
            <a:off x="1790700" y="3999211"/>
            <a:ext cx="3672841" cy="1010030"/>
          </a:xfrm>
          <a:custGeom>
            <a:avLst/>
            <a:gdLst>
              <a:gd name="connsiteX0" fmla="*/ 0 w 1429285"/>
              <a:gd name="connsiteY0" fmla="*/ 0 h 571714"/>
              <a:gd name="connsiteX1" fmla="*/ 1143428 w 1429285"/>
              <a:gd name="connsiteY1" fmla="*/ 0 h 571714"/>
              <a:gd name="connsiteX2" fmla="*/ 1429285 w 1429285"/>
              <a:gd name="connsiteY2" fmla="*/ 285857 h 571714"/>
              <a:gd name="connsiteX3" fmla="*/ 1143428 w 1429285"/>
              <a:gd name="connsiteY3" fmla="*/ 571714 h 571714"/>
              <a:gd name="connsiteX4" fmla="*/ 0 w 1429285"/>
              <a:gd name="connsiteY4" fmla="*/ 571714 h 571714"/>
              <a:gd name="connsiteX5" fmla="*/ 285857 w 1429285"/>
              <a:gd name="connsiteY5" fmla="*/ 285857 h 571714"/>
              <a:gd name="connsiteX6" fmla="*/ 0 w 1429285"/>
              <a:gd name="connsiteY6" fmla="*/ 0 h 57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9285" h="571714">
                <a:moveTo>
                  <a:pt x="0" y="0"/>
                </a:moveTo>
                <a:lnTo>
                  <a:pt x="1143428" y="0"/>
                </a:lnTo>
                <a:lnTo>
                  <a:pt x="1429285" y="285857"/>
                </a:lnTo>
                <a:lnTo>
                  <a:pt x="1143428" y="571714"/>
                </a:lnTo>
                <a:lnTo>
                  <a:pt x="0" y="571714"/>
                </a:lnTo>
                <a:lnTo>
                  <a:pt x="285857" y="285857"/>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6177" tIns="10160" rIns="285857" bIns="10160" numCol="1" spcCol="1270" anchor="ctr" anchorCtr="0">
            <a:noAutofit/>
          </a:bodyPr>
          <a:lstStyle/>
          <a:p>
            <a:pPr marL="0" lvl="0" indent="0" algn="ctr" defTabSz="711200">
              <a:lnSpc>
                <a:spcPct val="90000"/>
              </a:lnSpc>
              <a:spcBef>
                <a:spcPct val="0"/>
              </a:spcBef>
              <a:spcAft>
                <a:spcPct val="35000"/>
              </a:spcAft>
              <a:buNone/>
            </a:pPr>
            <a:r>
              <a:rPr lang="en-US" sz="1600" b="0" i="0" kern="1200" dirty="0">
                <a:solidFill>
                  <a:schemeClr val="tx1"/>
                </a:solidFill>
              </a:rPr>
              <a:t>   </a:t>
            </a:r>
            <a:r>
              <a:rPr lang="vi-VN" sz="1600" b="0" i="0" kern="1200" dirty="0">
                <a:solidFill>
                  <a:schemeClr val="tx1"/>
                </a:solidFill>
              </a:rPr>
              <a:t>Giao thoa là hiện tượng</a:t>
            </a:r>
            <a:endParaRPr lang="en-US" sz="1600" kern="1200" dirty="0">
              <a:solidFill>
                <a:schemeClr val="tx1"/>
              </a:solidFill>
            </a:endParaRPr>
          </a:p>
        </p:txBody>
      </p:sp>
      <p:sp>
        <p:nvSpPr>
          <p:cNvPr id="21" name="Freeform: Shape 20" descr="n185 Fb Thu Huong Pham">
            <a:extLst>
              <a:ext uri="{FF2B5EF4-FFF2-40B4-BE49-F238E27FC236}">
                <a16:creationId xmlns:a16="http://schemas.microsoft.com/office/drawing/2014/main" id="{DCB45810-BF52-6477-E13D-C1BF86098C8A}"/>
              </a:ext>
            </a:extLst>
          </p:cNvPr>
          <p:cNvSpPr/>
          <p:nvPr/>
        </p:nvSpPr>
        <p:spPr>
          <a:xfrm>
            <a:off x="4754881" y="335281"/>
            <a:ext cx="3627120" cy="697605"/>
          </a:xfrm>
          <a:custGeom>
            <a:avLst/>
            <a:gdLst>
              <a:gd name="connsiteX0" fmla="*/ 0 w 717009"/>
              <a:gd name="connsiteY0" fmla="*/ 0 h 286803"/>
              <a:gd name="connsiteX1" fmla="*/ 573608 w 717009"/>
              <a:gd name="connsiteY1" fmla="*/ 0 h 286803"/>
              <a:gd name="connsiteX2" fmla="*/ 717009 w 717009"/>
              <a:gd name="connsiteY2" fmla="*/ 143402 h 286803"/>
              <a:gd name="connsiteX3" fmla="*/ 573608 w 717009"/>
              <a:gd name="connsiteY3" fmla="*/ 286803 h 286803"/>
              <a:gd name="connsiteX4" fmla="*/ 0 w 717009"/>
              <a:gd name="connsiteY4" fmla="*/ 286803 h 286803"/>
              <a:gd name="connsiteX5" fmla="*/ 143402 w 717009"/>
              <a:gd name="connsiteY5" fmla="*/ 143402 h 286803"/>
              <a:gd name="connsiteX6" fmla="*/ 0 w 717009"/>
              <a:gd name="connsiteY6" fmla="*/ 0 h 28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7009" h="286803">
                <a:moveTo>
                  <a:pt x="0" y="0"/>
                </a:moveTo>
                <a:lnTo>
                  <a:pt x="573608" y="0"/>
                </a:lnTo>
                <a:lnTo>
                  <a:pt x="717009" y="143402"/>
                </a:lnTo>
                <a:lnTo>
                  <a:pt x="573608" y="286803"/>
                </a:lnTo>
                <a:lnTo>
                  <a:pt x="0" y="286803"/>
                </a:lnTo>
                <a:lnTo>
                  <a:pt x="143402" y="143402"/>
                </a:lnTo>
                <a:lnTo>
                  <a:pt x="0" y="0"/>
                </a:lnTo>
                <a:close/>
              </a:path>
            </a:pathLst>
          </a:custGeom>
          <a:solidFill>
            <a:schemeClr val="accent3">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9752" tIns="3175" rIns="143401" bIns="3175" numCol="1" spcCol="1270" anchor="ctr" anchorCtr="0">
            <a:noAutofit/>
          </a:bodyPr>
          <a:lstStyle/>
          <a:p>
            <a:pPr marL="0" lvl="0" indent="0" algn="ctr" defTabSz="222250">
              <a:lnSpc>
                <a:spcPct val="90000"/>
              </a:lnSpc>
              <a:spcBef>
                <a:spcPct val="0"/>
              </a:spcBef>
              <a:spcAft>
                <a:spcPct val="35000"/>
              </a:spcAft>
              <a:buNone/>
            </a:pPr>
            <a:r>
              <a:rPr lang="vi-VN" sz="1600" b="0" i="0" kern="1200">
                <a:solidFill>
                  <a:srgbClr val="FFFF00"/>
                </a:solidFill>
              </a:rPr>
              <a:t>v = s/t</a:t>
            </a:r>
            <a:endParaRPr lang="en-US" sz="1600" kern="1200">
              <a:solidFill>
                <a:srgbClr val="FFFF00"/>
              </a:solidFill>
            </a:endParaRPr>
          </a:p>
        </p:txBody>
      </p:sp>
      <mc:AlternateContent xmlns:mc="http://schemas.openxmlformats.org/markup-compatibility/2006">
        <mc:Choice xmlns:a14="http://schemas.microsoft.com/office/drawing/2010/main" Requires="a14">
          <p:sp>
            <p:nvSpPr>
              <p:cNvPr id="23" name="Freeform: Shape 22" descr="n185 Fb Thu Huong Pham">
                <a:extLst>
                  <a:ext uri="{FF2B5EF4-FFF2-40B4-BE49-F238E27FC236}">
                    <a16:creationId xmlns:a16="http://schemas.microsoft.com/office/drawing/2014/main" id="{5BD74C6B-9DAF-0DD5-F530-F8FC43722752}"/>
                  </a:ext>
                </a:extLst>
              </p:cNvPr>
              <p:cNvSpPr/>
              <p:nvPr/>
            </p:nvSpPr>
            <p:spPr>
              <a:xfrm>
                <a:off x="4754881" y="1803902"/>
                <a:ext cx="3627120" cy="697605"/>
              </a:xfrm>
              <a:custGeom>
                <a:avLst/>
                <a:gdLst>
                  <a:gd name="connsiteX0" fmla="*/ 0 w 717009"/>
                  <a:gd name="connsiteY0" fmla="*/ 0 h 286803"/>
                  <a:gd name="connsiteX1" fmla="*/ 573608 w 717009"/>
                  <a:gd name="connsiteY1" fmla="*/ 0 h 286803"/>
                  <a:gd name="connsiteX2" fmla="*/ 717009 w 717009"/>
                  <a:gd name="connsiteY2" fmla="*/ 143402 h 286803"/>
                  <a:gd name="connsiteX3" fmla="*/ 573608 w 717009"/>
                  <a:gd name="connsiteY3" fmla="*/ 286803 h 286803"/>
                  <a:gd name="connsiteX4" fmla="*/ 0 w 717009"/>
                  <a:gd name="connsiteY4" fmla="*/ 286803 h 286803"/>
                  <a:gd name="connsiteX5" fmla="*/ 143402 w 717009"/>
                  <a:gd name="connsiteY5" fmla="*/ 143402 h 286803"/>
                  <a:gd name="connsiteX6" fmla="*/ 0 w 717009"/>
                  <a:gd name="connsiteY6" fmla="*/ 0 h 28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7009" h="286803">
                    <a:moveTo>
                      <a:pt x="0" y="0"/>
                    </a:moveTo>
                    <a:lnTo>
                      <a:pt x="573608" y="0"/>
                    </a:lnTo>
                    <a:lnTo>
                      <a:pt x="717009" y="143402"/>
                    </a:lnTo>
                    <a:lnTo>
                      <a:pt x="573608" y="286803"/>
                    </a:lnTo>
                    <a:lnTo>
                      <a:pt x="0" y="286803"/>
                    </a:lnTo>
                    <a:lnTo>
                      <a:pt x="143402" y="143402"/>
                    </a:lnTo>
                    <a:lnTo>
                      <a:pt x="0" y="0"/>
                    </a:lnTo>
                    <a:close/>
                  </a:path>
                </a:pathLst>
              </a:custGeom>
              <a:solidFill>
                <a:schemeClr val="accent3">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9752" tIns="3175" rIns="143401" bIns="3175" numCol="1" spcCol="1270" anchor="ctr" anchorCtr="0">
                <a:noAutofit/>
              </a:bodyPr>
              <a:lstStyle/>
              <a:p>
                <a:pPr marL="0" lvl="0" indent="0" algn="ctr" defTabSz="222250">
                  <a:lnSpc>
                    <a:spcPct val="90000"/>
                  </a:lnSpc>
                  <a:spcBef>
                    <a:spcPct val="0"/>
                  </a:spcBef>
                  <a:spcAft>
                    <a:spcPct val="35000"/>
                  </a:spcAft>
                  <a:buNone/>
                </a:pPr>
                <a14:m>
                  <m:oMath xmlns:m="http://schemas.openxmlformats.org/officeDocument/2006/math">
                    <m:r>
                      <a:rPr lang="vi-VN" sz="1600" b="0" i="1" kern="1200" smtClean="0">
                        <a:solidFill>
                          <a:srgbClr val="FFFF00"/>
                        </a:solidFill>
                        <a:latin typeface="Cambria Math" panose="02040503050406030204" pitchFamily="18" charset="0"/>
                      </a:rPr>
                      <m:t>𝜆</m:t>
                    </m:r>
                  </m:oMath>
                </a14:m>
                <a:r>
                  <a:rPr lang="vi-VN" sz="1600" b="0" i="0" kern="1200" dirty="0">
                    <a:solidFill>
                      <a:srgbClr val="FFFF00"/>
                    </a:solidFill>
                  </a:rPr>
                  <a:t> = v/f</a:t>
                </a:r>
                <a:endParaRPr lang="en-US" sz="1600" kern="1200" dirty="0">
                  <a:solidFill>
                    <a:srgbClr val="FFFF00"/>
                  </a:solidFill>
                </a:endParaRPr>
              </a:p>
            </p:txBody>
          </p:sp>
        </mc:Choice>
        <mc:Fallback>
          <p:sp>
            <p:nvSpPr>
              <p:cNvPr id="23" name="Freeform: Shape 22" descr="n185 Fb Thu Huong Pham">
                <a:extLst>
                  <a:ext uri="{FF2B5EF4-FFF2-40B4-BE49-F238E27FC236}">
                    <a16:creationId xmlns:a16="http://schemas.microsoft.com/office/drawing/2014/main" id="{5BD74C6B-9DAF-0DD5-F530-F8FC43722752}"/>
                  </a:ext>
                </a:extLst>
              </p:cNvPr>
              <p:cNvSpPr>
                <a:spLocks noRot="1" noChangeAspect="1" noMove="1" noResize="1" noEditPoints="1" noAdjustHandles="1" noChangeArrowheads="1" noChangeShapeType="1" noTextEdit="1"/>
              </p:cNvSpPr>
              <p:nvPr/>
            </p:nvSpPr>
            <p:spPr>
              <a:xfrm>
                <a:off x="4754881" y="1803902"/>
                <a:ext cx="3627120" cy="697605"/>
              </a:xfrm>
              <a:custGeom>
                <a:avLst/>
                <a:gdLst>
                  <a:gd name="connsiteX0" fmla="*/ 0 w 717009"/>
                  <a:gd name="connsiteY0" fmla="*/ 0 h 286803"/>
                  <a:gd name="connsiteX1" fmla="*/ 573608 w 717009"/>
                  <a:gd name="connsiteY1" fmla="*/ 0 h 286803"/>
                  <a:gd name="connsiteX2" fmla="*/ 717009 w 717009"/>
                  <a:gd name="connsiteY2" fmla="*/ 143402 h 286803"/>
                  <a:gd name="connsiteX3" fmla="*/ 573608 w 717009"/>
                  <a:gd name="connsiteY3" fmla="*/ 286803 h 286803"/>
                  <a:gd name="connsiteX4" fmla="*/ 0 w 717009"/>
                  <a:gd name="connsiteY4" fmla="*/ 286803 h 286803"/>
                  <a:gd name="connsiteX5" fmla="*/ 143402 w 717009"/>
                  <a:gd name="connsiteY5" fmla="*/ 143402 h 286803"/>
                  <a:gd name="connsiteX6" fmla="*/ 0 w 717009"/>
                  <a:gd name="connsiteY6" fmla="*/ 0 h 28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7009" h="286803">
                    <a:moveTo>
                      <a:pt x="0" y="0"/>
                    </a:moveTo>
                    <a:lnTo>
                      <a:pt x="573608" y="0"/>
                    </a:lnTo>
                    <a:lnTo>
                      <a:pt x="717009" y="143402"/>
                    </a:lnTo>
                    <a:lnTo>
                      <a:pt x="573608" y="286803"/>
                    </a:lnTo>
                    <a:lnTo>
                      <a:pt x="0" y="286803"/>
                    </a:lnTo>
                    <a:lnTo>
                      <a:pt x="143402" y="143402"/>
                    </a:lnTo>
                    <a:lnTo>
                      <a:pt x="0" y="0"/>
                    </a:lnTo>
                    <a:close/>
                  </a:path>
                </a:pathLst>
              </a:cu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4" name="Freeform: Shape 23" descr="n185 Fb Thu Huong Pham">
                <a:extLst>
                  <a:ext uri="{FF2B5EF4-FFF2-40B4-BE49-F238E27FC236}">
                    <a16:creationId xmlns:a16="http://schemas.microsoft.com/office/drawing/2014/main" id="{2201D400-1130-A6A3-6D0B-DCE7BFD88873}"/>
                  </a:ext>
                </a:extLst>
              </p:cNvPr>
              <p:cNvSpPr/>
              <p:nvPr/>
            </p:nvSpPr>
            <p:spPr>
              <a:xfrm>
                <a:off x="4754881" y="2530593"/>
                <a:ext cx="3627120" cy="697605"/>
              </a:xfrm>
              <a:custGeom>
                <a:avLst/>
                <a:gdLst>
                  <a:gd name="connsiteX0" fmla="*/ 0 w 717009"/>
                  <a:gd name="connsiteY0" fmla="*/ 0 h 286803"/>
                  <a:gd name="connsiteX1" fmla="*/ 573608 w 717009"/>
                  <a:gd name="connsiteY1" fmla="*/ 0 h 286803"/>
                  <a:gd name="connsiteX2" fmla="*/ 717009 w 717009"/>
                  <a:gd name="connsiteY2" fmla="*/ 143402 h 286803"/>
                  <a:gd name="connsiteX3" fmla="*/ 573608 w 717009"/>
                  <a:gd name="connsiteY3" fmla="*/ 286803 h 286803"/>
                  <a:gd name="connsiteX4" fmla="*/ 0 w 717009"/>
                  <a:gd name="connsiteY4" fmla="*/ 286803 h 286803"/>
                  <a:gd name="connsiteX5" fmla="*/ 143402 w 717009"/>
                  <a:gd name="connsiteY5" fmla="*/ 143402 h 286803"/>
                  <a:gd name="connsiteX6" fmla="*/ 0 w 717009"/>
                  <a:gd name="connsiteY6" fmla="*/ 0 h 28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7009" h="286803">
                    <a:moveTo>
                      <a:pt x="0" y="0"/>
                    </a:moveTo>
                    <a:lnTo>
                      <a:pt x="573608" y="0"/>
                    </a:lnTo>
                    <a:lnTo>
                      <a:pt x="717009" y="143402"/>
                    </a:lnTo>
                    <a:lnTo>
                      <a:pt x="573608" y="286803"/>
                    </a:lnTo>
                    <a:lnTo>
                      <a:pt x="0" y="286803"/>
                    </a:lnTo>
                    <a:lnTo>
                      <a:pt x="143402" y="143402"/>
                    </a:lnTo>
                    <a:lnTo>
                      <a:pt x="0" y="0"/>
                    </a:lnTo>
                    <a:close/>
                  </a:path>
                </a:pathLst>
              </a:custGeom>
              <a:solidFill>
                <a:schemeClr val="accent3">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9752" tIns="3175" rIns="143401" bIns="3175" numCol="1" spcCol="1270" anchor="ctr" anchorCtr="0">
                <a:noAutofit/>
              </a:bodyPr>
              <a:lstStyle/>
              <a:p>
                <a:pPr marL="0" lvl="0" indent="0" algn="ctr" defTabSz="222250">
                  <a:lnSpc>
                    <a:spcPct val="90000"/>
                  </a:lnSpc>
                  <a:spcBef>
                    <a:spcPct val="0"/>
                  </a:spcBef>
                  <a:spcAft>
                    <a:spcPct val="35000"/>
                  </a:spcAft>
                  <a:buNone/>
                </a:pPr>
                <a:r>
                  <a:rPr lang="vi-VN" sz="1600" b="0" i="0" kern="1200" dirty="0">
                    <a:solidFill>
                      <a:srgbClr val="FFFF00"/>
                    </a:solidFill>
                  </a:rPr>
                  <a:t>i = </a:t>
                </a:r>
                <a14:m>
                  <m:oMath xmlns:m="http://schemas.openxmlformats.org/officeDocument/2006/math">
                    <m:f>
                      <m:fPr>
                        <m:ctrlPr>
                          <a:rPr lang="en-US" sz="1600" b="0" i="1" kern="1200">
                            <a:solidFill>
                              <a:srgbClr val="FFFF00"/>
                            </a:solidFill>
                            <a:latin typeface="Cambria Math" panose="02040503050406030204" pitchFamily="18" charset="0"/>
                          </a:rPr>
                        </m:ctrlPr>
                      </m:fPr>
                      <m:num>
                        <m:r>
                          <a:rPr lang="vi-VN" sz="1600" b="0" i="1" kern="1200">
                            <a:solidFill>
                              <a:srgbClr val="FFFF00"/>
                            </a:solidFill>
                            <a:latin typeface="Cambria Math" panose="02040503050406030204" pitchFamily="18" charset="0"/>
                          </a:rPr>
                          <m:t>𝜆</m:t>
                        </m:r>
                        <m:r>
                          <a:rPr lang="vi-VN" sz="1600" b="0" i="1" kern="1200">
                            <a:solidFill>
                              <a:srgbClr val="FFFF00"/>
                            </a:solidFill>
                            <a:latin typeface="Cambria Math" panose="02040503050406030204" pitchFamily="18" charset="0"/>
                          </a:rPr>
                          <m:t>𝐷</m:t>
                        </m:r>
                      </m:num>
                      <m:den>
                        <m:r>
                          <a:rPr lang="vi-VN" sz="1600" b="0" i="1" kern="1200">
                            <a:solidFill>
                              <a:srgbClr val="FFFF00"/>
                            </a:solidFill>
                            <a:latin typeface="Cambria Math" panose="02040503050406030204" pitchFamily="18" charset="0"/>
                          </a:rPr>
                          <m:t>𝑎</m:t>
                        </m:r>
                      </m:den>
                    </m:f>
                  </m:oMath>
                </a14:m>
                <a:endParaRPr lang="en-US" sz="1600" kern="1200" dirty="0">
                  <a:solidFill>
                    <a:srgbClr val="FFFF00"/>
                  </a:solidFill>
                </a:endParaRPr>
              </a:p>
            </p:txBody>
          </p:sp>
        </mc:Choice>
        <mc:Fallback>
          <p:sp>
            <p:nvSpPr>
              <p:cNvPr id="24" name="Freeform: Shape 23" descr="n185 Fb Thu Huong Pham">
                <a:extLst>
                  <a:ext uri="{FF2B5EF4-FFF2-40B4-BE49-F238E27FC236}">
                    <a16:creationId xmlns:a16="http://schemas.microsoft.com/office/drawing/2014/main" id="{2201D400-1130-A6A3-6D0B-DCE7BFD88873}"/>
                  </a:ext>
                </a:extLst>
              </p:cNvPr>
              <p:cNvSpPr>
                <a:spLocks noRot="1" noChangeAspect="1" noMove="1" noResize="1" noEditPoints="1" noAdjustHandles="1" noChangeArrowheads="1" noChangeShapeType="1" noTextEdit="1"/>
              </p:cNvSpPr>
              <p:nvPr/>
            </p:nvSpPr>
            <p:spPr>
              <a:xfrm>
                <a:off x="4754881" y="2530593"/>
                <a:ext cx="3627120" cy="697605"/>
              </a:xfrm>
              <a:custGeom>
                <a:avLst/>
                <a:gdLst>
                  <a:gd name="connsiteX0" fmla="*/ 0 w 717009"/>
                  <a:gd name="connsiteY0" fmla="*/ 0 h 286803"/>
                  <a:gd name="connsiteX1" fmla="*/ 573608 w 717009"/>
                  <a:gd name="connsiteY1" fmla="*/ 0 h 286803"/>
                  <a:gd name="connsiteX2" fmla="*/ 717009 w 717009"/>
                  <a:gd name="connsiteY2" fmla="*/ 143402 h 286803"/>
                  <a:gd name="connsiteX3" fmla="*/ 573608 w 717009"/>
                  <a:gd name="connsiteY3" fmla="*/ 286803 h 286803"/>
                  <a:gd name="connsiteX4" fmla="*/ 0 w 717009"/>
                  <a:gd name="connsiteY4" fmla="*/ 286803 h 286803"/>
                  <a:gd name="connsiteX5" fmla="*/ 143402 w 717009"/>
                  <a:gd name="connsiteY5" fmla="*/ 143402 h 286803"/>
                  <a:gd name="connsiteX6" fmla="*/ 0 w 717009"/>
                  <a:gd name="connsiteY6" fmla="*/ 0 h 28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7009" h="286803">
                    <a:moveTo>
                      <a:pt x="0" y="0"/>
                    </a:moveTo>
                    <a:lnTo>
                      <a:pt x="573608" y="0"/>
                    </a:lnTo>
                    <a:lnTo>
                      <a:pt x="717009" y="143402"/>
                    </a:lnTo>
                    <a:lnTo>
                      <a:pt x="573608" y="286803"/>
                    </a:lnTo>
                    <a:lnTo>
                      <a:pt x="0" y="286803"/>
                    </a:lnTo>
                    <a:lnTo>
                      <a:pt x="143402" y="143402"/>
                    </a:lnTo>
                    <a:lnTo>
                      <a:pt x="0" y="0"/>
                    </a:lnTo>
                    <a:close/>
                  </a:path>
                </a:pathLst>
              </a:custGeom>
              <a:blipFill>
                <a:blip r:embed="rId4"/>
                <a:stretch>
                  <a:fillRect/>
                </a:stretch>
              </a:blipFill>
            </p:spPr>
            <p:txBody>
              <a:bodyPr/>
              <a:lstStyle/>
              <a:p>
                <a:r>
                  <a:rPr lang="en-US">
                    <a:noFill/>
                  </a:rPr>
                  <a:t> </a:t>
                </a:r>
              </a:p>
            </p:txBody>
          </p:sp>
        </mc:Fallback>
      </mc:AlternateContent>
      <p:sp>
        <p:nvSpPr>
          <p:cNvPr id="26" name="Freeform: Shape 25" descr="n185 Fb Thu Huong Pham">
            <a:extLst>
              <a:ext uri="{FF2B5EF4-FFF2-40B4-BE49-F238E27FC236}">
                <a16:creationId xmlns:a16="http://schemas.microsoft.com/office/drawing/2014/main" id="{F610D570-9B59-E38B-6511-B625F556A353}"/>
              </a:ext>
            </a:extLst>
          </p:cNvPr>
          <p:cNvSpPr/>
          <p:nvPr/>
        </p:nvSpPr>
        <p:spPr>
          <a:xfrm>
            <a:off x="4754881" y="3999212"/>
            <a:ext cx="3672842" cy="1010029"/>
          </a:xfrm>
          <a:custGeom>
            <a:avLst/>
            <a:gdLst>
              <a:gd name="connsiteX0" fmla="*/ 0 w 717009"/>
              <a:gd name="connsiteY0" fmla="*/ 0 h 286803"/>
              <a:gd name="connsiteX1" fmla="*/ 573608 w 717009"/>
              <a:gd name="connsiteY1" fmla="*/ 0 h 286803"/>
              <a:gd name="connsiteX2" fmla="*/ 717009 w 717009"/>
              <a:gd name="connsiteY2" fmla="*/ 143402 h 286803"/>
              <a:gd name="connsiteX3" fmla="*/ 573608 w 717009"/>
              <a:gd name="connsiteY3" fmla="*/ 286803 h 286803"/>
              <a:gd name="connsiteX4" fmla="*/ 0 w 717009"/>
              <a:gd name="connsiteY4" fmla="*/ 286803 h 286803"/>
              <a:gd name="connsiteX5" fmla="*/ 143402 w 717009"/>
              <a:gd name="connsiteY5" fmla="*/ 143402 h 286803"/>
              <a:gd name="connsiteX6" fmla="*/ 0 w 717009"/>
              <a:gd name="connsiteY6" fmla="*/ 0 h 28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7009" h="286803">
                <a:moveTo>
                  <a:pt x="0" y="0"/>
                </a:moveTo>
                <a:lnTo>
                  <a:pt x="573608" y="0"/>
                </a:lnTo>
                <a:lnTo>
                  <a:pt x="717009" y="143402"/>
                </a:lnTo>
                <a:lnTo>
                  <a:pt x="573608" y="286803"/>
                </a:lnTo>
                <a:lnTo>
                  <a:pt x="0" y="286803"/>
                </a:lnTo>
                <a:lnTo>
                  <a:pt x="143402" y="143402"/>
                </a:lnTo>
                <a:lnTo>
                  <a:pt x="0" y="0"/>
                </a:lnTo>
                <a:close/>
              </a:path>
            </a:pathLst>
          </a:custGeom>
          <a:solidFill>
            <a:schemeClr val="accent3">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9752" tIns="3175" rIns="143401" bIns="3175" numCol="1" spcCol="1270" anchor="ctr" anchorCtr="0">
            <a:noAutofit/>
          </a:bodyPr>
          <a:lstStyle/>
          <a:p>
            <a:pPr marL="0" lvl="0" indent="0" algn="ctr" defTabSz="222250">
              <a:lnSpc>
                <a:spcPct val="90000"/>
              </a:lnSpc>
              <a:spcBef>
                <a:spcPct val="0"/>
              </a:spcBef>
              <a:spcAft>
                <a:spcPct val="35000"/>
              </a:spcAft>
              <a:buNone/>
            </a:pPr>
            <a:endParaRPr lang="en-US" sz="1600" kern="1200" dirty="0">
              <a:solidFill>
                <a:srgbClr val="FFFF00"/>
              </a:solidFill>
            </a:endParaRPr>
          </a:p>
        </p:txBody>
      </p:sp>
      <p:grpSp>
        <p:nvGrpSpPr>
          <p:cNvPr id="29" name="Group 28" descr="n185 Fb Thu Huong Pham">
            <a:extLst>
              <a:ext uri="{FF2B5EF4-FFF2-40B4-BE49-F238E27FC236}">
                <a16:creationId xmlns:a16="http://schemas.microsoft.com/office/drawing/2014/main" id="{D15A17B4-5F6B-1B15-2D47-95F6463F2DB7}"/>
              </a:ext>
            </a:extLst>
          </p:cNvPr>
          <p:cNvGrpSpPr/>
          <p:nvPr/>
        </p:nvGrpSpPr>
        <p:grpSpPr>
          <a:xfrm>
            <a:off x="4754881" y="1058898"/>
            <a:ext cx="3627120" cy="757130"/>
            <a:chOff x="4869181" y="1081758"/>
            <a:chExt cx="3627120" cy="757130"/>
          </a:xfrm>
        </p:grpSpPr>
        <p:sp>
          <p:nvSpPr>
            <p:cNvPr id="22" name="Freeform: Shape 21">
              <a:extLst>
                <a:ext uri="{FF2B5EF4-FFF2-40B4-BE49-F238E27FC236}">
                  <a16:creationId xmlns:a16="http://schemas.microsoft.com/office/drawing/2014/main" id="{DCE61544-326C-4873-5E20-0D35F8E035C6}"/>
                </a:ext>
              </a:extLst>
            </p:cNvPr>
            <p:cNvSpPr/>
            <p:nvPr/>
          </p:nvSpPr>
          <p:spPr>
            <a:xfrm>
              <a:off x="4869181" y="1092452"/>
              <a:ext cx="3627120" cy="697605"/>
            </a:xfrm>
            <a:custGeom>
              <a:avLst/>
              <a:gdLst>
                <a:gd name="connsiteX0" fmla="*/ 0 w 717009"/>
                <a:gd name="connsiteY0" fmla="*/ 0 h 286803"/>
                <a:gd name="connsiteX1" fmla="*/ 573608 w 717009"/>
                <a:gd name="connsiteY1" fmla="*/ 0 h 286803"/>
                <a:gd name="connsiteX2" fmla="*/ 717009 w 717009"/>
                <a:gd name="connsiteY2" fmla="*/ 143402 h 286803"/>
                <a:gd name="connsiteX3" fmla="*/ 573608 w 717009"/>
                <a:gd name="connsiteY3" fmla="*/ 286803 h 286803"/>
                <a:gd name="connsiteX4" fmla="*/ 0 w 717009"/>
                <a:gd name="connsiteY4" fmla="*/ 286803 h 286803"/>
                <a:gd name="connsiteX5" fmla="*/ 143402 w 717009"/>
                <a:gd name="connsiteY5" fmla="*/ 143402 h 286803"/>
                <a:gd name="connsiteX6" fmla="*/ 0 w 717009"/>
                <a:gd name="connsiteY6" fmla="*/ 0 h 28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7009" h="286803">
                  <a:moveTo>
                    <a:pt x="0" y="0"/>
                  </a:moveTo>
                  <a:lnTo>
                    <a:pt x="573608" y="0"/>
                  </a:lnTo>
                  <a:lnTo>
                    <a:pt x="717009" y="143402"/>
                  </a:lnTo>
                  <a:lnTo>
                    <a:pt x="573608" y="286803"/>
                  </a:lnTo>
                  <a:lnTo>
                    <a:pt x="0" y="286803"/>
                  </a:lnTo>
                  <a:lnTo>
                    <a:pt x="143402" y="143402"/>
                  </a:lnTo>
                  <a:lnTo>
                    <a:pt x="0" y="0"/>
                  </a:lnTo>
                  <a:close/>
                </a:path>
              </a:pathLst>
            </a:custGeom>
            <a:solidFill>
              <a:schemeClr val="accent3">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9752" tIns="3175" rIns="143401" bIns="3175" numCol="1" spcCol="1270" anchor="ctr" anchorCtr="0">
              <a:noAutofit/>
            </a:bodyPr>
            <a:lstStyle/>
            <a:p>
              <a:pPr marL="0" lvl="0" indent="0" algn="ctr" defTabSz="222250">
                <a:lnSpc>
                  <a:spcPct val="90000"/>
                </a:lnSpc>
                <a:spcBef>
                  <a:spcPct val="0"/>
                </a:spcBef>
                <a:spcAft>
                  <a:spcPct val="35000"/>
                </a:spcAft>
                <a:buNone/>
              </a:pPr>
              <a:endParaRPr lang="en-US" sz="1600" kern="1200" dirty="0">
                <a:solidFill>
                  <a:srgbClr val="FFFF00"/>
                </a:solidFill>
              </a:endParaRPr>
            </a:p>
          </p:txBody>
        </p:sp>
        <p:sp>
          <p:nvSpPr>
            <p:cNvPr id="28" name="TextBox 27">
              <a:extLst>
                <a:ext uri="{FF2B5EF4-FFF2-40B4-BE49-F238E27FC236}">
                  <a16:creationId xmlns:a16="http://schemas.microsoft.com/office/drawing/2014/main" id="{FBE79BFC-C813-C141-1986-64433C2D714A}"/>
                </a:ext>
              </a:extLst>
            </p:cNvPr>
            <p:cNvSpPr txBox="1"/>
            <p:nvPr/>
          </p:nvSpPr>
          <p:spPr>
            <a:xfrm>
              <a:off x="5577841" y="1081758"/>
              <a:ext cx="2209800" cy="757130"/>
            </a:xfrm>
            <a:prstGeom prst="rect">
              <a:avLst/>
            </a:prstGeom>
            <a:noFill/>
          </p:spPr>
          <p:txBody>
            <a:bodyPr wrap="square">
              <a:spAutoFit/>
            </a:bodyPr>
            <a:lstStyle/>
            <a:p>
              <a:pPr marL="0" lvl="0" indent="0" algn="ctr" defTabSz="222250">
                <a:lnSpc>
                  <a:spcPct val="90000"/>
                </a:lnSpc>
                <a:spcBef>
                  <a:spcPct val="0"/>
                </a:spcBef>
                <a:spcAft>
                  <a:spcPct val="35000"/>
                </a:spcAft>
                <a:buNone/>
              </a:pPr>
              <a:r>
                <a:rPr lang="vi-VN" sz="1600" b="0" i="0" kern="1200" dirty="0">
                  <a:solidFill>
                    <a:srgbClr val="FFFF00"/>
                  </a:solidFill>
                </a:rPr>
                <a:t>khoảng cách ngắn nhất giữa hai ngọn sóng liên tiếp</a:t>
              </a:r>
              <a:endParaRPr lang="en-US" sz="1600" kern="1200" dirty="0">
                <a:solidFill>
                  <a:srgbClr val="FFFF00"/>
                </a:solidFill>
              </a:endParaRPr>
            </a:p>
          </p:txBody>
        </p:sp>
      </p:grpSp>
      <p:grpSp>
        <p:nvGrpSpPr>
          <p:cNvPr id="416" name="Group 415" descr="n185 Fb Thu Huong Pham">
            <a:extLst>
              <a:ext uri="{FF2B5EF4-FFF2-40B4-BE49-F238E27FC236}">
                <a16:creationId xmlns:a16="http://schemas.microsoft.com/office/drawing/2014/main" id="{F65354AF-A1FC-0FEF-269A-46B5A16834D8}"/>
              </a:ext>
            </a:extLst>
          </p:cNvPr>
          <p:cNvGrpSpPr/>
          <p:nvPr/>
        </p:nvGrpSpPr>
        <p:grpSpPr>
          <a:xfrm>
            <a:off x="4754881" y="3250380"/>
            <a:ext cx="3627120" cy="757130"/>
            <a:chOff x="4869181" y="3463740"/>
            <a:chExt cx="3627120" cy="757130"/>
          </a:xfrm>
        </p:grpSpPr>
        <p:sp>
          <p:nvSpPr>
            <p:cNvPr id="25" name="Freeform: Shape 24">
              <a:extLst>
                <a:ext uri="{FF2B5EF4-FFF2-40B4-BE49-F238E27FC236}">
                  <a16:creationId xmlns:a16="http://schemas.microsoft.com/office/drawing/2014/main" id="{8C6D9E03-DC14-6D65-AB2D-EE55D2F4E382}"/>
                </a:ext>
              </a:extLst>
            </p:cNvPr>
            <p:cNvSpPr/>
            <p:nvPr/>
          </p:nvSpPr>
          <p:spPr>
            <a:xfrm>
              <a:off x="4869181" y="3478263"/>
              <a:ext cx="3627120" cy="697605"/>
            </a:xfrm>
            <a:custGeom>
              <a:avLst/>
              <a:gdLst>
                <a:gd name="connsiteX0" fmla="*/ 0 w 717009"/>
                <a:gd name="connsiteY0" fmla="*/ 0 h 286803"/>
                <a:gd name="connsiteX1" fmla="*/ 573608 w 717009"/>
                <a:gd name="connsiteY1" fmla="*/ 0 h 286803"/>
                <a:gd name="connsiteX2" fmla="*/ 717009 w 717009"/>
                <a:gd name="connsiteY2" fmla="*/ 143402 h 286803"/>
                <a:gd name="connsiteX3" fmla="*/ 573608 w 717009"/>
                <a:gd name="connsiteY3" fmla="*/ 286803 h 286803"/>
                <a:gd name="connsiteX4" fmla="*/ 0 w 717009"/>
                <a:gd name="connsiteY4" fmla="*/ 286803 h 286803"/>
                <a:gd name="connsiteX5" fmla="*/ 143402 w 717009"/>
                <a:gd name="connsiteY5" fmla="*/ 143402 h 286803"/>
                <a:gd name="connsiteX6" fmla="*/ 0 w 717009"/>
                <a:gd name="connsiteY6" fmla="*/ 0 h 28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7009" h="286803">
                  <a:moveTo>
                    <a:pt x="0" y="0"/>
                  </a:moveTo>
                  <a:lnTo>
                    <a:pt x="573608" y="0"/>
                  </a:lnTo>
                  <a:lnTo>
                    <a:pt x="717009" y="143402"/>
                  </a:lnTo>
                  <a:lnTo>
                    <a:pt x="573608" y="286803"/>
                  </a:lnTo>
                  <a:lnTo>
                    <a:pt x="0" y="286803"/>
                  </a:lnTo>
                  <a:lnTo>
                    <a:pt x="143402" y="143402"/>
                  </a:lnTo>
                  <a:lnTo>
                    <a:pt x="0" y="0"/>
                  </a:lnTo>
                  <a:close/>
                </a:path>
              </a:pathLst>
            </a:custGeom>
            <a:solidFill>
              <a:schemeClr val="accent3">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9752" tIns="3175" rIns="143401" bIns="3175" numCol="1" spcCol="1270" anchor="ctr" anchorCtr="0">
              <a:noAutofit/>
            </a:bodyPr>
            <a:lstStyle/>
            <a:p>
              <a:pPr marL="0" lvl="0" indent="0" algn="ctr" defTabSz="222250">
                <a:lnSpc>
                  <a:spcPct val="90000"/>
                </a:lnSpc>
                <a:spcBef>
                  <a:spcPct val="0"/>
                </a:spcBef>
                <a:spcAft>
                  <a:spcPct val="35000"/>
                </a:spcAft>
                <a:buNone/>
              </a:pPr>
              <a:endParaRPr lang="en-US" sz="1600" kern="1200" dirty="0">
                <a:solidFill>
                  <a:srgbClr val="FFFF00"/>
                </a:solidFill>
              </a:endParaRPr>
            </a:p>
          </p:txBody>
        </p:sp>
        <p:sp>
          <p:nvSpPr>
            <p:cNvPr id="31" name="TextBox 30">
              <a:extLst>
                <a:ext uri="{FF2B5EF4-FFF2-40B4-BE49-F238E27FC236}">
                  <a16:creationId xmlns:a16="http://schemas.microsoft.com/office/drawing/2014/main" id="{01A8AFF8-5A67-1BDC-CC31-AF5F337C033E}"/>
                </a:ext>
              </a:extLst>
            </p:cNvPr>
            <p:cNvSpPr txBox="1"/>
            <p:nvPr/>
          </p:nvSpPr>
          <p:spPr>
            <a:xfrm>
              <a:off x="5486402" y="3463740"/>
              <a:ext cx="2301239" cy="757130"/>
            </a:xfrm>
            <a:prstGeom prst="rect">
              <a:avLst/>
            </a:prstGeom>
            <a:noFill/>
          </p:spPr>
          <p:txBody>
            <a:bodyPr wrap="square">
              <a:spAutoFit/>
            </a:bodyPr>
            <a:lstStyle/>
            <a:p>
              <a:pPr marL="0" lvl="0" indent="0" algn="ctr" defTabSz="222250">
                <a:lnSpc>
                  <a:spcPct val="90000"/>
                </a:lnSpc>
                <a:spcBef>
                  <a:spcPct val="0"/>
                </a:spcBef>
                <a:spcAft>
                  <a:spcPct val="35000"/>
                </a:spcAft>
                <a:buNone/>
              </a:pPr>
              <a:r>
                <a:rPr lang="vi-VN" sz="1600" b="0" i="0" kern="1200" dirty="0">
                  <a:solidFill>
                    <a:srgbClr val="FFFF00"/>
                  </a:solidFill>
                </a:rPr>
                <a:t>số các ngọn sóng đi qua một điểm đang xét trong 1 đvi thời gian</a:t>
              </a:r>
              <a:endParaRPr lang="en-US" sz="1600" kern="1200" dirty="0">
                <a:solidFill>
                  <a:srgbClr val="FFFF00"/>
                </a:solidFill>
              </a:endParaRPr>
            </a:p>
          </p:txBody>
        </p:sp>
      </p:grpSp>
      <p:sp>
        <p:nvSpPr>
          <p:cNvPr id="418" name="TextBox 417" descr="n185 Fb Thu Huong Pham">
            <a:extLst>
              <a:ext uri="{FF2B5EF4-FFF2-40B4-BE49-F238E27FC236}">
                <a16:creationId xmlns:a16="http://schemas.microsoft.com/office/drawing/2014/main" id="{7285E19B-54F1-DAE8-AAEA-42A10DF7D97C}"/>
              </a:ext>
            </a:extLst>
          </p:cNvPr>
          <p:cNvSpPr txBox="1"/>
          <p:nvPr/>
        </p:nvSpPr>
        <p:spPr>
          <a:xfrm>
            <a:off x="5417819" y="4029690"/>
            <a:ext cx="2506981" cy="978729"/>
          </a:xfrm>
          <a:prstGeom prst="rect">
            <a:avLst/>
          </a:prstGeom>
          <a:noFill/>
        </p:spPr>
        <p:txBody>
          <a:bodyPr wrap="square">
            <a:spAutoFit/>
          </a:bodyPr>
          <a:lstStyle/>
          <a:p>
            <a:pPr marL="0" lvl="0" indent="0" algn="ctr" defTabSz="222250">
              <a:lnSpc>
                <a:spcPct val="90000"/>
              </a:lnSpc>
              <a:spcBef>
                <a:spcPct val="0"/>
              </a:spcBef>
              <a:spcAft>
                <a:spcPct val="35000"/>
              </a:spcAft>
              <a:buNone/>
            </a:pPr>
            <a:r>
              <a:rPr lang="vi-VN" sz="1600" b="0" i="0" kern="1200" dirty="0">
                <a:solidFill>
                  <a:srgbClr val="FFFF00"/>
                </a:solidFill>
              </a:rPr>
              <a:t>khi 2 sóng kết hợp gặp nhau, có những điểm dao động cực mạnh và có những điểm đứng yên.</a:t>
            </a:r>
            <a:endParaRPr lang="en-US" sz="1600" kern="1200" dirty="0">
              <a:solidFill>
                <a:srgbClr val="FFFF00"/>
              </a:solidFill>
            </a:endParaRPr>
          </a:p>
        </p:txBody>
      </p:sp>
      <p:sp>
        <p:nvSpPr>
          <p:cNvPr id="419" name="Rectangle: Rounded Corners 418" descr="n185 Fb Thu Huong Pham">
            <a:extLst>
              <a:ext uri="{FF2B5EF4-FFF2-40B4-BE49-F238E27FC236}">
                <a16:creationId xmlns:a16="http://schemas.microsoft.com/office/drawing/2014/main" id="{9DC73B77-7D6F-13D1-A50E-86DD8A3CE294}"/>
              </a:ext>
            </a:extLst>
          </p:cNvPr>
          <p:cNvSpPr/>
          <p:nvPr/>
        </p:nvSpPr>
        <p:spPr>
          <a:xfrm>
            <a:off x="563880" y="335281"/>
            <a:ext cx="1432560" cy="4673138"/>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descr="n185 Fb Thu Huong Pham">
            <a:extLst>
              <a:ext uri="{FF2B5EF4-FFF2-40B4-BE49-F238E27FC236}">
                <a16:creationId xmlns:a16="http://schemas.microsoft.com/office/drawing/2014/main" id="{33D4BEE3-D7D6-27BF-DB53-E3CA5152A3C7}"/>
              </a:ext>
            </a:extLst>
          </p:cNvPr>
          <p:cNvSpPr>
            <a:spLocks noGrp="1"/>
          </p:cNvSpPr>
          <p:nvPr>
            <p:ph type="title"/>
          </p:nvPr>
        </p:nvSpPr>
        <p:spPr>
          <a:xfrm>
            <a:off x="449580" y="641980"/>
            <a:ext cx="1661160" cy="738900"/>
          </a:xfrm>
        </p:spPr>
        <p:txBody>
          <a:bodyPr/>
          <a:lstStyle/>
          <a:p>
            <a:pPr algn="ctr"/>
            <a:r>
              <a:rPr lang="en-US" sz="3200" dirty="0" err="1"/>
              <a:t>Đáp</a:t>
            </a:r>
            <a:br>
              <a:rPr lang="en-US" sz="3200" dirty="0"/>
            </a:br>
            <a:r>
              <a:rPr lang="en-US" sz="3200" dirty="0" err="1"/>
              <a:t>án</a:t>
            </a:r>
            <a:br>
              <a:rPr lang="en-US" sz="3200" dirty="0"/>
            </a:br>
            <a:r>
              <a:rPr lang="en-US" sz="3200" dirty="0" err="1"/>
              <a:t>trò</a:t>
            </a:r>
            <a:br>
              <a:rPr lang="en-US" sz="3200" dirty="0"/>
            </a:br>
            <a:r>
              <a:rPr lang="en-US" sz="3200" dirty="0" err="1"/>
              <a:t>chơi</a:t>
            </a:r>
            <a:br>
              <a:rPr lang="en-US" sz="3200" dirty="0"/>
            </a:br>
            <a:r>
              <a:rPr lang="en-US" sz="3200" dirty="0" err="1"/>
              <a:t>nhanh</a:t>
            </a:r>
            <a:br>
              <a:rPr lang="en-US" sz="3200" dirty="0"/>
            </a:br>
            <a:r>
              <a:rPr lang="en-US" sz="3200" dirty="0" err="1"/>
              <a:t>tay</a:t>
            </a:r>
            <a:br>
              <a:rPr lang="en-US" sz="3200" dirty="0"/>
            </a:br>
            <a:r>
              <a:rPr lang="en-US" sz="3200" dirty="0" err="1"/>
              <a:t>tinh</a:t>
            </a:r>
            <a:br>
              <a:rPr lang="en-US" sz="3200" dirty="0"/>
            </a:br>
            <a:r>
              <a:rPr lang="en-US" sz="3200" dirty="0" err="1"/>
              <a:t>mắt</a:t>
            </a: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19"/>
                                        </p:tgtEl>
                                        <p:attrNameLst>
                                          <p:attrName>style.visibility</p:attrName>
                                        </p:attrNameLst>
                                      </p:cBhvr>
                                      <p:to>
                                        <p:strVal val="visible"/>
                                      </p:to>
                                    </p:set>
                                    <p:animEffect transition="in" filter="wipe(down)">
                                      <p:cBhvr>
                                        <p:cTn id="7" dur="500"/>
                                        <p:tgtEl>
                                          <p:spTgt spid="4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left)">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left)">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left)">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left)">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416"/>
                                        </p:tgtEl>
                                        <p:attrNameLst>
                                          <p:attrName>style.visibility</p:attrName>
                                        </p:attrNameLst>
                                      </p:cBhvr>
                                      <p:to>
                                        <p:strVal val="visible"/>
                                      </p:to>
                                    </p:set>
                                    <p:animEffect transition="in" filter="wipe(left)">
                                      <p:cBhvr>
                                        <p:cTn id="57" dur="500"/>
                                        <p:tgtEl>
                                          <p:spTgt spid="41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wipe(left)">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left)">
                                      <p:cBhvr>
                                        <p:cTn id="67" dur="500"/>
                                        <p:tgtEl>
                                          <p:spTgt spid="26"/>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418"/>
                                        </p:tgtEl>
                                        <p:attrNameLst>
                                          <p:attrName>style.visibility</p:attrName>
                                        </p:attrNameLst>
                                      </p:cBhvr>
                                      <p:to>
                                        <p:strVal val="visible"/>
                                      </p:to>
                                    </p:set>
                                    <p:animEffect transition="in" filter="wipe(left)">
                                      <p:cBhvr>
                                        <p:cTn id="70" dur="500"/>
                                        <p:tgtEl>
                                          <p:spTgt spid="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21" grpId="0" animBg="1"/>
      <p:bldP spid="23" grpId="0" animBg="1"/>
      <p:bldP spid="24" grpId="0" animBg="1"/>
      <p:bldP spid="26" grpId="0" animBg="1"/>
      <p:bldP spid="418" grpId="0"/>
      <p:bldP spid="4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13" name="Freeform: Shape 12" descr="n185 Fb Thu Huong Pham">
            <a:extLst>
              <a:ext uri="{FF2B5EF4-FFF2-40B4-BE49-F238E27FC236}">
                <a16:creationId xmlns:a16="http://schemas.microsoft.com/office/drawing/2014/main" id="{4AFF83B0-E68A-817E-30CC-EC13E544B738}"/>
              </a:ext>
            </a:extLst>
          </p:cNvPr>
          <p:cNvSpPr/>
          <p:nvPr/>
        </p:nvSpPr>
        <p:spPr>
          <a:xfrm>
            <a:off x="1790700" y="335281"/>
            <a:ext cx="3627119" cy="697606"/>
          </a:xfrm>
          <a:custGeom>
            <a:avLst/>
            <a:gdLst>
              <a:gd name="connsiteX0" fmla="*/ 0 w 1429285"/>
              <a:gd name="connsiteY0" fmla="*/ 0 h 571714"/>
              <a:gd name="connsiteX1" fmla="*/ 1143428 w 1429285"/>
              <a:gd name="connsiteY1" fmla="*/ 0 h 571714"/>
              <a:gd name="connsiteX2" fmla="*/ 1429285 w 1429285"/>
              <a:gd name="connsiteY2" fmla="*/ 285857 h 571714"/>
              <a:gd name="connsiteX3" fmla="*/ 1143428 w 1429285"/>
              <a:gd name="connsiteY3" fmla="*/ 571714 h 571714"/>
              <a:gd name="connsiteX4" fmla="*/ 0 w 1429285"/>
              <a:gd name="connsiteY4" fmla="*/ 571714 h 571714"/>
              <a:gd name="connsiteX5" fmla="*/ 285857 w 1429285"/>
              <a:gd name="connsiteY5" fmla="*/ 285857 h 571714"/>
              <a:gd name="connsiteX6" fmla="*/ 0 w 1429285"/>
              <a:gd name="connsiteY6" fmla="*/ 0 h 57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9285" h="571714">
                <a:moveTo>
                  <a:pt x="0" y="0"/>
                </a:moveTo>
                <a:lnTo>
                  <a:pt x="1143428" y="0"/>
                </a:lnTo>
                <a:lnTo>
                  <a:pt x="1429285" y="285857"/>
                </a:lnTo>
                <a:lnTo>
                  <a:pt x="1143428" y="571714"/>
                </a:lnTo>
                <a:lnTo>
                  <a:pt x="0" y="571714"/>
                </a:lnTo>
                <a:lnTo>
                  <a:pt x="285857" y="285857"/>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6177" tIns="10160" rIns="285857" bIns="10160" numCol="1" spcCol="1270" anchor="ctr" anchorCtr="0">
            <a:noAutofit/>
          </a:bodyPr>
          <a:lstStyle/>
          <a:p>
            <a:pPr marL="0" lvl="0" indent="0" algn="ctr" defTabSz="711200">
              <a:lnSpc>
                <a:spcPct val="90000"/>
              </a:lnSpc>
              <a:spcBef>
                <a:spcPct val="0"/>
              </a:spcBef>
              <a:spcAft>
                <a:spcPct val="35000"/>
              </a:spcAft>
              <a:buNone/>
            </a:pPr>
            <a:r>
              <a:rPr lang="en-US" sz="1600" b="0" i="0" kern="1200" dirty="0">
                <a:solidFill>
                  <a:schemeClr val="tx1"/>
                </a:solidFill>
              </a:rPr>
              <a:t>   </a:t>
            </a:r>
            <a:r>
              <a:rPr lang="vi-VN" sz="1600" b="0" i="0" kern="1200" dirty="0">
                <a:solidFill>
                  <a:schemeClr val="tx1"/>
                </a:solidFill>
              </a:rPr>
              <a:t>Công thức liên hệ giữa tần</a:t>
            </a:r>
            <a:endParaRPr lang="en-US" sz="1600" b="0" i="0" kern="1200" dirty="0">
              <a:solidFill>
                <a:schemeClr val="tx1"/>
              </a:solidFill>
            </a:endParaRPr>
          </a:p>
          <a:p>
            <a:pPr marL="0" lvl="0" indent="0" algn="ctr" defTabSz="711200">
              <a:lnSpc>
                <a:spcPct val="90000"/>
              </a:lnSpc>
              <a:spcBef>
                <a:spcPct val="0"/>
              </a:spcBef>
              <a:spcAft>
                <a:spcPct val="35000"/>
              </a:spcAft>
              <a:buNone/>
            </a:pPr>
            <a:r>
              <a:rPr lang="vi-VN" sz="1600" b="0" i="0" kern="1200" dirty="0">
                <a:solidFill>
                  <a:schemeClr val="tx1"/>
                </a:solidFill>
              </a:rPr>
              <a:t>số và chu kì sóng</a:t>
            </a:r>
          </a:p>
        </p:txBody>
      </p:sp>
      <p:sp>
        <p:nvSpPr>
          <p:cNvPr id="14" name="Freeform: Shape 13" descr="n185 Fb Thu Huong Pham">
            <a:extLst>
              <a:ext uri="{FF2B5EF4-FFF2-40B4-BE49-F238E27FC236}">
                <a16:creationId xmlns:a16="http://schemas.microsoft.com/office/drawing/2014/main" id="{9F7B0FA4-8C06-3CE4-43E9-592C347EE906}"/>
              </a:ext>
            </a:extLst>
          </p:cNvPr>
          <p:cNvSpPr/>
          <p:nvPr/>
        </p:nvSpPr>
        <p:spPr>
          <a:xfrm>
            <a:off x="1790700" y="1069592"/>
            <a:ext cx="3627119" cy="697606"/>
          </a:xfrm>
          <a:custGeom>
            <a:avLst/>
            <a:gdLst>
              <a:gd name="connsiteX0" fmla="*/ 0 w 1429285"/>
              <a:gd name="connsiteY0" fmla="*/ 0 h 571714"/>
              <a:gd name="connsiteX1" fmla="*/ 1143428 w 1429285"/>
              <a:gd name="connsiteY1" fmla="*/ 0 h 571714"/>
              <a:gd name="connsiteX2" fmla="*/ 1429285 w 1429285"/>
              <a:gd name="connsiteY2" fmla="*/ 285857 h 571714"/>
              <a:gd name="connsiteX3" fmla="*/ 1143428 w 1429285"/>
              <a:gd name="connsiteY3" fmla="*/ 571714 h 571714"/>
              <a:gd name="connsiteX4" fmla="*/ 0 w 1429285"/>
              <a:gd name="connsiteY4" fmla="*/ 571714 h 571714"/>
              <a:gd name="connsiteX5" fmla="*/ 285857 w 1429285"/>
              <a:gd name="connsiteY5" fmla="*/ 285857 h 571714"/>
              <a:gd name="connsiteX6" fmla="*/ 0 w 1429285"/>
              <a:gd name="connsiteY6" fmla="*/ 0 h 57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9285" h="571714">
                <a:moveTo>
                  <a:pt x="0" y="0"/>
                </a:moveTo>
                <a:lnTo>
                  <a:pt x="1143428" y="0"/>
                </a:lnTo>
                <a:lnTo>
                  <a:pt x="1429285" y="285857"/>
                </a:lnTo>
                <a:lnTo>
                  <a:pt x="1143428" y="571714"/>
                </a:lnTo>
                <a:lnTo>
                  <a:pt x="0" y="571714"/>
                </a:lnTo>
                <a:lnTo>
                  <a:pt x="285857" y="285857"/>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6177" tIns="10160" rIns="285857" bIns="10160" numCol="1" spcCol="1270" anchor="ctr" anchorCtr="0">
            <a:noAutofit/>
          </a:bodyPr>
          <a:lstStyle/>
          <a:p>
            <a:pPr marL="0" lvl="0" indent="0" algn="ctr" defTabSz="711200">
              <a:lnSpc>
                <a:spcPct val="90000"/>
              </a:lnSpc>
              <a:spcBef>
                <a:spcPct val="0"/>
              </a:spcBef>
              <a:spcAft>
                <a:spcPct val="35000"/>
              </a:spcAft>
              <a:buNone/>
            </a:pPr>
            <a:r>
              <a:rPr lang="vi-VN" sz="1600" b="0" i="0" kern="1200" dirty="0">
                <a:solidFill>
                  <a:schemeClr val="tx1"/>
                </a:solidFill>
              </a:rPr>
              <a:t>Sóng ngang là sóng</a:t>
            </a:r>
          </a:p>
        </p:txBody>
      </p:sp>
      <p:sp>
        <p:nvSpPr>
          <p:cNvPr id="15" name="Freeform: Shape 14" descr="n185 Fb Thu Huong Pham">
            <a:extLst>
              <a:ext uri="{FF2B5EF4-FFF2-40B4-BE49-F238E27FC236}">
                <a16:creationId xmlns:a16="http://schemas.microsoft.com/office/drawing/2014/main" id="{20F31B4E-BEF2-65F6-BBD0-9E82CB076DAB}"/>
              </a:ext>
            </a:extLst>
          </p:cNvPr>
          <p:cNvSpPr/>
          <p:nvPr/>
        </p:nvSpPr>
        <p:spPr>
          <a:xfrm>
            <a:off x="1790700" y="1803902"/>
            <a:ext cx="3627119" cy="697606"/>
          </a:xfrm>
          <a:custGeom>
            <a:avLst/>
            <a:gdLst>
              <a:gd name="connsiteX0" fmla="*/ 0 w 1429285"/>
              <a:gd name="connsiteY0" fmla="*/ 0 h 571714"/>
              <a:gd name="connsiteX1" fmla="*/ 1143428 w 1429285"/>
              <a:gd name="connsiteY1" fmla="*/ 0 h 571714"/>
              <a:gd name="connsiteX2" fmla="*/ 1429285 w 1429285"/>
              <a:gd name="connsiteY2" fmla="*/ 285857 h 571714"/>
              <a:gd name="connsiteX3" fmla="*/ 1143428 w 1429285"/>
              <a:gd name="connsiteY3" fmla="*/ 571714 h 571714"/>
              <a:gd name="connsiteX4" fmla="*/ 0 w 1429285"/>
              <a:gd name="connsiteY4" fmla="*/ 571714 h 571714"/>
              <a:gd name="connsiteX5" fmla="*/ 285857 w 1429285"/>
              <a:gd name="connsiteY5" fmla="*/ 285857 h 571714"/>
              <a:gd name="connsiteX6" fmla="*/ 0 w 1429285"/>
              <a:gd name="connsiteY6" fmla="*/ 0 h 57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9285" h="571714">
                <a:moveTo>
                  <a:pt x="0" y="0"/>
                </a:moveTo>
                <a:lnTo>
                  <a:pt x="1143428" y="0"/>
                </a:lnTo>
                <a:lnTo>
                  <a:pt x="1429285" y="285857"/>
                </a:lnTo>
                <a:lnTo>
                  <a:pt x="1143428" y="571714"/>
                </a:lnTo>
                <a:lnTo>
                  <a:pt x="0" y="571714"/>
                </a:lnTo>
                <a:lnTo>
                  <a:pt x="285857" y="285857"/>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6177" tIns="10160" rIns="285857" bIns="10160" numCol="1" spcCol="1270" anchor="ctr" anchorCtr="0">
            <a:noAutofit/>
          </a:bodyPr>
          <a:lstStyle/>
          <a:p>
            <a:pPr marL="0" lvl="0" indent="0" algn="ctr" defTabSz="711200">
              <a:lnSpc>
                <a:spcPct val="90000"/>
              </a:lnSpc>
              <a:spcBef>
                <a:spcPct val="0"/>
              </a:spcBef>
              <a:spcAft>
                <a:spcPct val="35000"/>
              </a:spcAft>
              <a:buNone/>
            </a:pPr>
            <a:r>
              <a:rPr lang="en-US" sz="1600" b="0" i="0" kern="1200" dirty="0">
                <a:solidFill>
                  <a:schemeClr val="tx1"/>
                </a:solidFill>
              </a:rPr>
              <a:t>      </a:t>
            </a:r>
            <a:r>
              <a:rPr lang="vi-VN" sz="1600" b="0" i="0" kern="1200" dirty="0">
                <a:solidFill>
                  <a:schemeClr val="tx1"/>
                </a:solidFill>
              </a:rPr>
              <a:t>Trong sóng dừng, bụng sóng là</a:t>
            </a:r>
          </a:p>
        </p:txBody>
      </p:sp>
      <p:sp>
        <p:nvSpPr>
          <p:cNvPr id="16" name="Freeform: Shape 15" descr="n185 Fb Thu Huong Pham">
            <a:extLst>
              <a:ext uri="{FF2B5EF4-FFF2-40B4-BE49-F238E27FC236}">
                <a16:creationId xmlns:a16="http://schemas.microsoft.com/office/drawing/2014/main" id="{D451E8E1-71F8-8F01-7E9C-A2765E61D161}"/>
              </a:ext>
            </a:extLst>
          </p:cNvPr>
          <p:cNvSpPr/>
          <p:nvPr/>
        </p:nvSpPr>
        <p:spPr>
          <a:xfrm>
            <a:off x="1790700" y="2530594"/>
            <a:ext cx="3627119" cy="697606"/>
          </a:xfrm>
          <a:custGeom>
            <a:avLst/>
            <a:gdLst>
              <a:gd name="connsiteX0" fmla="*/ 0 w 1429285"/>
              <a:gd name="connsiteY0" fmla="*/ 0 h 571714"/>
              <a:gd name="connsiteX1" fmla="*/ 1143428 w 1429285"/>
              <a:gd name="connsiteY1" fmla="*/ 0 h 571714"/>
              <a:gd name="connsiteX2" fmla="*/ 1429285 w 1429285"/>
              <a:gd name="connsiteY2" fmla="*/ 285857 h 571714"/>
              <a:gd name="connsiteX3" fmla="*/ 1143428 w 1429285"/>
              <a:gd name="connsiteY3" fmla="*/ 571714 h 571714"/>
              <a:gd name="connsiteX4" fmla="*/ 0 w 1429285"/>
              <a:gd name="connsiteY4" fmla="*/ 571714 h 571714"/>
              <a:gd name="connsiteX5" fmla="*/ 285857 w 1429285"/>
              <a:gd name="connsiteY5" fmla="*/ 285857 h 571714"/>
              <a:gd name="connsiteX6" fmla="*/ 0 w 1429285"/>
              <a:gd name="connsiteY6" fmla="*/ 0 h 57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9285" h="571714">
                <a:moveTo>
                  <a:pt x="0" y="0"/>
                </a:moveTo>
                <a:lnTo>
                  <a:pt x="1143428" y="0"/>
                </a:lnTo>
                <a:lnTo>
                  <a:pt x="1429285" y="285857"/>
                </a:lnTo>
                <a:lnTo>
                  <a:pt x="1143428" y="571714"/>
                </a:lnTo>
                <a:lnTo>
                  <a:pt x="0" y="571714"/>
                </a:lnTo>
                <a:lnTo>
                  <a:pt x="285857" y="285857"/>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6177" tIns="10160" rIns="285857" bIns="10160" numCol="1" spcCol="1270" anchor="ctr" anchorCtr="0">
            <a:noAutofit/>
          </a:bodyPr>
          <a:lstStyle/>
          <a:p>
            <a:pPr algn="ctr" defTabSz="711200">
              <a:lnSpc>
                <a:spcPct val="90000"/>
              </a:lnSpc>
              <a:spcBef>
                <a:spcPct val="0"/>
              </a:spcBef>
              <a:spcAft>
                <a:spcPct val="35000"/>
              </a:spcAft>
            </a:pPr>
            <a:r>
              <a:rPr lang="en-US" sz="1600" b="0" i="0" kern="1200" dirty="0">
                <a:solidFill>
                  <a:schemeClr val="tx1"/>
                </a:solidFill>
              </a:rPr>
              <a:t>     </a:t>
            </a:r>
            <a:r>
              <a:rPr lang="vi-VN" sz="1600" dirty="0">
                <a:solidFill>
                  <a:srgbClr val="003300"/>
                </a:solidFill>
                <a:effectLst/>
                <a:ea typeface="Times New Roman" panose="02020603050405020304" pitchFamily="18" charset="0"/>
              </a:rPr>
              <a:t>Điều kiện để có sóng dừng</a:t>
            </a:r>
            <a:endParaRPr lang="en-US" sz="1600" dirty="0">
              <a:solidFill>
                <a:srgbClr val="003300"/>
              </a:solidFill>
              <a:effectLst/>
              <a:ea typeface="Times New Roman" panose="02020603050405020304" pitchFamily="18" charset="0"/>
            </a:endParaRPr>
          </a:p>
          <a:p>
            <a:pPr algn="ctr" defTabSz="711200">
              <a:lnSpc>
                <a:spcPct val="90000"/>
              </a:lnSpc>
              <a:spcBef>
                <a:spcPct val="0"/>
              </a:spcBef>
              <a:spcAft>
                <a:spcPct val="35000"/>
              </a:spcAft>
            </a:pPr>
            <a:r>
              <a:rPr lang="en-US" sz="1600" dirty="0">
                <a:solidFill>
                  <a:srgbClr val="003300"/>
                </a:solidFill>
                <a:ea typeface="Times New Roman" panose="02020603050405020304" pitchFamily="18" charset="0"/>
              </a:rPr>
              <a:t>    </a:t>
            </a:r>
            <a:r>
              <a:rPr lang="vi-VN" sz="1600" dirty="0">
                <a:solidFill>
                  <a:srgbClr val="003300"/>
                </a:solidFill>
                <a:effectLst/>
                <a:ea typeface="Times New Roman" panose="02020603050405020304" pitchFamily="18" charset="0"/>
              </a:rPr>
              <a:t>trên 1 dây 2 đầu cố định là</a:t>
            </a:r>
            <a:endParaRPr lang="en-US" sz="2000" dirty="0">
              <a:solidFill>
                <a:srgbClr val="003300"/>
              </a:solidFill>
              <a:effectLst/>
              <a:ea typeface="Times New Roman" panose="02020603050405020304" pitchFamily="18" charset="0"/>
            </a:endParaRPr>
          </a:p>
        </p:txBody>
      </p:sp>
      <p:sp>
        <p:nvSpPr>
          <p:cNvPr id="17" name="Freeform: Shape 16" descr="n185 Fb Thu Huong Pham">
            <a:extLst>
              <a:ext uri="{FF2B5EF4-FFF2-40B4-BE49-F238E27FC236}">
                <a16:creationId xmlns:a16="http://schemas.microsoft.com/office/drawing/2014/main" id="{20E6BF31-8207-82F4-51DD-D42CDF22F52F}"/>
              </a:ext>
            </a:extLst>
          </p:cNvPr>
          <p:cNvSpPr/>
          <p:nvPr/>
        </p:nvSpPr>
        <p:spPr>
          <a:xfrm>
            <a:off x="1790700" y="3264905"/>
            <a:ext cx="3627119" cy="697606"/>
          </a:xfrm>
          <a:custGeom>
            <a:avLst/>
            <a:gdLst>
              <a:gd name="connsiteX0" fmla="*/ 0 w 1429285"/>
              <a:gd name="connsiteY0" fmla="*/ 0 h 571714"/>
              <a:gd name="connsiteX1" fmla="*/ 1143428 w 1429285"/>
              <a:gd name="connsiteY1" fmla="*/ 0 h 571714"/>
              <a:gd name="connsiteX2" fmla="*/ 1429285 w 1429285"/>
              <a:gd name="connsiteY2" fmla="*/ 285857 h 571714"/>
              <a:gd name="connsiteX3" fmla="*/ 1143428 w 1429285"/>
              <a:gd name="connsiteY3" fmla="*/ 571714 h 571714"/>
              <a:gd name="connsiteX4" fmla="*/ 0 w 1429285"/>
              <a:gd name="connsiteY4" fmla="*/ 571714 h 571714"/>
              <a:gd name="connsiteX5" fmla="*/ 285857 w 1429285"/>
              <a:gd name="connsiteY5" fmla="*/ 285857 h 571714"/>
              <a:gd name="connsiteX6" fmla="*/ 0 w 1429285"/>
              <a:gd name="connsiteY6" fmla="*/ 0 h 57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9285" h="571714">
                <a:moveTo>
                  <a:pt x="0" y="0"/>
                </a:moveTo>
                <a:lnTo>
                  <a:pt x="1143428" y="0"/>
                </a:lnTo>
                <a:lnTo>
                  <a:pt x="1429285" y="285857"/>
                </a:lnTo>
                <a:lnTo>
                  <a:pt x="1143428" y="571714"/>
                </a:lnTo>
                <a:lnTo>
                  <a:pt x="0" y="571714"/>
                </a:lnTo>
                <a:lnTo>
                  <a:pt x="285857" y="285857"/>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6177" tIns="10160" rIns="285857" bIns="10160" numCol="1" spcCol="1270" anchor="ctr" anchorCtr="0">
            <a:noAutofit/>
          </a:bodyPr>
          <a:lstStyle/>
          <a:p>
            <a:pPr marL="0" lvl="0" indent="0" algn="ctr" defTabSz="711200">
              <a:lnSpc>
                <a:spcPct val="90000"/>
              </a:lnSpc>
              <a:spcBef>
                <a:spcPct val="0"/>
              </a:spcBef>
              <a:spcAft>
                <a:spcPct val="35000"/>
              </a:spcAft>
              <a:buNone/>
            </a:pPr>
            <a:r>
              <a:rPr lang="vi-VN" sz="1600" b="0" i="0" kern="1200" dirty="0">
                <a:solidFill>
                  <a:schemeClr val="tx1"/>
                </a:solidFill>
              </a:rPr>
              <a:t>Sóng dừng là</a:t>
            </a:r>
          </a:p>
        </p:txBody>
      </p:sp>
      <p:sp>
        <p:nvSpPr>
          <p:cNvPr id="18" name="Freeform: Shape 17" descr="n185 Fb Thu Huong Pham">
            <a:extLst>
              <a:ext uri="{FF2B5EF4-FFF2-40B4-BE49-F238E27FC236}">
                <a16:creationId xmlns:a16="http://schemas.microsoft.com/office/drawing/2014/main" id="{1C53903E-32EE-DB26-F897-0CED80732989}"/>
              </a:ext>
            </a:extLst>
          </p:cNvPr>
          <p:cNvSpPr/>
          <p:nvPr/>
        </p:nvSpPr>
        <p:spPr>
          <a:xfrm>
            <a:off x="1790700" y="3999211"/>
            <a:ext cx="3672841" cy="1010030"/>
          </a:xfrm>
          <a:custGeom>
            <a:avLst/>
            <a:gdLst>
              <a:gd name="connsiteX0" fmla="*/ 0 w 1429285"/>
              <a:gd name="connsiteY0" fmla="*/ 0 h 571714"/>
              <a:gd name="connsiteX1" fmla="*/ 1143428 w 1429285"/>
              <a:gd name="connsiteY1" fmla="*/ 0 h 571714"/>
              <a:gd name="connsiteX2" fmla="*/ 1429285 w 1429285"/>
              <a:gd name="connsiteY2" fmla="*/ 285857 h 571714"/>
              <a:gd name="connsiteX3" fmla="*/ 1143428 w 1429285"/>
              <a:gd name="connsiteY3" fmla="*/ 571714 h 571714"/>
              <a:gd name="connsiteX4" fmla="*/ 0 w 1429285"/>
              <a:gd name="connsiteY4" fmla="*/ 571714 h 571714"/>
              <a:gd name="connsiteX5" fmla="*/ 285857 w 1429285"/>
              <a:gd name="connsiteY5" fmla="*/ 285857 h 571714"/>
              <a:gd name="connsiteX6" fmla="*/ 0 w 1429285"/>
              <a:gd name="connsiteY6" fmla="*/ 0 h 57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9285" h="571714">
                <a:moveTo>
                  <a:pt x="0" y="0"/>
                </a:moveTo>
                <a:lnTo>
                  <a:pt x="1143428" y="0"/>
                </a:lnTo>
                <a:lnTo>
                  <a:pt x="1429285" y="285857"/>
                </a:lnTo>
                <a:lnTo>
                  <a:pt x="1143428" y="571714"/>
                </a:lnTo>
                <a:lnTo>
                  <a:pt x="0" y="571714"/>
                </a:lnTo>
                <a:lnTo>
                  <a:pt x="285857" y="285857"/>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6177" tIns="10160" rIns="285857" bIns="10160" numCol="1" spcCol="1270" anchor="ctr" anchorCtr="0">
            <a:noAutofit/>
          </a:bodyPr>
          <a:lstStyle/>
          <a:p>
            <a:pPr marL="0" lvl="0" indent="0" algn="ctr" defTabSz="711200">
              <a:lnSpc>
                <a:spcPct val="90000"/>
              </a:lnSpc>
              <a:spcBef>
                <a:spcPct val="0"/>
              </a:spcBef>
              <a:spcAft>
                <a:spcPct val="35000"/>
              </a:spcAft>
              <a:buNone/>
            </a:pPr>
            <a:r>
              <a:rPr lang="en-US" sz="1600" b="0" i="0" kern="1200" dirty="0">
                <a:solidFill>
                  <a:schemeClr val="tx1"/>
                </a:solidFill>
              </a:rPr>
              <a:t>         </a:t>
            </a:r>
            <a:r>
              <a:rPr lang="vi-VN" sz="1600" b="0" i="0" kern="1200" dirty="0">
                <a:solidFill>
                  <a:schemeClr val="tx1"/>
                </a:solidFill>
              </a:rPr>
              <a:t>Điều kiện để xảy ra hiện tượng giao thoa là</a:t>
            </a:r>
          </a:p>
        </p:txBody>
      </p:sp>
      <p:sp>
        <p:nvSpPr>
          <p:cNvPr id="21" name="Freeform: Shape 20" descr="n185 Fb Thu Huong Pham">
            <a:extLst>
              <a:ext uri="{FF2B5EF4-FFF2-40B4-BE49-F238E27FC236}">
                <a16:creationId xmlns:a16="http://schemas.microsoft.com/office/drawing/2014/main" id="{DCB45810-BF52-6477-E13D-C1BF86098C8A}"/>
              </a:ext>
            </a:extLst>
          </p:cNvPr>
          <p:cNvSpPr/>
          <p:nvPr/>
        </p:nvSpPr>
        <p:spPr>
          <a:xfrm>
            <a:off x="4754881" y="335281"/>
            <a:ext cx="3627120" cy="697605"/>
          </a:xfrm>
          <a:custGeom>
            <a:avLst/>
            <a:gdLst>
              <a:gd name="connsiteX0" fmla="*/ 0 w 717009"/>
              <a:gd name="connsiteY0" fmla="*/ 0 h 286803"/>
              <a:gd name="connsiteX1" fmla="*/ 573608 w 717009"/>
              <a:gd name="connsiteY1" fmla="*/ 0 h 286803"/>
              <a:gd name="connsiteX2" fmla="*/ 717009 w 717009"/>
              <a:gd name="connsiteY2" fmla="*/ 143402 h 286803"/>
              <a:gd name="connsiteX3" fmla="*/ 573608 w 717009"/>
              <a:gd name="connsiteY3" fmla="*/ 286803 h 286803"/>
              <a:gd name="connsiteX4" fmla="*/ 0 w 717009"/>
              <a:gd name="connsiteY4" fmla="*/ 286803 h 286803"/>
              <a:gd name="connsiteX5" fmla="*/ 143402 w 717009"/>
              <a:gd name="connsiteY5" fmla="*/ 143402 h 286803"/>
              <a:gd name="connsiteX6" fmla="*/ 0 w 717009"/>
              <a:gd name="connsiteY6" fmla="*/ 0 h 28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7009" h="286803">
                <a:moveTo>
                  <a:pt x="0" y="0"/>
                </a:moveTo>
                <a:lnTo>
                  <a:pt x="573608" y="0"/>
                </a:lnTo>
                <a:lnTo>
                  <a:pt x="717009" y="143402"/>
                </a:lnTo>
                <a:lnTo>
                  <a:pt x="573608" y="286803"/>
                </a:lnTo>
                <a:lnTo>
                  <a:pt x="0" y="286803"/>
                </a:lnTo>
                <a:lnTo>
                  <a:pt x="143402" y="143402"/>
                </a:lnTo>
                <a:lnTo>
                  <a:pt x="0" y="0"/>
                </a:lnTo>
                <a:close/>
              </a:path>
            </a:pathLst>
          </a:custGeom>
          <a:solidFill>
            <a:schemeClr val="accent3">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9752" tIns="3175" rIns="143401" bIns="3175" numCol="1" spcCol="1270" anchor="ctr" anchorCtr="0">
            <a:noAutofit/>
          </a:bodyPr>
          <a:lstStyle/>
          <a:p>
            <a:pPr marL="0" lvl="0" indent="0" algn="ctr" defTabSz="222250">
              <a:lnSpc>
                <a:spcPct val="90000"/>
              </a:lnSpc>
              <a:spcBef>
                <a:spcPct val="0"/>
              </a:spcBef>
              <a:spcAft>
                <a:spcPct val="35000"/>
              </a:spcAft>
              <a:buNone/>
            </a:pPr>
            <a:r>
              <a:rPr lang="vi-VN" sz="1600" b="0" i="0" kern="1200" dirty="0">
                <a:solidFill>
                  <a:srgbClr val="FFFF00"/>
                </a:solidFill>
              </a:rPr>
              <a:t>f = 1/T</a:t>
            </a:r>
          </a:p>
        </p:txBody>
      </p:sp>
      <p:sp>
        <p:nvSpPr>
          <p:cNvPr id="24" name="Freeform: Shape 23" descr="n185 Fb Thu Huong Pham">
            <a:extLst>
              <a:ext uri="{FF2B5EF4-FFF2-40B4-BE49-F238E27FC236}">
                <a16:creationId xmlns:a16="http://schemas.microsoft.com/office/drawing/2014/main" id="{2201D400-1130-A6A3-6D0B-DCE7BFD88873}"/>
              </a:ext>
            </a:extLst>
          </p:cNvPr>
          <p:cNvSpPr/>
          <p:nvPr/>
        </p:nvSpPr>
        <p:spPr>
          <a:xfrm>
            <a:off x="4754881" y="2530593"/>
            <a:ext cx="3627120" cy="697605"/>
          </a:xfrm>
          <a:custGeom>
            <a:avLst/>
            <a:gdLst>
              <a:gd name="connsiteX0" fmla="*/ 0 w 717009"/>
              <a:gd name="connsiteY0" fmla="*/ 0 h 286803"/>
              <a:gd name="connsiteX1" fmla="*/ 573608 w 717009"/>
              <a:gd name="connsiteY1" fmla="*/ 0 h 286803"/>
              <a:gd name="connsiteX2" fmla="*/ 717009 w 717009"/>
              <a:gd name="connsiteY2" fmla="*/ 143402 h 286803"/>
              <a:gd name="connsiteX3" fmla="*/ 573608 w 717009"/>
              <a:gd name="connsiteY3" fmla="*/ 286803 h 286803"/>
              <a:gd name="connsiteX4" fmla="*/ 0 w 717009"/>
              <a:gd name="connsiteY4" fmla="*/ 286803 h 286803"/>
              <a:gd name="connsiteX5" fmla="*/ 143402 w 717009"/>
              <a:gd name="connsiteY5" fmla="*/ 143402 h 286803"/>
              <a:gd name="connsiteX6" fmla="*/ 0 w 717009"/>
              <a:gd name="connsiteY6" fmla="*/ 0 h 28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7009" h="286803">
                <a:moveTo>
                  <a:pt x="0" y="0"/>
                </a:moveTo>
                <a:lnTo>
                  <a:pt x="573608" y="0"/>
                </a:lnTo>
                <a:lnTo>
                  <a:pt x="717009" y="143402"/>
                </a:lnTo>
                <a:lnTo>
                  <a:pt x="573608" y="286803"/>
                </a:lnTo>
                <a:lnTo>
                  <a:pt x="0" y="286803"/>
                </a:lnTo>
                <a:lnTo>
                  <a:pt x="143402" y="143402"/>
                </a:lnTo>
                <a:lnTo>
                  <a:pt x="0" y="0"/>
                </a:lnTo>
                <a:close/>
              </a:path>
            </a:pathLst>
          </a:custGeom>
          <a:solidFill>
            <a:schemeClr val="accent3">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9752" tIns="3175" rIns="143401" bIns="3175" numCol="1" spcCol="1270" anchor="ctr" anchorCtr="0">
            <a:noAutofit/>
          </a:bodyPr>
          <a:lstStyle/>
          <a:p>
            <a:pPr algn="ctr" defTabSz="222250">
              <a:lnSpc>
                <a:spcPct val="90000"/>
              </a:lnSpc>
              <a:spcBef>
                <a:spcPct val="0"/>
              </a:spcBef>
              <a:spcAft>
                <a:spcPct val="35000"/>
              </a:spcAft>
            </a:pPr>
            <a:r>
              <a:rPr lang="vi-VN" sz="1600" dirty="0">
                <a:solidFill>
                  <a:srgbClr val="FFFF00"/>
                </a:solidFill>
                <a:ea typeface="Times New Roman" panose="02020603050405020304" pitchFamily="18" charset="0"/>
              </a:rPr>
              <a:t>L = nλ/2</a:t>
            </a:r>
            <a:endParaRPr lang="en-US" sz="2000" dirty="0">
              <a:solidFill>
                <a:srgbClr val="FFFF00"/>
              </a:solidFill>
              <a:ea typeface="Times New Roman" panose="02020603050405020304" pitchFamily="18" charset="0"/>
            </a:endParaRPr>
          </a:p>
        </p:txBody>
      </p:sp>
      <p:sp>
        <p:nvSpPr>
          <p:cNvPr id="26" name="Freeform: Shape 25" descr="n185 Fb Thu Huong Pham">
            <a:extLst>
              <a:ext uri="{FF2B5EF4-FFF2-40B4-BE49-F238E27FC236}">
                <a16:creationId xmlns:a16="http://schemas.microsoft.com/office/drawing/2014/main" id="{F610D570-9B59-E38B-6511-B625F556A353}"/>
              </a:ext>
            </a:extLst>
          </p:cNvPr>
          <p:cNvSpPr/>
          <p:nvPr/>
        </p:nvSpPr>
        <p:spPr>
          <a:xfrm>
            <a:off x="4754881" y="3999212"/>
            <a:ext cx="3672842" cy="1010029"/>
          </a:xfrm>
          <a:custGeom>
            <a:avLst/>
            <a:gdLst>
              <a:gd name="connsiteX0" fmla="*/ 0 w 717009"/>
              <a:gd name="connsiteY0" fmla="*/ 0 h 286803"/>
              <a:gd name="connsiteX1" fmla="*/ 573608 w 717009"/>
              <a:gd name="connsiteY1" fmla="*/ 0 h 286803"/>
              <a:gd name="connsiteX2" fmla="*/ 717009 w 717009"/>
              <a:gd name="connsiteY2" fmla="*/ 143402 h 286803"/>
              <a:gd name="connsiteX3" fmla="*/ 573608 w 717009"/>
              <a:gd name="connsiteY3" fmla="*/ 286803 h 286803"/>
              <a:gd name="connsiteX4" fmla="*/ 0 w 717009"/>
              <a:gd name="connsiteY4" fmla="*/ 286803 h 286803"/>
              <a:gd name="connsiteX5" fmla="*/ 143402 w 717009"/>
              <a:gd name="connsiteY5" fmla="*/ 143402 h 286803"/>
              <a:gd name="connsiteX6" fmla="*/ 0 w 717009"/>
              <a:gd name="connsiteY6" fmla="*/ 0 h 28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7009" h="286803">
                <a:moveTo>
                  <a:pt x="0" y="0"/>
                </a:moveTo>
                <a:lnTo>
                  <a:pt x="573608" y="0"/>
                </a:lnTo>
                <a:lnTo>
                  <a:pt x="717009" y="143402"/>
                </a:lnTo>
                <a:lnTo>
                  <a:pt x="573608" y="286803"/>
                </a:lnTo>
                <a:lnTo>
                  <a:pt x="0" y="286803"/>
                </a:lnTo>
                <a:lnTo>
                  <a:pt x="143402" y="143402"/>
                </a:lnTo>
                <a:lnTo>
                  <a:pt x="0" y="0"/>
                </a:lnTo>
                <a:close/>
              </a:path>
            </a:pathLst>
          </a:custGeom>
          <a:solidFill>
            <a:schemeClr val="accent3">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9752" tIns="3175" rIns="143401" bIns="3175" numCol="1" spcCol="1270" anchor="ctr" anchorCtr="0">
            <a:noAutofit/>
          </a:bodyPr>
          <a:lstStyle/>
          <a:p>
            <a:pPr marL="0" lvl="0" indent="0" algn="ctr" defTabSz="222250">
              <a:lnSpc>
                <a:spcPct val="90000"/>
              </a:lnSpc>
              <a:spcBef>
                <a:spcPct val="0"/>
              </a:spcBef>
              <a:spcAft>
                <a:spcPct val="35000"/>
              </a:spcAft>
              <a:buNone/>
            </a:pPr>
            <a:endParaRPr lang="en-US" sz="1600" kern="1200" dirty="0">
              <a:solidFill>
                <a:srgbClr val="FFFF00"/>
              </a:solidFill>
            </a:endParaRPr>
          </a:p>
        </p:txBody>
      </p:sp>
      <p:grpSp>
        <p:nvGrpSpPr>
          <p:cNvPr id="29" name="Group 28" descr="n185 Fb Thu Huong Pham">
            <a:extLst>
              <a:ext uri="{FF2B5EF4-FFF2-40B4-BE49-F238E27FC236}">
                <a16:creationId xmlns:a16="http://schemas.microsoft.com/office/drawing/2014/main" id="{D15A17B4-5F6B-1B15-2D47-95F6463F2DB7}"/>
              </a:ext>
            </a:extLst>
          </p:cNvPr>
          <p:cNvGrpSpPr/>
          <p:nvPr/>
        </p:nvGrpSpPr>
        <p:grpSpPr>
          <a:xfrm>
            <a:off x="4754881" y="1069592"/>
            <a:ext cx="3627120" cy="742987"/>
            <a:chOff x="4869181" y="1092452"/>
            <a:chExt cx="3627120" cy="742987"/>
          </a:xfrm>
        </p:grpSpPr>
        <p:sp>
          <p:nvSpPr>
            <p:cNvPr id="22" name="Freeform: Shape 21">
              <a:extLst>
                <a:ext uri="{FF2B5EF4-FFF2-40B4-BE49-F238E27FC236}">
                  <a16:creationId xmlns:a16="http://schemas.microsoft.com/office/drawing/2014/main" id="{DCE61544-326C-4873-5E20-0D35F8E035C6}"/>
                </a:ext>
              </a:extLst>
            </p:cNvPr>
            <p:cNvSpPr/>
            <p:nvPr/>
          </p:nvSpPr>
          <p:spPr>
            <a:xfrm>
              <a:off x="4869181" y="1092452"/>
              <a:ext cx="3627120" cy="697605"/>
            </a:xfrm>
            <a:custGeom>
              <a:avLst/>
              <a:gdLst>
                <a:gd name="connsiteX0" fmla="*/ 0 w 717009"/>
                <a:gd name="connsiteY0" fmla="*/ 0 h 286803"/>
                <a:gd name="connsiteX1" fmla="*/ 573608 w 717009"/>
                <a:gd name="connsiteY1" fmla="*/ 0 h 286803"/>
                <a:gd name="connsiteX2" fmla="*/ 717009 w 717009"/>
                <a:gd name="connsiteY2" fmla="*/ 143402 h 286803"/>
                <a:gd name="connsiteX3" fmla="*/ 573608 w 717009"/>
                <a:gd name="connsiteY3" fmla="*/ 286803 h 286803"/>
                <a:gd name="connsiteX4" fmla="*/ 0 w 717009"/>
                <a:gd name="connsiteY4" fmla="*/ 286803 h 286803"/>
                <a:gd name="connsiteX5" fmla="*/ 143402 w 717009"/>
                <a:gd name="connsiteY5" fmla="*/ 143402 h 286803"/>
                <a:gd name="connsiteX6" fmla="*/ 0 w 717009"/>
                <a:gd name="connsiteY6" fmla="*/ 0 h 28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7009" h="286803">
                  <a:moveTo>
                    <a:pt x="0" y="0"/>
                  </a:moveTo>
                  <a:lnTo>
                    <a:pt x="573608" y="0"/>
                  </a:lnTo>
                  <a:lnTo>
                    <a:pt x="717009" y="143402"/>
                  </a:lnTo>
                  <a:lnTo>
                    <a:pt x="573608" y="286803"/>
                  </a:lnTo>
                  <a:lnTo>
                    <a:pt x="0" y="286803"/>
                  </a:lnTo>
                  <a:lnTo>
                    <a:pt x="143402" y="143402"/>
                  </a:lnTo>
                  <a:lnTo>
                    <a:pt x="0" y="0"/>
                  </a:lnTo>
                  <a:close/>
                </a:path>
              </a:pathLst>
            </a:custGeom>
            <a:solidFill>
              <a:schemeClr val="accent3">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9752" tIns="3175" rIns="143401" bIns="3175" numCol="1" spcCol="1270" anchor="ctr" anchorCtr="0">
              <a:noAutofit/>
            </a:bodyPr>
            <a:lstStyle/>
            <a:p>
              <a:pPr marL="0" lvl="0" indent="0" algn="ctr" defTabSz="222250">
                <a:lnSpc>
                  <a:spcPct val="90000"/>
                </a:lnSpc>
                <a:spcBef>
                  <a:spcPct val="0"/>
                </a:spcBef>
                <a:spcAft>
                  <a:spcPct val="35000"/>
                </a:spcAft>
                <a:buNone/>
              </a:pPr>
              <a:endParaRPr lang="en-US" sz="1600" kern="1200" dirty="0">
                <a:solidFill>
                  <a:srgbClr val="FFFF00"/>
                </a:solidFill>
              </a:endParaRPr>
            </a:p>
          </p:txBody>
        </p:sp>
        <p:sp>
          <p:nvSpPr>
            <p:cNvPr id="28" name="TextBox 27">
              <a:extLst>
                <a:ext uri="{FF2B5EF4-FFF2-40B4-BE49-F238E27FC236}">
                  <a16:creationId xmlns:a16="http://schemas.microsoft.com/office/drawing/2014/main" id="{FBE79BFC-C813-C141-1986-64433C2D714A}"/>
                </a:ext>
              </a:extLst>
            </p:cNvPr>
            <p:cNvSpPr txBox="1"/>
            <p:nvPr/>
          </p:nvSpPr>
          <p:spPr>
            <a:xfrm>
              <a:off x="5387340" y="1119858"/>
              <a:ext cx="2903219" cy="715581"/>
            </a:xfrm>
            <a:prstGeom prst="rect">
              <a:avLst/>
            </a:prstGeom>
            <a:noFill/>
          </p:spPr>
          <p:txBody>
            <a:bodyPr wrap="square">
              <a:spAutoFit/>
            </a:bodyPr>
            <a:lstStyle/>
            <a:p>
              <a:pPr marL="0" lvl="0" indent="0" algn="ctr" defTabSz="222250">
                <a:lnSpc>
                  <a:spcPct val="90000"/>
                </a:lnSpc>
                <a:spcBef>
                  <a:spcPct val="0"/>
                </a:spcBef>
                <a:spcAft>
                  <a:spcPct val="35000"/>
                </a:spcAft>
                <a:buNone/>
              </a:pPr>
              <a:r>
                <a:rPr lang="vi-VN" sz="1500" b="0" i="0" kern="1200" dirty="0">
                  <a:solidFill>
                    <a:srgbClr val="FFFF00"/>
                  </a:solidFill>
                </a:rPr>
                <a:t>các phần tử môi trường  dao động theo phương vuông góc phương truyền sóng.</a:t>
              </a:r>
            </a:p>
          </p:txBody>
        </p:sp>
      </p:grpSp>
      <p:grpSp>
        <p:nvGrpSpPr>
          <p:cNvPr id="416" name="Group 415" descr="n185 Fb Thu Huong Pham">
            <a:extLst>
              <a:ext uri="{FF2B5EF4-FFF2-40B4-BE49-F238E27FC236}">
                <a16:creationId xmlns:a16="http://schemas.microsoft.com/office/drawing/2014/main" id="{F65354AF-A1FC-0FEF-269A-46B5A16834D8}"/>
              </a:ext>
            </a:extLst>
          </p:cNvPr>
          <p:cNvGrpSpPr/>
          <p:nvPr/>
        </p:nvGrpSpPr>
        <p:grpSpPr>
          <a:xfrm>
            <a:off x="4754881" y="3250380"/>
            <a:ext cx="3627120" cy="757130"/>
            <a:chOff x="4869181" y="3463740"/>
            <a:chExt cx="3627120" cy="757130"/>
          </a:xfrm>
        </p:grpSpPr>
        <p:sp>
          <p:nvSpPr>
            <p:cNvPr id="25" name="Freeform: Shape 24">
              <a:extLst>
                <a:ext uri="{FF2B5EF4-FFF2-40B4-BE49-F238E27FC236}">
                  <a16:creationId xmlns:a16="http://schemas.microsoft.com/office/drawing/2014/main" id="{8C6D9E03-DC14-6D65-AB2D-EE55D2F4E382}"/>
                </a:ext>
              </a:extLst>
            </p:cNvPr>
            <p:cNvSpPr/>
            <p:nvPr/>
          </p:nvSpPr>
          <p:spPr>
            <a:xfrm>
              <a:off x="4869181" y="3478263"/>
              <a:ext cx="3627120" cy="697605"/>
            </a:xfrm>
            <a:custGeom>
              <a:avLst/>
              <a:gdLst>
                <a:gd name="connsiteX0" fmla="*/ 0 w 717009"/>
                <a:gd name="connsiteY0" fmla="*/ 0 h 286803"/>
                <a:gd name="connsiteX1" fmla="*/ 573608 w 717009"/>
                <a:gd name="connsiteY1" fmla="*/ 0 h 286803"/>
                <a:gd name="connsiteX2" fmla="*/ 717009 w 717009"/>
                <a:gd name="connsiteY2" fmla="*/ 143402 h 286803"/>
                <a:gd name="connsiteX3" fmla="*/ 573608 w 717009"/>
                <a:gd name="connsiteY3" fmla="*/ 286803 h 286803"/>
                <a:gd name="connsiteX4" fmla="*/ 0 w 717009"/>
                <a:gd name="connsiteY4" fmla="*/ 286803 h 286803"/>
                <a:gd name="connsiteX5" fmla="*/ 143402 w 717009"/>
                <a:gd name="connsiteY5" fmla="*/ 143402 h 286803"/>
                <a:gd name="connsiteX6" fmla="*/ 0 w 717009"/>
                <a:gd name="connsiteY6" fmla="*/ 0 h 28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7009" h="286803">
                  <a:moveTo>
                    <a:pt x="0" y="0"/>
                  </a:moveTo>
                  <a:lnTo>
                    <a:pt x="573608" y="0"/>
                  </a:lnTo>
                  <a:lnTo>
                    <a:pt x="717009" y="143402"/>
                  </a:lnTo>
                  <a:lnTo>
                    <a:pt x="573608" y="286803"/>
                  </a:lnTo>
                  <a:lnTo>
                    <a:pt x="0" y="286803"/>
                  </a:lnTo>
                  <a:lnTo>
                    <a:pt x="143402" y="143402"/>
                  </a:lnTo>
                  <a:lnTo>
                    <a:pt x="0" y="0"/>
                  </a:lnTo>
                  <a:close/>
                </a:path>
              </a:pathLst>
            </a:custGeom>
            <a:solidFill>
              <a:schemeClr val="accent3">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9752" tIns="3175" rIns="143401" bIns="3175" numCol="1" spcCol="1270" anchor="ctr" anchorCtr="0">
              <a:noAutofit/>
            </a:bodyPr>
            <a:lstStyle/>
            <a:p>
              <a:pPr marL="0" lvl="0" indent="0" algn="ctr" defTabSz="222250">
                <a:lnSpc>
                  <a:spcPct val="90000"/>
                </a:lnSpc>
                <a:spcBef>
                  <a:spcPct val="0"/>
                </a:spcBef>
                <a:spcAft>
                  <a:spcPct val="35000"/>
                </a:spcAft>
                <a:buNone/>
              </a:pPr>
              <a:endParaRPr lang="en-US" sz="1600" kern="1200" dirty="0">
                <a:solidFill>
                  <a:srgbClr val="FFFF00"/>
                </a:solidFill>
              </a:endParaRPr>
            </a:p>
          </p:txBody>
        </p:sp>
        <p:sp>
          <p:nvSpPr>
            <p:cNvPr id="31" name="TextBox 30">
              <a:extLst>
                <a:ext uri="{FF2B5EF4-FFF2-40B4-BE49-F238E27FC236}">
                  <a16:creationId xmlns:a16="http://schemas.microsoft.com/office/drawing/2014/main" id="{01A8AFF8-5A67-1BDC-CC31-AF5F337C033E}"/>
                </a:ext>
              </a:extLst>
            </p:cNvPr>
            <p:cNvSpPr txBox="1"/>
            <p:nvPr/>
          </p:nvSpPr>
          <p:spPr>
            <a:xfrm>
              <a:off x="5486402" y="3463740"/>
              <a:ext cx="2301239" cy="757130"/>
            </a:xfrm>
            <a:prstGeom prst="rect">
              <a:avLst/>
            </a:prstGeom>
            <a:noFill/>
          </p:spPr>
          <p:txBody>
            <a:bodyPr wrap="square">
              <a:spAutoFit/>
            </a:bodyPr>
            <a:lstStyle/>
            <a:p>
              <a:pPr marL="0" lvl="0" indent="0" algn="ctr" defTabSz="222250">
                <a:lnSpc>
                  <a:spcPct val="90000"/>
                </a:lnSpc>
                <a:spcBef>
                  <a:spcPct val="0"/>
                </a:spcBef>
                <a:spcAft>
                  <a:spcPct val="35000"/>
                </a:spcAft>
                <a:buNone/>
              </a:pPr>
              <a:r>
                <a:rPr lang="vi-VN" sz="1600" b="0" i="0" kern="1200" dirty="0">
                  <a:solidFill>
                    <a:srgbClr val="FFFF00"/>
                  </a:solidFill>
                </a:rPr>
                <a:t>kết quả giao thoa giữa sóng tới và sóng phản xạ trên cùng 1 sợi dây.</a:t>
              </a:r>
            </a:p>
          </p:txBody>
        </p:sp>
      </p:grpSp>
      <p:sp>
        <p:nvSpPr>
          <p:cNvPr id="418" name="TextBox 417" descr="n185 Fb Thu Huong Pham">
            <a:extLst>
              <a:ext uri="{FF2B5EF4-FFF2-40B4-BE49-F238E27FC236}">
                <a16:creationId xmlns:a16="http://schemas.microsoft.com/office/drawing/2014/main" id="{7285E19B-54F1-DAE8-AAEA-42A10DF7D97C}"/>
              </a:ext>
            </a:extLst>
          </p:cNvPr>
          <p:cNvSpPr txBox="1"/>
          <p:nvPr/>
        </p:nvSpPr>
        <p:spPr>
          <a:xfrm>
            <a:off x="5417819" y="4029690"/>
            <a:ext cx="2506981" cy="978729"/>
          </a:xfrm>
          <a:prstGeom prst="rect">
            <a:avLst/>
          </a:prstGeom>
          <a:noFill/>
        </p:spPr>
        <p:txBody>
          <a:bodyPr wrap="square">
            <a:spAutoFit/>
          </a:bodyPr>
          <a:lstStyle/>
          <a:p>
            <a:pPr marL="0" lvl="0" indent="0" algn="ctr" defTabSz="222250">
              <a:lnSpc>
                <a:spcPct val="90000"/>
              </a:lnSpc>
              <a:spcBef>
                <a:spcPct val="0"/>
              </a:spcBef>
              <a:spcAft>
                <a:spcPct val="35000"/>
              </a:spcAft>
              <a:buNone/>
            </a:pPr>
            <a:r>
              <a:rPr lang="vi-VN" sz="1600" b="0" i="0" kern="1200" dirty="0">
                <a:solidFill>
                  <a:srgbClr val="FFFF00"/>
                </a:solidFill>
              </a:rPr>
              <a:t>hai sóng cùng phương, cùng tần số và độ lệch pha không đổi theo thời gian.</a:t>
            </a:r>
          </a:p>
        </p:txBody>
      </p:sp>
      <p:sp>
        <p:nvSpPr>
          <p:cNvPr id="419" name="Rectangle: Rounded Corners 418" descr="n185 Fb Thu Huong Pham">
            <a:extLst>
              <a:ext uri="{FF2B5EF4-FFF2-40B4-BE49-F238E27FC236}">
                <a16:creationId xmlns:a16="http://schemas.microsoft.com/office/drawing/2014/main" id="{9DC73B77-7D6F-13D1-A50E-86DD8A3CE294}"/>
              </a:ext>
            </a:extLst>
          </p:cNvPr>
          <p:cNvSpPr/>
          <p:nvPr/>
        </p:nvSpPr>
        <p:spPr>
          <a:xfrm>
            <a:off x="563880" y="335281"/>
            <a:ext cx="1432560" cy="4673138"/>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descr="n185 Fb Thu Huong Pham">
            <a:extLst>
              <a:ext uri="{FF2B5EF4-FFF2-40B4-BE49-F238E27FC236}">
                <a16:creationId xmlns:a16="http://schemas.microsoft.com/office/drawing/2014/main" id="{33D4BEE3-D7D6-27BF-DB53-E3CA5152A3C7}"/>
              </a:ext>
            </a:extLst>
          </p:cNvPr>
          <p:cNvSpPr>
            <a:spLocks noGrp="1"/>
          </p:cNvSpPr>
          <p:nvPr>
            <p:ph type="title"/>
          </p:nvPr>
        </p:nvSpPr>
        <p:spPr>
          <a:xfrm>
            <a:off x="449580" y="641980"/>
            <a:ext cx="1661160" cy="738900"/>
          </a:xfrm>
        </p:spPr>
        <p:txBody>
          <a:bodyPr/>
          <a:lstStyle/>
          <a:p>
            <a:pPr algn="ctr"/>
            <a:r>
              <a:rPr lang="en-US" sz="3200" dirty="0" err="1"/>
              <a:t>Đáp</a:t>
            </a:r>
            <a:br>
              <a:rPr lang="en-US" sz="3200" dirty="0"/>
            </a:br>
            <a:r>
              <a:rPr lang="en-US" sz="3200" dirty="0" err="1"/>
              <a:t>án</a:t>
            </a:r>
            <a:br>
              <a:rPr lang="en-US" sz="3200" dirty="0"/>
            </a:br>
            <a:r>
              <a:rPr lang="en-US" sz="3200" dirty="0" err="1"/>
              <a:t>trò</a:t>
            </a:r>
            <a:br>
              <a:rPr lang="en-US" sz="3200" dirty="0"/>
            </a:br>
            <a:r>
              <a:rPr lang="en-US" sz="3200" dirty="0" err="1"/>
              <a:t>chơi</a:t>
            </a:r>
            <a:br>
              <a:rPr lang="en-US" sz="3200" dirty="0"/>
            </a:br>
            <a:r>
              <a:rPr lang="en-US" sz="3200" dirty="0" err="1"/>
              <a:t>nhanh</a:t>
            </a:r>
            <a:br>
              <a:rPr lang="en-US" sz="3200" dirty="0"/>
            </a:br>
            <a:r>
              <a:rPr lang="en-US" sz="3200" dirty="0" err="1"/>
              <a:t>tay</a:t>
            </a:r>
            <a:br>
              <a:rPr lang="en-US" sz="3200" dirty="0"/>
            </a:br>
            <a:r>
              <a:rPr lang="en-US" sz="3200" dirty="0" err="1"/>
              <a:t>tinh</a:t>
            </a:r>
            <a:br>
              <a:rPr lang="en-US" sz="3200" dirty="0"/>
            </a:br>
            <a:r>
              <a:rPr lang="en-US" sz="3200" dirty="0" err="1"/>
              <a:t>mắt</a:t>
            </a:r>
            <a:endParaRPr lang="en-US" sz="3200" dirty="0"/>
          </a:p>
        </p:txBody>
      </p:sp>
      <p:grpSp>
        <p:nvGrpSpPr>
          <p:cNvPr id="5" name="Group 4" descr="n185 Fb Thu Huong Pham">
            <a:extLst>
              <a:ext uri="{FF2B5EF4-FFF2-40B4-BE49-F238E27FC236}">
                <a16:creationId xmlns:a16="http://schemas.microsoft.com/office/drawing/2014/main" id="{FF75AEC2-4F97-6FD4-0CA2-51918C94CBF4}"/>
              </a:ext>
            </a:extLst>
          </p:cNvPr>
          <p:cNvGrpSpPr/>
          <p:nvPr/>
        </p:nvGrpSpPr>
        <p:grpSpPr>
          <a:xfrm>
            <a:off x="4754881" y="1803902"/>
            <a:ext cx="3627120" cy="697605"/>
            <a:chOff x="4754881" y="1803902"/>
            <a:chExt cx="3627120" cy="697605"/>
          </a:xfrm>
        </p:grpSpPr>
        <p:sp>
          <p:nvSpPr>
            <p:cNvPr id="23" name="Freeform: Shape 22">
              <a:extLst>
                <a:ext uri="{FF2B5EF4-FFF2-40B4-BE49-F238E27FC236}">
                  <a16:creationId xmlns:a16="http://schemas.microsoft.com/office/drawing/2014/main" id="{5BD74C6B-9DAF-0DD5-F530-F8FC43722752}"/>
                </a:ext>
              </a:extLst>
            </p:cNvPr>
            <p:cNvSpPr/>
            <p:nvPr/>
          </p:nvSpPr>
          <p:spPr>
            <a:xfrm>
              <a:off x="4754881" y="1803902"/>
              <a:ext cx="3627120" cy="697605"/>
            </a:xfrm>
            <a:custGeom>
              <a:avLst/>
              <a:gdLst>
                <a:gd name="connsiteX0" fmla="*/ 0 w 717009"/>
                <a:gd name="connsiteY0" fmla="*/ 0 h 286803"/>
                <a:gd name="connsiteX1" fmla="*/ 573608 w 717009"/>
                <a:gd name="connsiteY1" fmla="*/ 0 h 286803"/>
                <a:gd name="connsiteX2" fmla="*/ 717009 w 717009"/>
                <a:gd name="connsiteY2" fmla="*/ 143402 h 286803"/>
                <a:gd name="connsiteX3" fmla="*/ 573608 w 717009"/>
                <a:gd name="connsiteY3" fmla="*/ 286803 h 286803"/>
                <a:gd name="connsiteX4" fmla="*/ 0 w 717009"/>
                <a:gd name="connsiteY4" fmla="*/ 286803 h 286803"/>
                <a:gd name="connsiteX5" fmla="*/ 143402 w 717009"/>
                <a:gd name="connsiteY5" fmla="*/ 143402 h 286803"/>
                <a:gd name="connsiteX6" fmla="*/ 0 w 717009"/>
                <a:gd name="connsiteY6" fmla="*/ 0 h 28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7009" h="286803">
                  <a:moveTo>
                    <a:pt x="0" y="0"/>
                  </a:moveTo>
                  <a:lnTo>
                    <a:pt x="573608" y="0"/>
                  </a:lnTo>
                  <a:lnTo>
                    <a:pt x="717009" y="143402"/>
                  </a:lnTo>
                  <a:lnTo>
                    <a:pt x="573608" y="286803"/>
                  </a:lnTo>
                  <a:lnTo>
                    <a:pt x="0" y="286803"/>
                  </a:lnTo>
                  <a:lnTo>
                    <a:pt x="143402" y="143402"/>
                  </a:lnTo>
                  <a:lnTo>
                    <a:pt x="0" y="0"/>
                  </a:lnTo>
                  <a:close/>
                </a:path>
              </a:pathLst>
            </a:custGeom>
            <a:solidFill>
              <a:schemeClr val="accent3">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9752" tIns="3175" rIns="143401" bIns="3175" numCol="1" spcCol="1270" anchor="ctr" anchorCtr="0">
              <a:noAutofit/>
            </a:bodyPr>
            <a:lstStyle/>
            <a:p>
              <a:pPr marL="0" lvl="0" indent="0" algn="ctr" defTabSz="222250">
                <a:lnSpc>
                  <a:spcPct val="90000"/>
                </a:lnSpc>
                <a:spcBef>
                  <a:spcPct val="0"/>
                </a:spcBef>
                <a:spcAft>
                  <a:spcPct val="35000"/>
                </a:spcAft>
                <a:buNone/>
              </a:pPr>
              <a:endParaRPr lang="vi-VN" sz="1600" b="0" i="0" kern="1200" dirty="0">
                <a:solidFill>
                  <a:srgbClr val="FFFF00"/>
                </a:solidFill>
              </a:endParaRPr>
            </a:p>
          </p:txBody>
        </p:sp>
        <p:sp>
          <p:nvSpPr>
            <p:cNvPr id="4" name="TextBox 3">
              <a:extLst>
                <a:ext uri="{FF2B5EF4-FFF2-40B4-BE49-F238E27FC236}">
                  <a16:creationId xmlns:a16="http://schemas.microsoft.com/office/drawing/2014/main" id="{93B5C81A-0DB3-28D6-ADBE-360FAE4346E2}"/>
                </a:ext>
              </a:extLst>
            </p:cNvPr>
            <p:cNvSpPr txBox="1"/>
            <p:nvPr/>
          </p:nvSpPr>
          <p:spPr>
            <a:xfrm>
              <a:off x="5572125" y="1884938"/>
              <a:ext cx="2145028" cy="535531"/>
            </a:xfrm>
            <a:prstGeom prst="rect">
              <a:avLst/>
            </a:prstGeom>
            <a:noFill/>
          </p:spPr>
          <p:txBody>
            <a:bodyPr wrap="square">
              <a:spAutoFit/>
            </a:bodyPr>
            <a:lstStyle/>
            <a:p>
              <a:pPr marL="0" lvl="0" indent="0" algn="ctr" defTabSz="222250">
                <a:lnSpc>
                  <a:spcPct val="90000"/>
                </a:lnSpc>
                <a:spcBef>
                  <a:spcPct val="0"/>
                </a:spcBef>
                <a:spcAft>
                  <a:spcPct val="35000"/>
                </a:spcAft>
                <a:buNone/>
              </a:pPr>
              <a:r>
                <a:rPr lang="vi-VN" sz="1600" b="0" i="0" kern="1200" dirty="0">
                  <a:solidFill>
                    <a:srgbClr val="FFFF00"/>
                  </a:solidFill>
                </a:rPr>
                <a:t>những điểm có biên độ dao động cực đại.</a:t>
              </a:r>
            </a:p>
          </p:txBody>
        </p:sp>
      </p:grpSp>
    </p:spTree>
    <p:extLst>
      <p:ext uri="{BB962C8B-B14F-4D97-AF65-F5344CB8AC3E}">
        <p14:creationId xmlns:p14="http://schemas.microsoft.com/office/powerpoint/2010/main" val="1528295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left)">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left)">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left)">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416"/>
                                        </p:tgtEl>
                                        <p:attrNameLst>
                                          <p:attrName>style.visibility</p:attrName>
                                        </p:attrNameLst>
                                      </p:cBhvr>
                                      <p:to>
                                        <p:strVal val="visible"/>
                                      </p:to>
                                    </p:set>
                                    <p:animEffect transition="in" filter="wipe(left)">
                                      <p:cBhvr>
                                        <p:cTn id="52" dur="500"/>
                                        <p:tgtEl>
                                          <p:spTgt spid="41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wipe(left)">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wipe(left)">
                                      <p:cBhvr>
                                        <p:cTn id="62" dur="500"/>
                                        <p:tgtEl>
                                          <p:spTgt spid="26"/>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418"/>
                                        </p:tgtEl>
                                        <p:attrNameLst>
                                          <p:attrName>style.visibility</p:attrName>
                                        </p:attrNameLst>
                                      </p:cBhvr>
                                      <p:to>
                                        <p:strVal val="visible"/>
                                      </p:to>
                                    </p:set>
                                    <p:animEffect transition="in" filter="wipe(left)">
                                      <p:cBhvr>
                                        <p:cTn id="65" dur="500"/>
                                        <p:tgtEl>
                                          <p:spTgt spid="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21" grpId="0" animBg="1"/>
      <p:bldP spid="24" grpId="0" animBg="1"/>
      <p:bldP spid="26" grpId="0" animBg="1"/>
      <p:bldP spid="4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Shape 8" descr="n185 Fb Thu Huong Pham">
            <a:extLst>
              <a:ext uri="{FF2B5EF4-FFF2-40B4-BE49-F238E27FC236}">
                <a16:creationId xmlns:a16="http://schemas.microsoft.com/office/drawing/2014/main" id="{73459B2C-15D6-C656-8F1F-20B41DD6C51C}"/>
              </a:ext>
            </a:extLst>
          </p:cNvPr>
          <p:cNvSpPr/>
          <p:nvPr/>
        </p:nvSpPr>
        <p:spPr>
          <a:xfrm>
            <a:off x="415288" y="420769"/>
            <a:ext cx="1450109" cy="1516379"/>
          </a:xfrm>
          <a:custGeom>
            <a:avLst/>
            <a:gdLst>
              <a:gd name="connsiteX0" fmla="*/ 0 w 733573"/>
              <a:gd name="connsiteY0" fmla="*/ 72899 h 728988"/>
              <a:gd name="connsiteX1" fmla="*/ 72899 w 733573"/>
              <a:gd name="connsiteY1" fmla="*/ 0 h 728988"/>
              <a:gd name="connsiteX2" fmla="*/ 660674 w 733573"/>
              <a:gd name="connsiteY2" fmla="*/ 0 h 728988"/>
              <a:gd name="connsiteX3" fmla="*/ 733573 w 733573"/>
              <a:gd name="connsiteY3" fmla="*/ 72899 h 728988"/>
              <a:gd name="connsiteX4" fmla="*/ 733573 w 733573"/>
              <a:gd name="connsiteY4" fmla="*/ 656089 h 728988"/>
              <a:gd name="connsiteX5" fmla="*/ 660674 w 733573"/>
              <a:gd name="connsiteY5" fmla="*/ 728988 h 728988"/>
              <a:gd name="connsiteX6" fmla="*/ 72899 w 733573"/>
              <a:gd name="connsiteY6" fmla="*/ 728988 h 728988"/>
              <a:gd name="connsiteX7" fmla="*/ 0 w 733573"/>
              <a:gd name="connsiteY7" fmla="*/ 656089 h 728988"/>
              <a:gd name="connsiteX8" fmla="*/ 0 w 733573"/>
              <a:gd name="connsiteY8" fmla="*/ 72899 h 72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3573" h="728988">
                <a:moveTo>
                  <a:pt x="0" y="72899"/>
                </a:moveTo>
                <a:cubicBezTo>
                  <a:pt x="0" y="32638"/>
                  <a:pt x="32638" y="0"/>
                  <a:pt x="72899" y="0"/>
                </a:cubicBezTo>
                <a:lnTo>
                  <a:pt x="660674" y="0"/>
                </a:lnTo>
                <a:cubicBezTo>
                  <a:pt x="700935" y="0"/>
                  <a:pt x="733573" y="32638"/>
                  <a:pt x="733573" y="72899"/>
                </a:cubicBezTo>
                <a:lnTo>
                  <a:pt x="733573" y="656089"/>
                </a:lnTo>
                <a:cubicBezTo>
                  <a:pt x="733573" y="696350"/>
                  <a:pt x="700935" y="728988"/>
                  <a:pt x="660674" y="728988"/>
                </a:cubicBezTo>
                <a:lnTo>
                  <a:pt x="72899" y="728988"/>
                </a:lnTo>
                <a:cubicBezTo>
                  <a:pt x="32638" y="728988"/>
                  <a:pt x="0" y="696350"/>
                  <a:pt x="0" y="656089"/>
                </a:cubicBezTo>
                <a:lnTo>
                  <a:pt x="0" y="72899"/>
                </a:lnTo>
                <a:close/>
              </a:path>
            </a:pathLst>
          </a:custGeom>
          <a:solidFill>
            <a:schemeClr val="tx2">
              <a:lumMod val="40000"/>
              <a:lumOff val="6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4211" tIns="44211" rIns="44211" bIns="44211" numCol="1" spcCol="1270" anchor="ctr" anchorCtr="0">
            <a:noAutofit/>
          </a:bodyPr>
          <a:lstStyle/>
          <a:p>
            <a:pPr marL="0" lvl="0" indent="0" algn="ctr" defTabSz="266700">
              <a:lnSpc>
                <a:spcPct val="90000"/>
              </a:lnSpc>
              <a:spcBef>
                <a:spcPct val="0"/>
              </a:spcBef>
              <a:spcAft>
                <a:spcPct val="35000"/>
              </a:spcAft>
              <a:buNone/>
            </a:pPr>
            <a:r>
              <a:rPr lang="vi-VN" sz="1500" b="0" i="0" kern="1200" dirty="0">
                <a:solidFill>
                  <a:schemeClr val="tx1"/>
                </a:solidFill>
              </a:rPr>
              <a:t>Biên độ sóng là độ lệch lớn nhất của phần tử sóng khỏi VTCB. </a:t>
            </a:r>
            <a:endParaRPr lang="en-US" sz="1500" kern="1200" dirty="0">
              <a:solidFill>
                <a:schemeClr val="tx1"/>
              </a:solidFill>
            </a:endParaRPr>
          </a:p>
        </p:txBody>
      </p:sp>
      <p:sp>
        <p:nvSpPr>
          <p:cNvPr id="10" name="Freeform: Shape 9" descr="n185 Fb Thu Huong Pham">
            <a:extLst>
              <a:ext uri="{FF2B5EF4-FFF2-40B4-BE49-F238E27FC236}">
                <a16:creationId xmlns:a16="http://schemas.microsoft.com/office/drawing/2014/main" id="{E1DF482D-B583-91AC-FD31-231F850CB7D0}"/>
              </a:ext>
            </a:extLst>
          </p:cNvPr>
          <p:cNvSpPr/>
          <p:nvPr/>
        </p:nvSpPr>
        <p:spPr>
          <a:xfrm>
            <a:off x="1892299" y="989745"/>
            <a:ext cx="267036" cy="378427"/>
          </a:xfrm>
          <a:custGeom>
            <a:avLst/>
            <a:gdLst>
              <a:gd name="connsiteX0" fmla="*/ 0 w 155517"/>
              <a:gd name="connsiteY0" fmla="*/ 36385 h 181926"/>
              <a:gd name="connsiteX1" fmla="*/ 77759 w 155517"/>
              <a:gd name="connsiteY1" fmla="*/ 36385 h 181926"/>
              <a:gd name="connsiteX2" fmla="*/ 77759 w 155517"/>
              <a:gd name="connsiteY2" fmla="*/ 0 h 181926"/>
              <a:gd name="connsiteX3" fmla="*/ 155517 w 155517"/>
              <a:gd name="connsiteY3" fmla="*/ 90963 h 181926"/>
              <a:gd name="connsiteX4" fmla="*/ 77759 w 155517"/>
              <a:gd name="connsiteY4" fmla="*/ 181926 h 181926"/>
              <a:gd name="connsiteX5" fmla="*/ 77759 w 155517"/>
              <a:gd name="connsiteY5" fmla="*/ 145541 h 181926"/>
              <a:gd name="connsiteX6" fmla="*/ 0 w 155517"/>
              <a:gd name="connsiteY6" fmla="*/ 145541 h 181926"/>
              <a:gd name="connsiteX7" fmla="*/ 0 w 155517"/>
              <a:gd name="connsiteY7" fmla="*/ 36385 h 181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517" h="181926">
                <a:moveTo>
                  <a:pt x="0" y="36385"/>
                </a:moveTo>
                <a:lnTo>
                  <a:pt x="77759" y="36385"/>
                </a:lnTo>
                <a:lnTo>
                  <a:pt x="77759" y="0"/>
                </a:lnTo>
                <a:lnTo>
                  <a:pt x="155517" y="90963"/>
                </a:lnTo>
                <a:lnTo>
                  <a:pt x="77759" y="181926"/>
                </a:lnTo>
                <a:lnTo>
                  <a:pt x="77759" y="145541"/>
                </a:lnTo>
                <a:lnTo>
                  <a:pt x="0" y="145541"/>
                </a:lnTo>
                <a:lnTo>
                  <a:pt x="0" y="36385"/>
                </a:lnTo>
                <a:close/>
              </a:path>
            </a:pathLst>
          </a:custGeom>
          <a:ln>
            <a:solidFill>
              <a:schemeClr val="tx1"/>
            </a:solid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36385" rIns="46655" bIns="36385" numCol="1" spcCol="1270" anchor="ctr" anchorCtr="0">
            <a:noAutofit/>
          </a:bodyPr>
          <a:lstStyle/>
          <a:p>
            <a:pPr marL="0" lvl="0" indent="0" algn="ctr" defTabSz="222250">
              <a:lnSpc>
                <a:spcPct val="90000"/>
              </a:lnSpc>
              <a:spcBef>
                <a:spcPct val="0"/>
              </a:spcBef>
              <a:spcAft>
                <a:spcPct val="35000"/>
              </a:spcAft>
              <a:buNone/>
            </a:pPr>
            <a:endParaRPr lang="en-US" sz="1500" kern="1200">
              <a:solidFill>
                <a:schemeClr val="tx1"/>
              </a:solidFill>
            </a:endParaRPr>
          </a:p>
        </p:txBody>
      </p:sp>
      <p:sp>
        <p:nvSpPr>
          <p:cNvPr id="11" name="Freeform: Shape 10" descr="n185 Fb Thu Huong Pham">
            <a:extLst>
              <a:ext uri="{FF2B5EF4-FFF2-40B4-BE49-F238E27FC236}">
                <a16:creationId xmlns:a16="http://schemas.microsoft.com/office/drawing/2014/main" id="{565F0296-49A7-526B-10FE-37541AEE6A4A}"/>
              </a:ext>
            </a:extLst>
          </p:cNvPr>
          <p:cNvSpPr/>
          <p:nvPr/>
        </p:nvSpPr>
        <p:spPr>
          <a:xfrm>
            <a:off x="2178742" y="420769"/>
            <a:ext cx="1701568" cy="1516379"/>
          </a:xfrm>
          <a:custGeom>
            <a:avLst/>
            <a:gdLst>
              <a:gd name="connsiteX0" fmla="*/ 0 w 733573"/>
              <a:gd name="connsiteY0" fmla="*/ 72899 h 728988"/>
              <a:gd name="connsiteX1" fmla="*/ 72899 w 733573"/>
              <a:gd name="connsiteY1" fmla="*/ 0 h 728988"/>
              <a:gd name="connsiteX2" fmla="*/ 660674 w 733573"/>
              <a:gd name="connsiteY2" fmla="*/ 0 h 728988"/>
              <a:gd name="connsiteX3" fmla="*/ 733573 w 733573"/>
              <a:gd name="connsiteY3" fmla="*/ 72899 h 728988"/>
              <a:gd name="connsiteX4" fmla="*/ 733573 w 733573"/>
              <a:gd name="connsiteY4" fmla="*/ 656089 h 728988"/>
              <a:gd name="connsiteX5" fmla="*/ 660674 w 733573"/>
              <a:gd name="connsiteY5" fmla="*/ 728988 h 728988"/>
              <a:gd name="connsiteX6" fmla="*/ 72899 w 733573"/>
              <a:gd name="connsiteY6" fmla="*/ 728988 h 728988"/>
              <a:gd name="connsiteX7" fmla="*/ 0 w 733573"/>
              <a:gd name="connsiteY7" fmla="*/ 656089 h 728988"/>
              <a:gd name="connsiteX8" fmla="*/ 0 w 733573"/>
              <a:gd name="connsiteY8" fmla="*/ 72899 h 72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3573" h="728988">
                <a:moveTo>
                  <a:pt x="0" y="72899"/>
                </a:moveTo>
                <a:cubicBezTo>
                  <a:pt x="0" y="32638"/>
                  <a:pt x="32638" y="0"/>
                  <a:pt x="72899" y="0"/>
                </a:cubicBezTo>
                <a:lnTo>
                  <a:pt x="660674" y="0"/>
                </a:lnTo>
                <a:cubicBezTo>
                  <a:pt x="700935" y="0"/>
                  <a:pt x="733573" y="32638"/>
                  <a:pt x="733573" y="72899"/>
                </a:cubicBezTo>
                <a:lnTo>
                  <a:pt x="733573" y="656089"/>
                </a:lnTo>
                <a:cubicBezTo>
                  <a:pt x="733573" y="696350"/>
                  <a:pt x="700935" y="728988"/>
                  <a:pt x="660674" y="728988"/>
                </a:cubicBezTo>
                <a:lnTo>
                  <a:pt x="72899" y="728988"/>
                </a:lnTo>
                <a:cubicBezTo>
                  <a:pt x="32638" y="728988"/>
                  <a:pt x="0" y="696350"/>
                  <a:pt x="0" y="656089"/>
                </a:cubicBezTo>
                <a:lnTo>
                  <a:pt x="0" y="72899"/>
                </a:lnTo>
                <a:close/>
              </a:path>
            </a:pathLst>
          </a:custGeom>
          <a:solidFill>
            <a:schemeClr val="tx2">
              <a:lumMod val="40000"/>
              <a:lumOff val="6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4211" tIns="44211" rIns="44211" bIns="44211" numCol="1" spcCol="1270" anchor="ctr" anchorCtr="0">
            <a:noAutofit/>
          </a:bodyPr>
          <a:lstStyle/>
          <a:p>
            <a:pPr marL="0" lvl="0" indent="0" algn="ctr" defTabSz="266700">
              <a:lnSpc>
                <a:spcPct val="90000"/>
              </a:lnSpc>
              <a:spcBef>
                <a:spcPct val="0"/>
              </a:spcBef>
              <a:spcAft>
                <a:spcPct val="35000"/>
              </a:spcAft>
              <a:buNone/>
            </a:pPr>
            <a:r>
              <a:rPr lang="vi-VN" sz="1500" b="0" i="0" kern="1200" dirty="0">
                <a:solidFill>
                  <a:schemeClr val="tx1"/>
                </a:solidFill>
              </a:rPr>
              <a:t>Bước sóng là quãng đường sóng truyền được trong một chu kì. Bước sóng được kí hiệu là </a:t>
            </a:r>
            <a:r>
              <a:rPr lang="en-US" sz="1500" b="0" i="0" kern="1200" dirty="0">
                <a:solidFill>
                  <a:schemeClr val="tx1"/>
                </a:solidFill>
              </a:rPr>
              <a:t>λ</a:t>
            </a:r>
            <a:r>
              <a:rPr lang="vi-VN" sz="1500" b="0" i="0" kern="1200" dirty="0">
                <a:solidFill>
                  <a:schemeClr val="tx1"/>
                </a:solidFill>
              </a:rPr>
              <a:t>, đơn vị là mét (m)</a:t>
            </a:r>
            <a:endParaRPr lang="en-US" sz="1500" kern="1200" dirty="0">
              <a:solidFill>
                <a:schemeClr val="tx1"/>
              </a:solidFill>
            </a:endParaRPr>
          </a:p>
        </p:txBody>
      </p:sp>
      <p:sp>
        <p:nvSpPr>
          <p:cNvPr id="12" name="Freeform: Shape 11" descr="n185 Fb Thu Huong Pham">
            <a:extLst>
              <a:ext uri="{FF2B5EF4-FFF2-40B4-BE49-F238E27FC236}">
                <a16:creationId xmlns:a16="http://schemas.microsoft.com/office/drawing/2014/main" id="{8519C6F4-4835-353B-985E-D81E33738D5E}"/>
              </a:ext>
            </a:extLst>
          </p:cNvPr>
          <p:cNvSpPr/>
          <p:nvPr/>
        </p:nvSpPr>
        <p:spPr>
          <a:xfrm>
            <a:off x="3914832" y="989745"/>
            <a:ext cx="267036" cy="378427"/>
          </a:xfrm>
          <a:custGeom>
            <a:avLst/>
            <a:gdLst>
              <a:gd name="connsiteX0" fmla="*/ 0 w 155517"/>
              <a:gd name="connsiteY0" fmla="*/ 36385 h 181926"/>
              <a:gd name="connsiteX1" fmla="*/ 77759 w 155517"/>
              <a:gd name="connsiteY1" fmla="*/ 36385 h 181926"/>
              <a:gd name="connsiteX2" fmla="*/ 77759 w 155517"/>
              <a:gd name="connsiteY2" fmla="*/ 0 h 181926"/>
              <a:gd name="connsiteX3" fmla="*/ 155517 w 155517"/>
              <a:gd name="connsiteY3" fmla="*/ 90963 h 181926"/>
              <a:gd name="connsiteX4" fmla="*/ 77759 w 155517"/>
              <a:gd name="connsiteY4" fmla="*/ 181926 h 181926"/>
              <a:gd name="connsiteX5" fmla="*/ 77759 w 155517"/>
              <a:gd name="connsiteY5" fmla="*/ 145541 h 181926"/>
              <a:gd name="connsiteX6" fmla="*/ 0 w 155517"/>
              <a:gd name="connsiteY6" fmla="*/ 145541 h 181926"/>
              <a:gd name="connsiteX7" fmla="*/ 0 w 155517"/>
              <a:gd name="connsiteY7" fmla="*/ 36385 h 181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517" h="181926">
                <a:moveTo>
                  <a:pt x="0" y="36385"/>
                </a:moveTo>
                <a:lnTo>
                  <a:pt x="77759" y="36385"/>
                </a:lnTo>
                <a:lnTo>
                  <a:pt x="77759" y="0"/>
                </a:lnTo>
                <a:lnTo>
                  <a:pt x="155517" y="90963"/>
                </a:lnTo>
                <a:lnTo>
                  <a:pt x="77759" y="181926"/>
                </a:lnTo>
                <a:lnTo>
                  <a:pt x="77759" y="145541"/>
                </a:lnTo>
                <a:lnTo>
                  <a:pt x="0" y="145541"/>
                </a:lnTo>
                <a:lnTo>
                  <a:pt x="0" y="36385"/>
                </a:lnTo>
                <a:close/>
              </a:path>
            </a:pathLst>
          </a:custGeom>
          <a:ln>
            <a:solidFill>
              <a:schemeClr val="tx1"/>
            </a:solid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36385" rIns="46655" bIns="36385" numCol="1" spcCol="1270" anchor="ctr" anchorCtr="0">
            <a:noAutofit/>
          </a:bodyPr>
          <a:lstStyle/>
          <a:p>
            <a:pPr marL="0" lvl="0" indent="0" algn="ctr" defTabSz="222250">
              <a:lnSpc>
                <a:spcPct val="90000"/>
              </a:lnSpc>
              <a:spcBef>
                <a:spcPct val="0"/>
              </a:spcBef>
              <a:spcAft>
                <a:spcPct val="35000"/>
              </a:spcAft>
              <a:buNone/>
            </a:pPr>
            <a:endParaRPr lang="en-US" sz="1500" kern="1200">
              <a:solidFill>
                <a:schemeClr val="tx1"/>
              </a:solidFill>
            </a:endParaRPr>
          </a:p>
        </p:txBody>
      </p:sp>
      <p:sp>
        <p:nvSpPr>
          <p:cNvPr id="13" name="Freeform: Shape 12" descr="n185 Fb Thu Huong Pham">
            <a:extLst>
              <a:ext uri="{FF2B5EF4-FFF2-40B4-BE49-F238E27FC236}">
                <a16:creationId xmlns:a16="http://schemas.microsoft.com/office/drawing/2014/main" id="{14AB4387-DC09-F7F9-FBF1-64B702806E88}"/>
              </a:ext>
            </a:extLst>
          </p:cNvPr>
          <p:cNvSpPr/>
          <p:nvPr/>
        </p:nvSpPr>
        <p:spPr>
          <a:xfrm>
            <a:off x="4206240" y="420769"/>
            <a:ext cx="1384184" cy="1516379"/>
          </a:xfrm>
          <a:custGeom>
            <a:avLst/>
            <a:gdLst>
              <a:gd name="connsiteX0" fmla="*/ 0 w 733573"/>
              <a:gd name="connsiteY0" fmla="*/ 72899 h 728988"/>
              <a:gd name="connsiteX1" fmla="*/ 72899 w 733573"/>
              <a:gd name="connsiteY1" fmla="*/ 0 h 728988"/>
              <a:gd name="connsiteX2" fmla="*/ 660674 w 733573"/>
              <a:gd name="connsiteY2" fmla="*/ 0 h 728988"/>
              <a:gd name="connsiteX3" fmla="*/ 733573 w 733573"/>
              <a:gd name="connsiteY3" fmla="*/ 72899 h 728988"/>
              <a:gd name="connsiteX4" fmla="*/ 733573 w 733573"/>
              <a:gd name="connsiteY4" fmla="*/ 656089 h 728988"/>
              <a:gd name="connsiteX5" fmla="*/ 660674 w 733573"/>
              <a:gd name="connsiteY5" fmla="*/ 728988 h 728988"/>
              <a:gd name="connsiteX6" fmla="*/ 72899 w 733573"/>
              <a:gd name="connsiteY6" fmla="*/ 728988 h 728988"/>
              <a:gd name="connsiteX7" fmla="*/ 0 w 733573"/>
              <a:gd name="connsiteY7" fmla="*/ 656089 h 728988"/>
              <a:gd name="connsiteX8" fmla="*/ 0 w 733573"/>
              <a:gd name="connsiteY8" fmla="*/ 72899 h 72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3573" h="728988">
                <a:moveTo>
                  <a:pt x="0" y="72899"/>
                </a:moveTo>
                <a:cubicBezTo>
                  <a:pt x="0" y="32638"/>
                  <a:pt x="32638" y="0"/>
                  <a:pt x="72899" y="0"/>
                </a:cubicBezTo>
                <a:lnTo>
                  <a:pt x="660674" y="0"/>
                </a:lnTo>
                <a:cubicBezTo>
                  <a:pt x="700935" y="0"/>
                  <a:pt x="733573" y="32638"/>
                  <a:pt x="733573" y="72899"/>
                </a:cubicBezTo>
                <a:lnTo>
                  <a:pt x="733573" y="656089"/>
                </a:lnTo>
                <a:cubicBezTo>
                  <a:pt x="733573" y="696350"/>
                  <a:pt x="700935" y="728988"/>
                  <a:pt x="660674" y="728988"/>
                </a:cubicBezTo>
                <a:lnTo>
                  <a:pt x="72899" y="728988"/>
                </a:lnTo>
                <a:cubicBezTo>
                  <a:pt x="32638" y="728988"/>
                  <a:pt x="0" y="696350"/>
                  <a:pt x="0" y="656089"/>
                </a:cubicBezTo>
                <a:lnTo>
                  <a:pt x="0" y="72899"/>
                </a:lnTo>
                <a:close/>
              </a:path>
            </a:pathLst>
          </a:custGeom>
          <a:solidFill>
            <a:schemeClr val="tx2">
              <a:lumMod val="40000"/>
              <a:lumOff val="6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4211" tIns="44211" rIns="44211" bIns="44211" numCol="1" spcCol="1270" anchor="ctr" anchorCtr="0">
            <a:noAutofit/>
          </a:bodyPr>
          <a:lstStyle/>
          <a:p>
            <a:pPr marL="0" lvl="0" indent="0" algn="ctr" defTabSz="266700">
              <a:lnSpc>
                <a:spcPct val="90000"/>
              </a:lnSpc>
              <a:spcBef>
                <a:spcPct val="0"/>
              </a:spcBef>
              <a:spcAft>
                <a:spcPct val="35000"/>
              </a:spcAft>
              <a:buNone/>
            </a:pPr>
            <a:r>
              <a:rPr lang="vi-VN" sz="1500" b="0" i="0" kern="1200">
                <a:solidFill>
                  <a:schemeClr val="tx1"/>
                </a:solidFill>
              </a:rPr>
              <a:t>Chu kì sóng chính bằng chu kì dao động của phần từ sóng, kí hiệu là T, đơn vị giây (s)</a:t>
            </a:r>
            <a:endParaRPr lang="en-US" sz="1500" kern="1200">
              <a:solidFill>
                <a:schemeClr val="tx1"/>
              </a:solidFill>
            </a:endParaRPr>
          </a:p>
        </p:txBody>
      </p:sp>
      <p:sp>
        <p:nvSpPr>
          <p:cNvPr id="14" name="Freeform: Shape 13" descr="n185 Fb Thu Huong Pham">
            <a:extLst>
              <a:ext uri="{FF2B5EF4-FFF2-40B4-BE49-F238E27FC236}">
                <a16:creationId xmlns:a16="http://schemas.microsoft.com/office/drawing/2014/main" id="{2028F40B-05D7-5F48-6C0D-39B41F094D1A}"/>
              </a:ext>
            </a:extLst>
          </p:cNvPr>
          <p:cNvSpPr/>
          <p:nvPr/>
        </p:nvSpPr>
        <p:spPr>
          <a:xfrm>
            <a:off x="5624946" y="989745"/>
            <a:ext cx="267036" cy="378427"/>
          </a:xfrm>
          <a:custGeom>
            <a:avLst/>
            <a:gdLst>
              <a:gd name="connsiteX0" fmla="*/ 0 w 155517"/>
              <a:gd name="connsiteY0" fmla="*/ 36385 h 181926"/>
              <a:gd name="connsiteX1" fmla="*/ 77759 w 155517"/>
              <a:gd name="connsiteY1" fmla="*/ 36385 h 181926"/>
              <a:gd name="connsiteX2" fmla="*/ 77759 w 155517"/>
              <a:gd name="connsiteY2" fmla="*/ 0 h 181926"/>
              <a:gd name="connsiteX3" fmla="*/ 155517 w 155517"/>
              <a:gd name="connsiteY3" fmla="*/ 90963 h 181926"/>
              <a:gd name="connsiteX4" fmla="*/ 77759 w 155517"/>
              <a:gd name="connsiteY4" fmla="*/ 181926 h 181926"/>
              <a:gd name="connsiteX5" fmla="*/ 77759 w 155517"/>
              <a:gd name="connsiteY5" fmla="*/ 145541 h 181926"/>
              <a:gd name="connsiteX6" fmla="*/ 0 w 155517"/>
              <a:gd name="connsiteY6" fmla="*/ 145541 h 181926"/>
              <a:gd name="connsiteX7" fmla="*/ 0 w 155517"/>
              <a:gd name="connsiteY7" fmla="*/ 36385 h 181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517" h="181926">
                <a:moveTo>
                  <a:pt x="0" y="36385"/>
                </a:moveTo>
                <a:lnTo>
                  <a:pt x="77759" y="36385"/>
                </a:lnTo>
                <a:lnTo>
                  <a:pt x="77759" y="0"/>
                </a:lnTo>
                <a:lnTo>
                  <a:pt x="155517" y="90963"/>
                </a:lnTo>
                <a:lnTo>
                  <a:pt x="77759" y="181926"/>
                </a:lnTo>
                <a:lnTo>
                  <a:pt x="77759" y="145541"/>
                </a:lnTo>
                <a:lnTo>
                  <a:pt x="0" y="145541"/>
                </a:lnTo>
                <a:lnTo>
                  <a:pt x="0" y="36385"/>
                </a:lnTo>
                <a:close/>
              </a:path>
            </a:pathLst>
          </a:custGeom>
          <a:ln>
            <a:solidFill>
              <a:schemeClr val="tx1"/>
            </a:solid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36385" rIns="46655" bIns="36385" numCol="1" spcCol="1270" anchor="ctr" anchorCtr="0">
            <a:noAutofit/>
          </a:bodyPr>
          <a:lstStyle/>
          <a:p>
            <a:pPr marL="0" lvl="0" indent="0" algn="ctr" defTabSz="222250">
              <a:lnSpc>
                <a:spcPct val="90000"/>
              </a:lnSpc>
              <a:spcBef>
                <a:spcPct val="0"/>
              </a:spcBef>
              <a:spcAft>
                <a:spcPct val="35000"/>
              </a:spcAft>
              <a:buNone/>
            </a:pPr>
            <a:endParaRPr lang="en-US" sz="1500" kern="1200">
              <a:solidFill>
                <a:schemeClr val="tx1"/>
              </a:solidFill>
            </a:endParaRPr>
          </a:p>
        </p:txBody>
      </p:sp>
      <p:sp>
        <p:nvSpPr>
          <p:cNvPr id="15" name="Freeform: Shape 14" descr="n185 Fb Thu Huong Pham">
            <a:extLst>
              <a:ext uri="{FF2B5EF4-FFF2-40B4-BE49-F238E27FC236}">
                <a16:creationId xmlns:a16="http://schemas.microsoft.com/office/drawing/2014/main" id="{C54AD55E-AA8B-7DFC-5DF8-D821CF2DDA9B}"/>
              </a:ext>
            </a:extLst>
          </p:cNvPr>
          <p:cNvSpPr/>
          <p:nvPr/>
        </p:nvSpPr>
        <p:spPr>
          <a:xfrm>
            <a:off x="5903768" y="420769"/>
            <a:ext cx="1259608" cy="1516379"/>
          </a:xfrm>
          <a:custGeom>
            <a:avLst/>
            <a:gdLst>
              <a:gd name="connsiteX0" fmla="*/ 0 w 733573"/>
              <a:gd name="connsiteY0" fmla="*/ 72899 h 728988"/>
              <a:gd name="connsiteX1" fmla="*/ 72899 w 733573"/>
              <a:gd name="connsiteY1" fmla="*/ 0 h 728988"/>
              <a:gd name="connsiteX2" fmla="*/ 660674 w 733573"/>
              <a:gd name="connsiteY2" fmla="*/ 0 h 728988"/>
              <a:gd name="connsiteX3" fmla="*/ 733573 w 733573"/>
              <a:gd name="connsiteY3" fmla="*/ 72899 h 728988"/>
              <a:gd name="connsiteX4" fmla="*/ 733573 w 733573"/>
              <a:gd name="connsiteY4" fmla="*/ 656089 h 728988"/>
              <a:gd name="connsiteX5" fmla="*/ 660674 w 733573"/>
              <a:gd name="connsiteY5" fmla="*/ 728988 h 728988"/>
              <a:gd name="connsiteX6" fmla="*/ 72899 w 733573"/>
              <a:gd name="connsiteY6" fmla="*/ 728988 h 728988"/>
              <a:gd name="connsiteX7" fmla="*/ 0 w 733573"/>
              <a:gd name="connsiteY7" fmla="*/ 656089 h 728988"/>
              <a:gd name="connsiteX8" fmla="*/ 0 w 733573"/>
              <a:gd name="connsiteY8" fmla="*/ 72899 h 72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3573" h="728988">
                <a:moveTo>
                  <a:pt x="0" y="72899"/>
                </a:moveTo>
                <a:cubicBezTo>
                  <a:pt x="0" y="32638"/>
                  <a:pt x="32638" y="0"/>
                  <a:pt x="72899" y="0"/>
                </a:cubicBezTo>
                <a:lnTo>
                  <a:pt x="660674" y="0"/>
                </a:lnTo>
                <a:cubicBezTo>
                  <a:pt x="700935" y="0"/>
                  <a:pt x="733573" y="32638"/>
                  <a:pt x="733573" y="72899"/>
                </a:cubicBezTo>
                <a:lnTo>
                  <a:pt x="733573" y="656089"/>
                </a:lnTo>
                <a:cubicBezTo>
                  <a:pt x="733573" y="696350"/>
                  <a:pt x="700935" y="728988"/>
                  <a:pt x="660674" y="728988"/>
                </a:cubicBezTo>
                <a:lnTo>
                  <a:pt x="72899" y="728988"/>
                </a:lnTo>
                <a:cubicBezTo>
                  <a:pt x="32638" y="728988"/>
                  <a:pt x="0" y="696350"/>
                  <a:pt x="0" y="656089"/>
                </a:cubicBezTo>
                <a:lnTo>
                  <a:pt x="0" y="72899"/>
                </a:lnTo>
                <a:close/>
              </a:path>
            </a:pathLst>
          </a:custGeom>
          <a:solidFill>
            <a:schemeClr val="tx2">
              <a:lumMod val="40000"/>
              <a:lumOff val="6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4211" tIns="44211" rIns="44211" bIns="44211" numCol="1" spcCol="1270" anchor="ctr" anchorCtr="0">
            <a:noAutofit/>
          </a:bodyPr>
          <a:lstStyle/>
          <a:p>
            <a:pPr marL="0" lvl="0" indent="0" algn="ctr" defTabSz="266700">
              <a:lnSpc>
                <a:spcPct val="90000"/>
              </a:lnSpc>
              <a:spcBef>
                <a:spcPct val="0"/>
              </a:spcBef>
              <a:spcAft>
                <a:spcPct val="35000"/>
              </a:spcAft>
              <a:buNone/>
            </a:pPr>
            <a:r>
              <a:rPr lang="vi-VN" sz="1500" b="0" i="0" kern="1200" dirty="0">
                <a:solidFill>
                  <a:schemeClr val="tx1"/>
                </a:solidFill>
              </a:rPr>
              <a:t>Tần số sóng: đại lượng f=1/T </a:t>
            </a:r>
            <a:r>
              <a:rPr lang="en-US" sz="1500" b="0" i="0" kern="1200" dirty="0">
                <a:solidFill>
                  <a:schemeClr val="tx1"/>
                </a:solidFill>
              </a:rPr>
              <a:t> </a:t>
            </a:r>
            <a:r>
              <a:rPr lang="vi-VN" sz="1500" b="0" i="0" kern="1200" dirty="0">
                <a:solidFill>
                  <a:schemeClr val="tx1"/>
                </a:solidFill>
              </a:rPr>
              <a:t>được gọi là tần số sóng</a:t>
            </a:r>
            <a:endParaRPr lang="en-US" sz="1500" kern="1200" dirty="0">
              <a:solidFill>
                <a:schemeClr val="tx1"/>
              </a:solidFill>
            </a:endParaRPr>
          </a:p>
        </p:txBody>
      </p:sp>
      <p:sp>
        <p:nvSpPr>
          <p:cNvPr id="16" name="Freeform: Shape 15" descr="n185 Fb Thu Huong Pham">
            <a:extLst>
              <a:ext uri="{FF2B5EF4-FFF2-40B4-BE49-F238E27FC236}">
                <a16:creationId xmlns:a16="http://schemas.microsoft.com/office/drawing/2014/main" id="{E89331EB-8023-585C-054A-6466B7482B10}"/>
              </a:ext>
            </a:extLst>
          </p:cNvPr>
          <p:cNvSpPr/>
          <p:nvPr/>
        </p:nvSpPr>
        <p:spPr>
          <a:xfrm>
            <a:off x="7182658" y="989745"/>
            <a:ext cx="267036" cy="378427"/>
          </a:xfrm>
          <a:custGeom>
            <a:avLst/>
            <a:gdLst>
              <a:gd name="connsiteX0" fmla="*/ 0 w 155517"/>
              <a:gd name="connsiteY0" fmla="*/ 36385 h 181926"/>
              <a:gd name="connsiteX1" fmla="*/ 77759 w 155517"/>
              <a:gd name="connsiteY1" fmla="*/ 36385 h 181926"/>
              <a:gd name="connsiteX2" fmla="*/ 77759 w 155517"/>
              <a:gd name="connsiteY2" fmla="*/ 0 h 181926"/>
              <a:gd name="connsiteX3" fmla="*/ 155517 w 155517"/>
              <a:gd name="connsiteY3" fmla="*/ 90963 h 181926"/>
              <a:gd name="connsiteX4" fmla="*/ 77759 w 155517"/>
              <a:gd name="connsiteY4" fmla="*/ 181926 h 181926"/>
              <a:gd name="connsiteX5" fmla="*/ 77759 w 155517"/>
              <a:gd name="connsiteY5" fmla="*/ 145541 h 181926"/>
              <a:gd name="connsiteX6" fmla="*/ 0 w 155517"/>
              <a:gd name="connsiteY6" fmla="*/ 145541 h 181926"/>
              <a:gd name="connsiteX7" fmla="*/ 0 w 155517"/>
              <a:gd name="connsiteY7" fmla="*/ 36385 h 181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517" h="181926">
                <a:moveTo>
                  <a:pt x="0" y="36385"/>
                </a:moveTo>
                <a:lnTo>
                  <a:pt x="77759" y="36385"/>
                </a:lnTo>
                <a:lnTo>
                  <a:pt x="77759" y="0"/>
                </a:lnTo>
                <a:lnTo>
                  <a:pt x="155517" y="90963"/>
                </a:lnTo>
                <a:lnTo>
                  <a:pt x="77759" y="181926"/>
                </a:lnTo>
                <a:lnTo>
                  <a:pt x="77759" y="145541"/>
                </a:lnTo>
                <a:lnTo>
                  <a:pt x="0" y="145541"/>
                </a:lnTo>
                <a:lnTo>
                  <a:pt x="0" y="36385"/>
                </a:lnTo>
                <a:close/>
              </a:path>
            </a:pathLst>
          </a:custGeom>
          <a:ln>
            <a:solidFill>
              <a:schemeClr val="tx1"/>
            </a:solid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36385" rIns="46655" bIns="36385" numCol="1" spcCol="1270" anchor="ctr" anchorCtr="0">
            <a:noAutofit/>
          </a:bodyPr>
          <a:lstStyle/>
          <a:p>
            <a:pPr marL="0" lvl="0" indent="0" algn="ctr" defTabSz="222250">
              <a:lnSpc>
                <a:spcPct val="90000"/>
              </a:lnSpc>
              <a:spcBef>
                <a:spcPct val="0"/>
              </a:spcBef>
              <a:spcAft>
                <a:spcPct val="35000"/>
              </a:spcAft>
              <a:buNone/>
            </a:pPr>
            <a:endParaRPr lang="en-US" sz="1500" kern="1200">
              <a:solidFill>
                <a:schemeClr val="tx1"/>
              </a:solidFill>
            </a:endParaRPr>
          </a:p>
        </p:txBody>
      </p:sp>
      <p:sp>
        <p:nvSpPr>
          <p:cNvPr id="17" name="Freeform: Shape 16" descr="n185 Fb Thu Huong Pham">
            <a:extLst>
              <a:ext uri="{FF2B5EF4-FFF2-40B4-BE49-F238E27FC236}">
                <a16:creationId xmlns:a16="http://schemas.microsoft.com/office/drawing/2014/main" id="{2426E63D-89BD-479F-BA53-EDFD77E8A37A}"/>
              </a:ext>
            </a:extLst>
          </p:cNvPr>
          <p:cNvSpPr/>
          <p:nvPr/>
        </p:nvSpPr>
        <p:spPr>
          <a:xfrm>
            <a:off x="7469101" y="420769"/>
            <a:ext cx="1259608" cy="1516379"/>
          </a:xfrm>
          <a:custGeom>
            <a:avLst/>
            <a:gdLst>
              <a:gd name="connsiteX0" fmla="*/ 0 w 733573"/>
              <a:gd name="connsiteY0" fmla="*/ 72899 h 728988"/>
              <a:gd name="connsiteX1" fmla="*/ 72899 w 733573"/>
              <a:gd name="connsiteY1" fmla="*/ 0 h 728988"/>
              <a:gd name="connsiteX2" fmla="*/ 660674 w 733573"/>
              <a:gd name="connsiteY2" fmla="*/ 0 h 728988"/>
              <a:gd name="connsiteX3" fmla="*/ 733573 w 733573"/>
              <a:gd name="connsiteY3" fmla="*/ 72899 h 728988"/>
              <a:gd name="connsiteX4" fmla="*/ 733573 w 733573"/>
              <a:gd name="connsiteY4" fmla="*/ 656089 h 728988"/>
              <a:gd name="connsiteX5" fmla="*/ 660674 w 733573"/>
              <a:gd name="connsiteY5" fmla="*/ 728988 h 728988"/>
              <a:gd name="connsiteX6" fmla="*/ 72899 w 733573"/>
              <a:gd name="connsiteY6" fmla="*/ 728988 h 728988"/>
              <a:gd name="connsiteX7" fmla="*/ 0 w 733573"/>
              <a:gd name="connsiteY7" fmla="*/ 656089 h 728988"/>
              <a:gd name="connsiteX8" fmla="*/ 0 w 733573"/>
              <a:gd name="connsiteY8" fmla="*/ 72899 h 72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3573" h="728988">
                <a:moveTo>
                  <a:pt x="0" y="72899"/>
                </a:moveTo>
                <a:cubicBezTo>
                  <a:pt x="0" y="32638"/>
                  <a:pt x="32638" y="0"/>
                  <a:pt x="72899" y="0"/>
                </a:cubicBezTo>
                <a:lnTo>
                  <a:pt x="660674" y="0"/>
                </a:lnTo>
                <a:cubicBezTo>
                  <a:pt x="700935" y="0"/>
                  <a:pt x="733573" y="32638"/>
                  <a:pt x="733573" y="72899"/>
                </a:cubicBezTo>
                <a:lnTo>
                  <a:pt x="733573" y="656089"/>
                </a:lnTo>
                <a:cubicBezTo>
                  <a:pt x="733573" y="696350"/>
                  <a:pt x="700935" y="728988"/>
                  <a:pt x="660674" y="728988"/>
                </a:cubicBezTo>
                <a:lnTo>
                  <a:pt x="72899" y="728988"/>
                </a:lnTo>
                <a:cubicBezTo>
                  <a:pt x="32638" y="728988"/>
                  <a:pt x="0" y="696350"/>
                  <a:pt x="0" y="656089"/>
                </a:cubicBezTo>
                <a:lnTo>
                  <a:pt x="0" y="72899"/>
                </a:lnTo>
                <a:close/>
              </a:path>
            </a:pathLst>
          </a:custGeom>
          <a:solidFill>
            <a:schemeClr val="tx2">
              <a:lumMod val="40000"/>
              <a:lumOff val="6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4211" tIns="44211" rIns="44211" bIns="44211" numCol="1" spcCol="1270" anchor="ctr" anchorCtr="0">
            <a:noAutofit/>
          </a:bodyPr>
          <a:lstStyle/>
          <a:p>
            <a:pPr marL="0" lvl="0" indent="0" algn="ctr" defTabSz="266700">
              <a:lnSpc>
                <a:spcPct val="90000"/>
              </a:lnSpc>
              <a:spcBef>
                <a:spcPct val="0"/>
              </a:spcBef>
              <a:spcAft>
                <a:spcPct val="35000"/>
              </a:spcAft>
              <a:buNone/>
            </a:pPr>
            <a:r>
              <a:rPr lang="vi-VN" sz="1500" b="0" i="0" kern="1200">
                <a:solidFill>
                  <a:schemeClr val="tx1"/>
                </a:solidFill>
              </a:rPr>
              <a:t>Tốc độ truyền sóng là tốc độ lan truyền dao động trong không gian</a:t>
            </a:r>
            <a:endParaRPr lang="en-US" sz="1500" kern="1200">
              <a:solidFill>
                <a:schemeClr val="tx1"/>
              </a:solidFill>
            </a:endParaRPr>
          </a:p>
        </p:txBody>
      </p:sp>
      <p:sp>
        <p:nvSpPr>
          <p:cNvPr id="22" name="Freeform: Shape 21" descr="n185 Fb Thu Huong Pham">
            <a:extLst>
              <a:ext uri="{FF2B5EF4-FFF2-40B4-BE49-F238E27FC236}">
                <a16:creationId xmlns:a16="http://schemas.microsoft.com/office/drawing/2014/main" id="{5CB53EFF-422C-099C-948F-DE5EBD0E83B1}"/>
              </a:ext>
            </a:extLst>
          </p:cNvPr>
          <p:cNvSpPr/>
          <p:nvPr/>
        </p:nvSpPr>
        <p:spPr>
          <a:xfrm>
            <a:off x="1021080" y="2202597"/>
            <a:ext cx="2408082" cy="1253470"/>
          </a:xfrm>
          <a:custGeom>
            <a:avLst/>
            <a:gdLst>
              <a:gd name="connsiteX0" fmla="*/ 0 w 1566150"/>
              <a:gd name="connsiteY0" fmla="*/ 151231 h 1512314"/>
              <a:gd name="connsiteX1" fmla="*/ 151231 w 1566150"/>
              <a:gd name="connsiteY1" fmla="*/ 0 h 1512314"/>
              <a:gd name="connsiteX2" fmla="*/ 1414919 w 1566150"/>
              <a:gd name="connsiteY2" fmla="*/ 0 h 1512314"/>
              <a:gd name="connsiteX3" fmla="*/ 1566150 w 1566150"/>
              <a:gd name="connsiteY3" fmla="*/ 151231 h 1512314"/>
              <a:gd name="connsiteX4" fmla="*/ 1566150 w 1566150"/>
              <a:gd name="connsiteY4" fmla="*/ 1361083 h 1512314"/>
              <a:gd name="connsiteX5" fmla="*/ 1414919 w 1566150"/>
              <a:gd name="connsiteY5" fmla="*/ 1512314 h 1512314"/>
              <a:gd name="connsiteX6" fmla="*/ 151231 w 1566150"/>
              <a:gd name="connsiteY6" fmla="*/ 1512314 h 1512314"/>
              <a:gd name="connsiteX7" fmla="*/ 0 w 1566150"/>
              <a:gd name="connsiteY7" fmla="*/ 1361083 h 1512314"/>
              <a:gd name="connsiteX8" fmla="*/ 0 w 1566150"/>
              <a:gd name="connsiteY8" fmla="*/ 151231 h 1512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6150" h="1512314">
                <a:moveTo>
                  <a:pt x="0" y="151231"/>
                </a:moveTo>
                <a:cubicBezTo>
                  <a:pt x="0" y="67708"/>
                  <a:pt x="67708" y="0"/>
                  <a:pt x="151231" y="0"/>
                </a:cubicBezTo>
                <a:lnTo>
                  <a:pt x="1414919" y="0"/>
                </a:lnTo>
                <a:cubicBezTo>
                  <a:pt x="1498442" y="0"/>
                  <a:pt x="1566150" y="67708"/>
                  <a:pt x="1566150" y="151231"/>
                </a:cubicBezTo>
                <a:lnTo>
                  <a:pt x="1566150" y="1361083"/>
                </a:lnTo>
                <a:cubicBezTo>
                  <a:pt x="1566150" y="1444606"/>
                  <a:pt x="1498442" y="1512314"/>
                  <a:pt x="1414919" y="1512314"/>
                </a:cubicBezTo>
                <a:lnTo>
                  <a:pt x="151231" y="1512314"/>
                </a:lnTo>
                <a:cubicBezTo>
                  <a:pt x="67708" y="1512314"/>
                  <a:pt x="0" y="1444606"/>
                  <a:pt x="0" y="1361083"/>
                </a:cubicBezTo>
                <a:lnTo>
                  <a:pt x="0" y="15123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2394" tIns="82394" rIns="82394" bIns="82394" numCol="1" spcCol="1270" anchor="ctr" anchorCtr="0">
            <a:noAutofit/>
          </a:bodyPr>
          <a:lstStyle/>
          <a:p>
            <a:pPr marL="0" lvl="0" indent="0" algn="ctr" defTabSz="444500">
              <a:lnSpc>
                <a:spcPct val="90000"/>
              </a:lnSpc>
              <a:spcBef>
                <a:spcPct val="0"/>
              </a:spcBef>
              <a:spcAft>
                <a:spcPct val="35000"/>
              </a:spcAft>
              <a:buNone/>
            </a:pPr>
            <a:r>
              <a:rPr lang="vi-VN" sz="1600" b="0" i="0" kern="1200" dirty="0">
                <a:solidFill>
                  <a:schemeClr val="tx1"/>
                </a:solidFill>
              </a:rPr>
              <a:t>Điều kiện để xảy ra giao thoa: dao động cùng phương, cùng tần số, có độ lệch pha không đổi theo thời gian. </a:t>
            </a:r>
            <a:endParaRPr lang="en-US" sz="1600" kern="1200" dirty="0">
              <a:solidFill>
                <a:schemeClr val="tx1"/>
              </a:solidFill>
            </a:endParaRPr>
          </a:p>
        </p:txBody>
      </p:sp>
      <p:sp>
        <p:nvSpPr>
          <p:cNvPr id="23" name="Freeform: Shape 22" descr="n185 Fb Thu Huong Pham">
            <a:extLst>
              <a:ext uri="{FF2B5EF4-FFF2-40B4-BE49-F238E27FC236}">
                <a16:creationId xmlns:a16="http://schemas.microsoft.com/office/drawing/2014/main" id="{15B5F5FE-6A1A-D749-1BB7-929B8A00BA4E}"/>
              </a:ext>
            </a:extLst>
          </p:cNvPr>
          <p:cNvSpPr/>
          <p:nvPr/>
        </p:nvSpPr>
        <p:spPr>
          <a:xfrm>
            <a:off x="3532438" y="2581908"/>
            <a:ext cx="332023" cy="388405"/>
          </a:xfrm>
          <a:custGeom>
            <a:avLst/>
            <a:gdLst>
              <a:gd name="connsiteX0" fmla="*/ 0 w 332023"/>
              <a:gd name="connsiteY0" fmla="*/ 77681 h 388405"/>
              <a:gd name="connsiteX1" fmla="*/ 166012 w 332023"/>
              <a:gd name="connsiteY1" fmla="*/ 77681 h 388405"/>
              <a:gd name="connsiteX2" fmla="*/ 166012 w 332023"/>
              <a:gd name="connsiteY2" fmla="*/ 0 h 388405"/>
              <a:gd name="connsiteX3" fmla="*/ 332023 w 332023"/>
              <a:gd name="connsiteY3" fmla="*/ 194203 h 388405"/>
              <a:gd name="connsiteX4" fmla="*/ 166012 w 332023"/>
              <a:gd name="connsiteY4" fmla="*/ 388405 h 388405"/>
              <a:gd name="connsiteX5" fmla="*/ 166012 w 332023"/>
              <a:gd name="connsiteY5" fmla="*/ 310724 h 388405"/>
              <a:gd name="connsiteX6" fmla="*/ 0 w 332023"/>
              <a:gd name="connsiteY6" fmla="*/ 310724 h 388405"/>
              <a:gd name="connsiteX7" fmla="*/ 0 w 332023"/>
              <a:gd name="connsiteY7" fmla="*/ 77681 h 388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023" h="388405">
                <a:moveTo>
                  <a:pt x="0" y="77681"/>
                </a:moveTo>
                <a:lnTo>
                  <a:pt x="166012" y="77681"/>
                </a:lnTo>
                <a:lnTo>
                  <a:pt x="166012" y="0"/>
                </a:lnTo>
                <a:lnTo>
                  <a:pt x="332023" y="194203"/>
                </a:lnTo>
                <a:lnTo>
                  <a:pt x="166012" y="388405"/>
                </a:lnTo>
                <a:lnTo>
                  <a:pt x="166012" y="310724"/>
                </a:lnTo>
                <a:lnTo>
                  <a:pt x="0" y="310724"/>
                </a:lnTo>
                <a:lnTo>
                  <a:pt x="0" y="77681"/>
                </a:lnTo>
                <a:close/>
              </a:path>
            </a:pathLst>
          </a:custGeom>
          <a:ln>
            <a:solidFill>
              <a:schemeClr val="tx1"/>
            </a:solid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77681" rIns="99607" bIns="77681" numCol="1" spcCol="1270" anchor="ctr" anchorCtr="0">
            <a:noAutofit/>
          </a:bodyPr>
          <a:lstStyle/>
          <a:p>
            <a:pPr marL="0" lvl="0" indent="0" algn="ctr" defTabSz="355600">
              <a:lnSpc>
                <a:spcPct val="90000"/>
              </a:lnSpc>
              <a:spcBef>
                <a:spcPct val="0"/>
              </a:spcBef>
              <a:spcAft>
                <a:spcPct val="35000"/>
              </a:spcAft>
              <a:buNone/>
            </a:pPr>
            <a:endParaRPr lang="en-US" sz="800" kern="1200">
              <a:solidFill>
                <a:schemeClr val="tx1"/>
              </a:solidFill>
            </a:endParaRPr>
          </a:p>
        </p:txBody>
      </p:sp>
      <p:sp>
        <p:nvSpPr>
          <p:cNvPr id="24" name="Freeform: Shape 23" descr="n185 Fb Thu Huong Pham">
            <a:extLst>
              <a:ext uri="{FF2B5EF4-FFF2-40B4-BE49-F238E27FC236}">
                <a16:creationId xmlns:a16="http://schemas.microsoft.com/office/drawing/2014/main" id="{642B583E-9D89-5293-F110-1EFFAB368817}"/>
              </a:ext>
            </a:extLst>
          </p:cNvPr>
          <p:cNvSpPr/>
          <p:nvPr/>
        </p:nvSpPr>
        <p:spPr>
          <a:xfrm>
            <a:off x="3933704" y="2202597"/>
            <a:ext cx="1566150" cy="1253470"/>
          </a:xfrm>
          <a:custGeom>
            <a:avLst/>
            <a:gdLst>
              <a:gd name="connsiteX0" fmla="*/ 0 w 1566150"/>
              <a:gd name="connsiteY0" fmla="*/ 151231 h 1512314"/>
              <a:gd name="connsiteX1" fmla="*/ 151231 w 1566150"/>
              <a:gd name="connsiteY1" fmla="*/ 0 h 1512314"/>
              <a:gd name="connsiteX2" fmla="*/ 1414919 w 1566150"/>
              <a:gd name="connsiteY2" fmla="*/ 0 h 1512314"/>
              <a:gd name="connsiteX3" fmla="*/ 1566150 w 1566150"/>
              <a:gd name="connsiteY3" fmla="*/ 151231 h 1512314"/>
              <a:gd name="connsiteX4" fmla="*/ 1566150 w 1566150"/>
              <a:gd name="connsiteY4" fmla="*/ 1361083 h 1512314"/>
              <a:gd name="connsiteX5" fmla="*/ 1414919 w 1566150"/>
              <a:gd name="connsiteY5" fmla="*/ 1512314 h 1512314"/>
              <a:gd name="connsiteX6" fmla="*/ 151231 w 1566150"/>
              <a:gd name="connsiteY6" fmla="*/ 1512314 h 1512314"/>
              <a:gd name="connsiteX7" fmla="*/ 0 w 1566150"/>
              <a:gd name="connsiteY7" fmla="*/ 1361083 h 1512314"/>
              <a:gd name="connsiteX8" fmla="*/ 0 w 1566150"/>
              <a:gd name="connsiteY8" fmla="*/ 151231 h 1512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6150" h="1512314">
                <a:moveTo>
                  <a:pt x="0" y="151231"/>
                </a:moveTo>
                <a:cubicBezTo>
                  <a:pt x="0" y="67708"/>
                  <a:pt x="67708" y="0"/>
                  <a:pt x="151231" y="0"/>
                </a:cubicBezTo>
                <a:lnTo>
                  <a:pt x="1414919" y="0"/>
                </a:lnTo>
                <a:cubicBezTo>
                  <a:pt x="1498442" y="0"/>
                  <a:pt x="1566150" y="67708"/>
                  <a:pt x="1566150" y="151231"/>
                </a:cubicBezTo>
                <a:lnTo>
                  <a:pt x="1566150" y="1361083"/>
                </a:lnTo>
                <a:cubicBezTo>
                  <a:pt x="1566150" y="1444606"/>
                  <a:pt x="1498442" y="1512314"/>
                  <a:pt x="1414919" y="1512314"/>
                </a:cubicBezTo>
                <a:lnTo>
                  <a:pt x="151231" y="1512314"/>
                </a:lnTo>
                <a:cubicBezTo>
                  <a:pt x="67708" y="1512314"/>
                  <a:pt x="0" y="1444606"/>
                  <a:pt x="0" y="1361083"/>
                </a:cubicBezTo>
                <a:lnTo>
                  <a:pt x="0" y="15123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2394" tIns="82394" rIns="82394" bIns="82394" numCol="1" spcCol="1270" anchor="ctr" anchorCtr="0">
            <a:noAutofit/>
          </a:bodyPr>
          <a:lstStyle/>
          <a:p>
            <a:pPr marL="0" lvl="0" indent="0" algn="ctr" defTabSz="444500">
              <a:lnSpc>
                <a:spcPct val="90000"/>
              </a:lnSpc>
              <a:spcBef>
                <a:spcPct val="0"/>
              </a:spcBef>
              <a:spcAft>
                <a:spcPct val="35000"/>
              </a:spcAft>
              <a:buNone/>
            </a:pPr>
            <a:r>
              <a:rPr lang="vi-VN" sz="1600" b="0" i="0" kern="1200" dirty="0">
                <a:solidFill>
                  <a:schemeClr val="tx1"/>
                </a:solidFill>
              </a:rPr>
              <a:t>Hiện tượng giao thoa là một hiện tượng đặc trưng của sóng</a:t>
            </a:r>
            <a:endParaRPr lang="en-US" sz="1600" kern="1200" dirty="0">
              <a:solidFill>
                <a:schemeClr val="tx1"/>
              </a:solidFill>
            </a:endParaRPr>
          </a:p>
        </p:txBody>
      </p:sp>
      <p:sp>
        <p:nvSpPr>
          <p:cNvPr id="25" name="Freeform: Shape 24" descr="n185 Fb Thu Huong Pham">
            <a:extLst>
              <a:ext uri="{FF2B5EF4-FFF2-40B4-BE49-F238E27FC236}">
                <a16:creationId xmlns:a16="http://schemas.microsoft.com/office/drawing/2014/main" id="{40A7055F-CEAE-4B2D-6D76-1512EAA88CBD}"/>
              </a:ext>
            </a:extLst>
          </p:cNvPr>
          <p:cNvSpPr/>
          <p:nvPr/>
        </p:nvSpPr>
        <p:spPr>
          <a:xfrm>
            <a:off x="5572650" y="2581908"/>
            <a:ext cx="332023" cy="388405"/>
          </a:xfrm>
          <a:custGeom>
            <a:avLst/>
            <a:gdLst>
              <a:gd name="connsiteX0" fmla="*/ 0 w 332023"/>
              <a:gd name="connsiteY0" fmla="*/ 77681 h 388405"/>
              <a:gd name="connsiteX1" fmla="*/ 166012 w 332023"/>
              <a:gd name="connsiteY1" fmla="*/ 77681 h 388405"/>
              <a:gd name="connsiteX2" fmla="*/ 166012 w 332023"/>
              <a:gd name="connsiteY2" fmla="*/ 0 h 388405"/>
              <a:gd name="connsiteX3" fmla="*/ 332023 w 332023"/>
              <a:gd name="connsiteY3" fmla="*/ 194203 h 388405"/>
              <a:gd name="connsiteX4" fmla="*/ 166012 w 332023"/>
              <a:gd name="connsiteY4" fmla="*/ 388405 h 388405"/>
              <a:gd name="connsiteX5" fmla="*/ 166012 w 332023"/>
              <a:gd name="connsiteY5" fmla="*/ 310724 h 388405"/>
              <a:gd name="connsiteX6" fmla="*/ 0 w 332023"/>
              <a:gd name="connsiteY6" fmla="*/ 310724 h 388405"/>
              <a:gd name="connsiteX7" fmla="*/ 0 w 332023"/>
              <a:gd name="connsiteY7" fmla="*/ 77681 h 388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023" h="388405">
                <a:moveTo>
                  <a:pt x="0" y="77681"/>
                </a:moveTo>
                <a:lnTo>
                  <a:pt x="166012" y="77681"/>
                </a:lnTo>
                <a:lnTo>
                  <a:pt x="166012" y="0"/>
                </a:lnTo>
                <a:lnTo>
                  <a:pt x="332023" y="194203"/>
                </a:lnTo>
                <a:lnTo>
                  <a:pt x="166012" y="388405"/>
                </a:lnTo>
                <a:lnTo>
                  <a:pt x="166012" y="310724"/>
                </a:lnTo>
                <a:lnTo>
                  <a:pt x="0" y="310724"/>
                </a:lnTo>
                <a:lnTo>
                  <a:pt x="0" y="77681"/>
                </a:lnTo>
                <a:close/>
              </a:path>
            </a:pathLst>
          </a:custGeom>
          <a:ln>
            <a:solidFill>
              <a:schemeClr val="tx1"/>
            </a:solid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77681" rIns="99607" bIns="77681" numCol="1" spcCol="1270" anchor="ctr" anchorCtr="0">
            <a:noAutofit/>
          </a:bodyPr>
          <a:lstStyle/>
          <a:p>
            <a:pPr marL="0" lvl="0" indent="0" algn="ctr" defTabSz="355600">
              <a:lnSpc>
                <a:spcPct val="90000"/>
              </a:lnSpc>
              <a:spcBef>
                <a:spcPct val="0"/>
              </a:spcBef>
              <a:spcAft>
                <a:spcPct val="35000"/>
              </a:spcAft>
              <a:buNone/>
            </a:pPr>
            <a:endParaRPr lang="en-US" sz="800" kern="1200">
              <a:solidFill>
                <a:schemeClr val="tx1"/>
              </a:solidFill>
            </a:endParaRPr>
          </a:p>
        </p:txBody>
      </p:sp>
      <mc:AlternateContent xmlns:mc="http://schemas.openxmlformats.org/markup-compatibility/2006">
        <mc:Choice xmlns:a14="http://schemas.microsoft.com/office/drawing/2010/main" Requires="a14">
          <p:sp>
            <p:nvSpPr>
              <p:cNvPr id="26" name="Freeform: Shape 25" descr="n185 Fb Thu Huong Pham">
                <a:extLst>
                  <a:ext uri="{FF2B5EF4-FFF2-40B4-BE49-F238E27FC236}">
                    <a16:creationId xmlns:a16="http://schemas.microsoft.com/office/drawing/2014/main" id="{CF770C9B-EDA2-E9E9-1F62-FE9B5B4CACAA}"/>
                  </a:ext>
                </a:extLst>
              </p:cNvPr>
              <p:cNvSpPr/>
              <p:nvPr/>
            </p:nvSpPr>
            <p:spPr>
              <a:xfrm>
                <a:off x="5958674" y="2202597"/>
                <a:ext cx="2118525" cy="1253470"/>
              </a:xfrm>
              <a:custGeom>
                <a:avLst/>
                <a:gdLst>
                  <a:gd name="connsiteX0" fmla="*/ 0 w 1566150"/>
                  <a:gd name="connsiteY0" fmla="*/ 151231 h 1512314"/>
                  <a:gd name="connsiteX1" fmla="*/ 151231 w 1566150"/>
                  <a:gd name="connsiteY1" fmla="*/ 0 h 1512314"/>
                  <a:gd name="connsiteX2" fmla="*/ 1414919 w 1566150"/>
                  <a:gd name="connsiteY2" fmla="*/ 0 h 1512314"/>
                  <a:gd name="connsiteX3" fmla="*/ 1566150 w 1566150"/>
                  <a:gd name="connsiteY3" fmla="*/ 151231 h 1512314"/>
                  <a:gd name="connsiteX4" fmla="*/ 1566150 w 1566150"/>
                  <a:gd name="connsiteY4" fmla="*/ 1361083 h 1512314"/>
                  <a:gd name="connsiteX5" fmla="*/ 1414919 w 1566150"/>
                  <a:gd name="connsiteY5" fmla="*/ 1512314 h 1512314"/>
                  <a:gd name="connsiteX6" fmla="*/ 151231 w 1566150"/>
                  <a:gd name="connsiteY6" fmla="*/ 1512314 h 1512314"/>
                  <a:gd name="connsiteX7" fmla="*/ 0 w 1566150"/>
                  <a:gd name="connsiteY7" fmla="*/ 1361083 h 1512314"/>
                  <a:gd name="connsiteX8" fmla="*/ 0 w 1566150"/>
                  <a:gd name="connsiteY8" fmla="*/ 151231 h 1512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6150" h="1512314">
                    <a:moveTo>
                      <a:pt x="0" y="151231"/>
                    </a:moveTo>
                    <a:cubicBezTo>
                      <a:pt x="0" y="67708"/>
                      <a:pt x="67708" y="0"/>
                      <a:pt x="151231" y="0"/>
                    </a:cubicBezTo>
                    <a:lnTo>
                      <a:pt x="1414919" y="0"/>
                    </a:lnTo>
                    <a:cubicBezTo>
                      <a:pt x="1498442" y="0"/>
                      <a:pt x="1566150" y="67708"/>
                      <a:pt x="1566150" y="151231"/>
                    </a:cubicBezTo>
                    <a:lnTo>
                      <a:pt x="1566150" y="1361083"/>
                    </a:lnTo>
                    <a:cubicBezTo>
                      <a:pt x="1566150" y="1444606"/>
                      <a:pt x="1498442" y="1512314"/>
                      <a:pt x="1414919" y="1512314"/>
                    </a:cubicBezTo>
                    <a:lnTo>
                      <a:pt x="151231" y="1512314"/>
                    </a:lnTo>
                    <a:cubicBezTo>
                      <a:pt x="67708" y="1512314"/>
                      <a:pt x="0" y="1444606"/>
                      <a:pt x="0" y="1361083"/>
                    </a:cubicBezTo>
                    <a:lnTo>
                      <a:pt x="0" y="15123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2394" tIns="82394" rIns="82394" bIns="82394" numCol="1" spcCol="1270" anchor="ctr" anchorCtr="0">
                <a:noAutofit/>
              </a:bodyPr>
              <a:lstStyle/>
              <a:p>
                <a:pPr marL="0" lvl="0" indent="0" algn="ctr" defTabSz="444500">
                  <a:lnSpc>
                    <a:spcPct val="90000"/>
                  </a:lnSpc>
                  <a:spcBef>
                    <a:spcPct val="0"/>
                  </a:spcBef>
                  <a:spcAft>
                    <a:spcPct val="35000"/>
                  </a:spcAft>
                  <a:buNone/>
                </a:pPr>
                <a:r>
                  <a:rPr lang="vi-VN" sz="1600" b="0" i="0" kern="1200" dirty="0">
                    <a:solidFill>
                      <a:schemeClr val="tx1"/>
                    </a:solidFill>
                  </a:rPr>
                  <a:t>Giao thoa ánh sáng: i là kh</a:t>
                </a:r>
                <a:r>
                  <a:rPr lang="en-US" sz="1600" b="0" i="0" kern="1200" dirty="0" err="1">
                    <a:solidFill>
                      <a:schemeClr val="tx1"/>
                    </a:solidFill>
                  </a:rPr>
                  <a:t>oả</a:t>
                </a:r>
                <a:r>
                  <a:rPr lang="vi-VN" sz="1600" b="0" i="0" kern="1200" dirty="0">
                    <a:solidFill>
                      <a:schemeClr val="tx1"/>
                    </a:solidFill>
                  </a:rPr>
                  <a:t>ng vân, khoảng cách giữa 2 vân sáng hoặc vân tối liên tiếp </a:t>
                </a:r>
                <a14:m>
                  <m:oMath xmlns:m="http://schemas.openxmlformats.org/officeDocument/2006/math">
                    <m:r>
                      <a:rPr lang="vi-VN" sz="1600" b="0" i="1" kern="1200">
                        <a:solidFill>
                          <a:schemeClr val="tx1"/>
                        </a:solidFill>
                        <a:latin typeface="Cambria Math" panose="02040503050406030204" pitchFamily="18" charset="0"/>
                      </a:rPr>
                      <m:t>𝑖</m:t>
                    </m:r>
                    <m:r>
                      <a:rPr lang="vi-VN" sz="1600" b="0" i="1" kern="1200">
                        <a:solidFill>
                          <a:schemeClr val="tx1"/>
                        </a:solidFill>
                        <a:latin typeface="Cambria Math" panose="02040503050406030204" pitchFamily="18" charset="0"/>
                      </a:rPr>
                      <m:t>=</m:t>
                    </m:r>
                    <m:f>
                      <m:fPr>
                        <m:ctrlPr>
                          <a:rPr lang="en-US" sz="1600" b="0" i="1" kern="1200">
                            <a:solidFill>
                              <a:schemeClr val="tx1"/>
                            </a:solidFill>
                            <a:latin typeface="Cambria Math" panose="02040503050406030204" pitchFamily="18" charset="0"/>
                          </a:rPr>
                        </m:ctrlPr>
                      </m:fPr>
                      <m:num>
                        <m:r>
                          <a:rPr lang="vi-VN" sz="1600" b="0" i="1" kern="1200">
                            <a:solidFill>
                              <a:schemeClr val="tx1"/>
                            </a:solidFill>
                            <a:latin typeface="Cambria Math" panose="02040503050406030204" pitchFamily="18" charset="0"/>
                          </a:rPr>
                          <m:t>𝜆</m:t>
                        </m:r>
                        <m:r>
                          <a:rPr lang="vi-VN" sz="1600" b="0" i="1" kern="1200">
                            <a:solidFill>
                              <a:schemeClr val="tx1"/>
                            </a:solidFill>
                            <a:latin typeface="Cambria Math" panose="02040503050406030204" pitchFamily="18" charset="0"/>
                          </a:rPr>
                          <m:t>𝐷</m:t>
                        </m:r>
                      </m:num>
                      <m:den>
                        <m:r>
                          <a:rPr lang="vi-VN" sz="1600" b="0" i="1" kern="1200">
                            <a:solidFill>
                              <a:schemeClr val="tx1"/>
                            </a:solidFill>
                            <a:latin typeface="Cambria Math" panose="02040503050406030204" pitchFamily="18" charset="0"/>
                          </a:rPr>
                          <m:t>𝑎</m:t>
                        </m:r>
                      </m:den>
                    </m:f>
                  </m:oMath>
                </a14:m>
                <a:endParaRPr lang="en-US" sz="1600" kern="1200" dirty="0">
                  <a:solidFill>
                    <a:schemeClr val="tx1"/>
                  </a:solidFill>
                </a:endParaRPr>
              </a:p>
            </p:txBody>
          </p:sp>
        </mc:Choice>
        <mc:Fallback>
          <p:sp>
            <p:nvSpPr>
              <p:cNvPr id="26" name="Freeform: Shape 25" descr="n185 Fb Thu Huong Pham">
                <a:extLst>
                  <a:ext uri="{FF2B5EF4-FFF2-40B4-BE49-F238E27FC236}">
                    <a16:creationId xmlns:a16="http://schemas.microsoft.com/office/drawing/2014/main" id="{CF770C9B-EDA2-E9E9-1F62-FE9B5B4CACAA}"/>
                  </a:ext>
                </a:extLst>
              </p:cNvPr>
              <p:cNvSpPr>
                <a:spLocks noRot="1" noChangeAspect="1" noMove="1" noResize="1" noEditPoints="1" noAdjustHandles="1" noChangeArrowheads="1" noChangeShapeType="1" noTextEdit="1"/>
              </p:cNvSpPr>
              <p:nvPr/>
            </p:nvSpPr>
            <p:spPr>
              <a:xfrm>
                <a:off x="5958674" y="2202597"/>
                <a:ext cx="2118525" cy="1253470"/>
              </a:xfrm>
              <a:custGeom>
                <a:avLst/>
                <a:gdLst>
                  <a:gd name="connsiteX0" fmla="*/ 0 w 1566150"/>
                  <a:gd name="connsiteY0" fmla="*/ 151231 h 1512314"/>
                  <a:gd name="connsiteX1" fmla="*/ 151231 w 1566150"/>
                  <a:gd name="connsiteY1" fmla="*/ 0 h 1512314"/>
                  <a:gd name="connsiteX2" fmla="*/ 1414919 w 1566150"/>
                  <a:gd name="connsiteY2" fmla="*/ 0 h 1512314"/>
                  <a:gd name="connsiteX3" fmla="*/ 1566150 w 1566150"/>
                  <a:gd name="connsiteY3" fmla="*/ 151231 h 1512314"/>
                  <a:gd name="connsiteX4" fmla="*/ 1566150 w 1566150"/>
                  <a:gd name="connsiteY4" fmla="*/ 1361083 h 1512314"/>
                  <a:gd name="connsiteX5" fmla="*/ 1414919 w 1566150"/>
                  <a:gd name="connsiteY5" fmla="*/ 1512314 h 1512314"/>
                  <a:gd name="connsiteX6" fmla="*/ 151231 w 1566150"/>
                  <a:gd name="connsiteY6" fmla="*/ 1512314 h 1512314"/>
                  <a:gd name="connsiteX7" fmla="*/ 0 w 1566150"/>
                  <a:gd name="connsiteY7" fmla="*/ 1361083 h 1512314"/>
                  <a:gd name="connsiteX8" fmla="*/ 0 w 1566150"/>
                  <a:gd name="connsiteY8" fmla="*/ 151231 h 1512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6150" h="1512314">
                    <a:moveTo>
                      <a:pt x="0" y="151231"/>
                    </a:moveTo>
                    <a:cubicBezTo>
                      <a:pt x="0" y="67708"/>
                      <a:pt x="67708" y="0"/>
                      <a:pt x="151231" y="0"/>
                    </a:cubicBezTo>
                    <a:lnTo>
                      <a:pt x="1414919" y="0"/>
                    </a:lnTo>
                    <a:cubicBezTo>
                      <a:pt x="1498442" y="0"/>
                      <a:pt x="1566150" y="67708"/>
                      <a:pt x="1566150" y="151231"/>
                    </a:cubicBezTo>
                    <a:lnTo>
                      <a:pt x="1566150" y="1361083"/>
                    </a:lnTo>
                    <a:cubicBezTo>
                      <a:pt x="1566150" y="1444606"/>
                      <a:pt x="1498442" y="1512314"/>
                      <a:pt x="1414919" y="1512314"/>
                    </a:cubicBezTo>
                    <a:lnTo>
                      <a:pt x="151231" y="1512314"/>
                    </a:lnTo>
                    <a:cubicBezTo>
                      <a:pt x="67708" y="1512314"/>
                      <a:pt x="0" y="1444606"/>
                      <a:pt x="0" y="1361083"/>
                    </a:cubicBezTo>
                    <a:lnTo>
                      <a:pt x="0" y="151231"/>
                    </a:lnTo>
                    <a:close/>
                  </a:path>
                </a:pathLst>
              </a:custGeom>
              <a:blipFill>
                <a:blip r:embed="rId2"/>
                <a:stretch>
                  <a:fillRect l="-852" t="-4286" r="-3409" b="-2381"/>
                </a:stretch>
              </a:blipFill>
            </p:spPr>
            <p:txBody>
              <a:bodyPr/>
              <a:lstStyle/>
              <a:p>
                <a:r>
                  <a:rPr lang="en-US">
                    <a:noFill/>
                  </a:rPr>
                  <a:t> </a:t>
                </a:r>
              </a:p>
            </p:txBody>
          </p:sp>
        </mc:Fallback>
      </mc:AlternateContent>
      <p:sp>
        <p:nvSpPr>
          <p:cNvPr id="32" name="Freeform: Shape 31" descr="n185 Fb Thu Huong Pham">
            <a:extLst>
              <a:ext uri="{FF2B5EF4-FFF2-40B4-BE49-F238E27FC236}">
                <a16:creationId xmlns:a16="http://schemas.microsoft.com/office/drawing/2014/main" id="{1AB1B0AC-B566-3B8A-A1F7-2AC8EF86B6BB}"/>
              </a:ext>
            </a:extLst>
          </p:cNvPr>
          <p:cNvSpPr/>
          <p:nvPr/>
        </p:nvSpPr>
        <p:spPr>
          <a:xfrm>
            <a:off x="3718329" y="4121427"/>
            <a:ext cx="313923" cy="367231"/>
          </a:xfrm>
          <a:custGeom>
            <a:avLst/>
            <a:gdLst>
              <a:gd name="connsiteX0" fmla="*/ 0 w 313923"/>
              <a:gd name="connsiteY0" fmla="*/ 73446 h 367231"/>
              <a:gd name="connsiteX1" fmla="*/ 156962 w 313923"/>
              <a:gd name="connsiteY1" fmla="*/ 73446 h 367231"/>
              <a:gd name="connsiteX2" fmla="*/ 156962 w 313923"/>
              <a:gd name="connsiteY2" fmla="*/ 0 h 367231"/>
              <a:gd name="connsiteX3" fmla="*/ 313923 w 313923"/>
              <a:gd name="connsiteY3" fmla="*/ 183616 h 367231"/>
              <a:gd name="connsiteX4" fmla="*/ 156962 w 313923"/>
              <a:gd name="connsiteY4" fmla="*/ 367231 h 367231"/>
              <a:gd name="connsiteX5" fmla="*/ 156962 w 313923"/>
              <a:gd name="connsiteY5" fmla="*/ 293785 h 367231"/>
              <a:gd name="connsiteX6" fmla="*/ 0 w 313923"/>
              <a:gd name="connsiteY6" fmla="*/ 293785 h 367231"/>
              <a:gd name="connsiteX7" fmla="*/ 0 w 313923"/>
              <a:gd name="connsiteY7" fmla="*/ 73446 h 367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3923" h="367231">
                <a:moveTo>
                  <a:pt x="0" y="73446"/>
                </a:moveTo>
                <a:lnTo>
                  <a:pt x="156962" y="73446"/>
                </a:lnTo>
                <a:lnTo>
                  <a:pt x="156962" y="0"/>
                </a:lnTo>
                <a:lnTo>
                  <a:pt x="313923" y="183616"/>
                </a:lnTo>
                <a:lnTo>
                  <a:pt x="156962" y="367231"/>
                </a:lnTo>
                <a:lnTo>
                  <a:pt x="156962" y="293785"/>
                </a:lnTo>
                <a:lnTo>
                  <a:pt x="0" y="293785"/>
                </a:lnTo>
                <a:lnTo>
                  <a:pt x="0" y="73446"/>
                </a:lnTo>
                <a:close/>
              </a:path>
            </a:pathLst>
          </a:custGeom>
          <a:ln>
            <a:solidFill>
              <a:schemeClr val="tx1"/>
            </a:solidFill>
          </a:ln>
        </p:spPr>
        <p:style>
          <a:lnRef idx="0">
            <a:scrgbClr r="0" g="0" b="0"/>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73446" rIns="94177" bIns="73446" numCol="1" spcCol="1270" anchor="ctr" anchorCtr="0">
            <a:noAutofit/>
          </a:bodyPr>
          <a:lstStyle/>
          <a:p>
            <a:pPr marL="0" lvl="0" indent="0" algn="ctr" defTabSz="311150">
              <a:lnSpc>
                <a:spcPct val="90000"/>
              </a:lnSpc>
              <a:spcBef>
                <a:spcPct val="0"/>
              </a:spcBef>
              <a:spcAft>
                <a:spcPct val="35000"/>
              </a:spcAft>
              <a:buNone/>
            </a:pPr>
            <a:endParaRPr lang="en-US" sz="700" kern="1200"/>
          </a:p>
        </p:txBody>
      </p:sp>
      <p:sp>
        <p:nvSpPr>
          <p:cNvPr id="34" name="Freeform: Shape 33" descr="n185 Fb Thu Huong Pham">
            <a:extLst>
              <a:ext uri="{FF2B5EF4-FFF2-40B4-BE49-F238E27FC236}">
                <a16:creationId xmlns:a16="http://schemas.microsoft.com/office/drawing/2014/main" id="{D65485E6-D097-9357-C191-DBB242A9C637}"/>
              </a:ext>
            </a:extLst>
          </p:cNvPr>
          <p:cNvSpPr/>
          <p:nvPr/>
        </p:nvSpPr>
        <p:spPr>
          <a:xfrm>
            <a:off x="5981332" y="4121428"/>
            <a:ext cx="313923" cy="367231"/>
          </a:xfrm>
          <a:custGeom>
            <a:avLst/>
            <a:gdLst>
              <a:gd name="connsiteX0" fmla="*/ 0 w 313923"/>
              <a:gd name="connsiteY0" fmla="*/ 73446 h 367231"/>
              <a:gd name="connsiteX1" fmla="*/ 156962 w 313923"/>
              <a:gd name="connsiteY1" fmla="*/ 73446 h 367231"/>
              <a:gd name="connsiteX2" fmla="*/ 156962 w 313923"/>
              <a:gd name="connsiteY2" fmla="*/ 0 h 367231"/>
              <a:gd name="connsiteX3" fmla="*/ 313923 w 313923"/>
              <a:gd name="connsiteY3" fmla="*/ 183616 h 367231"/>
              <a:gd name="connsiteX4" fmla="*/ 156962 w 313923"/>
              <a:gd name="connsiteY4" fmla="*/ 367231 h 367231"/>
              <a:gd name="connsiteX5" fmla="*/ 156962 w 313923"/>
              <a:gd name="connsiteY5" fmla="*/ 293785 h 367231"/>
              <a:gd name="connsiteX6" fmla="*/ 0 w 313923"/>
              <a:gd name="connsiteY6" fmla="*/ 293785 h 367231"/>
              <a:gd name="connsiteX7" fmla="*/ 0 w 313923"/>
              <a:gd name="connsiteY7" fmla="*/ 73446 h 367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3923" h="367231">
                <a:moveTo>
                  <a:pt x="0" y="73446"/>
                </a:moveTo>
                <a:lnTo>
                  <a:pt x="156962" y="73446"/>
                </a:lnTo>
                <a:lnTo>
                  <a:pt x="156962" y="0"/>
                </a:lnTo>
                <a:lnTo>
                  <a:pt x="313923" y="183616"/>
                </a:lnTo>
                <a:lnTo>
                  <a:pt x="156962" y="367231"/>
                </a:lnTo>
                <a:lnTo>
                  <a:pt x="156962" y="293785"/>
                </a:lnTo>
                <a:lnTo>
                  <a:pt x="0" y="293785"/>
                </a:lnTo>
                <a:lnTo>
                  <a:pt x="0" y="73446"/>
                </a:lnTo>
                <a:close/>
              </a:path>
            </a:pathLst>
          </a:custGeom>
          <a:ln>
            <a:solidFill>
              <a:schemeClr val="tx1"/>
            </a:solidFill>
          </a:ln>
        </p:spPr>
        <p:style>
          <a:lnRef idx="0">
            <a:scrgbClr r="0" g="0" b="0"/>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73446" rIns="94177" bIns="73446" numCol="1" spcCol="1270" anchor="ctr" anchorCtr="0">
            <a:noAutofit/>
          </a:bodyPr>
          <a:lstStyle/>
          <a:p>
            <a:pPr marL="0" lvl="0" indent="0" algn="ctr" defTabSz="311150">
              <a:lnSpc>
                <a:spcPct val="90000"/>
              </a:lnSpc>
              <a:spcBef>
                <a:spcPct val="0"/>
              </a:spcBef>
              <a:spcAft>
                <a:spcPct val="35000"/>
              </a:spcAft>
              <a:buNone/>
            </a:pPr>
            <a:endParaRPr lang="en-US" sz="700" kern="1200"/>
          </a:p>
        </p:txBody>
      </p:sp>
      <p:sp>
        <p:nvSpPr>
          <p:cNvPr id="36" name="Freeform: Shape 35" descr="n185 Fb Thu Huong Pham">
            <a:extLst>
              <a:ext uri="{FF2B5EF4-FFF2-40B4-BE49-F238E27FC236}">
                <a16:creationId xmlns:a16="http://schemas.microsoft.com/office/drawing/2014/main" id="{A125E8B1-728B-48CF-17CB-4858E7D95CCA}"/>
              </a:ext>
            </a:extLst>
          </p:cNvPr>
          <p:cNvSpPr/>
          <p:nvPr/>
        </p:nvSpPr>
        <p:spPr>
          <a:xfrm>
            <a:off x="888824" y="3678310"/>
            <a:ext cx="2754381" cy="1253469"/>
          </a:xfrm>
          <a:custGeom>
            <a:avLst/>
            <a:gdLst>
              <a:gd name="connsiteX0" fmla="*/ 0 w 1480773"/>
              <a:gd name="connsiteY0" fmla="*/ 97176 h 971757"/>
              <a:gd name="connsiteX1" fmla="*/ 97176 w 1480773"/>
              <a:gd name="connsiteY1" fmla="*/ 0 h 971757"/>
              <a:gd name="connsiteX2" fmla="*/ 1383597 w 1480773"/>
              <a:gd name="connsiteY2" fmla="*/ 0 h 971757"/>
              <a:gd name="connsiteX3" fmla="*/ 1480773 w 1480773"/>
              <a:gd name="connsiteY3" fmla="*/ 97176 h 971757"/>
              <a:gd name="connsiteX4" fmla="*/ 1480773 w 1480773"/>
              <a:gd name="connsiteY4" fmla="*/ 874581 h 971757"/>
              <a:gd name="connsiteX5" fmla="*/ 1383597 w 1480773"/>
              <a:gd name="connsiteY5" fmla="*/ 971757 h 971757"/>
              <a:gd name="connsiteX6" fmla="*/ 97176 w 1480773"/>
              <a:gd name="connsiteY6" fmla="*/ 971757 h 971757"/>
              <a:gd name="connsiteX7" fmla="*/ 0 w 1480773"/>
              <a:gd name="connsiteY7" fmla="*/ 874581 h 971757"/>
              <a:gd name="connsiteX8" fmla="*/ 0 w 1480773"/>
              <a:gd name="connsiteY8" fmla="*/ 97176 h 97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0773" h="971757">
                <a:moveTo>
                  <a:pt x="0" y="97176"/>
                </a:moveTo>
                <a:cubicBezTo>
                  <a:pt x="0" y="43507"/>
                  <a:pt x="43507" y="0"/>
                  <a:pt x="97176" y="0"/>
                </a:cubicBezTo>
                <a:lnTo>
                  <a:pt x="1383597" y="0"/>
                </a:lnTo>
                <a:cubicBezTo>
                  <a:pt x="1437266" y="0"/>
                  <a:pt x="1480773" y="43507"/>
                  <a:pt x="1480773" y="97176"/>
                </a:cubicBezTo>
                <a:lnTo>
                  <a:pt x="1480773" y="874581"/>
                </a:lnTo>
                <a:cubicBezTo>
                  <a:pt x="1480773" y="928250"/>
                  <a:pt x="1437266" y="971757"/>
                  <a:pt x="1383597" y="971757"/>
                </a:cubicBezTo>
                <a:lnTo>
                  <a:pt x="97176" y="971757"/>
                </a:lnTo>
                <a:cubicBezTo>
                  <a:pt x="43507" y="971757"/>
                  <a:pt x="0" y="928250"/>
                  <a:pt x="0" y="874581"/>
                </a:cubicBezTo>
                <a:lnTo>
                  <a:pt x="0" y="97176"/>
                </a:lnTo>
                <a:close/>
              </a:path>
            </a:pathLst>
          </a:custGeom>
          <a:solidFill>
            <a:schemeClr val="accent3">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2752" tIns="62752" rIns="62752" bIns="62752" numCol="1" spcCol="1270" anchor="ctr" anchorCtr="0">
            <a:noAutofit/>
          </a:bodyPr>
          <a:lstStyle/>
          <a:p>
            <a:pPr marL="0" lvl="0" indent="0" algn="ctr" defTabSz="400050">
              <a:lnSpc>
                <a:spcPct val="90000"/>
              </a:lnSpc>
              <a:spcBef>
                <a:spcPct val="0"/>
              </a:spcBef>
              <a:spcAft>
                <a:spcPct val="35000"/>
              </a:spcAft>
              <a:buNone/>
            </a:pPr>
            <a:r>
              <a:rPr lang="vi-VN" sz="1500" b="0" i="0" kern="1200" dirty="0">
                <a:solidFill>
                  <a:schemeClr val="tx1"/>
                </a:solidFill>
              </a:rPr>
              <a:t>Sóng dừng được tạo thành mỗi khi có hai sóng cùng biên độ, cùng bước sóng lan truyền theo hai hướng ngược nhau. Hai sóng này gặp nhau, giao thoa thành sóng dừng</a:t>
            </a:r>
            <a:endParaRPr lang="en-US" sz="1500" kern="1200" dirty="0">
              <a:solidFill>
                <a:schemeClr val="tx1"/>
              </a:solidFill>
            </a:endParaRPr>
          </a:p>
        </p:txBody>
      </p:sp>
      <p:sp>
        <p:nvSpPr>
          <p:cNvPr id="37" name="Freeform: Shape 36" descr="n185 Fb Thu Huong Pham">
            <a:extLst>
              <a:ext uri="{FF2B5EF4-FFF2-40B4-BE49-F238E27FC236}">
                <a16:creationId xmlns:a16="http://schemas.microsoft.com/office/drawing/2014/main" id="{82846CD2-B622-C7AF-CDFD-E1DA7176D9FB}"/>
              </a:ext>
            </a:extLst>
          </p:cNvPr>
          <p:cNvSpPr/>
          <p:nvPr/>
        </p:nvSpPr>
        <p:spPr>
          <a:xfrm>
            <a:off x="4054225" y="3678310"/>
            <a:ext cx="1862542" cy="1253469"/>
          </a:xfrm>
          <a:custGeom>
            <a:avLst/>
            <a:gdLst>
              <a:gd name="connsiteX0" fmla="*/ 0 w 1480773"/>
              <a:gd name="connsiteY0" fmla="*/ 97176 h 971757"/>
              <a:gd name="connsiteX1" fmla="*/ 97176 w 1480773"/>
              <a:gd name="connsiteY1" fmla="*/ 0 h 971757"/>
              <a:gd name="connsiteX2" fmla="*/ 1383597 w 1480773"/>
              <a:gd name="connsiteY2" fmla="*/ 0 h 971757"/>
              <a:gd name="connsiteX3" fmla="*/ 1480773 w 1480773"/>
              <a:gd name="connsiteY3" fmla="*/ 97176 h 971757"/>
              <a:gd name="connsiteX4" fmla="*/ 1480773 w 1480773"/>
              <a:gd name="connsiteY4" fmla="*/ 874581 h 971757"/>
              <a:gd name="connsiteX5" fmla="*/ 1383597 w 1480773"/>
              <a:gd name="connsiteY5" fmla="*/ 971757 h 971757"/>
              <a:gd name="connsiteX6" fmla="*/ 97176 w 1480773"/>
              <a:gd name="connsiteY6" fmla="*/ 971757 h 971757"/>
              <a:gd name="connsiteX7" fmla="*/ 0 w 1480773"/>
              <a:gd name="connsiteY7" fmla="*/ 874581 h 971757"/>
              <a:gd name="connsiteX8" fmla="*/ 0 w 1480773"/>
              <a:gd name="connsiteY8" fmla="*/ 97176 h 97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0773" h="971757">
                <a:moveTo>
                  <a:pt x="0" y="97176"/>
                </a:moveTo>
                <a:cubicBezTo>
                  <a:pt x="0" y="43507"/>
                  <a:pt x="43507" y="0"/>
                  <a:pt x="97176" y="0"/>
                </a:cubicBezTo>
                <a:lnTo>
                  <a:pt x="1383597" y="0"/>
                </a:lnTo>
                <a:cubicBezTo>
                  <a:pt x="1437266" y="0"/>
                  <a:pt x="1480773" y="43507"/>
                  <a:pt x="1480773" y="97176"/>
                </a:cubicBezTo>
                <a:lnTo>
                  <a:pt x="1480773" y="874581"/>
                </a:lnTo>
                <a:cubicBezTo>
                  <a:pt x="1480773" y="928250"/>
                  <a:pt x="1437266" y="971757"/>
                  <a:pt x="1383597" y="971757"/>
                </a:cubicBezTo>
                <a:lnTo>
                  <a:pt x="97176" y="971757"/>
                </a:lnTo>
                <a:cubicBezTo>
                  <a:pt x="43507" y="971757"/>
                  <a:pt x="0" y="928250"/>
                  <a:pt x="0" y="874581"/>
                </a:cubicBezTo>
                <a:lnTo>
                  <a:pt x="0" y="97176"/>
                </a:lnTo>
                <a:close/>
              </a:path>
            </a:pathLst>
          </a:custGeom>
          <a:solidFill>
            <a:schemeClr val="accent3">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2752" tIns="62752" rIns="62752" bIns="62752" numCol="1" spcCol="1270" anchor="ctr" anchorCtr="0">
            <a:noAutofit/>
          </a:bodyPr>
          <a:lstStyle/>
          <a:p>
            <a:pPr marL="0" lvl="0" indent="0" algn="ctr" defTabSz="400050">
              <a:lnSpc>
                <a:spcPct val="90000"/>
              </a:lnSpc>
              <a:spcBef>
                <a:spcPct val="0"/>
              </a:spcBef>
              <a:spcAft>
                <a:spcPct val="35000"/>
              </a:spcAft>
              <a:buNone/>
            </a:pPr>
            <a:r>
              <a:rPr lang="vi-VN" sz="1500" b="0" i="0" kern="1200" dirty="0">
                <a:solidFill>
                  <a:schemeClr val="tx1"/>
                </a:solidFill>
              </a:rPr>
              <a:t>Những điểm tại đó hai sóng ngược pha nhau thì không dao động và được gọi là nút sóng</a:t>
            </a:r>
            <a:endParaRPr lang="en-US" sz="1500" kern="1200" dirty="0">
              <a:solidFill>
                <a:schemeClr val="tx1"/>
              </a:solidFill>
            </a:endParaRPr>
          </a:p>
        </p:txBody>
      </p:sp>
      <p:sp>
        <p:nvSpPr>
          <p:cNvPr id="38" name="Freeform: Shape 37" descr="n185 Fb Thu Huong Pham">
            <a:extLst>
              <a:ext uri="{FF2B5EF4-FFF2-40B4-BE49-F238E27FC236}">
                <a16:creationId xmlns:a16="http://schemas.microsoft.com/office/drawing/2014/main" id="{F6EFBDB5-A8E2-CA9D-98CE-D20DDB34AC08}"/>
              </a:ext>
            </a:extLst>
          </p:cNvPr>
          <p:cNvSpPr/>
          <p:nvPr/>
        </p:nvSpPr>
        <p:spPr>
          <a:xfrm>
            <a:off x="6310085" y="3678310"/>
            <a:ext cx="1836586" cy="1253469"/>
          </a:xfrm>
          <a:custGeom>
            <a:avLst/>
            <a:gdLst>
              <a:gd name="connsiteX0" fmla="*/ 0 w 1480773"/>
              <a:gd name="connsiteY0" fmla="*/ 97176 h 971757"/>
              <a:gd name="connsiteX1" fmla="*/ 97176 w 1480773"/>
              <a:gd name="connsiteY1" fmla="*/ 0 h 971757"/>
              <a:gd name="connsiteX2" fmla="*/ 1383597 w 1480773"/>
              <a:gd name="connsiteY2" fmla="*/ 0 h 971757"/>
              <a:gd name="connsiteX3" fmla="*/ 1480773 w 1480773"/>
              <a:gd name="connsiteY3" fmla="*/ 97176 h 971757"/>
              <a:gd name="connsiteX4" fmla="*/ 1480773 w 1480773"/>
              <a:gd name="connsiteY4" fmla="*/ 874581 h 971757"/>
              <a:gd name="connsiteX5" fmla="*/ 1383597 w 1480773"/>
              <a:gd name="connsiteY5" fmla="*/ 971757 h 971757"/>
              <a:gd name="connsiteX6" fmla="*/ 97176 w 1480773"/>
              <a:gd name="connsiteY6" fmla="*/ 971757 h 971757"/>
              <a:gd name="connsiteX7" fmla="*/ 0 w 1480773"/>
              <a:gd name="connsiteY7" fmla="*/ 874581 h 971757"/>
              <a:gd name="connsiteX8" fmla="*/ 0 w 1480773"/>
              <a:gd name="connsiteY8" fmla="*/ 97176 h 97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0773" h="971757">
                <a:moveTo>
                  <a:pt x="0" y="97176"/>
                </a:moveTo>
                <a:cubicBezTo>
                  <a:pt x="0" y="43507"/>
                  <a:pt x="43507" y="0"/>
                  <a:pt x="97176" y="0"/>
                </a:cubicBezTo>
                <a:lnTo>
                  <a:pt x="1383597" y="0"/>
                </a:lnTo>
                <a:cubicBezTo>
                  <a:pt x="1437266" y="0"/>
                  <a:pt x="1480773" y="43507"/>
                  <a:pt x="1480773" y="97176"/>
                </a:cubicBezTo>
                <a:lnTo>
                  <a:pt x="1480773" y="874581"/>
                </a:lnTo>
                <a:cubicBezTo>
                  <a:pt x="1480773" y="928250"/>
                  <a:pt x="1437266" y="971757"/>
                  <a:pt x="1383597" y="971757"/>
                </a:cubicBezTo>
                <a:lnTo>
                  <a:pt x="97176" y="971757"/>
                </a:lnTo>
                <a:cubicBezTo>
                  <a:pt x="43507" y="971757"/>
                  <a:pt x="0" y="928250"/>
                  <a:pt x="0" y="874581"/>
                </a:cubicBezTo>
                <a:lnTo>
                  <a:pt x="0" y="97176"/>
                </a:lnTo>
                <a:close/>
              </a:path>
            </a:pathLst>
          </a:custGeom>
          <a:solidFill>
            <a:schemeClr val="accent3">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2752" tIns="62752" rIns="62752" bIns="62752" numCol="1" spcCol="1270" anchor="ctr" anchorCtr="0">
            <a:noAutofit/>
          </a:bodyPr>
          <a:lstStyle/>
          <a:p>
            <a:pPr marL="0" lvl="0" indent="0" algn="ctr" defTabSz="400050">
              <a:lnSpc>
                <a:spcPct val="90000"/>
              </a:lnSpc>
              <a:spcBef>
                <a:spcPct val="0"/>
              </a:spcBef>
              <a:spcAft>
                <a:spcPct val="35000"/>
              </a:spcAft>
              <a:buNone/>
            </a:pPr>
            <a:r>
              <a:rPr lang="vi-VN" sz="1500" b="0" i="0" kern="1200" dirty="0">
                <a:solidFill>
                  <a:schemeClr val="tx1"/>
                </a:solidFill>
              </a:rPr>
              <a:t>Những điểm tại đó hai sóng đồng pha với nhau thì dao động với biên độ cực đại được gọi là bụng sóng.</a:t>
            </a:r>
            <a:endParaRPr lang="en-US" sz="1500" kern="1200" dirty="0">
              <a:solidFill>
                <a:schemeClr val="tx1"/>
              </a:solidFill>
            </a:endParaRPr>
          </a:p>
        </p:txBody>
      </p:sp>
    </p:spTree>
    <p:extLst>
      <p:ext uri="{BB962C8B-B14F-4D97-AF65-F5344CB8AC3E}">
        <p14:creationId xmlns:p14="http://schemas.microsoft.com/office/powerpoint/2010/main" val="3235209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left)">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wipe(left)">
                                      <p:cBhvr>
                                        <p:cTn id="44" dur="500"/>
                                        <p:tgtEl>
                                          <p:spTgt spid="22"/>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left)">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left)">
                                      <p:cBhvr>
                                        <p:cTn id="52" dur="500"/>
                                        <p:tgtEl>
                                          <p:spTgt spid="24"/>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wipe(left)">
                                      <p:cBhvr>
                                        <p:cTn id="55" dur="500"/>
                                        <p:tgtEl>
                                          <p:spTgt spid="25"/>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wipe(left)">
                                      <p:cBhvr>
                                        <p:cTn id="60" dur="500"/>
                                        <p:tgtEl>
                                          <p:spTgt spid="26"/>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36"/>
                                        </p:tgtEl>
                                        <p:attrNameLst>
                                          <p:attrName>style.visibility</p:attrName>
                                        </p:attrNameLst>
                                      </p:cBhvr>
                                      <p:to>
                                        <p:strVal val="visible"/>
                                      </p:to>
                                    </p:set>
                                    <p:animEffect transition="in" filter="wipe(left)">
                                      <p:cBhvr>
                                        <p:cTn id="65" dur="500"/>
                                        <p:tgtEl>
                                          <p:spTgt spid="36"/>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wipe(left)">
                                      <p:cBhvr>
                                        <p:cTn id="68" dur="500"/>
                                        <p:tgtEl>
                                          <p:spTgt spid="32"/>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wipe(left)">
                                      <p:cBhvr>
                                        <p:cTn id="73" dur="500"/>
                                        <p:tgtEl>
                                          <p:spTgt spid="37"/>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wipe(left)">
                                      <p:cBhvr>
                                        <p:cTn id="76" dur="500"/>
                                        <p:tgtEl>
                                          <p:spTgt spid="34"/>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38"/>
                                        </p:tgtEl>
                                        <p:attrNameLst>
                                          <p:attrName>style.visibility</p:attrName>
                                        </p:attrNameLst>
                                      </p:cBhvr>
                                      <p:to>
                                        <p:strVal val="visible"/>
                                      </p:to>
                                    </p:set>
                                    <p:animEffect transition="in" filter="wipe(left)">
                                      <p:cBhvr>
                                        <p:cTn id="8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22" grpId="0" animBg="1"/>
      <p:bldP spid="23" grpId="0" animBg="1"/>
      <p:bldP spid="24" grpId="0" animBg="1"/>
      <p:bldP spid="25" grpId="0" animBg="1"/>
      <p:bldP spid="26" grpId="0" animBg="1"/>
      <p:bldP spid="32" grpId="0" animBg="1"/>
      <p:bldP spid="34" grpId="0" animBg="1"/>
      <p:bldP spid="36" grpId="0" animBg="1"/>
      <p:bldP spid="37" grpId="0" animBg="1"/>
      <p:bldP spid="3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42" descr="n185 Fb Thu Huong Pham"/>
          <p:cNvSpPr txBox="1">
            <a:spLocks noGrp="1"/>
          </p:cNvSpPr>
          <p:nvPr>
            <p:ph type="title"/>
          </p:nvPr>
        </p:nvSpPr>
        <p:spPr>
          <a:xfrm>
            <a:off x="2234554" y="3216763"/>
            <a:ext cx="4742059" cy="923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dirty="0"/>
              <a:t>Hướng dẫn giải bài tập ví dụ</a:t>
            </a:r>
            <a:endParaRPr dirty="0"/>
          </a:p>
        </p:txBody>
      </p:sp>
      <p:sp>
        <p:nvSpPr>
          <p:cNvPr id="506" name="Google Shape;506;p42" descr="n185 Fb Thu Huong Pham"/>
          <p:cNvSpPr/>
          <p:nvPr/>
        </p:nvSpPr>
        <p:spPr>
          <a:xfrm>
            <a:off x="3845404" y="1041325"/>
            <a:ext cx="1453200" cy="1453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42" descr="n185 Fb Thu Huong Pham"/>
          <p:cNvSpPr txBox="1">
            <a:spLocks noGrp="1"/>
          </p:cNvSpPr>
          <p:nvPr>
            <p:ph type="title" idx="2"/>
          </p:nvPr>
        </p:nvSpPr>
        <p:spPr>
          <a:xfrm>
            <a:off x="3952675" y="1309213"/>
            <a:ext cx="1248300" cy="91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grpSp>
        <p:nvGrpSpPr>
          <p:cNvPr id="508" name="Google Shape;508;p42" descr="n185 Fb Thu Huong Pham"/>
          <p:cNvGrpSpPr/>
          <p:nvPr/>
        </p:nvGrpSpPr>
        <p:grpSpPr>
          <a:xfrm>
            <a:off x="2167388" y="1686913"/>
            <a:ext cx="427725" cy="162000"/>
            <a:chOff x="979125" y="1666875"/>
            <a:chExt cx="427725" cy="162000"/>
          </a:xfrm>
        </p:grpSpPr>
        <p:sp>
          <p:nvSpPr>
            <p:cNvPr id="509" name="Google Shape;509;p42"/>
            <p:cNvSpPr/>
            <p:nvPr/>
          </p:nvSpPr>
          <p:spPr>
            <a:xfrm>
              <a:off x="979125" y="1666875"/>
              <a:ext cx="162000" cy="1620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42"/>
            <p:cNvSpPr/>
            <p:nvPr/>
          </p:nvSpPr>
          <p:spPr>
            <a:xfrm>
              <a:off x="1244850" y="1666875"/>
              <a:ext cx="162000" cy="1620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 name="Google Shape;511;p42" descr="n185 Fb Thu Huong Pham"/>
          <p:cNvGrpSpPr/>
          <p:nvPr/>
        </p:nvGrpSpPr>
        <p:grpSpPr>
          <a:xfrm>
            <a:off x="6548888" y="3216763"/>
            <a:ext cx="427725" cy="162000"/>
            <a:chOff x="979125" y="1666875"/>
            <a:chExt cx="427725" cy="162000"/>
          </a:xfrm>
        </p:grpSpPr>
        <p:sp>
          <p:nvSpPr>
            <p:cNvPr id="512" name="Google Shape;512;p42"/>
            <p:cNvSpPr/>
            <p:nvPr/>
          </p:nvSpPr>
          <p:spPr>
            <a:xfrm>
              <a:off x="979125" y="1666875"/>
              <a:ext cx="162000" cy="1620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42"/>
            <p:cNvSpPr/>
            <p:nvPr/>
          </p:nvSpPr>
          <p:spPr>
            <a:xfrm>
              <a:off x="1244850" y="1666875"/>
              <a:ext cx="162000" cy="1620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 name="Google Shape;514;p42" descr="n185 Fb Thu Huong Pham"/>
          <p:cNvSpPr/>
          <p:nvPr/>
        </p:nvSpPr>
        <p:spPr>
          <a:xfrm>
            <a:off x="8220425" y="816913"/>
            <a:ext cx="162000" cy="1620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04"/>
                                        </p:tgtEl>
                                        <p:attrNameLst>
                                          <p:attrName>style.visibility</p:attrName>
                                        </p:attrNameLst>
                                      </p:cBhvr>
                                      <p:to>
                                        <p:strVal val="visible"/>
                                      </p:to>
                                    </p:set>
                                    <p:animEffect transition="in" filter="randombar(horizontal)">
                                      <p:cBhvr>
                                        <p:cTn id="7" dur="500"/>
                                        <p:tgtEl>
                                          <p:spTgt spid="5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sosceles Triangle 6" descr="n185 Fb Thu Huong Pham">
            <a:extLst>
              <a:ext uri="{FF2B5EF4-FFF2-40B4-BE49-F238E27FC236}">
                <a16:creationId xmlns:a16="http://schemas.microsoft.com/office/drawing/2014/main" id="{EFADD1B1-27FB-7EB1-370E-641D2C1082DB}"/>
              </a:ext>
            </a:extLst>
          </p:cNvPr>
          <p:cNvSpPr/>
          <p:nvPr/>
        </p:nvSpPr>
        <p:spPr>
          <a:xfrm>
            <a:off x="457696" y="476250"/>
            <a:ext cx="3332492" cy="4191000"/>
          </a:xfrm>
          <a:prstGeom prst="triangle">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a:lstStyle/>
          <a:p>
            <a:endParaRPr lang="en-US"/>
          </a:p>
        </p:txBody>
      </p:sp>
      <p:sp>
        <p:nvSpPr>
          <p:cNvPr id="8" name="Freeform: Shape 7" descr="n185 Fb Thu Huong Pham">
            <a:extLst>
              <a:ext uri="{FF2B5EF4-FFF2-40B4-BE49-F238E27FC236}">
                <a16:creationId xmlns:a16="http://schemas.microsoft.com/office/drawing/2014/main" id="{A25F9F53-DD3A-81F6-434E-30C52C5E7F60}"/>
              </a:ext>
            </a:extLst>
          </p:cNvPr>
          <p:cNvSpPr/>
          <p:nvPr/>
        </p:nvSpPr>
        <p:spPr>
          <a:xfrm>
            <a:off x="2123942" y="895756"/>
            <a:ext cx="2166118" cy="744883"/>
          </a:xfrm>
          <a:custGeom>
            <a:avLst/>
            <a:gdLst>
              <a:gd name="connsiteX0" fmla="*/ 0 w 641175"/>
              <a:gd name="connsiteY0" fmla="*/ 29221 h 175321"/>
              <a:gd name="connsiteX1" fmla="*/ 29221 w 641175"/>
              <a:gd name="connsiteY1" fmla="*/ 0 h 175321"/>
              <a:gd name="connsiteX2" fmla="*/ 611954 w 641175"/>
              <a:gd name="connsiteY2" fmla="*/ 0 h 175321"/>
              <a:gd name="connsiteX3" fmla="*/ 641175 w 641175"/>
              <a:gd name="connsiteY3" fmla="*/ 29221 h 175321"/>
              <a:gd name="connsiteX4" fmla="*/ 641175 w 641175"/>
              <a:gd name="connsiteY4" fmla="*/ 146100 h 175321"/>
              <a:gd name="connsiteX5" fmla="*/ 611954 w 641175"/>
              <a:gd name="connsiteY5" fmla="*/ 175321 h 175321"/>
              <a:gd name="connsiteX6" fmla="*/ 29221 w 641175"/>
              <a:gd name="connsiteY6" fmla="*/ 175321 h 175321"/>
              <a:gd name="connsiteX7" fmla="*/ 0 w 641175"/>
              <a:gd name="connsiteY7" fmla="*/ 146100 h 175321"/>
              <a:gd name="connsiteX8" fmla="*/ 0 w 641175"/>
              <a:gd name="connsiteY8" fmla="*/ 29221 h 17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1175" h="175321">
                <a:moveTo>
                  <a:pt x="0" y="29221"/>
                </a:moveTo>
                <a:cubicBezTo>
                  <a:pt x="0" y="13083"/>
                  <a:pt x="13083" y="0"/>
                  <a:pt x="29221" y="0"/>
                </a:cubicBezTo>
                <a:lnTo>
                  <a:pt x="611954" y="0"/>
                </a:lnTo>
                <a:cubicBezTo>
                  <a:pt x="628092" y="0"/>
                  <a:pt x="641175" y="13083"/>
                  <a:pt x="641175" y="29221"/>
                </a:cubicBezTo>
                <a:lnTo>
                  <a:pt x="641175" y="146100"/>
                </a:lnTo>
                <a:cubicBezTo>
                  <a:pt x="641175" y="162238"/>
                  <a:pt x="628092" y="175321"/>
                  <a:pt x="611954" y="175321"/>
                </a:cubicBezTo>
                <a:lnTo>
                  <a:pt x="29221" y="175321"/>
                </a:lnTo>
                <a:cubicBezTo>
                  <a:pt x="13083" y="175321"/>
                  <a:pt x="0" y="162238"/>
                  <a:pt x="0" y="146100"/>
                </a:cubicBezTo>
                <a:lnTo>
                  <a:pt x="0" y="29221"/>
                </a:lnTo>
                <a:close/>
              </a:path>
            </a:pathLst>
          </a:custGeom>
          <a:solidFill>
            <a:srgbClr val="92D050">
              <a:alpha val="90000"/>
            </a:srgbClr>
          </a:solidFill>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7138" tIns="77138" rIns="77138" bIns="77138" numCol="1" spcCol="1270" anchor="ctr" anchorCtr="0">
            <a:noAutofit/>
          </a:bodyPr>
          <a:lstStyle/>
          <a:p>
            <a:pPr marL="0" lvl="0" indent="0" algn="ctr" defTabSz="800100">
              <a:lnSpc>
                <a:spcPct val="90000"/>
              </a:lnSpc>
              <a:spcBef>
                <a:spcPct val="0"/>
              </a:spcBef>
              <a:spcAft>
                <a:spcPct val="35000"/>
              </a:spcAft>
              <a:buNone/>
            </a:pPr>
            <a:r>
              <a:rPr lang="en-US" sz="1800" b="0" i="0" kern="1200"/>
              <a:t>Nghiên cứu</a:t>
            </a:r>
            <a:r>
              <a:rPr lang="vi-VN" sz="1800" b="0" i="0" kern="1200"/>
              <a:t> các ví dụ được nêu ra trong SGK.</a:t>
            </a:r>
            <a:endParaRPr lang="en-US" sz="1800" kern="1200"/>
          </a:p>
        </p:txBody>
      </p:sp>
      <p:sp>
        <p:nvSpPr>
          <p:cNvPr id="9" name="Freeform: Shape 8" descr="n185 Fb Thu Huong Pham">
            <a:extLst>
              <a:ext uri="{FF2B5EF4-FFF2-40B4-BE49-F238E27FC236}">
                <a16:creationId xmlns:a16="http://schemas.microsoft.com/office/drawing/2014/main" id="{1B0BC98C-DEFF-4B45-CA5A-8ED13B26F459}"/>
              </a:ext>
            </a:extLst>
          </p:cNvPr>
          <p:cNvSpPr/>
          <p:nvPr/>
        </p:nvSpPr>
        <p:spPr>
          <a:xfrm>
            <a:off x="2123942" y="1733753"/>
            <a:ext cx="2166118" cy="744883"/>
          </a:xfrm>
          <a:custGeom>
            <a:avLst/>
            <a:gdLst>
              <a:gd name="connsiteX0" fmla="*/ 0 w 641175"/>
              <a:gd name="connsiteY0" fmla="*/ 29221 h 175321"/>
              <a:gd name="connsiteX1" fmla="*/ 29221 w 641175"/>
              <a:gd name="connsiteY1" fmla="*/ 0 h 175321"/>
              <a:gd name="connsiteX2" fmla="*/ 611954 w 641175"/>
              <a:gd name="connsiteY2" fmla="*/ 0 h 175321"/>
              <a:gd name="connsiteX3" fmla="*/ 641175 w 641175"/>
              <a:gd name="connsiteY3" fmla="*/ 29221 h 175321"/>
              <a:gd name="connsiteX4" fmla="*/ 641175 w 641175"/>
              <a:gd name="connsiteY4" fmla="*/ 146100 h 175321"/>
              <a:gd name="connsiteX5" fmla="*/ 611954 w 641175"/>
              <a:gd name="connsiteY5" fmla="*/ 175321 h 175321"/>
              <a:gd name="connsiteX6" fmla="*/ 29221 w 641175"/>
              <a:gd name="connsiteY6" fmla="*/ 175321 h 175321"/>
              <a:gd name="connsiteX7" fmla="*/ 0 w 641175"/>
              <a:gd name="connsiteY7" fmla="*/ 146100 h 175321"/>
              <a:gd name="connsiteX8" fmla="*/ 0 w 641175"/>
              <a:gd name="connsiteY8" fmla="*/ 29221 h 17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1175" h="175321">
                <a:moveTo>
                  <a:pt x="0" y="29221"/>
                </a:moveTo>
                <a:cubicBezTo>
                  <a:pt x="0" y="13083"/>
                  <a:pt x="13083" y="0"/>
                  <a:pt x="29221" y="0"/>
                </a:cubicBezTo>
                <a:lnTo>
                  <a:pt x="611954" y="0"/>
                </a:lnTo>
                <a:cubicBezTo>
                  <a:pt x="628092" y="0"/>
                  <a:pt x="641175" y="13083"/>
                  <a:pt x="641175" y="29221"/>
                </a:cubicBezTo>
                <a:lnTo>
                  <a:pt x="641175" y="146100"/>
                </a:lnTo>
                <a:cubicBezTo>
                  <a:pt x="641175" y="162238"/>
                  <a:pt x="628092" y="175321"/>
                  <a:pt x="611954" y="175321"/>
                </a:cubicBezTo>
                <a:lnTo>
                  <a:pt x="29221" y="175321"/>
                </a:lnTo>
                <a:cubicBezTo>
                  <a:pt x="13083" y="175321"/>
                  <a:pt x="0" y="162238"/>
                  <a:pt x="0" y="146100"/>
                </a:cubicBezTo>
                <a:lnTo>
                  <a:pt x="0" y="29221"/>
                </a:lnTo>
                <a:close/>
              </a:path>
            </a:pathLst>
          </a:custGeom>
          <a:solidFill>
            <a:srgbClr val="92D050">
              <a:alpha val="90000"/>
            </a:srgbClr>
          </a:solidFill>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7608" tIns="27608" rIns="27608" bIns="27608" numCol="1" spcCol="1270" anchor="ctr" anchorCtr="0">
            <a:noAutofit/>
          </a:bodyPr>
          <a:lstStyle/>
          <a:p>
            <a:pPr marL="0" lvl="0" indent="0" algn="ctr" defTabSz="222250">
              <a:lnSpc>
                <a:spcPct val="90000"/>
              </a:lnSpc>
              <a:spcBef>
                <a:spcPct val="0"/>
              </a:spcBef>
              <a:spcAft>
                <a:spcPct val="35000"/>
              </a:spcAft>
              <a:buNone/>
            </a:pPr>
            <a:r>
              <a:rPr lang="en-US" sz="1800" b="0" i="0" kern="1200"/>
              <a:t>T</a:t>
            </a:r>
            <a:r>
              <a:rPr lang="vi-VN" sz="1800" b="0" i="0" kern="1200"/>
              <a:t>óm tắt các ví dụ</a:t>
            </a:r>
            <a:endParaRPr lang="en-US" sz="1800" kern="1200"/>
          </a:p>
        </p:txBody>
      </p:sp>
      <p:sp>
        <p:nvSpPr>
          <p:cNvPr id="10" name="Freeform: Shape 9" descr="n185 Fb Thu Huong Pham">
            <a:extLst>
              <a:ext uri="{FF2B5EF4-FFF2-40B4-BE49-F238E27FC236}">
                <a16:creationId xmlns:a16="http://schemas.microsoft.com/office/drawing/2014/main" id="{0401D86B-B655-4329-EB8D-948E5C42DDB0}"/>
              </a:ext>
            </a:extLst>
          </p:cNvPr>
          <p:cNvSpPr/>
          <p:nvPr/>
        </p:nvSpPr>
        <p:spPr>
          <a:xfrm>
            <a:off x="2123942" y="2571750"/>
            <a:ext cx="2166118" cy="744883"/>
          </a:xfrm>
          <a:custGeom>
            <a:avLst/>
            <a:gdLst>
              <a:gd name="connsiteX0" fmla="*/ 0 w 641175"/>
              <a:gd name="connsiteY0" fmla="*/ 29221 h 175321"/>
              <a:gd name="connsiteX1" fmla="*/ 29221 w 641175"/>
              <a:gd name="connsiteY1" fmla="*/ 0 h 175321"/>
              <a:gd name="connsiteX2" fmla="*/ 611954 w 641175"/>
              <a:gd name="connsiteY2" fmla="*/ 0 h 175321"/>
              <a:gd name="connsiteX3" fmla="*/ 641175 w 641175"/>
              <a:gd name="connsiteY3" fmla="*/ 29221 h 175321"/>
              <a:gd name="connsiteX4" fmla="*/ 641175 w 641175"/>
              <a:gd name="connsiteY4" fmla="*/ 146100 h 175321"/>
              <a:gd name="connsiteX5" fmla="*/ 611954 w 641175"/>
              <a:gd name="connsiteY5" fmla="*/ 175321 h 175321"/>
              <a:gd name="connsiteX6" fmla="*/ 29221 w 641175"/>
              <a:gd name="connsiteY6" fmla="*/ 175321 h 175321"/>
              <a:gd name="connsiteX7" fmla="*/ 0 w 641175"/>
              <a:gd name="connsiteY7" fmla="*/ 146100 h 175321"/>
              <a:gd name="connsiteX8" fmla="*/ 0 w 641175"/>
              <a:gd name="connsiteY8" fmla="*/ 29221 h 17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1175" h="175321">
                <a:moveTo>
                  <a:pt x="0" y="29221"/>
                </a:moveTo>
                <a:cubicBezTo>
                  <a:pt x="0" y="13083"/>
                  <a:pt x="13083" y="0"/>
                  <a:pt x="29221" y="0"/>
                </a:cubicBezTo>
                <a:lnTo>
                  <a:pt x="611954" y="0"/>
                </a:lnTo>
                <a:cubicBezTo>
                  <a:pt x="628092" y="0"/>
                  <a:pt x="641175" y="13083"/>
                  <a:pt x="641175" y="29221"/>
                </a:cubicBezTo>
                <a:lnTo>
                  <a:pt x="641175" y="146100"/>
                </a:lnTo>
                <a:cubicBezTo>
                  <a:pt x="641175" y="162238"/>
                  <a:pt x="628092" y="175321"/>
                  <a:pt x="611954" y="175321"/>
                </a:cubicBezTo>
                <a:lnTo>
                  <a:pt x="29221" y="175321"/>
                </a:lnTo>
                <a:cubicBezTo>
                  <a:pt x="13083" y="175321"/>
                  <a:pt x="0" y="162238"/>
                  <a:pt x="0" y="146100"/>
                </a:cubicBezTo>
                <a:lnTo>
                  <a:pt x="0" y="29221"/>
                </a:lnTo>
                <a:close/>
              </a:path>
            </a:pathLst>
          </a:custGeom>
          <a:solidFill>
            <a:srgbClr val="92D050">
              <a:alpha val="90000"/>
            </a:srgbClr>
          </a:solidFill>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7608" tIns="27608" rIns="27608" bIns="27608" numCol="1" spcCol="1270" anchor="ctr" anchorCtr="0">
            <a:noAutofit/>
          </a:bodyPr>
          <a:lstStyle/>
          <a:p>
            <a:pPr marL="0" lvl="0" indent="0" algn="ctr" defTabSz="222250">
              <a:lnSpc>
                <a:spcPct val="90000"/>
              </a:lnSpc>
              <a:spcBef>
                <a:spcPct val="0"/>
              </a:spcBef>
              <a:spcAft>
                <a:spcPct val="35000"/>
              </a:spcAft>
              <a:buNone/>
            </a:pPr>
            <a:r>
              <a:rPr lang="en-US" sz="1800" b="0" i="0" kern="1200"/>
              <a:t>P</a:t>
            </a:r>
            <a:r>
              <a:rPr lang="vi-VN" sz="1800" b="0" i="0" kern="1200"/>
              <a:t>hân tích đề theo nhóm</a:t>
            </a:r>
            <a:endParaRPr lang="en-US" sz="1800" kern="1200"/>
          </a:p>
        </p:txBody>
      </p:sp>
      <p:sp>
        <p:nvSpPr>
          <p:cNvPr id="11" name="Freeform: Shape 10" descr="n185 Fb Thu Huong Pham">
            <a:extLst>
              <a:ext uri="{FF2B5EF4-FFF2-40B4-BE49-F238E27FC236}">
                <a16:creationId xmlns:a16="http://schemas.microsoft.com/office/drawing/2014/main" id="{54B70CDD-76CC-33FC-CA48-4FBF21169444}"/>
              </a:ext>
            </a:extLst>
          </p:cNvPr>
          <p:cNvSpPr/>
          <p:nvPr/>
        </p:nvSpPr>
        <p:spPr>
          <a:xfrm>
            <a:off x="2123942" y="3409743"/>
            <a:ext cx="2166118" cy="744883"/>
          </a:xfrm>
          <a:custGeom>
            <a:avLst/>
            <a:gdLst>
              <a:gd name="connsiteX0" fmla="*/ 0 w 641175"/>
              <a:gd name="connsiteY0" fmla="*/ 29221 h 175321"/>
              <a:gd name="connsiteX1" fmla="*/ 29221 w 641175"/>
              <a:gd name="connsiteY1" fmla="*/ 0 h 175321"/>
              <a:gd name="connsiteX2" fmla="*/ 611954 w 641175"/>
              <a:gd name="connsiteY2" fmla="*/ 0 h 175321"/>
              <a:gd name="connsiteX3" fmla="*/ 641175 w 641175"/>
              <a:gd name="connsiteY3" fmla="*/ 29221 h 175321"/>
              <a:gd name="connsiteX4" fmla="*/ 641175 w 641175"/>
              <a:gd name="connsiteY4" fmla="*/ 146100 h 175321"/>
              <a:gd name="connsiteX5" fmla="*/ 611954 w 641175"/>
              <a:gd name="connsiteY5" fmla="*/ 175321 h 175321"/>
              <a:gd name="connsiteX6" fmla="*/ 29221 w 641175"/>
              <a:gd name="connsiteY6" fmla="*/ 175321 h 175321"/>
              <a:gd name="connsiteX7" fmla="*/ 0 w 641175"/>
              <a:gd name="connsiteY7" fmla="*/ 146100 h 175321"/>
              <a:gd name="connsiteX8" fmla="*/ 0 w 641175"/>
              <a:gd name="connsiteY8" fmla="*/ 29221 h 17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1175" h="175321">
                <a:moveTo>
                  <a:pt x="0" y="29221"/>
                </a:moveTo>
                <a:cubicBezTo>
                  <a:pt x="0" y="13083"/>
                  <a:pt x="13083" y="0"/>
                  <a:pt x="29221" y="0"/>
                </a:cubicBezTo>
                <a:lnTo>
                  <a:pt x="611954" y="0"/>
                </a:lnTo>
                <a:cubicBezTo>
                  <a:pt x="628092" y="0"/>
                  <a:pt x="641175" y="13083"/>
                  <a:pt x="641175" y="29221"/>
                </a:cubicBezTo>
                <a:lnTo>
                  <a:pt x="641175" y="146100"/>
                </a:lnTo>
                <a:cubicBezTo>
                  <a:pt x="641175" y="162238"/>
                  <a:pt x="628092" y="175321"/>
                  <a:pt x="611954" y="175321"/>
                </a:cubicBezTo>
                <a:lnTo>
                  <a:pt x="29221" y="175321"/>
                </a:lnTo>
                <a:cubicBezTo>
                  <a:pt x="13083" y="175321"/>
                  <a:pt x="0" y="162238"/>
                  <a:pt x="0" y="146100"/>
                </a:cubicBezTo>
                <a:lnTo>
                  <a:pt x="0" y="29221"/>
                </a:lnTo>
                <a:close/>
              </a:path>
            </a:pathLst>
          </a:custGeom>
          <a:solidFill>
            <a:srgbClr val="92D050">
              <a:alpha val="90000"/>
            </a:srgbClr>
          </a:solidFill>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7608" tIns="27608" rIns="27608" bIns="27608" numCol="1" spcCol="1270" anchor="ctr" anchorCtr="0">
            <a:noAutofit/>
          </a:bodyPr>
          <a:lstStyle/>
          <a:p>
            <a:pPr marL="0" lvl="0" indent="0" algn="ctr" defTabSz="222250">
              <a:lnSpc>
                <a:spcPct val="90000"/>
              </a:lnSpc>
              <a:spcBef>
                <a:spcPct val="0"/>
              </a:spcBef>
              <a:spcAft>
                <a:spcPct val="35000"/>
              </a:spcAft>
              <a:buNone/>
            </a:pPr>
            <a:r>
              <a:rPr lang="en-US" sz="1800" b="0" i="0" kern="1200"/>
              <a:t>T</a:t>
            </a:r>
            <a:r>
              <a:rPr lang="vi-VN" sz="1800" b="0" i="0" kern="1200"/>
              <a:t>ìm ra phương pháp giải.</a:t>
            </a:r>
            <a:endParaRPr lang="en-US" sz="1800" kern="1200"/>
          </a:p>
        </p:txBody>
      </p:sp>
      <p:sp>
        <p:nvSpPr>
          <p:cNvPr id="13" name="TextBox 12" descr="n185 Fb Thu Huong Pham">
            <a:extLst>
              <a:ext uri="{FF2B5EF4-FFF2-40B4-BE49-F238E27FC236}">
                <a16:creationId xmlns:a16="http://schemas.microsoft.com/office/drawing/2014/main" id="{9E79AEC4-B7AB-62FC-8B51-71E52505FE1B}"/>
              </a:ext>
            </a:extLst>
          </p:cNvPr>
          <p:cNvSpPr txBox="1"/>
          <p:nvPr/>
        </p:nvSpPr>
        <p:spPr>
          <a:xfrm>
            <a:off x="4887572" y="895756"/>
            <a:ext cx="3926205" cy="3600986"/>
          </a:xfrm>
          <a:prstGeom prst="rect">
            <a:avLst/>
          </a:prstGeom>
          <a:noFill/>
        </p:spPr>
        <p:txBody>
          <a:bodyPr wrap="square">
            <a:spAutoFit/>
          </a:bodyPr>
          <a:lstStyle/>
          <a:p>
            <a:pPr algn="just">
              <a:spcBef>
                <a:spcPts val="600"/>
              </a:spcBef>
              <a:spcAft>
                <a:spcPts val="600"/>
              </a:spcAft>
            </a:pPr>
            <a:r>
              <a:rPr lang="en-US" sz="2200" b="1" dirty="0" err="1">
                <a:latin typeface="+mj-lt"/>
              </a:rPr>
              <a:t>Ví</a:t>
            </a:r>
            <a:r>
              <a:rPr lang="en-US" sz="2200" b="1" dirty="0">
                <a:latin typeface="+mj-lt"/>
              </a:rPr>
              <a:t> </a:t>
            </a:r>
            <a:r>
              <a:rPr lang="en-US" sz="2200" b="1" dirty="0" err="1">
                <a:latin typeface="+mj-lt"/>
              </a:rPr>
              <a:t>dụ</a:t>
            </a:r>
            <a:r>
              <a:rPr lang="en-US" sz="2200" b="1" dirty="0">
                <a:latin typeface="+mj-lt"/>
              </a:rPr>
              <a:t> 1: </a:t>
            </a:r>
            <a:r>
              <a:rPr lang="en-US" sz="2200" dirty="0" err="1">
                <a:latin typeface="+mj-lt"/>
              </a:rPr>
              <a:t>Sóng</a:t>
            </a:r>
            <a:r>
              <a:rPr lang="en-US" sz="2200" dirty="0">
                <a:latin typeface="+mj-lt"/>
              </a:rPr>
              <a:t> </a:t>
            </a:r>
            <a:r>
              <a:rPr lang="en-US" sz="2200" dirty="0" err="1">
                <a:latin typeface="+mj-lt"/>
              </a:rPr>
              <a:t>âm</a:t>
            </a:r>
            <a:r>
              <a:rPr lang="en-US" sz="2200" dirty="0">
                <a:latin typeface="+mj-lt"/>
              </a:rPr>
              <a:t> </a:t>
            </a:r>
            <a:r>
              <a:rPr lang="en-US" sz="2200" dirty="0" err="1">
                <a:latin typeface="+mj-lt"/>
              </a:rPr>
              <a:t>có</a:t>
            </a:r>
            <a:r>
              <a:rPr lang="en-US" sz="2200" dirty="0">
                <a:latin typeface="+mj-lt"/>
              </a:rPr>
              <a:t> </a:t>
            </a:r>
            <a:r>
              <a:rPr lang="en-US" sz="2200" dirty="0" err="1">
                <a:latin typeface="+mj-lt"/>
              </a:rPr>
              <a:t>tần</a:t>
            </a:r>
            <a:r>
              <a:rPr lang="en-US" sz="2200" dirty="0">
                <a:latin typeface="+mj-lt"/>
              </a:rPr>
              <a:t> </a:t>
            </a:r>
            <a:r>
              <a:rPr lang="en-US" sz="2200" dirty="0" err="1">
                <a:latin typeface="+mj-lt"/>
              </a:rPr>
              <a:t>số</a:t>
            </a:r>
            <a:r>
              <a:rPr lang="en-US" sz="2200" dirty="0">
                <a:latin typeface="+mj-lt"/>
              </a:rPr>
              <a:t> 192 Hz </a:t>
            </a:r>
            <a:r>
              <a:rPr lang="en-US" sz="2200" dirty="0" err="1">
                <a:latin typeface="+mj-lt"/>
              </a:rPr>
              <a:t>và</a:t>
            </a:r>
            <a:r>
              <a:rPr lang="en-US" sz="2200" dirty="0">
                <a:latin typeface="+mj-lt"/>
              </a:rPr>
              <a:t> </a:t>
            </a:r>
            <a:r>
              <a:rPr lang="en-US" sz="2200" dirty="0" err="1">
                <a:latin typeface="+mj-lt"/>
              </a:rPr>
              <a:t>truyền</a:t>
            </a:r>
            <a:r>
              <a:rPr lang="en-US" sz="2200" dirty="0">
                <a:latin typeface="+mj-lt"/>
              </a:rPr>
              <a:t> </a:t>
            </a:r>
            <a:r>
              <a:rPr lang="en-US" sz="2200" dirty="0" err="1">
                <a:latin typeface="+mj-lt"/>
              </a:rPr>
              <a:t>đi</a:t>
            </a:r>
            <a:r>
              <a:rPr lang="en-US" sz="2200" dirty="0">
                <a:latin typeface="+mj-lt"/>
              </a:rPr>
              <a:t> </a:t>
            </a:r>
            <a:r>
              <a:rPr lang="en-US" sz="2200" dirty="0" err="1">
                <a:latin typeface="+mj-lt"/>
              </a:rPr>
              <a:t>được</a:t>
            </a:r>
            <a:r>
              <a:rPr lang="en-US" sz="2200" dirty="0">
                <a:latin typeface="+mj-lt"/>
              </a:rPr>
              <a:t> </a:t>
            </a:r>
            <a:r>
              <a:rPr lang="en-US" sz="2200" dirty="0" err="1">
                <a:latin typeface="+mj-lt"/>
              </a:rPr>
              <a:t>quãng</a:t>
            </a:r>
            <a:r>
              <a:rPr lang="en-US" sz="2200" dirty="0">
                <a:latin typeface="+mj-lt"/>
              </a:rPr>
              <a:t> </a:t>
            </a:r>
            <a:r>
              <a:rPr lang="en-US" sz="2200" dirty="0" err="1">
                <a:latin typeface="+mj-lt"/>
              </a:rPr>
              <a:t>đường</a:t>
            </a:r>
            <a:r>
              <a:rPr lang="en-US" sz="2200" dirty="0">
                <a:latin typeface="+mj-lt"/>
              </a:rPr>
              <a:t> 91,4m </a:t>
            </a:r>
            <a:r>
              <a:rPr lang="en-US" sz="2200" dirty="0" err="1">
                <a:latin typeface="+mj-lt"/>
              </a:rPr>
              <a:t>trong</a:t>
            </a:r>
            <a:r>
              <a:rPr lang="en-US" sz="2200" dirty="0">
                <a:latin typeface="+mj-lt"/>
              </a:rPr>
              <a:t> 0,27s. </a:t>
            </a:r>
            <a:r>
              <a:rPr lang="en-US" sz="2200" dirty="0" err="1">
                <a:latin typeface="+mj-lt"/>
              </a:rPr>
              <a:t>Hãy</a:t>
            </a:r>
            <a:r>
              <a:rPr lang="en-US" sz="2200" dirty="0">
                <a:latin typeface="+mj-lt"/>
              </a:rPr>
              <a:t> </a:t>
            </a:r>
            <a:r>
              <a:rPr lang="en-US" sz="2200" dirty="0" err="1">
                <a:latin typeface="+mj-lt"/>
              </a:rPr>
              <a:t>tính</a:t>
            </a:r>
            <a:endParaRPr lang="en-US" sz="2200" dirty="0">
              <a:latin typeface="+mj-lt"/>
            </a:endParaRPr>
          </a:p>
          <a:p>
            <a:pPr algn="just">
              <a:spcBef>
                <a:spcPts val="600"/>
              </a:spcBef>
              <a:spcAft>
                <a:spcPts val="600"/>
              </a:spcAft>
            </a:pPr>
            <a:r>
              <a:rPr lang="en-US" sz="2200" dirty="0">
                <a:latin typeface="+mj-lt"/>
              </a:rPr>
              <a:t>a) </a:t>
            </a:r>
            <a:r>
              <a:rPr lang="en-US" sz="2200" dirty="0" err="1">
                <a:latin typeface="+mj-lt"/>
              </a:rPr>
              <a:t>Tốc</a:t>
            </a:r>
            <a:r>
              <a:rPr lang="en-US" sz="2200" dirty="0">
                <a:latin typeface="+mj-lt"/>
              </a:rPr>
              <a:t> </a:t>
            </a:r>
            <a:r>
              <a:rPr lang="en-US" sz="2200" dirty="0" err="1">
                <a:latin typeface="+mj-lt"/>
              </a:rPr>
              <a:t>độ</a:t>
            </a:r>
            <a:r>
              <a:rPr lang="en-US" sz="2200" dirty="0">
                <a:latin typeface="+mj-lt"/>
              </a:rPr>
              <a:t> </a:t>
            </a:r>
            <a:r>
              <a:rPr lang="en-US" sz="2200" dirty="0" err="1">
                <a:latin typeface="+mj-lt"/>
              </a:rPr>
              <a:t>truyền</a:t>
            </a:r>
            <a:r>
              <a:rPr lang="en-US" sz="2200" dirty="0">
                <a:latin typeface="+mj-lt"/>
              </a:rPr>
              <a:t> </a:t>
            </a:r>
            <a:r>
              <a:rPr lang="en-US" sz="2200" dirty="0" err="1">
                <a:latin typeface="+mj-lt"/>
              </a:rPr>
              <a:t>sóng</a:t>
            </a:r>
            <a:r>
              <a:rPr lang="en-US" sz="2200" dirty="0">
                <a:latin typeface="+mj-lt"/>
              </a:rPr>
              <a:t>.</a:t>
            </a:r>
          </a:p>
          <a:p>
            <a:pPr algn="just">
              <a:spcBef>
                <a:spcPts val="600"/>
              </a:spcBef>
              <a:spcAft>
                <a:spcPts val="600"/>
              </a:spcAft>
            </a:pPr>
            <a:r>
              <a:rPr lang="en-US" sz="2200" dirty="0">
                <a:latin typeface="+mj-lt"/>
              </a:rPr>
              <a:t>b) </a:t>
            </a:r>
            <a:r>
              <a:rPr lang="en-US" sz="2200" dirty="0" err="1">
                <a:latin typeface="+mj-lt"/>
              </a:rPr>
              <a:t>Bước</a:t>
            </a:r>
            <a:r>
              <a:rPr lang="en-US" sz="2200" dirty="0">
                <a:latin typeface="+mj-lt"/>
              </a:rPr>
              <a:t> </a:t>
            </a:r>
            <a:r>
              <a:rPr lang="en-US" sz="2200" dirty="0" err="1">
                <a:latin typeface="+mj-lt"/>
              </a:rPr>
              <a:t>sóng</a:t>
            </a:r>
            <a:endParaRPr lang="en-US" sz="2200" dirty="0">
              <a:latin typeface="+mj-lt"/>
            </a:endParaRPr>
          </a:p>
          <a:p>
            <a:pPr algn="just">
              <a:spcBef>
                <a:spcPts val="600"/>
              </a:spcBef>
              <a:spcAft>
                <a:spcPts val="600"/>
              </a:spcAft>
            </a:pPr>
            <a:r>
              <a:rPr lang="en-US" sz="2200" dirty="0">
                <a:latin typeface="+mj-lt"/>
              </a:rPr>
              <a:t>c) </a:t>
            </a:r>
            <a:r>
              <a:rPr lang="en-US" sz="2200" dirty="0" err="1">
                <a:latin typeface="+mj-lt"/>
              </a:rPr>
              <a:t>Nếu</a:t>
            </a:r>
            <a:r>
              <a:rPr lang="en-US" sz="2200" dirty="0">
                <a:latin typeface="+mj-lt"/>
              </a:rPr>
              <a:t> </a:t>
            </a:r>
            <a:r>
              <a:rPr lang="en-US" sz="2200" dirty="0" err="1">
                <a:latin typeface="+mj-lt"/>
              </a:rPr>
              <a:t>tần</a:t>
            </a:r>
            <a:r>
              <a:rPr lang="en-US" sz="2200" dirty="0">
                <a:latin typeface="+mj-lt"/>
              </a:rPr>
              <a:t> </a:t>
            </a:r>
            <a:r>
              <a:rPr lang="en-US" sz="2200" dirty="0" err="1">
                <a:latin typeface="+mj-lt"/>
              </a:rPr>
              <a:t>số</a:t>
            </a:r>
            <a:r>
              <a:rPr lang="en-US" sz="2200" dirty="0">
                <a:latin typeface="+mj-lt"/>
              </a:rPr>
              <a:t> </a:t>
            </a:r>
            <a:r>
              <a:rPr lang="en-US" sz="2200" dirty="0" err="1">
                <a:latin typeface="+mj-lt"/>
              </a:rPr>
              <a:t>sóng</a:t>
            </a:r>
            <a:r>
              <a:rPr lang="en-US" sz="2200" dirty="0">
                <a:latin typeface="+mj-lt"/>
              </a:rPr>
              <a:t> </a:t>
            </a:r>
            <a:r>
              <a:rPr lang="en-US" sz="2200" dirty="0" err="1">
                <a:latin typeface="+mj-lt"/>
              </a:rPr>
              <a:t>là</a:t>
            </a:r>
            <a:r>
              <a:rPr lang="en-US" sz="2200" dirty="0">
                <a:latin typeface="+mj-lt"/>
              </a:rPr>
              <a:t> 442 Hz </a:t>
            </a:r>
            <a:r>
              <a:rPr lang="en-US" sz="2200" dirty="0" err="1">
                <a:latin typeface="+mj-lt"/>
              </a:rPr>
              <a:t>thì</a:t>
            </a:r>
            <a:r>
              <a:rPr lang="en-US" sz="2200" dirty="0">
                <a:latin typeface="+mj-lt"/>
              </a:rPr>
              <a:t> </a:t>
            </a:r>
            <a:r>
              <a:rPr lang="en-US" sz="2200" dirty="0" err="1">
                <a:latin typeface="+mj-lt"/>
              </a:rPr>
              <a:t>bước</a:t>
            </a:r>
            <a:r>
              <a:rPr lang="en-US" sz="2200" dirty="0">
                <a:latin typeface="+mj-lt"/>
              </a:rPr>
              <a:t> </a:t>
            </a:r>
            <a:r>
              <a:rPr lang="en-US" sz="2200" dirty="0" err="1">
                <a:latin typeface="+mj-lt"/>
              </a:rPr>
              <a:t>sóng</a:t>
            </a:r>
            <a:r>
              <a:rPr lang="en-US" sz="2200" dirty="0">
                <a:latin typeface="+mj-lt"/>
              </a:rPr>
              <a:t> </a:t>
            </a:r>
            <a:r>
              <a:rPr lang="en-US" sz="2200" dirty="0" err="1">
                <a:latin typeface="+mj-lt"/>
              </a:rPr>
              <a:t>và</a:t>
            </a:r>
            <a:r>
              <a:rPr lang="en-US" sz="2200" dirty="0">
                <a:latin typeface="+mj-lt"/>
              </a:rPr>
              <a:t> chu </a:t>
            </a:r>
            <a:r>
              <a:rPr lang="en-US" sz="2200" dirty="0" err="1">
                <a:latin typeface="+mj-lt"/>
              </a:rPr>
              <a:t>kì</a:t>
            </a:r>
            <a:r>
              <a:rPr lang="en-US" sz="2200" dirty="0">
                <a:latin typeface="+mj-lt"/>
              </a:rPr>
              <a:t> </a:t>
            </a:r>
            <a:r>
              <a:rPr lang="en-US" sz="2200" dirty="0" err="1">
                <a:latin typeface="+mj-lt"/>
              </a:rPr>
              <a:t>là</a:t>
            </a:r>
            <a:r>
              <a:rPr lang="en-US" sz="2200" dirty="0">
                <a:latin typeface="+mj-lt"/>
              </a:rPr>
              <a:t> bao </a:t>
            </a:r>
            <a:r>
              <a:rPr lang="en-US" sz="2200" dirty="0" err="1">
                <a:latin typeface="+mj-lt"/>
              </a:rPr>
              <a:t>nhiêu</a:t>
            </a:r>
            <a:r>
              <a:rPr lang="en-US" sz="2200" dirty="0">
                <a:latin typeface="+mj-lt"/>
              </a:rPr>
              <a:t>?</a:t>
            </a:r>
          </a:p>
        </p:txBody>
      </p:sp>
      <mc:AlternateContent xmlns:mc="http://schemas.openxmlformats.org/markup-compatibility/2006">
        <mc:Choice xmlns:p14="http://schemas.microsoft.com/office/powerpoint/2010/main" Requires="p14">
          <p:contentPart p14:bwMode="auto" r:id="rId2">
            <p14:nvContentPartPr>
              <p14:cNvPr id="15" name="Ink 14" descr="n185 Fb Thu Huong Pham">
                <a:extLst>
                  <a:ext uri="{FF2B5EF4-FFF2-40B4-BE49-F238E27FC236}">
                    <a16:creationId xmlns:a16="http://schemas.microsoft.com/office/drawing/2014/main" id="{C389D9D5-A3DE-8A20-31B9-C98196628546}"/>
                  </a:ext>
                </a:extLst>
              </p14:cNvPr>
              <p14:cNvContentPartPr/>
              <p14:nvPr/>
            </p14:nvContentPartPr>
            <p14:xfrm>
              <a:off x="4709750" y="476250"/>
              <a:ext cx="4281850" cy="4191000"/>
            </p14:xfrm>
          </p:contentPart>
        </mc:Choice>
        <mc:Fallback>
          <p:pic>
            <p:nvPicPr>
              <p:cNvPr id="15" name="Ink 14" descr="n185 Fb Thu Huong Pham">
                <a:extLst>
                  <a:ext uri="{FF2B5EF4-FFF2-40B4-BE49-F238E27FC236}">
                    <a16:creationId xmlns:a16="http://schemas.microsoft.com/office/drawing/2014/main" id="{C389D9D5-A3DE-8A20-31B9-C98196628546}"/>
                  </a:ext>
                </a:extLst>
              </p:cNvPr>
              <p:cNvPicPr/>
              <p:nvPr/>
            </p:nvPicPr>
            <p:blipFill>
              <a:blip r:embed="rId3"/>
              <a:stretch>
                <a:fillRect/>
              </a:stretch>
            </p:blipFill>
            <p:spPr>
              <a:xfrm>
                <a:off x="4700751" y="467250"/>
                <a:ext cx="4299489" cy="4208639"/>
              </a:xfrm>
              <a:prstGeom prst="rect">
                <a:avLst/>
              </a:prstGeom>
            </p:spPr>
          </p:pic>
        </mc:Fallback>
      </mc:AlternateContent>
    </p:spTree>
    <p:extLst>
      <p:ext uri="{BB962C8B-B14F-4D97-AF65-F5344CB8AC3E}">
        <p14:creationId xmlns:p14="http://schemas.microsoft.com/office/powerpoint/2010/main" val="2182653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up)">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anim calcmode="lin" valueType="num">
                                      <p:cBhvr additive="base">
                                        <p:cTn id="3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3">
                                            <p:txEl>
                                              <p:pRg st="1" end="1"/>
                                            </p:txEl>
                                          </p:spTgt>
                                        </p:tgtEl>
                                        <p:attrNameLst>
                                          <p:attrName>style.visibility</p:attrName>
                                        </p:attrNameLst>
                                      </p:cBhvr>
                                      <p:to>
                                        <p:strVal val="visible"/>
                                      </p:to>
                                    </p:set>
                                    <p:anim calcmode="lin" valueType="num">
                                      <p:cBhvr additive="base">
                                        <p:cTn id="43"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3">
                                            <p:txEl>
                                              <p:pRg st="2" end="2"/>
                                            </p:txEl>
                                          </p:spTgt>
                                        </p:tgtEl>
                                        <p:attrNameLst>
                                          <p:attrName>style.visibility</p:attrName>
                                        </p:attrNameLst>
                                      </p:cBhvr>
                                      <p:to>
                                        <p:strVal val="visible"/>
                                      </p:to>
                                    </p:set>
                                    <p:anim calcmode="lin" valueType="num">
                                      <p:cBhvr additive="base">
                                        <p:cTn id="49"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3">
                                            <p:txEl>
                                              <p:pRg st="3" end="3"/>
                                            </p:txEl>
                                          </p:spTgt>
                                        </p:tgtEl>
                                        <p:attrNameLst>
                                          <p:attrName>style.visibility</p:attrName>
                                        </p:attrNameLst>
                                      </p:cBhvr>
                                      <p:to>
                                        <p:strVal val="visible"/>
                                      </p:to>
                                    </p:set>
                                    <p:anim calcmode="lin" valueType="num">
                                      <p:cBhvr additive="base">
                                        <p:cTn id="55"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theme/theme1.xml><?xml version="1.0" encoding="utf-8"?>
<a:theme xmlns:a="http://schemas.openxmlformats.org/drawingml/2006/main" name="Marketing Mix Waves Style by Slidesgo">
  <a:themeElements>
    <a:clrScheme name="Simple Light">
      <a:dk1>
        <a:srgbClr val="000000"/>
      </a:dk1>
      <a:lt1>
        <a:srgbClr val="F3EAE3"/>
      </a:lt1>
      <a:dk2>
        <a:srgbClr val="F0DECD"/>
      </a:dk2>
      <a:lt2>
        <a:srgbClr val="FF4D01"/>
      </a:lt2>
      <a:accent1>
        <a:srgbClr val="FED002"/>
      </a:accent1>
      <a:accent2>
        <a:srgbClr val="01967A"/>
      </a:accent2>
      <a:accent3>
        <a:srgbClr val="7CACE1"/>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422</TotalTime>
  <Words>2001</Words>
  <Application>Microsoft Office PowerPoint</Application>
  <PresentationFormat>On-screen Show (16:9)</PresentationFormat>
  <Paragraphs>162</Paragraphs>
  <Slides>27</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Cambria Math</vt:lpstr>
      <vt:lpstr>Baloo 2</vt:lpstr>
      <vt:lpstr>Arial</vt:lpstr>
      <vt:lpstr>Calibri</vt:lpstr>
      <vt:lpstr>Times New Roman</vt:lpstr>
      <vt:lpstr>Open Sans</vt:lpstr>
      <vt:lpstr>Wingdings</vt:lpstr>
      <vt:lpstr>맑은 고딕</vt:lpstr>
      <vt:lpstr>Marketing Mix Waves Style by Slidesgo</vt:lpstr>
      <vt:lpstr>CHÀO MỪNG CÁC EM ĐẾN VỚI BÀI HỌC NGÀY HÔM NAY</vt:lpstr>
      <vt:lpstr>NỘI DUNG CHÍNH</vt:lpstr>
      <vt:lpstr>Ôn tập kiến thức đã học</vt:lpstr>
      <vt:lpstr>PowerPoint Presentation</vt:lpstr>
      <vt:lpstr>Đáp án trò chơi nhanh tay tinh mắt</vt:lpstr>
      <vt:lpstr>Đáp án trò chơi nhanh tay tinh mắt</vt:lpstr>
      <vt:lpstr>PowerPoint Presentation</vt:lpstr>
      <vt:lpstr>Hướng dẫn giải bài tập ví dụ</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 có biết?</vt:lpstr>
      <vt:lpstr>SÓNG THẦN</vt:lpstr>
      <vt:lpstr>SÓNG THẦN</vt:lpstr>
      <vt:lpstr>SÓNG THẦN</vt:lpstr>
      <vt:lpstr>VỀ NHÀ</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BÀI HỌC NGÀY HÔM NAY</dc:title>
  <cp:lastModifiedBy>Administrator</cp:lastModifiedBy>
  <cp:revision>79</cp:revision>
  <dcterms:modified xsi:type="dcterms:W3CDTF">2023-11-04T12:05:49Z</dcterms:modified>
</cp:coreProperties>
</file>