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7"/>
  </p:notesMasterIdLst>
  <p:sldIdLst>
    <p:sldId id="336" r:id="rId5"/>
    <p:sldId id="262" r:id="rId6"/>
    <p:sldId id="256" r:id="rId7"/>
    <p:sldId id="307" r:id="rId8"/>
    <p:sldId id="260" r:id="rId9"/>
    <p:sldId id="308" r:id="rId10"/>
    <p:sldId id="309" r:id="rId11"/>
    <p:sldId id="310" r:id="rId12"/>
    <p:sldId id="268" r:id="rId13"/>
    <p:sldId id="269" r:id="rId14"/>
    <p:sldId id="270" r:id="rId15"/>
    <p:sldId id="265" r:id="rId16"/>
    <p:sldId id="311" r:id="rId17"/>
    <p:sldId id="266" r:id="rId18"/>
    <p:sldId id="312" r:id="rId19"/>
    <p:sldId id="313" r:id="rId20"/>
    <p:sldId id="280" r:id="rId21"/>
    <p:sldId id="315" r:id="rId22"/>
    <p:sldId id="316" r:id="rId23"/>
    <p:sldId id="317" r:id="rId24"/>
    <p:sldId id="318" r:id="rId25"/>
    <p:sldId id="319" r:id="rId26"/>
    <p:sldId id="320" r:id="rId27"/>
    <p:sldId id="321" r:id="rId28"/>
    <p:sldId id="322" r:id="rId29"/>
    <p:sldId id="327" r:id="rId30"/>
    <p:sldId id="314" r:id="rId31"/>
    <p:sldId id="323" r:id="rId32"/>
    <p:sldId id="324" r:id="rId33"/>
    <p:sldId id="325" r:id="rId34"/>
    <p:sldId id="326" r:id="rId35"/>
    <p:sldId id="261" r:id="rId36"/>
    <p:sldId id="329" r:id="rId37"/>
    <p:sldId id="330" r:id="rId38"/>
    <p:sldId id="331" r:id="rId39"/>
    <p:sldId id="328" r:id="rId40"/>
    <p:sldId id="257" r:id="rId41"/>
    <p:sldId id="332" r:id="rId42"/>
    <p:sldId id="333" r:id="rId43"/>
    <p:sldId id="334" r:id="rId44"/>
    <p:sldId id="335" r:id="rId45"/>
    <p:sldId id="337" r:id="rId4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170"/>
    <a:srgbClr val="CC00FF"/>
    <a:srgbClr val="3333FF"/>
    <a:srgbClr val="99CC00"/>
    <a:srgbClr val="CC0000"/>
    <a:srgbClr val="006600"/>
    <a:srgbClr val="003366"/>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4660"/>
  </p:normalViewPr>
  <p:slideViewPr>
    <p:cSldViewPr>
      <p:cViewPr varScale="1">
        <p:scale>
          <a:sx n="28" d="100"/>
          <a:sy n="28" d="100"/>
        </p:scale>
        <p:origin x="738"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5AC28-58B0-4F23-999A-121B9EBD1A8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6052D560-977A-4067-9EDE-17CECF187662}">
      <dgm:prSet phldrT="[Text]" custT="1"/>
      <dgm:spPr/>
      <dgm:t>
        <a:bodyPr/>
        <a:lstStyle/>
        <a:p>
          <a:r>
            <a:rPr lang="en-US" sz="2800" b="1">
              <a:latin typeface="Cambria" panose="02040503050406030204" pitchFamily="18" charset="0"/>
              <a:cs typeface="Arial" panose="020B0604020202020204" pitchFamily="34" charset="0"/>
            </a:rPr>
            <a:t>I. </a:t>
          </a:r>
          <a:r>
            <a:rPr lang="vi-VN" sz="2800" b="1">
              <a:latin typeface="Cambria" panose="02040503050406030204" pitchFamily="18" charset="0"/>
              <a:cs typeface="Arial" panose="020B0604020202020204" pitchFamily="34" charset="0"/>
            </a:rPr>
            <a:t>KHÁI NIỆM ĐIỆN TRƯỜNG</a:t>
          </a:r>
          <a:endParaRPr lang="en-US" sz="2800" b="1" dirty="0">
            <a:latin typeface="Cambria" panose="02040503050406030204" pitchFamily="18" charset="0"/>
            <a:cs typeface="Arial" panose="020B0604020202020204" pitchFamily="34" charset="0"/>
          </a:endParaRPr>
        </a:p>
      </dgm:t>
    </dgm:pt>
    <dgm:pt modelId="{4E746C0B-5F50-4492-A84F-E37DD85CC481}" type="parTrans" cxnId="{FD7B5376-EF19-4FD1-AF04-05B46404DC2F}">
      <dgm:prSet/>
      <dgm:spPr/>
      <dgm:t>
        <a:bodyPr/>
        <a:lstStyle/>
        <a:p>
          <a:endParaRPr lang="en-US" sz="2800" b="1"/>
        </a:p>
      </dgm:t>
    </dgm:pt>
    <dgm:pt modelId="{FDB58725-008F-443E-A56B-98140A2F8E96}" type="sibTrans" cxnId="{FD7B5376-EF19-4FD1-AF04-05B46404DC2F}">
      <dgm:prSet/>
      <dgm:spPr/>
      <dgm:t>
        <a:bodyPr/>
        <a:lstStyle/>
        <a:p>
          <a:endParaRPr lang="en-US" sz="2800" b="1">
            <a:solidFill>
              <a:schemeClr val="tx1"/>
            </a:solidFill>
            <a:latin typeface="Arial" panose="020B0604020202020204" pitchFamily="34" charset="0"/>
            <a:cs typeface="Arial" panose="020B0604020202020204" pitchFamily="34" charset="0"/>
          </a:endParaRPr>
        </a:p>
      </dgm:t>
    </dgm:pt>
    <dgm:pt modelId="{21836212-733C-4316-9476-917BEDD58B2A}">
      <dgm:prSet phldrT="[Text]" custT="1"/>
      <dgm:spPr/>
      <dgm:t>
        <a:bodyPr/>
        <a:lstStyle/>
        <a:p>
          <a:r>
            <a:rPr lang="vi-VN" sz="2800" b="1">
              <a:latin typeface="Cambria" panose="02040503050406030204" pitchFamily="18" charset="0"/>
              <a:cs typeface="Arial" panose="020B0604020202020204" pitchFamily="34" charset="0"/>
            </a:rPr>
            <a:t>II. CƯỜNG ĐỘ ĐIỆN TRƯỜNG</a:t>
          </a:r>
          <a:endParaRPr lang="en-US" sz="2800" b="1" dirty="0">
            <a:latin typeface="Cambria" panose="02040503050406030204" pitchFamily="18" charset="0"/>
            <a:cs typeface="Arial" panose="020B0604020202020204" pitchFamily="34" charset="0"/>
          </a:endParaRPr>
        </a:p>
      </dgm:t>
    </dgm:pt>
    <dgm:pt modelId="{340F3E42-5E96-4835-9A17-1557F7B69FDB}" type="parTrans" cxnId="{5A7A40C5-8332-4FD7-A1E5-2636E8C8F63D}">
      <dgm:prSet/>
      <dgm:spPr/>
      <dgm:t>
        <a:bodyPr/>
        <a:lstStyle/>
        <a:p>
          <a:endParaRPr lang="en-US" sz="2800" b="1"/>
        </a:p>
      </dgm:t>
    </dgm:pt>
    <dgm:pt modelId="{9130DFE1-95C4-4206-8107-1490E0D72D63}" type="sibTrans" cxnId="{5A7A40C5-8332-4FD7-A1E5-2636E8C8F63D}">
      <dgm:prSet/>
      <dgm:spPr/>
      <dgm:t>
        <a:bodyPr/>
        <a:lstStyle/>
        <a:p>
          <a:endParaRPr lang="en-US" sz="2800" b="1"/>
        </a:p>
      </dgm:t>
    </dgm:pt>
    <dgm:pt modelId="{EEE0E086-5F8C-4F69-A131-C56D42DB7E55}">
      <dgm:prSet phldrT="[Text]" custT="1"/>
      <dgm:spPr/>
      <dgm:t>
        <a:bodyPr/>
        <a:lstStyle/>
        <a:p>
          <a:r>
            <a:rPr lang="vi-VN" sz="2800" b="1">
              <a:latin typeface="Cambria" panose="02040503050406030204" pitchFamily="18" charset="0"/>
              <a:cs typeface="Arial" panose="020B0604020202020204" pitchFamily="34" charset="0"/>
            </a:rPr>
            <a:t>III. </a:t>
          </a:r>
          <a:r>
            <a:rPr lang="en-US" sz="2800" b="1">
              <a:latin typeface="Cambria" panose="02040503050406030204" pitchFamily="18" charset="0"/>
              <a:cs typeface="Arial" panose="020B0604020202020204" pitchFamily="34" charset="0"/>
            </a:rPr>
            <a:t>ĐIỆN PHỔ</a:t>
          </a:r>
          <a:endParaRPr lang="en-US" sz="2800" b="1" dirty="0">
            <a:latin typeface="Cambria" panose="02040503050406030204" pitchFamily="18" charset="0"/>
            <a:cs typeface="Arial" panose="020B0604020202020204" pitchFamily="34" charset="0"/>
          </a:endParaRPr>
        </a:p>
      </dgm:t>
    </dgm:pt>
    <dgm:pt modelId="{A7A09A3E-6B5D-494F-8DB8-FEF737A7BEA3}" type="parTrans" cxnId="{C09E9AB4-4FB4-4E4A-8544-3ED02D2BF86D}">
      <dgm:prSet/>
      <dgm:spPr/>
      <dgm:t>
        <a:bodyPr/>
        <a:lstStyle/>
        <a:p>
          <a:endParaRPr lang="en-US" sz="2800" b="1"/>
        </a:p>
      </dgm:t>
    </dgm:pt>
    <dgm:pt modelId="{64F120A0-4C05-4CC2-8E50-B50B49F86984}" type="sibTrans" cxnId="{C09E9AB4-4FB4-4E4A-8544-3ED02D2BF86D}">
      <dgm:prSet/>
      <dgm:spPr/>
      <dgm:t>
        <a:bodyPr/>
        <a:lstStyle/>
        <a:p>
          <a:endParaRPr lang="en-US" sz="2800" b="1"/>
        </a:p>
      </dgm:t>
    </dgm:pt>
    <dgm:pt modelId="{8CDE21C7-928E-4416-A6D7-584B9ACEF5F0}" type="pres">
      <dgm:prSet presAssocID="{3735AC28-58B0-4F23-999A-121B9EBD1A88}" presName="Name0" presStyleCnt="0">
        <dgm:presLayoutVars>
          <dgm:chMax val="7"/>
          <dgm:chPref val="7"/>
          <dgm:dir/>
        </dgm:presLayoutVars>
      </dgm:prSet>
      <dgm:spPr/>
    </dgm:pt>
    <dgm:pt modelId="{2EC01124-B8A6-4099-9B16-87A416B91363}" type="pres">
      <dgm:prSet presAssocID="{3735AC28-58B0-4F23-999A-121B9EBD1A88}" presName="Name1" presStyleCnt="0"/>
      <dgm:spPr/>
    </dgm:pt>
    <dgm:pt modelId="{A8287241-6D81-4000-9F30-679B59F747E7}" type="pres">
      <dgm:prSet presAssocID="{3735AC28-58B0-4F23-999A-121B9EBD1A88}" presName="cycle" presStyleCnt="0"/>
      <dgm:spPr/>
    </dgm:pt>
    <dgm:pt modelId="{DFEEA50F-C3B8-46E2-A94E-9C17624EDEDB}" type="pres">
      <dgm:prSet presAssocID="{3735AC28-58B0-4F23-999A-121B9EBD1A88}" presName="srcNode" presStyleLbl="node1" presStyleIdx="0" presStyleCnt="3"/>
      <dgm:spPr/>
    </dgm:pt>
    <dgm:pt modelId="{C39086DD-3553-45A1-982F-A2E5784DC61C}" type="pres">
      <dgm:prSet presAssocID="{3735AC28-58B0-4F23-999A-121B9EBD1A88}" presName="conn" presStyleLbl="parChTrans1D2" presStyleIdx="0" presStyleCnt="1"/>
      <dgm:spPr/>
    </dgm:pt>
    <dgm:pt modelId="{21BAE9D6-0977-41D6-9866-0EE886BF99E7}" type="pres">
      <dgm:prSet presAssocID="{3735AC28-58B0-4F23-999A-121B9EBD1A88}" presName="extraNode" presStyleLbl="node1" presStyleIdx="0" presStyleCnt="3"/>
      <dgm:spPr/>
    </dgm:pt>
    <dgm:pt modelId="{62AEBF5C-4650-4B71-BFD1-9568C2DAFA28}" type="pres">
      <dgm:prSet presAssocID="{3735AC28-58B0-4F23-999A-121B9EBD1A88}" presName="dstNode" presStyleLbl="node1" presStyleIdx="0" presStyleCnt="3"/>
      <dgm:spPr/>
    </dgm:pt>
    <dgm:pt modelId="{5900C2B2-BB15-4E0B-BB11-D062720161AC}" type="pres">
      <dgm:prSet presAssocID="{6052D560-977A-4067-9EDE-17CECF187662}" presName="text_1" presStyleLbl="node1" presStyleIdx="0" presStyleCnt="3">
        <dgm:presLayoutVars>
          <dgm:bulletEnabled val="1"/>
        </dgm:presLayoutVars>
      </dgm:prSet>
      <dgm:spPr/>
    </dgm:pt>
    <dgm:pt modelId="{A5C30ECF-0702-4EEF-B772-1F8AECCE5850}" type="pres">
      <dgm:prSet presAssocID="{6052D560-977A-4067-9EDE-17CECF187662}" presName="accent_1" presStyleCnt="0"/>
      <dgm:spPr/>
    </dgm:pt>
    <dgm:pt modelId="{25F7B910-5663-4183-BBE2-8B9191227F3D}" type="pres">
      <dgm:prSet presAssocID="{6052D560-977A-4067-9EDE-17CECF187662}" presName="accentRepeatNode" presStyleLbl="solidFgAcc1" presStyleIdx="0" presStyleCnt="3"/>
      <dgm:spPr>
        <a:blipFill rotWithShape="0">
          <a:blip xmlns:r="http://schemas.openxmlformats.org/officeDocument/2006/relationships" r:embed="rId1"/>
          <a:srcRect/>
          <a:stretch>
            <a:fillRect l="-3000" r="-3000"/>
          </a:stretch>
        </a:blipFill>
      </dgm:spPr>
    </dgm:pt>
    <dgm:pt modelId="{1A3BC7BC-54B5-47F9-BBD2-E4FED54DFF35}" type="pres">
      <dgm:prSet presAssocID="{21836212-733C-4316-9476-917BEDD58B2A}" presName="text_2" presStyleLbl="node1" presStyleIdx="1" presStyleCnt="3">
        <dgm:presLayoutVars>
          <dgm:bulletEnabled val="1"/>
        </dgm:presLayoutVars>
      </dgm:prSet>
      <dgm:spPr/>
    </dgm:pt>
    <dgm:pt modelId="{7798AAC6-CA76-450C-BA75-013ADFCE7233}" type="pres">
      <dgm:prSet presAssocID="{21836212-733C-4316-9476-917BEDD58B2A}" presName="accent_2" presStyleCnt="0"/>
      <dgm:spPr/>
    </dgm:pt>
    <dgm:pt modelId="{36FF4AE0-FEBF-49DF-85E3-F7014A3D6883}" type="pres">
      <dgm:prSet presAssocID="{21836212-733C-4316-9476-917BEDD58B2A}" presName="accentRepeatNode" presStyleLbl="solidFgAcc1" presStyleIdx="1" presStyleCnt="3"/>
      <dgm:spPr>
        <a:blipFill rotWithShape="0">
          <a:blip xmlns:r="http://schemas.openxmlformats.org/officeDocument/2006/relationships" r:embed="rId2"/>
          <a:srcRect/>
          <a:stretch>
            <a:fillRect l="-12000" r="-12000"/>
          </a:stretch>
        </a:blipFill>
      </dgm:spPr>
    </dgm:pt>
    <dgm:pt modelId="{2533854B-F37E-42B3-8C84-FF0C037F2FA2}" type="pres">
      <dgm:prSet presAssocID="{EEE0E086-5F8C-4F69-A131-C56D42DB7E55}" presName="text_3" presStyleLbl="node1" presStyleIdx="2" presStyleCnt="3">
        <dgm:presLayoutVars>
          <dgm:bulletEnabled val="1"/>
        </dgm:presLayoutVars>
      </dgm:prSet>
      <dgm:spPr/>
    </dgm:pt>
    <dgm:pt modelId="{29B1FB6A-0EBA-4D22-8D97-378B47C03C2B}" type="pres">
      <dgm:prSet presAssocID="{EEE0E086-5F8C-4F69-A131-C56D42DB7E55}" presName="accent_3" presStyleCnt="0"/>
      <dgm:spPr/>
    </dgm:pt>
    <dgm:pt modelId="{4DFDA6C5-DC4B-470B-B4A0-AFFE661CFCE0}" type="pres">
      <dgm:prSet presAssocID="{EEE0E086-5F8C-4F69-A131-C56D42DB7E55}" presName="accentRepeatNode" presStyleLbl="solidFgAcc1" presStyleIdx="2" presStyleCnt="3"/>
      <dgm:spPr>
        <a:blipFill rotWithShape="0">
          <a:blip xmlns:r="http://schemas.openxmlformats.org/officeDocument/2006/relationships" r:embed="rId3"/>
          <a:srcRect/>
          <a:stretch>
            <a:fillRect l="-2000" r="-2000"/>
          </a:stretch>
        </a:blipFill>
      </dgm:spPr>
    </dgm:pt>
  </dgm:ptLst>
  <dgm:cxnLst>
    <dgm:cxn modelId="{BD487F46-9334-41BF-8D0C-883450063122}" type="presOf" srcId="{3735AC28-58B0-4F23-999A-121B9EBD1A88}" destId="{8CDE21C7-928E-4416-A6D7-584B9ACEF5F0}" srcOrd="0" destOrd="0" presId="urn:microsoft.com/office/officeart/2008/layout/VerticalCurvedList"/>
    <dgm:cxn modelId="{E551EE4E-7DFF-41F3-AC60-E89424F78C12}" type="presOf" srcId="{FDB58725-008F-443E-A56B-98140A2F8E96}" destId="{C39086DD-3553-45A1-982F-A2E5784DC61C}" srcOrd="0" destOrd="0" presId="urn:microsoft.com/office/officeart/2008/layout/VerticalCurvedList"/>
    <dgm:cxn modelId="{FD7B5376-EF19-4FD1-AF04-05B46404DC2F}" srcId="{3735AC28-58B0-4F23-999A-121B9EBD1A88}" destId="{6052D560-977A-4067-9EDE-17CECF187662}" srcOrd="0" destOrd="0" parTransId="{4E746C0B-5F50-4492-A84F-E37DD85CC481}" sibTransId="{FDB58725-008F-443E-A56B-98140A2F8E96}"/>
    <dgm:cxn modelId="{EC467D77-99AF-42FD-AC7B-94BCF738CE60}" type="presOf" srcId="{6052D560-977A-4067-9EDE-17CECF187662}" destId="{5900C2B2-BB15-4E0B-BB11-D062720161AC}" srcOrd="0" destOrd="0" presId="urn:microsoft.com/office/officeart/2008/layout/VerticalCurvedList"/>
    <dgm:cxn modelId="{B1D8E495-1914-4A33-A91C-CADCBEE44E35}" type="presOf" srcId="{21836212-733C-4316-9476-917BEDD58B2A}" destId="{1A3BC7BC-54B5-47F9-BBD2-E4FED54DFF35}" srcOrd="0" destOrd="0" presId="urn:microsoft.com/office/officeart/2008/layout/VerticalCurvedList"/>
    <dgm:cxn modelId="{30A5EA98-7E6A-4320-A62D-D37D6DC8CEE3}" type="presOf" srcId="{EEE0E086-5F8C-4F69-A131-C56D42DB7E55}" destId="{2533854B-F37E-42B3-8C84-FF0C037F2FA2}" srcOrd="0" destOrd="0" presId="urn:microsoft.com/office/officeart/2008/layout/VerticalCurvedList"/>
    <dgm:cxn modelId="{C09E9AB4-4FB4-4E4A-8544-3ED02D2BF86D}" srcId="{3735AC28-58B0-4F23-999A-121B9EBD1A88}" destId="{EEE0E086-5F8C-4F69-A131-C56D42DB7E55}" srcOrd="2" destOrd="0" parTransId="{A7A09A3E-6B5D-494F-8DB8-FEF737A7BEA3}" sibTransId="{64F120A0-4C05-4CC2-8E50-B50B49F86984}"/>
    <dgm:cxn modelId="{5A7A40C5-8332-4FD7-A1E5-2636E8C8F63D}" srcId="{3735AC28-58B0-4F23-999A-121B9EBD1A88}" destId="{21836212-733C-4316-9476-917BEDD58B2A}" srcOrd="1" destOrd="0" parTransId="{340F3E42-5E96-4835-9A17-1557F7B69FDB}" sibTransId="{9130DFE1-95C4-4206-8107-1490E0D72D63}"/>
    <dgm:cxn modelId="{CF0E8582-8AA4-4303-9752-0B3EA85C8F14}" type="presParOf" srcId="{8CDE21C7-928E-4416-A6D7-584B9ACEF5F0}" destId="{2EC01124-B8A6-4099-9B16-87A416B91363}" srcOrd="0" destOrd="0" presId="urn:microsoft.com/office/officeart/2008/layout/VerticalCurvedList"/>
    <dgm:cxn modelId="{8647B63C-2BD2-492D-A650-4D9749864A08}" type="presParOf" srcId="{2EC01124-B8A6-4099-9B16-87A416B91363}" destId="{A8287241-6D81-4000-9F30-679B59F747E7}" srcOrd="0" destOrd="0" presId="urn:microsoft.com/office/officeart/2008/layout/VerticalCurvedList"/>
    <dgm:cxn modelId="{89FA30F7-6BA4-44AC-806A-EA28218C286C}" type="presParOf" srcId="{A8287241-6D81-4000-9F30-679B59F747E7}" destId="{DFEEA50F-C3B8-46E2-A94E-9C17624EDEDB}" srcOrd="0" destOrd="0" presId="urn:microsoft.com/office/officeart/2008/layout/VerticalCurvedList"/>
    <dgm:cxn modelId="{E881882B-12B6-4462-8082-5B2012D471B7}" type="presParOf" srcId="{A8287241-6D81-4000-9F30-679B59F747E7}" destId="{C39086DD-3553-45A1-982F-A2E5784DC61C}" srcOrd="1" destOrd="0" presId="urn:microsoft.com/office/officeart/2008/layout/VerticalCurvedList"/>
    <dgm:cxn modelId="{9EBE8CF4-5D49-4E83-AD46-80C2E96A83D9}" type="presParOf" srcId="{A8287241-6D81-4000-9F30-679B59F747E7}" destId="{21BAE9D6-0977-41D6-9866-0EE886BF99E7}" srcOrd="2" destOrd="0" presId="urn:microsoft.com/office/officeart/2008/layout/VerticalCurvedList"/>
    <dgm:cxn modelId="{9252EB8D-D319-4190-A10E-81480FB8FCB1}" type="presParOf" srcId="{A8287241-6D81-4000-9F30-679B59F747E7}" destId="{62AEBF5C-4650-4B71-BFD1-9568C2DAFA28}" srcOrd="3" destOrd="0" presId="urn:microsoft.com/office/officeart/2008/layout/VerticalCurvedList"/>
    <dgm:cxn modelId="{E4A09BC4-DEA4-4ADC-85A5-648C0496E17E}" type="presParOf" srcId="{2EC01124-B8A6-4099-9B16-87A416B91363}" destId="{5900C2B2-BB15-4E0B-BB11-D062720161AC}" srcOrd="1" destOrd="0" presId="urn:microsoft.com/office/officeart/2008/layout/VerticalCurvedList"/>
    <dgm:cxn modelId="{BA2CAC7E-12A0-41EC-A909-1672472A7822}" type="presParOf" srcId="{2EC01124-B8A6-4099-9B16-87A416B91363}" destId="{A5C30ECF-0702-4EEF-B772-1F8AECCE5850}" srcOrd="2" destOrd="0" presId="urn:microsoft.com/office/officeart/2008/layout/VerticalCurvedList"/>
    <dgm:cxn modelId="{8553B6EC-A166-4D6A-82ED-F9E199619AF2}" type="presParOf" srcId="{A5C30ECF-0702-4EEF-B772-1F8AECCE5850}" destId="{25F7B910-5663-4183-BBE2-8B9191227F3D}" srcOrd="0" destOrd="0" presId="urn:microsoft.com/office/officeart/2008/layout/VerticalCurvedList"/>
    <dgm:cxn modelId="{A0846F3C-5DBD-443A-AB6F-6CE9B2083010}" type="presParOf" srcId="{2EC01124-B8A6-4099-9B16-87A416B91363}" destId="{1A3BC7BC-54B5-47F9-BBD2-E4FED54DFF35}" srcOrd="3" destOrd="0" presId="urn:microsoft.com/office/officeart/2008/layout/VerticalCurvedList"/>
    <dgm:cxn modelId="{DB3C1F42-F222-4412-BA22-D6A12AEDCD03}" type="presParOf" srcId="{2EC01124-B8A6-4099-9B16-87A416B91363}" destId="{7798AAC6-CA76-450C-BA75-013ADFCE7233}" srcOrd="4" destOrd="0" presId="urn:microsoft.com/office/officeart/2008/layout/VerticalCurvedList"/>
    <dgm:cxn modelId="{CF8A8AFB-0839-4E8A-A3CF-6AE928294707}" type="presParOf" srcId="{7798AAC6-CA76-450C-BA75-013ADFCE7233}" destId="{36FF4AE0-FEBF-49DF-85E3-F7014A3D6883}" srcOrd="0" destOrd="0" presId="urn:microsoft.com/office/officeart/2008/layout/VerticalCurvedList"/>
    <dgm:cxn modelId="{DE84D58E-5CEE-4C22-BF5F-67F2AE6144BD}" type="presParOf" srcId="{2EC01124-B8A6-4099-9B16-87A416B91363}" destId="{2533854B-F37E-42B3-8C84-FF0C037F2FA2}" srcOrd="5" destOrd="0" presId="urn:microsoft.com/office/officeart/2008/layout/VerticalCurvedList"/>
    <dgm:cxn modelId="{F69BED1B-3A5E-4897-BFD6-5BCE1FDE74D2}" type="presParOf" srcId="{2EC01124-B8A6-4099-9B16-87A416B91363}" destId="{29B1FB6A-0EBA-4D22-8D97-378B47C03C2B}" srcOrd="6" destOrd="0" presId="urn:microsoft.com/office/officeart/2008/layout/VerticalCurvedList"/>
    <dgm:cxn modelId="{7ABEED3B-185C-49EF-BCAB-098C8FEAB6CF}" type="presParOf" srcId="{29B1FB6A-0EBA-4D22-8D97-378B47C03C2B}" destId="{4DFDA6C5-DC4B-470B-B4A0-AFFE661CFCE0}"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1907F7-47E1-4D37-AD52-43C94C00C5D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08849B26-9B3C-432E-8750-EBD938789EBF}">
      <dgm:prSet phldrT="[Text]" custT="1"/>
      <dgm:spPr>
        <a:xfrm>
          <a:off x="0" y="0"/>
          <a:ext cx="11112041" cy="1548852"/>
        </a:xfrm>
        <a:prstGeom prst="rect">
          <a:avLst/>
        </a:prstGeom>
        <a:solidFill>
          <a:srgbClr val="70AD47">
            <a:lumMod val="20000"/>
            <a:lumOff val="80000"/>
          </a:srgbClr>
        </a:solidFill>
        <a:ln>
          <a:noFill/>
        </a:ln>
        <a:effectLst/>
      </dgm:spPr>
      <dgm:t>
        <a:bodyPr/>
        <a:lstStyle/>
        <a:p>
          <a:pPr>
            <a:buNone/>
          </a:pPr>
          <a:r>
            <a:rPr lang="vi-VN" sz="2800" dirty="0">
              <a:solidFill>
                <a:srgbClr val="0070C0"/>
              </a:solidFill>
              <a:latin typeface="Cambria" panose="02040503050406030204" pitchFamily="18" charset="0"/>
              <a:ea typeface="+mn-ea"/>
              <a:cs typeface="+mn-cs"/>
            </a:rPr>
            <a:t>Vectơ cường độ điện trường</a:t>
          </a:r>
          <a:r>
            <a:rPr lang="en-US" sz="2800" dirty="0">
              <a:solidFill>
                <a:srgbClr val="0070C0"/>
              </a:solidFill>
              <a:latin typeface="Cambria" panose="02040503050406030204" pitchFamily="18" charset="0"/>
              <a:ea typeface="+mn-ea"/>
              <a:cs typeface="+mn-cs"/>
            </a:rPr>
            <a:t> </a:t>
          </a:r>
          <a:r>
            <a:rPr lang="vi-VN" sz="2800" dirty="0">
              <a:solidFill>
                <a:srgbClr val="0070C0"/>
              </a:solidFill>
              <a:latin typeface="Cambria" panose="02040503050406030204" pitchFamily="18" charset="0"/>
              <a:ea typeface="+mn-ea"/>
              <a:cs typeface="+mn-cs"/>
            </a:rPr>
            <a:t>tại một điểm  </a:t>
          </a:r>
          <a:endParaRPr lang="en-US" sz="2800" dirty="0">
            <a:solidFill>
              <a:sysClr val="window" lastClr="FFFFFF">
                <a:hueOff val="0"/>
                <a:satOff val="0"/>
                <a:lumOff val="0"/>
                <a:alphaOff val="0"/>
              </a:sysClr>
            </a:solidFill>
            <a:latin typeface="Cambria" panose="02040503050406030204" pitchFamily="18" charset="0"/>
            <a:ea typeface="+mn-ea"/>
            <a:cs typeface="+mn-cs"/>
          </a:endParaRPr>
        </a:p>
      </dgm:t>
    </dgm:pt>
    <dgm:pt modelId="{88C20907-D4C8-4E15-8A87-A98FF4CFBDB7}" type="parTrans" cxnId="{C8D32B16-217D-46F8-82BD-B1F13F42CFE2}">
      <dgm:prSet/>
      <dgm:spPr/>
      <dgm:t>
        <a:bodyPr/>
        <a:lstStyle/>
        <a:p>
          <a:endParaRPr lang="en-US" sz="2800"/>
        </a:p>
      </dgm:t>
    </dgm:pt>
    <dgm:pt modelId="{8BC26C7C-5356-4770-8DD5-CF8629036A87}" type="sibTrans" cxnId="{C8D32B16-217D-46F8-82BD-B1F13F42CFE2}">
      <dgm:prSet/>
      <dgm:spPr/>
      <dgm:t>
        <a:bodyPr/>
        <a:lstStyle/>
        <a:p>
          <a:endParaRPr lang="en-US" sz="2800"/>
        </a:p>
      </dgm:t>
    </dgm:pt>
    <mc:AlternateContent xmlns:mc="http://schemas.openxmlformats.org/markup-compatibility/2006" xmlns:a14="http://schemas.microsoft.com/office/drawing/2010/main">
      <mc:Choice Requires="a14">
        <dgm:pt modelId="{588A6887-A8CB-4A11-94B8-2ED7DB16580A}">
          <dgm:prSet phldrT="[Text]" custT="1"/>
          <dgm:spPr>
            <a:xfrm>
              <a:off x="0" y="1548852"/>
              <a:ext cx="2778010" cy="3252591"/>
            </a:xfrm>
            <a:prstGeom prst="rect">
              <a:avLst/>
            </a:prstGeom>
            <a:solidFill>
              <a:srgbClr val="FFC000">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lgn="just">
                <a:buNone/>
              </a:pPr>
              <a:r>
                <a:rPr lang="en-US" sz="2800" dirty="0">
                  <a:solidFill>
                    <a:srgbClr val="0070C0"/>
                  </a:solidFill>
                  <a:latin typeface="Cambria" panose="02040503050406030204" pitchFamily="18" charset="0"/>
                  <a:ea typeface="+mn-ea"/>
                  <a:cs typeface="+mn-cs"/>
                </a:rPr>
                <a:t>Đ</a:t>
              </a:r>
              <a:r>
                <a:rPr lang="vi-VN" sz="2800" dirty="0">
                  <a:solidFill>
                    <a:srgbClr val="0070C0"/>
                  </a:solidFill>
                  <a:latin typeface="Cambria" panose="02040503050406030204" pitchFamily="18" charset="0"/>
                  <a:ea typeface="+mn-ea"/>
                  <a:cs typeface="+mn-cs"/>
                </a:rPr>
                <a:t>ặc trưng cho điện trường về mặt tác dụng lực tại điểm </a:t>
              </a:r>
              <a:r>
                <a:rPr lang="vi-VN" sz="2800">
                  <a:solidFill>
                    <a:srgbClr val="0070C0"/>
                  </a:solidFill>
                  <a:latin typeface="Cambria" panose="02040503050406030204" pitchFamily="18" charset="0"/>
                  <a:ea typeface="+mn-ea"/>
                  <a:cs typeface="+mn-cs"/>
                </a:rPr>
                <a:t>đó:</a:t>
              </a:r>
              <a:endParaRPr lang="en-US" sz="2800">
                <a:solidFill>
                  <a:srgbClr val="0070C0"/>
                </a:solidFill>
                <a:latin typeface="Cambria" panose="02040503050406030204" pitchFamily="18" charset="0"/>
                <a:ea typeface="+mn-ea"/>
                <a:cs typeface="+mn-cs"/>
              </a:endParaRPr>
            </a:p>
            <a:p>
              <a:pPr algn="just">
                <a:buNone/>
              </a:pPr>
              <a14:m>
                <m:oMathPara xmlns:m="http://schemas.openxmlformats.org/officeDocument/2006/math">
                  <m:oMathParaPr>
                    <m:jc m:val="centerGroup"/>
                  </m:oMathParaPr>
                  <m:oMath xmlns:m="http://schemas.openxmlformats.org/officeDocument/2006/math">
                    <m:acc>
                      <m:accPr>
                        <m:chr m:val="⃗"/>
                        <m:ctrlPr>
                          <a:rPr lang="en-US" sz="2800" b="1" i="1">
                            <a:solidFill>
                              <a:srgbClr val="FF0000"/>
                            </a:solidFill>
                            <a:latin typeface="Cambria Math" panose="02040503050406030204" pitchFamily="18" charset="0"/>
                            <a:ea typeface="+mn-ea"/>
                            <a:cs typeface="+mn-cs"/>
                          </a:rPr>
                        </m:ctrlPr>
                      </m:accPr>
                      <m:e>
                        <m:r>
                          <a:rPr lang="en-US" sz="2800" b="1" i="0">
                            <a:solidFill>
                              <a:srgbClr val="FF0000"/>
                            </a:solidFill>
                            <a:latin typeface="Cambria Math" panose="02040503050406030204" pitchFamily="18" charset="0"/>
                            <a:ea typeface="+mn-ea"/>
                            <a:cs typeface="+mn-cs"/>
                          </a:rPr>
                          <m:t>𝐄</m:t>
                        </m:r>
                      </m:e>
                    </m:acc>
                    <m:r>
                      <a:rPr lang="en-US" sz="2800" b="1" i="0">
                        <a:solidFill>
                          <a:srgbClr val="FF0000"/>
                        </a:solidFill>
                        <a:latin typeface="Cambria Math" panose="02040503050406030204" pitchFamily="18" charset="0"/>
                        <a:ea typeface="+mn-ea"/>
                        <a:cs typeface="+mn-cs"/>
                      </a:rPr>
                      <m:t>=</m:t>
                    </m:r>
                    <m:f>
                      <m:fPr>
                        <m:ctrlPr>
                          <a:rPr lang="en-US" sz="2800" b="1" i="1">
                            <a:solidFill>
                              <a:srgbClr val="FF0000"/>
                            </a:solidFill>
                            <a:latin typeface="Cambria Math" panose="02040503050406030204" pitchFamily="18" charset="0"/>
                            <a:ea typeface="+mn-ea"/>
                            <a:cs typeface="+mn-cs"/>
                          </a:rPr>
                        </m:ctrlPr>
                      </m:fPr>
                      <m:num>
                        <m:acc>
                          <m:accPr>
                            <m:chr m:val="⃗"/>
                            <m:ctrlPr>
                              <a:rPr lang="en-US" sz="2800" b="1" i="1">
                                <a:solidFill>
                                  <a:srgbClr val="FF0000"/>
                                </a:solidFill>
                                <a:latin typeface="Cambria Math" panose="02040503050406030204" pitchFamily="18" charset="0"/>
                                <a:ea typeface="+mn-ea"/>
                                <a:cs typeface="+mn-cs"/>
                              </a:rPr>
                            </m:ctrlPr>
                          </m:accPr>
                          <m:e>
                            <m:r>
                              <a:rPr lang="en-US" sz="2800" b="1" i="0">
                                <a:solidFill>
                                  <a:srgbClr val="FF0000"/>
                                </a:solidFill>
                                <a:latin typeface="Cambria Math" panose="02040503050406030204" pitchFamily="18" charset="0"/>
                                <a:ea typeface="+mn-ea"/>
                                <a:cs typeface="+mn-cs"/>
                              </a:rPr>
                              <m:t>𝐅</m:t>
                            </m:r>
                          </m:e>
                        </m:acc>
                      </m:num>
                      <m:den>
                        <m:r>
                          <a:rPr lang="en-US" sz="2800" b="1" i="0">
                            <a:solidFill>
                              <a:srgbClr val="FF0000"/>
                            </a:solidFill>
                            <a:latin typeface="Cambria Math" panose="02040503050406030204" pitchFamily="18" charset="0"/>
                            <a:ea typeface="+mn-ea"/>
                            <a:cs typeface="+mn-cs"/>
                          </a:rPr>
                          <m:t>𝐪</m:t>
                        </m:r>
                      </m:den>
                    </m:f>
                  </m:oMath>
                </m:oMathPara>
              </a14:m>
              <a:endParaRPr lang="en-US" sz="2800" dirty="0">
                <a:solidFill>
                  <a:sysClr val="window" lastClr="FFFFFF"/>
                </a:solidFill>
                <a:latin typeface="Cambria" panose="02040503050406030204" pitchFamily="18" charset="0"/>
                <a:ea typeface="+mn-ea"/>
                <a:cs typeface="+mn-cs"/>
              </a:endParaRPr>
            </a:p>
          </dgm:t>
        </dgm:pt>
      </mc:Choice>
      <mc:Fallback xmlns="">
        <dgm:pt modelId="{588A6887-A8CB-4A11-94B8-2ED7DB16580A}">
          <dgm:prSet phldrT="[Text]" custT="1"/>
          <dgm:spPr>
            <a:xfrm>
              <a:off x="0" y="1548852"/>
              <a:ext cx="2778010" cy="3252591"/>
            </a:xfrm>
            <a:prstGeom prst="rect">
              <a:avLst/>
            </a:prstGeom>
            <a:solidFill>
              <a:srgbClr val="FFC000">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lgn="just">
                <a:buNone/>
              </a:pPr>
              <a:r>
                <a:rPr lang="en-US" sz="2800" dirty="0">
                  <a:solidFill>
                    <a:srgbClr val="0070C0"/>
                  </a:solidFill>
                  <a:latin typeface="Cambria" panose="02040503050406030204" pitchFamily="18" charset="0"/>
                  <a:ea typeface="+mn-ea"/>
                  <a:cs typeface="+mn-cs"/>
                </a:rPr>
                <a:t>Đ</a:t>
              </a:r>
              <a:r>
                <a:rPr lang="vi-VN" sz="2800" dirty="0">
                  <a:solidFill>
                    <a:srgbClr val="0070C0"/>
                  </a:solidFill>
                  <a:latin typeface="Cambria" panose="02040503050406030204" pitchFamily="18" charset="0"/>
                  <a:ea typeface="+mn-ea"/>
                  <a:cs typeface="+mn-cs"/>
                </a:rPr>
                <a:t>ặc trưng cho điện trường về mặt tác dụng lực tại điểm </a:t>
              </a:r>
              <a:r>
                <a:rPr lang="vi-VN" sz="2800">
                  <a:solidFill>
                    <a:srgbClr val="0070C0"/>
                  </a:solidFill>
                  <a:latin typeface="Cambria" panose="02040503050406030204" pitchFamily="18" charset="0"/>
                  <a:ea typeface="+mn-ea"/>
                  <a:cs typeface="+mn-cs"/>
                </a:rPr>
                <a:t>đó:</a:t>
              </a:r>
              <a:endParaRPr lang="en-US" sz="2800">
                <a:solidFill>
                  <a:srgbClr val="0070C0"/>
                </a:solidFill>
                <a:latin typeface="Cambria" panose="02040503050406030204" pitchFamily="18" charset="0"/>
                <a:ea typeface="+mn-ea"/>
                <a:cs typeface="+mn-cs"/>
              </a:endParaRPr>
            </a:p>
            <a:p>
              <a:pPr algn="just">
                <a:buNone/>
              </a:pPr>
              <a:r>
                <a:rPr lang="en-US" sz="2800" b="1" i="0">
                  <a:solidFill>
                    <a:srgbClr val="FF0000"/>
                  </a:solidFill>
                  <a:latin typeface="Cambria Math" panose="02040503050406030204" pitchFamily="18" charset="0"/>
                  <a:ea typeface="+mn-ea"/>
                  <a:cs typeface="+mn-cs"/>
                </a:rPr>
                <a:t>𝐄 ⃗=𝐅 ⃗/𝐪</a:t>
              </a:r>
              <a:endParaRPr lang="en-US" sz="2800" dirty="0">
                <a:solidFill>
                  <a:sysClr val="window" lastClr="FFFFFF"/>
                </a:solidFill>
                <a:latin typeface="Cambria" panose="02040503050406030204" pitchFamily="18" charset="0"/>
                <a:ea typeface="+mn-ea"/>
                <a:cs typeface="+mn-cs"/>
              </a:endParaRPr>
            </a:p>
          </dgm:t>
        </dgm:pt>
      </mc:Fallback>
    </mc:AlternateContent>
    <dgm:pt modelId="{F5020401-203F-44F9-BE7D-1FE53C60E24F}" type="parTrans" cxnId="{B6EB0BA1-4F01-4577-95E4-8C76C49AB984}">
      <dgm:prSet/>
      <dgm:spPr/>
      <dgm:t>
        <a:bodyPr/>
        <a:lstStyle/>
        <a:p>
          <a:endParaRPr lang="en-US" sz="2800"/>
        </a:p>
      </dgm:t>
    </dgm:pt>
    <dgm:pt modelId="{E7B9689C-E5F6-44CE-981F-38C3A0134966}" type="sibTrans" cxnId="{B6EB0BA1-4F01-4577-95E4-8C76C49AB984}">
      <dgm:prSet/>
      <dgm:spPr/>
      <dgm:t>
        <a:bodyPr/>
        <a:lstStyle/>
        <a:p>
          <a:endParaRPr lang="en-US" sz="2800"/>
        </a:p>
      </dgm:t>
    </dgm:pt>
    <mc:AlternateContent xmlns:mc="http://schemas.openxmlformats.org/markup-compatibility/2006" xmlns:a14="http://schemas.microsoft.com/office/drawing/2010/main">
      <mc:Choice Requires="a14">
        <dgm:pt modelId="{8F8F9E37-0AA5-4DE3-9BB0-71DAAFA116A0}">
          <dgm:prSet phldrT="[Text]" custT="1"/>
          <dgm:spPr>
            <a:xfrm>
              <a:off x="5556020" y="1548852"/>
              <a:ext cx="2778010" cy="3252591"/>
            </a:xfrm>
            <a:prstGeom prst="rect">
              <a:avLst/>
            </a:prstGeom>
            <a:solidFill>
              <a:srgbClr val="FFC000">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dirty="0">
                  <a:solidFill>
                    <a:srgbClr val="0070C0"/>
                  </a:solidFill>
                  <a:latin typeface="Cambria" panose="02040503050406030204" pitchFamily="18" charset="0"/>
                  <a:ea typeface="+mn-ea"/>
                  <a:cs typeface="Arial" panose="020B0604020202020204" pitchFamily="34" charset="0"/>
                </a:rPr>
                <a:t>Độ </a:t>
              </a:r>
              <a:r>
                <a:rPr lang="en-US" sz="2800" dirty="0" err="1">
                  <a:solidFill>
                    <a:srgbClr val="0070C0"/>
                  </a:solidFill>
                  <a:latin typeface="Cambria" panose="02040503050406030204" pitchFamily="18" charset="0"/>
                  <a:ea typeface="+mn-ea"/>
                  <a:cs typeface="Arial" panose="020B0604020202020204" pitchFamily="34" charset="0"/>
                </a:rPr>
                <a:t>lớn</a:t>
              </a:r>
              <a:r>
                <a:rPr lang="en-US" sz="2800" dirty="0">
                  <a:solidFill>
                    <a:srgbClr val="0070C0"/>
                  </a:solidFill>
                  <a:latin typeface="Cambria" panose="02040503050406030204" pitchFamily="18" charset="0"/>
                  <a:ea typeface="+mn-ea"/>
                  <a:cs typeface="Arial" panose="020B0604020202020204" pitchFamily="34" charset="0"/>
                </a:rPr>
                <a:t>: </a:t>
              </a:r>
            </a:p>
            <a:p>
              <a:pPr algn="ctr">
                <a:buNone/>
              </a:pPr>
              <a14:m>
                <m:oMathPara xmlns:m="http://schemas.openxmlformats.org/officeDocument/2006/math">
                  <m:oMathParaPr>
                    <m:jc m:val="centerGroup"/>
                  </m:oMathParaPr>
                  <m:oMath xmlns:m="http://schemas.openxmlformats.org/officeDocument/2006/math">
                    <m:r>
                      <a:rPr lang="en-US" sz="2800" b="1" i="0" smtClean="0">
                        <a:solidFill>
                          <a:srgbClr val="FF0000"/>
                        </a:solidFill>
                        <a:latin typeface="Cambria Math" panose="02040503050406030204" pitchFamily="18" charset="0"/>
                        <a:ea typeface="+mn-ea"/>
                        <a:cs typeface="+mn-cs"/>
                      </a:rPr>
                      <m:t>𝐄</m:t>
                    </m:r>
                    <m:r>
                      <a:rPr lang="en-US" sz="2800" b="1" i="0">
                        <a:solidFill>
                          <a:srgbClr val="FF0000"/>
                        </a:solidFill>
                        <a:latin typeface="Cambria Math" panose="02040503050406030204" pitchFamily="18" charset="0"/>
                        <a:ea typeface="+mn-ea"/>
                        <a:cs typeface="+mn-cs"/>
                      </a:rPr>
                      <m:t>=</m:t>
                    </m:r>
                    <m:f>
                      <m:fPr>
                        <m:ctrlPr>
                          <a:rPr lang="en-US" sz="2800" b="1" i="1">
                            <a:solidFill>
                              <a:srgbClr val="FF0000"/>
                            </a:solidFill>
                            <a:latin typeface="Cambria Math" panose="02040503050406030204" pitchFamily="18" charset="0"/>
                            <a:ea typeface="+mn-ea"/>
                            <a:cs typeface="+mn-cs"/>
                          </a:rPr>
                        </m:ctrlPr>
                      </m:fPr>
                      <m:num>
                        <m:r>
                          <a:rPr lang="en-US" sz="2800" b="1" i="1" smtClean="0">
                            <a:solidFill>
                              <a:srgbClr val="FF0000"/>
                            </a:solidFill>
                            <a:latin typeface="Cambria Math" panose="02040503050406030204" pitchFamily="18" charset="0"/>
                            <a:ea typeface="+mn-ea"/>
                            <a:cs typeface="+mn-cs"/>
                          </a:rPr>
                          <m:t>𝑭</m:t>
                        </m:r>
                      </m:num>
                      <m:den>
                        <m:r>
                          <a:rPr lang="en-US" sz="2800" b="1" i="0">
                            <a:solidFill>
                              <a:srgbClr val="FF0000"/>
                            </a:solidFill>
                            <a:latin typeface="Cambria Math" panose="02040503050406030204" pitchFamily="18" charset="0"/>
                            <a:ea typeface="+mn-ea"/>
                            <a:cs typeface="+mn-cs"/>
                          </a:rPr>
                          <m:t>𝐪</m:t>
                        </m:r>
                      </m:den>
                    </m:f>
                  </m:oMath>
                </m:oMathPara>
              </a14:m>
              <a:endParaRPr lang="en-US" sz="2800" dirty="0">
                <a:solidFill>
                  <a:sysClr val="window" lastClr="FFFFFF"/>
                </a:solidFill>
                <a:latin typeface="Cambria" panose="02040503050406030204" pitchFamily="18" charset="0"/>
                <a:ea typeface="+mn-ea"/>
                <a:cs typeface="+mn-cs"/>
              </a:endParaRPr>
            </a:p>
          </dgm:t>
        </dgm:pt>
      </mc:Choice>
      <mc:Fallback xmlns="">
        <dgm:pt modelId="{8F8F9E37-0AA5-4DE3-9BB0-71DAAFA116A0}">
          <dgm:prSet phldrT="[Text]" custT="1"/>
          <dgm:spPr>
            <a:xfrm>
              <a:off x="5556020" y="1548852"/>
              <a:ext cx="2778010" cy="3252591"/>
            </a:xfrm>
            <a:prstGeom prst="rect">
              <a:avLst/>
            </a:prstGeom>
            <a:solidFill>
              <a:srgbClr val="FFC000">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dirty="0">
                  <a:solidFill>
                    <a:srgbClr val="0070C0"/>
                  </a:solidFill>
                  <a:latin typeface="Cambria" panose="02040503050406030204" pitchFamily="18" charset="0"/>
                  <a:ea typeface="+mn-ea"/>
                  <a:cs typeface="Arial" panose="020B0604020202020204" pitchFamily="34" charset="0"/>
                </a:rPr>
                <a:t>Độ </a:t>
              </a:r>
              <a:r>
                <a:rPr lang="en-US" sz="2800" dirty="0" err="1">
                  <a:solidFill>
                    <a:srgbClr val="0070C0"/>
                  </a:solidFill>
                  <a:latin typeface="Cambria" panose="02040503050406030204" pitchFamily="18" charset="0"/>
                  <a:ea typeface="+mn-ea"/>
                  <a:cs typeface="Arial" panose="020B0604020202020204" pitchFamily="34" charset="0"/>
                </a:rPr>
                <a:t>lớn</a:t>
              </a:r>
              <a:r>
                <a:rPr lang="en-US" sz="2800" dirty="0">
                  <a:solidFill>
                    <a:srgbClr val="0070C0"/>
                  </a:solidFill>
                  <a:latin typeface="Cambria" panose="02040503050406030204" pitchFamily="18" charset="0"/>
                  <a:ea typeface="+mn-ea"/>
                  <a:cs typeface="Arial" panose="020B0604020202020204" pitchFamily="34" charset="0"/>
                </a:rPr>
                <a:t>: </a:t>
              </a:r>
            </a:p>
            <a:p>
              <a:pPr algn="ctr">
                <a:buNone/>
              </a:pPr>
              <a:r>
                <a:rPr lang="en-US" sz="2800" b="1" i="0">
                  <a:solidFill>
                    <a:srgbClr val="FF0000"/>
                  </a:solidFill>
                  <a:latin typeface="Cambria Math" panose="02040503050406030204" pitchFamily="18" charset="0"/>
                  <a:ea typeface="+mn-ea"/>
                  <a:cs typeface="+mn-cs"/>
                </a:rPr>
                <a:t>𝐄=𝑭/𝐪</a:t>
              </a:r>
              <a:endParaRPr lang="en-US" sz="2800" dirty="0">
                <a:solidFill>
                  <a:sysClr val="window" lastClr="FFFFFF"/>
                </a:solidFill>
                <a:latin typeface="Cambria" panose="02040503050406030204" pitchFamily="18" charset="0"/>
                <a:ea typeface="+mn-ea"/>
                <a:cs typeface="+mn-cs"/>
              </a:endParaRPr>
            </a:p>
          </dgm:t>
        </dgm:pt>
      </mc:Fallback>
    </mc:AlternateContent>
    <dgm:pt modelId="{63CECBF0-5836-4D98-89DB-E720C38DAE93}" type="parTrans" cxnId="{6D84B8A0-51B4-4072-A15B-06753038FAFB}">
      <dgm:prSet/>
      <dgm:spPr/>
      <dgm:t>
        <a:bodyPr/>
        <a:lstStyle/>
        <a:p>
          <a:endParaRPr lang="en-US" sz="2800"/>
        </a:p>
      </dgm:t>
    </dgm:pt>
    <dgm:pt modelId="{B2D2C8FD-06A9-40A9-B82A-457BB38D963F}" type="sibTrans" cxnId="{6D84B8A0-51B4-4072-A15B-06753038FAFB}">
      <dgm:prSet/>
      <dgm:spPr/>
      <dgm:t>
        <a:bodyPr/>
        <a:lstStyle/>
        <a:p>
          <a:endParaRPr lang="en-US" sz="2800"/>
        </a:p>
      </dgm:t>
    </dgm:pt>
    <dgm:pt modelId="{1E858523-D762-4931-9A0B-65C3476D83BC}">
      <dgm:prSet phldrT="[Text]" custT="1"/>
      <dgm:spPr>
        <a:xfrm>
          <a:off x="8334030" y="1548852"/>
          <a:ext cx="2778010" cy="3252591"/>
        </a:xfrm>
        <a:prstGeom prst="rect">
          <a:avLst/>
        </a:prstGeom>
        <a:solidFill>
          <a:srgbClr val="E6E6E6"/>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n-US" sz="2800" dirty="0" err="1">
              <a:solidFill>
                <a:srgbClr val="0070C0"/>
              </a:solidFill>
              <a:latin typeface="Cambria" panose="02040503050406030204" pitchFamily="18" charset="0"/>
              <a:ea typeface="+mn-ea"/>
              <a:cs typeface="Arial" panose="020B0604020202020204" pitchFamily="34" charset="0"/>
            </a:rPr>
            <a:t>Đơn</a:t>
          </a: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vị</a:t>
          </a:r>
          <a:r>
            <a:rPr lang="en-US" sz="2800" dirty="0">
              <a:solidFill>
                <a:srgbClr val="0070C0"/>
              </a:solidFill>
              <a:latin typeface="Cambria" panose="02040503050406030204" pitchFamily="18" charset="0"/>
              <a:ea typeface="+mn-ea"/>
              <a:cs typeface="Arial" panose="020B0604020202020204" pitchFamily="34" charset="0"/>
            </a:rPr>
            <a:t> : </a:t>
          </a:r>
        </a:p>
        <a:p>
          <a:pPr algn="just">
            <a:buNone/>
          </a:pP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Hệ</a:t>
          </a:r>
          <a:r>
            <a:rPr lang="en-US" sz="2800" dirty="0">
              <a:solidFill>
                <a:srgbClr val="0070C0"/>
              </a:solidFill>
              <a:latin typeface="Cambria" panose="02040503050406030204" pitchFamily="18" charset="0"/>
              <a:ea typeface="+mn-ea"/>
              <a:cs typeface="Arial" panose="020B0604020202020204" pitchFamily="34" charset="0"/>
            </a:rPr>
            <a:t> SI [N/C]</a:t>
          </a:r>
        </a:p>
        <a:p>
          <a:pPr algn="just">
            <a:buNone/>
          </a:pP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Thường</a:t>
          </a: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dùng</a:t>
          </a:r>
          <a:r>
            <a:rPr lang="en-US" sz="2800" dirty="0">
              <a:solidFill>
                <a:srgbClr val="0070C0"/>
              </a:solidFill>
              <a:latin typeface="Cambria" panose="02040503050406030204" pitchFamily="18" charset="0"/>
              <a:ea typeface="+mn-ea"/>
              <a:cs typeface="Arial" panose="020B0604020202020204" pitchFamily="34" charset="0"/>
            </a:rPr>
            <a:t> [V/m]</a:t>
          </a:r>
          <a:endParaRPr lang="en-US" sz="2800" dirty="0">
            <a:solidFill>
              <a:sysClr val="window" lastClr="FFFFFF"/>
            </a:solidFill>
            <a:latin typeface="Cambria" panose="02040503050406030204" pitchFamily="18" charset="0"/>
            <a:ea typeface="+mn-ea"/>
            <a:cs typeface="+mn-cs"/>
          </a:endParaRPr>
        </a:p>
      </dgm:t>
    </dgm:pt>
    <dgm:pt modelId="{76E0491D-3538-4803-AB81-1A56B5BDDF8E}" type="parTrans" cxnId="{147FEEC4-7462-4D6B-A4B3-B59F09B4E40E}">
      <dgm:prSet/>
      <dgm:spPr/>
      <dgm:t>
        <a:bodyPr/>
        <a:lstStyle/>
        <a:p>
          <a:endParaRPr lang="en-US" sz="2800"/>
        </a:p>
      </dgm:t>
    </dgm:pt>
    <dgm:pt modelId="{EB63DBAC-95DE-4D6F-ACBD-DE510F66D7E0}" type="sibTrans" cxnId="{147FEEC4-7462-4D6B-A4B3-B59F09B4E40E}">
      <dgm:prSet/>
      <dgm:spPr/>
      <dgm:t>
        <a:bodyPr/>
        <a:lstStyle/>
        <a:p>
          <a:endParaRPr lang="en-US" sz="2800"/>
        </a:p>
      </dgm:t>
    </dgm:pt>
    <mc:AlternateContent xmlns:mc="http://schemas.openxmlformats.org/markup-compatibility/2006" xmlns:a14="http://schemas.microsoft.com/office/drawing/2010/main">
      <mc:Choice Requires="a14">
        <dgm:pt modelId="{06D2EDB8-C928-43C8-891F-9D335C9B6426}">
          <dgm:prSet custT="1"/>
          <dgm:spPr>
            <a:xfrm>
              <a:off x="2778010" y="1548852"/>
              <a:ext cx="2778010" cy="3252591"/>
            </a:xfrm>
            <a:prstGeom prst="rect">
              <a:avLst/>
            </a:prstGeom>
            <a:solidFill>
              <a:srgbClr val="4472C4">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800" dirty="0">
                  <a:solidFill>
                    <a:srgbClr val="0070C0"/>
                  </a:solidFill>
                  <a:effectLst/>
                  <a:latin typeface="Cambria" panose="02040503050406030204" pitchFamily="18" charset="0"/>
                  <a:ea typeface="+mn-ea"/>
                  <a:cs typeface="Arial" panose="020B0604020202020204" pitchFamily="34" charset="0"/>
                </a:rPr>
                <a:t>+ </a:t>
              </a:r>
              <a:r>
                <a:rPr lang="en-US" sz="2800" dirty="0" err="1">
                  <a:solidFill>
                    <a:srgbClr val="0070C0"/>
                  </a:solidFill>
                  <a:effectLst/>
                  <a:latin typeface="Cambria" panose="02040503050406030204" pitchFamily="18" charset="0"/>
                  <a:ea typeface="+mn-ea"/>
                  <a:cs typeface="Arial" panose="020B0604020202020204" pitchFamily="34" charset="0"/>
                </a:rPr>
                <a:t>Nếu</a:t>
              </a:r>
              <a:r>
                <a:rPr lang="en-US" sz="2800" dirty="0">
                  <a:solidFill>
                    <a:srgbClr val="0070C0"/>
                  </a:solidFill>
                  <a:effectLst/>
                  <a:latin typeface="Cambria" panose="02040503050406030204" pitchFamily="18" charset="0"/>
                  <a:ea typeface="+mn-ea"/>
                  <a:cs typeface="Arial" panose="020B0604020202020204" pitchFamily="34" charset="0"/>
                </a:rPr>
                <a:t> q&gt;</a:t>
              </a:r>
              <a:r>
                <a:rPr lang="en-US" sz="2800">
                  <a:solidFill>
                    <a:srgbClr val="0070C0"/>
                  </a:solidFill>
                  <a:effectLst/>
                  <a:latin typeface="Cambria" panose="02040503050406030204" pitchFamily="18" charset="0"/>
                  <a:ea typeface="+mn-ea"/>
                  <a:cs typeface="Arial" panose="020B0604020202020204" pitchFamily="34" charset="0"/>
                </a:rPr>
                <a:t>0 thì: </a:t>
              </a:r>
              <a14:m>
                <m:oMath xmlns:m="http://schemas.openxmlformats.org/officeDocument/2006/math">
                  <m:acc>
                    <m:accPr>
                      <m:chr m:val="⃗"/>
                      <m:ctrlPr>
                        <a:rPr lang="en-US" sz="2800" i="1">
                          <a:solidFill>
                            <a:srgbClr val="0070C0"/>
                          </a:solidFill>
                          <a:latin typeface="Cambria Math" panose="02040503050406030204" pitchFamily="18" charset="0"/>
                          <a:ea typeface="+mn-ea"/>
                          <a:cs typeface="+mn-cs"/>
                        </a:rPr>
                      </m:ctrlPr>
                    </m:accPr>
                    <m:e>
                      <m:r>
                        <a:rPr lang="en-US" sz="2800" b="0" i="1">
                          <a:solidFill>
                            <a:srgbClr val="0070C0"/>
                          </a:solidFill>
                          <a:latin typeface="Cambria Math" panose="02040503050406030204" pitchFamily="18" charset="0"/>
                          <a:ea typeface="+mn-ea"/>
                          <a:cs typeface="+mn-cs"/>
                        </a:rPr>
                        <m:t>𝐸</m:t>
                      </m:r>
                    </m:e>
                  </m:acc>
                  <m:r>
                    <a:rPr lang="en-US" sz="2800" b="0" i="1" smtClean="0">
                      <a:solidFill>
                        <a:srgbClr val="0070C0"/>
                      </a:solidFill>
                      <a:latin typeface="Cambria Math" panose="02040503050406030204" pitchFamily="18" charset="0"/>
                      <a:ea typeface="Cambria Math" panose="02040503050406030204" pitchFamily="18" charset="0"/>
                      <a:cs typeface="+mn-cs"/>
                    </a:rPr>
                    <m:t>↑↑</m:t>
                  </m:r>
                  <m:acc>
                    <m:accPr>
                      <m:chr m:val="⃗"/>
                      <m:ctrlPr>
                        <a:rPr lang="en-US" sz="2800" i="1">
                          <a:solidFill>
                            <a:srgbClr val="0070C0"/>
                          </a:solidFill>
                          <a:latin typeface="Cambria Math" panose="02040503050406030204" pitchFamily="18" charset="0"/>
                          <a:ea typeface="+mn-ea"/>
                          <a:cs typeface="+mn-cs"/>
                        </a:rPr>
                      </m:ctrlPr>
                    </m:accPr>
                    <m:e>
                      <m:r>
                        <a:rPr lang="en-US" sz="2800" b="0" i="1">
                          <a:solidFill>
                            <a:srgbClr val="0070C0"/>
                          </a:solidFill>
                          <a:latin typeface="Cambria Math" panose="02040503050406030204" pitchFamily="18" charset="0"/>
                          <a:ea typeface="+mn-ea"/>
                          <a:cs typeface="+mn-cs"/>
                        </a:rPr>
                        <m:t>𝐹</m:t>
                      </m:r>
                    </m:e>
                  </m:acc>
                </m:oMath>
              </a14:m>
              <a:endParaRPr lang="en-US" sz="2800" dirty="0">
                <a:solidFill>
                  <a:srgbClr val="0070C0"/>
                </a:solidFill>
                <a:effectLst/>
                <a:latin typeface="Cambria" panose="02040503050406030204" pitchFamily="18" charset="0"/>
                <a:ea typeface="+mn-ea"/>
                <a:cs typeface="Arial" panose="020B0604020202020204" pitchFamily="34" charset="0"/>
              </a:endParaRPr>
            </a:p>
            <a:p>
              <a:pPr>
                <a:buNone/>
              </a:pPr>
              <a:r>
                <a:rPr lang="en-US" sz="2800" dirty="0">
                  <a:solidFill>
                    <a:srgbClr val="0070C0"/>
                  </a:solidFill>
                  <a:effectLst/>
                  <a:latin typeface="Cambria" panose="02040503050406030204" pitchFamily="18" charset="0"/>
                  <a:ea typeface="+mn-ea"/>
                  <a:cs typeface="Arial" panose="020B0604020202020204" pitchFamily="34" charset="0"/>
                </a:rPr>
                <a:t>+ </a:t>
              </a:r>
              <a:r>
                <a:rPr lang="en-US" sz="2800" dirty="0" err="1">
                  <a:solidFill>
                    <a:srgbClr val="0070C0"/>
                  </a:solidFill>
                  <a:effectLst/>
                  <a:latin typeface="Cambria" panose="02040503050406030204" pitchFamily="18" charset="0"/>
                  <a:ea typeface="+mn-ea"/>
                  <a:cs typeface="Arial" panose="020B0604020202020204" pitchFamily="34" charset="0"/>
                </a:rPr>
                <a:t>Nếu</a:t>
              </a:r>
              <a:r>
                <a:rPr lang="en-US" sz="2800" dirty="0">
                  <a:solidFill>
                    <a:srgbClr val="0070C0"/>
                  </a:solidFill>
                  <a:effectLst/>
                  <a:latin typeface="Cambria" panose="02040503050406030204" pitchFamily="18" charset="0"/>
                  <a:ea typeface="+mn-ea"/>
                  <a:cs typeface="Arial" panose="020B0604020202020204" pitchFamily="34" charset="0"/>
                </a:rPr>
                <a:t> q&lt;</a:t>
              </a:r>
              <a:r>
                <a:rPr lang="en-US" sz="2800">
                  <a:solidFill>
                    <a:srgbClr val="0070C0"/>
                  </a:solidFill>
                  <a:effectLst/>
                  <a:latin typeface="Cambria" panose="02040503050406030204" pitchFamily="18" charset="0"/>
                  <a:ea typeface="+mn-ea"/>
                  <a:cs typeface="Arial" panose="020B0604020202020204" pitchFamily="34" charset="0"/>
                </a:rPr>
                <a:t>0 thì: </a:t>
              </a:r>
              <a14:m>
                <m:oMath xmlns:m="http://schemas.openxmlformats.org/officeDocument/2006/math">
                  <m:acc>
                    <m:accPr>
                      <m:chr m:val="⃗"/>
                      <m:ctrlPr>
                        <a:rPr lang="en-US" sz="2800" i="1">
                          <a:solidFill>
                            <a:srgbClr val="0070C0"/>
                          </a:solidFill>
                          <a:latin typeface="Cambria Math" panose="02040503050406030204" pitchFamily="18" charset="0"/>
                          <a:ea typeface="+mn-ea"/>
                          <a:cs typeface="+mn-cs"/>
                        </a:rPr>
                      </m:ctrlPr>
                    </m:accPr>
                    <m:e>
                      <m:r>
                        <a:rPr lang="en-US" sz="2800" b="0" i="1">
                          <a:solidFill>
                            <a:srgbClr val="0070C0"/>
                          </a:solidFill>
                          <a:latin typeface="Cambria Math" panose="02040503050406030204" pitchFamily="18" charset="0"/>
                          <a:ea typeface="+mn-ea"/>
                          <a:cs typeface="+mn-cs"/>
                        </a:rPr>
                        <m:t>𝐸</m:t>
                      </m:r>
                    </m:e>
                  </m:acc>
                  <m:r>
                    <a:rPr lang="en-US" sz="2800" b="0" i="1" smtClean="0">
                      <a:solidFill>
                        <a:srgbClr val="0070C0"/>
                      </a:solidFill>
                      <a:latin typeface="Cambria Math" panose="02040503050406030204" pitchFamily="18" charset="0"/>
                      <a:ea typeface="Cambria Math" panose="02040503050406030204" pitchFamily="18" charset="0"/>
                      <a:cs typeface="+mn-cs"/>
                    </a:rPr>
                    <m:t>↑</m:t>
                  </m:r>
                  <m:r>
                    <a:rPr lang="en-US" sz="2800" i="1" smtClean="0">
                      <a:solidFill>
                        <a:srgbClr val="0070C0"/>
                      </a:solidFill>
                      <a:latin typeface="Cambria Math" panose="02040503050406030204" pitchFamily="18" charset="0"/>
                      <a:ea typeface="Cambria Math" panose="02040503050406030204" pitchFamily="18" charset="0"/>
                      <a:cs typeface="+mn-cs"/>
                    </a:rPr>
                    <m:t>↓</m:t>
                  </m:r>
                  <m:acc>
                    <m:accPr>
                      <m:chr m:val="⃗"/>
                      <m:ctrlPr>
                        <a:rPr lang="en-US" sz="2800" i="1">
                          <a:solidFill>
                            <a:srgbClr val="0070C0"/>
                          </a:solidFill>
                          <a:latin typeface="Cambria Math" panose="02040503050406030204" pitchFamily="18" charset="0"/>
                          <a:ea typeface="+mn-ea"/>
                          <a:cs typeface="+mn-cs"/>
                        </a:rPr>
                      </m:ctrlPr>
                    </m:accPr>
                    <m:e>
                      <m:r>
                        <a:rPr lang="en-US" sz="2800" i="1">
                          <a:solidFill>
                            <a:srgbClr val="0070C0"/>
                          </a:solidFill>
                          <a:latin typeface="Cambria Math" panose="02040503050406030204" pitchFamily="18" charset="0"/>
                          <a:ea typeface="+mn-ea"/>
                          <a:cs typeface="+mn-cs"/>
                        </a:rPr>
                        <m:t>𝐹</m:t>
                      </m:r>
                    </m:e>
                  </m:acc>
                </m:oMath>
              </a14:m>
              <a:endParaRPr lang="en-US" sz="2800" dirty="0">
                <a:solidFill>
                  <a:srgbClr val="0070C0"/>
                </a:solidFill>
                <a:effectLst/>
                <a:latin typeface="Cambria" panose="02040503050406030204" pitchFamily="18" charset="0"/>
                <a:ea typeface="+mn-ea"/>
                <a:cs typeface="Arial" panose="020B0604020202020204" pitchFamily="34" charset="0"/>
              </a:endParaRPr>
            </a:p>
          </dgm:t>
        </dgm:pt>
      </mc:Choice>
      <mc:Fallback xmlns="">
        <dgm:pt modelId="{06D2EDB8-C928-43C8-891F-9D335C9B6426}">
          <dgm:prSet custT="1"/>
          <dgm:spPr>
            <a:xfrm>
              <a:off x="2778010" y="1548852"/>
              <a:ext cx="2778010" cy="3252591"/>
            </a:xfrm>
            <a:prstGeom prst="rect">
              <a:avLst/>
            </a:prstGeom>
            <a:solidFill>
              <a:srgbClr val="4472C4">
                <a:lumMod val="20000"/>
                <a:lumOff val="8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800" dirty="0">
                  <a:solidFill>
                    <a:srgbClr val="0070C0"/>
                  </a:solidFill>
                  <a:effectLst/>
                  <a:latin typeface="Cambria" panose="02040503050406030204" pitchFamily="18" charset="0"/>
                  <a:ea typeface="+mn-ea"/>
                  <a:cs typeface="Arial" panose="020B0604020202020204" pitchFamily="34" charset="0"/>
                </a:rPr>
                <a:t>+ </a:t>
              </a:r>
              <a:r>
                <a:rPr lang="en-US" sz="2800" dirty="0" err="1">
                  <a:solidFill>
                    <a:srgbClr val="0070C0"/>
                  </a:solidFill>
                  <a:effectLst/>
                  <a:latin typeface="Cambria" panose="02040503050406030204" pitchFamily="18" charset="0"/>
                  <a:ea typeface="+mn-ea"/>
                  <a:cs typeface="Arial" panose="020B0604020202020204" pitchFamily="34" charset="0"/>
                </a:rPr>
                <a:t>Nếu</a:t>
              </a:r>
              <a:r>
                <a:rPr lang="en-US" sz="2800" dirty="0">
                  <a:solidFill>
                    <a:srgbClr val="0070C0"/>
                  </a:solidFill>
                  <a:effectLst/>
                  <a:latin typeface="Cambria" panose="02040503050406030204" pitchFamily="18" charset="0"/>
                  <a:ea typeface="+mn-ea"/>
                  <a:cs typeface="Arial" panose="020B0604020202020204" pitchFamily="34" charset="0"/>
                </a:rPr>
                <a:t> q&gt;</a:t>
              </a:r>
              <a:r>
                <a:rPr lang="en-US" sz="2800">
                  <a:solidFill>
                    <a:srgbClr val="0070C0"/>
                  </a:solidFill>
                  <a:effectLst/>
                  <a:latin typeface="Cambria" panose="02040503050406030204" pitchFamily="18" charset="0"/>
                  <a:ea typeface="+mn-ea"/>
                  <a:cs typeface="Arial" panose="020B0604020202020204" pitchFamily="34" charset="0"/>
                </a:rPr>
                <a:t>0 thì: </a:t>
              </a:r>
              <a:r>
                <a:rPr lang="en-US" sz="2800" b="0" i="0">
                  <a:solidFill>
                    <a:srgbClr val="0070C0"/>
                  </a:solidFill>
                  <a:latin typeface="Cambria Math" panose="02040503050406030204" pitchFamily="18" charset="0"/>
                  <a:ea typeface="+mn-ea"/>
                  <a:cs typeface="+mn-cs"/>
                </a:rPr>
                <a:t>𝐸 ⃗</a:t>
              </a:r>
              <a:r>
                <a:rPr lang="en-US" sz="2800" b="0" i="0">
                  <a:solidFill>
                    <a:srgbClr val="0070C0"/>
                  </a:solidFill>
                  <a:latin typeface="Cambria Math" panose="02040503050406030204" pitchFamily="18" charset="0"/>
                  <a:ea typeface="Cambria Math" panose="02040503050406030204" pitchFamily="18" charset="0"/>
                  <a:cs typeface="+mn-cs"/>
                </a:rPr>
                <a:t>↑↑</a:t>
              </a:r>
              <a:r>
                <a:rPr lang="en-US" sz="2800" b="0" i="0">
                  <a:solidFill>
                    <a:srgbClr val="0070C0"/>
                  </a:solidFill>
                  <a:latin typeface="Cambria Math" panose="02040503050406030204" pitchFamily="18" charset="0"/>
                  <a:ea typeface="+mn-ea"/>
                  <a:cs typeface="+mn-cs"/>
                </a:rPr>
                <a:t>𝐹 ⃗</a:t>
              </a:r>
              <a:endParaRPr lang="en-US" sz="2800" dirty="0">
                <a:solidFill>
                  <a:srgbClr val="0070C0"/>
                </a:solidFill>
                <a:effectLst/>
                <a:latin typeface="Cambria" panose="02040503050406030204" pitchFamily="18" charset="0"/>
                <a:ea typeface="+mn-ea"/>
                <a:cs typeface="Arial" panose="020B0604020202020204" pitchFamily="34" charset="0"/>
              </a:endParaRPr>
            </a:p>
            <a:p>
              <a:pPr>
                <a:buNone/>
              </a:pPr>
              <a:r>
                <a:rPr lang="en-US" sz="2800" dirty="0">
                  <a:solidFill>
                    <a:srgbClr val="0070C0"/>
                  </a:solidFill>
                  <a:effectLst/>
                  <a:latin typeface="Cambria" panose="02040503050406030204" pitchFamily="18" charset="0"/>
                  <a:ea typeface="+mn-ea"/>
                  <a:cs typeface="Arial" panose="020B0604020202020204" pitchFamily="34" charset="0"/>
                </a:rPr>
                <a:t>+ </a:t>
              </a:r>
              <a:r>
                <a:rPr lang="en-US" sz="2800" dirty="0" err="1">
                  <a:solidFill>
                    <a:srgbClr val="0070C0"/>
                  </a:solidFill>
                  <a:effectLst/>
                  <a:latin typeface="Cambria" panose="02040503050406030204" pitchFamily="18" charset="0"/>
                  <a:ea typeface="+mn-ea"/>
                  <a:cs typeface="Arial" panose="020B0604020202020204" pitchFamily="34" charset="0"/>
                </a:rPr>
                <a:t>Nếu</a:t>
              </a:r>
              <a:r>
                <a:rPr lang="en-US" sz="2800" dirty="0">
                  <a:solidFill>
                    <a:srgbClr val="0070C0"/>
                  </a:solidFill>
                  <a:effectLst/>
                  <a:latin typeface="Cambria" panose="02040503050406030204" pitchFamily="18" charset="0"/>
                  <a:ea typeface="+mn-ea"/>
                  <a:cs typeface="Arial" panose="020B0604020202020204" pitchFamily="34" charset="0"/>
                </a:rPr>
                <a:t> q&lt;</a:t>
              </a:r>
              <a:r>
                <a:rPr lang="en-US" sz="2800">
                  <a:solidFill>
                    <a:srgbClr val="0070C0"/>
                  </a:solidFill>
                  <a:effectLst/>
                  <a:latin typeface="Cambria" panose="02040503050406030204" pitchFamily="18" charset="0"/>
                  <a:ea typeface="+mn-ea"/>
                  <a:cs typeface="Arial" panose="020B0604020202020204" pitchFamily="34" charset="0"/>
                </a:rPr>
                <a:t>0 thì: </a:t>
              </a:r>
              <a:r>
                <a:rPr lang="en-US" sz="2800" b="0" i="0">
                  <a:solidFill>
                    <a:srgbClr val="0070C0"/>
                  </a:solidFill>
                  <a:latin typeface="Cambria Math" panose="02040503050406030204" pitchFamily="18" charset="0"/>
                  <a:ea typeface="+mn-ea"/>
                  <a:cs typeface="+mn-cs"/>
                </a:rPr>
                <a:t>𝐸 ⃗</a:t>
              </a:r>
              <a:r>
                <a:rPr lang="en-US" sz="2800" b="0" i="0">
                  <a:solidFill>
                    <a:srgbClr val="0070C0"/>
                  </a:solidFill>
                  <a:latin typeface="Cambria Math" panose="02040503050406030204" pitchFamily="18" charset="0"/>
                  <a:ea typeface="Cambria Math" panose="02040503050406030204" pitchFamily="18" charset="0"/>
                  <a:cs typeface="+mn-cs"/>
                </a:rPr>
                <a:t>↑</a:t>
              </a:r>
              <a:r>
                <a:rPr lang="en-US" sz="2800" i="0">
                  <a:solidFill>
                    <a:srgbClr val="0070C0"/>
                  </a:solidFill>
                  <a:latin typeface="Cambria Math" panose="02040503050406030204" pitchFamily="18" charset="0"/>
                  <a:ea typeface="Cambria Math" panose="02040503050406030204" pitchFamily="18" charset="0"/>
                  <a:cs typeface="+mn-cs"/>
                </a:rPr>
                <a:t>↓</a:t>
              </a:r>
              <a:r>
                <a:rPr lang="en-US" sz="2800" i="0">
                  <a:solidFill>
                    <a:srgbClr val="0070C0"/>
                  </a:solidFill>
                  <a:latin typeface="Cambria Math" panose="02040503050406030204" pitchFamily="18" charset="0"/>
                  <a:ea typeface="+mn-ea"/>
                  <a:cs typeface="+mn-cs"/>
                </a:rPr>
                <a:t>𝐹 ⃗</a:t>
              </a:r>
              <a:endParaRPr lang="en-US" sz="2800" dirty="0">
                <a:solidFill>
                  <a:srgbClr val="0070C0"/>
                </a:solidFill>
                <a:effectLst/>
                <a:latin typeface="Cambria" panose="02040503050406030204" pitchFamily="18" charset="0"/>
                <a:ea typeface="+mn-ea"/>
                <a:cs typeface="Arial" panose="020B0604020202020204" pitchFamily="34" charset="0"/>
              </a:endParaRPr>
            </a:p>
          </dgm:t>
        </dgm:pt>
      </mc:Fallback>
    </mc:AlternateContent>
    <dgm:pt modelId="{4AD79292-9006-4969-9B07-57746DF8F64A}" type="parTrans" cxnId="{991C5D64-C89C-4AD7-BE1A-05F95BD07AA9}">
      <dgm:prSet/>
      <dgm:spPr/>
      <dgm:t>
        <a:bodyPr/>
        <a:lstStyle/>
        <a:p>
          <a:endParaRPr lang="en-US" sz="2800"/>
        </a:p>
      </dgm:t>
    </dgm:pt>
    <dgm:pt modelId="{DD09275F-2995-406C-BCCF-937348C5A050}" type="sibTrans" cxnId="{991C5D64-C89C-4AD7-BE1A-05F95BD07AA9}">
      <dgm:prSet/>
      <dgm:spPr/>
      <dgm:t>
        <a:bodyPr/>
        <a:lstStyle/>
        <a:p>
          <a:endParaRPr lang="en-US" sz="2800"/>
        </a:p>
      </dgm:t>
    </dgm:pt>
    <dgm:pt modelId="{27E97914-D6C0-4089-A057-2DC6766E71F0}" type="pres">
      <dgm:prSet presAssocID="{021907F7-47E1-4D37-AD52-43C94C00C5D3}" presName="composite" presStyleCnt="0">
        <dgm:presLayoutVars>
          <dgm:chMax val="1"/>
          <dgm:dir/>
          <dgm:resizeHandles val="exact"/>
        </dgm:presLayoutVars>
      </dgm:prSet>
      <dgm:spPr/>
    </dgm:pt>
    <dgm:pt modelId="{FA021B54-D076-46FC-9B01-2BC7F0800F34}" type="pres">
      <dgm:prSet presAssocID="{08849B26-9B3C-432E-8750-EBD938789EBF}" presName="roof" presStyleLbl="dkBgShp" presStyleIdx="0" presStyleCnt="2"/>
      <dgm:spPr/>
    </dgm:pt>
    <dgm:pt modelId="{87B00597-4113-4EF5-830C-16194F1A638F}" type="pres">
      <dgm:prSet presAssocID="{08849B26-9B3C-432E-8750-EBD938789EBF}" presName="pillars" presStyleCnt="0"/>
      <dgm:spPr/>
    </dgm:pt>
    <dgm:pt modelId="{B6139FCE-B450-48D3-8398-C384521F8424}" type="pres">
      <dgm:prSet presAssocID="{08849B26-9B3C-432E-8750-EBD938789EBF}" presName="pillar1" presStyleLbl="node1" presStyleIdx="0" presStyleCnt="4">
        <dgm:presLayoutVars>
          <dgm:bulletEnabled val="1"/>
        </dgm:presLayoutVars>
      </dgm:prSet>
      <dgm:spPr/>
    </dgm:pt>
    <dgm:pt modelId="{4F795859-C50C-4047-B2CD-74DA86E14230}" type="pres">
      <dgm:prSet presAssocID="{06D2EDB8-C928-43C8-891F-9D335C9B6426}" presName="pillarX" presStyleLbl="node1" presStyleIdx="1" presStyleCnt="4">
        <dgm:presLayoutVars>
          <dgm:bulletEnabled val="1"/>
        </dgm:presLayoutVars>
      </dgm:prSet>
      <dgm:spPr/>
    </dgm:pt>
    <dgm:pt modelId="{FF52F957-14A3-4CB6-A8A4-EE5D0CF2AB47}" type="pres">
      <dgm:prSet presAssocID="{8F8F9E37-0AA5-4DE3-9BB0-71DAAFA116A0}" presName="pillarX" presStyleLbl="node1" presStyleIdx="2" presStyleCnt="4">
        <dgm:presLayoutVars>
          <dgm:bulletEnabled val="1"/>
        </dgm:presLayoutVars>
      </dgm:prSet>
      <dgm:spPr/>
    </dgm:pt>
    <dgm:pt modelId="{5BD09110-9BE4-4061-9A2F-12682CF8D176}" type="pres">
      <dgm:prSet presAssocID="{1E858523-D762-4931-9A0B-65C3476D83BC}" presName="pillarX" presStyleLbl="node1" presStyleIdx="3" presStyleCnt="4">
        <dgm:presLayoutVars>
          <dgm:bulletEnabled val="1"/>
        </dgm:presLayoutVars>
      </dgm:prSet>
      <dgm:spPr/>
    </dgm:pt>
    <dgm:pt modelId="{911F67C5-64FE-4052-AFFF-727419C3B5F6}" type="pres">
      <dgm:prSet presAssocID="{08849B26-9B3C-432E-8750-EBD938789EBF}" presName="base" presStyleLbl="dkBgShp" presStyleIdx="1" presStyleCnt="2"/>
      <dgm:spPr>
        <a:xfrm>
          <a:off x="0" y="4801443"/>
          <a:ext cx="11112041" cy="361399"/>
        </a:xfrm>
        <a:prstGeom prst="rect">
          <a:avLst/>
        </a:prstGeom>
        <a:solidFill>
          <a:srgbClr val="FECEF5"/>
        </a:solidFill>
        <a:ln>
          <a:noFill/>
        </a:ln>
        <a:effectLst/>
      </dgm:spPr>
    </dgm:pt>
  </dgm:ptLst>
  <dgm:cxnLst>
    <dgm:cxn modelId="{C8D32B16-217D-46F8-82BD-B1F13F42CFE2}" srcId="{021907F7-47E1-4D37-AD52-43C94C00C5D3}" destId="{08849B26-9B3C-432E-8750-EBD938789EBF}" srcOrd="0" destOrd="0" parTransId="{88C20907-D4C8-4E15-8A87-A98FF4CFBDB7}" sibTransId="{8BC26C7C-5356-4770-8DD5-CF8629036A87}"/>
    <dgm:cxn modelId="{BC67CD19-1FC4-4CF2-8138-1F3439899ACA}" type="presOf" srcId="{08849B26-9B3C-432E-8750-EBD938789EBF}" destId="{FA021B54-D076-46FC-9B01-2BC7F0800F34}" srcOrd="0" destOrd="0" presId="urn:microsoft.com/office/officeart/2005/8/layout/hList3"/>
    <dgm:cxn modelId="{D6E6011D-0786-4D1D-93C3-4E1FE280F467}" type="presOf" srcId="{588A6887-A8CB-4A11-94B8-2ED7DB16580A}" destId="{B6139FCE-B450-48D3-8398-C384521F8424}" srcOrd="0" destOrd="0" presId="urn:microsoft.com/office/officeart/2005/8/layout/hList3"/>
    <dgm:cxn modelId="{991C5D64-C89C-4AD7-BE1A-05F95BD07AA9}" srcId="{08849B26-9B3C-432E-8750-EBD938789EBF}" destId="{06D2EDB8-C928-43C8-891F-9D335C9B6426}" srcOrd="1" destOrd="0" parTransId="{4AD79292-9006-4969-9B07-57746DF8F64A}" sibTransId="{DD09275F-2995-406C-BCCF-937348C5A050}"/>
    <dgm:cxn modelId="{D468B674-28F5-4AA4-9EF5-99E5C889B015}" type="presOf" srcId="{1E858523-D762-4931-9A0B-65C3476D83BC}" destId="{5BD09110-9BE4-4061-9A2F-12682CF8D176}" srcOrd="0" destOrd="0" presId="urn:microsoft.com/office/officeart/2005/8/layout/hList3"/>
    <dgm:cxn modelId="{753BEB8B-4742-4F9D-848A-7B2FE851C13D}" type="presOf" srcId="{021907F7-47E1-4D37-AD52-43C94C00C5D3}" destId="{27E97914-D6C0-4089-A057-2DC6766E71F0}" srcOrd="0" destOrd="0" presId="urn:microsoft.com/office/officeart/2005/8/layout/hList3"/>
    <dgm:cxn modelId="{6D84B8A0-51B4-4072-A15B-06753038FAFB}" srcId="{08849B26-9B3C-432E-8750-EBD938789EBF}" destId="{8F8F9E37-0AA5-4DE3-9BB0-71DAAFA116A0}" srcOrd="2" destOrd="0" parTransId="{63CECBF0-5836-4D98-89DB-E720C38DAE93}" sibTransId="{B2D2C8FD-06A9-40A9-B82A-457BB38D963F}"/>
    <dgm:cxn modelId="{B6EB0BA1-4F01-4577-95E4-8C76C49AB984}" srcId="{08849B26-9B3C-432E-8750-EBD938789EBF}" destId="{588A6887-A8CB-4A11-94B8-2ED7DB16580A}" srcOrd="0" destOrd="0" parTransId="{F5020401-203F-44F9-BE7D-1FE53C60E24F}" sibTransId="{E7B9689C-E5F6-44CE-981F-38C3A0134966}"/>
    <dgm:cxn modelId="{F6BD9EC3-5B71-44CD-9BF9-2F63A15699C7}" type="presOf" srcId="{8F8F9E37-0AA5-4DE3-9BB0-71DAAFA116A0}" destId="{FF52F957-14A3-4CB6-A8A4-EE5D0CF2AB47}" srcOrd="0" destOrd="0" presId="urn:microsoft.com/office/officeart/2005/8/layout/hList3"/>
    <dgm:cxn modelId="{147FEEC4-7462-4D6B-A4B3-B59F09B4E40E}" srcId="{08849B26-9B3C-432E-8750-EBD938789EBF}" destId="{1E858523-D762-4931-9A0B-65C3476D83BC}" srcOrd="3" destOrd="0" parTransId="{76E0491D-3538-4803-AB81-1A56B5BDDF8E}" sibTransId="{EB63DBAC-95DE-4D6F-ACBD-DE510F66D7E0}"/>
    <dgm:cxn modelId="{06B33EDC-8A08-4B2D-8B3D-E19D428F39EF}" type="presOf" srcId="{06D2EDB8-C928-43C8-891F-9D335C9B6426}" destId="{4F795859-C50C-4047-B2CD-74DA86E14230}" srcOrd="0" destOrd="0" presId="urn:microsoft.com/office/officeart/2005/8/layout/hList3"/>
    <dgm:cxn modelId="{505DCA4C-2B1B-405F-B5A1-C8C7FECBA814}" type="presParOf" srcId="{27E97914-D6C0-4089-A057-2DC6766E71F0}" destId="{FA021B54-D076-46FC-9B01-2BC7F0800F34}" srcOrd="0" destOrd="0" presId="urn:microsoft.com/office/officeart/2005/8/layout/hList3"/>
    <dgm:cxn modelId="{2B6577B2-49CE-497D-A1A0-E23ECF97A15C}" type="presParOf" srcId="{27E97914-D6C0-4089-A057-2DC6766E71F0}" destId="{87B00597-4113-4EF5-830C-16194F1A638F}" srcOrd="1" destOrd="0" presId="urn:microsoft.com/office/officeart/2005/8/layout/hList3"/>
    <dgm:cxn modelId="{BAA20F95-6B31-485C-A941-25C9E5381A39}" type="presParOf" srcId="{87B00597-4113-4EF5-830C-16194F1A638F}" destId="{B6139FCE-B450-48D3-8398-C384521F8424}" srcOrd="0" destOrd="0" presId="urn:microsoft.com/office/officeart/2005/8/layout/hList3"/>
    <dgm:cxn modelId="{266FF489-2A82-42C9-B667-3E420A205D0B}" type="presParOf" srcId="{87B00597-4113-4EF5-830C-16194F1A638F}" destId="{4F795859-C50C-4047-B2CD-74DA86E14230}" srcOrd="1" destOrd="0" presId="urn:microsoft.com/office/officeart/2005/8/layout/hList3"/>
    <dgm:cxn modelId="{6F182B82-A545-4AFB-AF9C-67E64275D6BB}" type="presParOf" srcId="{87B00597-4113-4EF5-830C-16194F1A638F}" destId="{FF52F957-14A3-4CB6-A8A4-EE5D0CF2AB47}" srcOrd="2" destOrd="0" presId="urn:microsoft.com/office/officeart/2005/8/layout/hList3"/>
    <dgm:cxn modelId="{F380E480-0463-436B-9098-A7791A958409}" type="presParOf" srcId="{87B00597-4113-4EF5-830C-16194F1A638F}" destId="{5BD09110-9BE4-4061-9A2F-12682CF8D176}" srcOrd="3" destOrd="0" presId="urn:microsoft.com/office/officeart/2005/8/layout/hList3"/>
    <dgm:cxn modelId="{AD92FB16-21E2-47B6-BEA1-330C7CE08C22}" type="presParOf" srcId="{27E97914-D6C0-4089-A057-2DC6766E71F0}" destId="{911F67C5-64FE-4052-AFFF-727419C3B5F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1907F7-47E1-4D37-AD52-43C94C00C5D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08849B26-9B3C-432E-8750-EBD938789EBF}">
      <dgm:prSet phldrT="[Text]" custT="1"/>
      <dgm:spPr>
        <a:xfrm>
          <a:off x="0" y="0"/>
          <a:ext cx="11112041" cy="1548852"/>
        </a:xfrm>
        <a:prstGeom prst="rect">
          <a:avLst/>
        </a:prstGeom>
        <a:solidFill>
          <a:srgbClr val="70AD47">
            <a:lumMod val="20000"/>
            <a:lumOff val="80000"/>
          </a:srgbClr>
        </a:solidFill>
        <a:ln>
          <a:noFill/>
        </a:ln>
        <a:effectLst/>
      </dgm:spPr>
      <dgm:t>
        <a:bodyPr/>
        <a:lstStyle/>
        <a:p>
          <a:pPr>
            <a:buNone/>
          </a:pPr>
          <a:r>
            <a:rPr lang="vi-VN" sz="2800" dirty="0">
              <a:solidFill>
                <a:srgbClr val="0070C0"/>
              </a:solidFill>
              <a:latin typeface="Cambria" panose="02040503050406030204" pitchFamily="18" charset="0"/>
              <a:ea typeface="+mn-ea"/>
              <a:cs typeface="+mn-cs"/>
            </a:rPr>
            <a:t>Vectơ cường độ điện trường</a:t>
          </a:r>
          <a:r>
            <a:rPr lang="en-US" sz="2800" dirty="0">
              <a:solidFill>
                <a:srgbClr val="0070C0"/>
              </a:solidFill>
              <a:latin typeface="Cambria" panose="02040503050406030204" pitchFamily="18" charset="0"/>
              <a:ea typeface="+mn-ea"/>
              <a:cs typeface="+mn-cs"/>
            </a:rPr>
            <a:t> </a:t>
          </a:r>
          <a:r>
            <a:rPr lang="vi-VN" sz="2800" dirty="0">
              <a:solidFill>
                <a:srgbClr val="0070C0"/>
              </a:solidFill>
              <a:latin typeface="Cambria" panose="02040503050406030204" pitchFamily="18" charset="0"/>
              <a:ea typeface="+mn-ea"/>
              <a:cs typeface="+mn-cs"/>
            </a:rPr>
            <a:t>tại một điểm  </a:t>
          </a:r>
          <a:endParaRPr lang="en-US" sz="2800" dirty="0">
            <a:solidFill>
              <a:sysClr val="window" lastClr="FFFFFF">
                <a:hueOff val="0"/>
                <a:satOff val="0"/>
                <a:lumOff val="0"/>
                <a:alphaOff val="0"/>
              </a:sysClr>
            </a:solidFill>
            <a:latin typeface="Cambria" panose="02040503050406030204" pitchFamily="18" charset="0"/>
            <a:ea typeface="+mn-ea"/>
            <a:cs typeface="+mn-cs"/>
          </a:endParaRPr>
        </a:p>
      </dgm:t>
    </dgm:pt>
    <dgm:pt modelId="{88C20907-D4C8-4E15-8A87-A98FF4CFBDB7}" type="parTrans" cxnId="{C8D32B16-217D-46F8-82BD-B1F13F42CFE2}">
      <dgm:prSet/>
      <dgm:spPr/>
      <dgm:t>
        <a:bodyPr/>
        <a:lstStyle/>
        <a:p>
          <a:endParaRPr lang="en-US" sz="2800"/>
        </a:p>
      </dgm:t>
    </dgm:pt>
    <dgm:pt modelId="{8BC26C7C-5356-4770-8DD5-CF8629036A87}" type="sibTrans" cxnId="{C8D32B16-217D-46F8-82BD-B1F13F42CFE2}">
      <dgm:prSet/>
      <dgm:spPr/>
      <dgm:t>
        <a:bodyPr/>
        <a:lstStyle/>
        <a:p>
          <a:endParaRPr lang="en-US" sz="2800"/>
        </a:p>
      </dgm:t>
    </dgm:pt>
    <dgm:pt modelId="{588A6887-A8CB-4A11-94B8-2ED7DB16580A}">
      <dgm:prSet phldrT="[Text]" custT="1"/>
      <dgm:spPr>
        <a:xfrm>
          <a:off x="0" y="1548852"/>
          <a:ext cx="2778010" cy="3252591"/>
        </a:xfrm>
        <a:prstGeom prst="rect">
          <a:avLst/>
        </a:prstGeom>
        <a:blipFill>
          <a:blip xmlns:r="http://schemas.openxmlformats.org/officeDocument/2006/relationships" r:embed="rId1"/>
          <a:stretch>
            <a:fillRect l="-3501" r="-3720"/>
          </a:stretch>
        </a:blipFill>
        <a:ln w="12700" cap="flat" cmpd="sng" algn="ctr">
          <a:solidFill>
            <a:sysClr val="window" lastClr="FFFFFF">
              <a:hueOff val="0"/>
              <a:satOff val="0"/>
              <a:lumOff val="0"/>
              <a:alphaOff val="0"/>
            </a:sysClr>
          </a:solidFill>
          <a:prstDash val="solid"/>
          <a:miter lim="800000"/>
        </a:ln>
        <a:effectLst/>
      </dgm:spPr>
      <dgm:t>
        <a:bodyPr/>
        <a:lstStyle/>
        <a:p>
          <a:r>
            <a:rPr lang="en-US">
              <a:noFill/>
            </a:rPr>
            <a:t> </a:t>
          </a:r>
        </a:p>
      </dgm:t>
    </dgm:pt>
    <dgm:pt modelId="{F5020401-203F-44F9-BE7D-1FE53C60E24F}" type="parTrans" cxnId="{B6EB0BA1-4F01-4577-95E4-8C76C49AB984}">
      <dgm:prSet/>
      <dgm:spPr/>
      <dgm:t>
        <a:bodyPr/>
        <a:lstStyle/>
        <a:p>
          <a:endParaRPr lang="en-US" sz="2800"/>
        </a:p>
      </dgm:t>
    </dgm:pt>
    <dgm:pt modelId="{E7B9689C-E5F6-44CE-981F-38C3A0134966}" type="sibTrans" cxnId="{B6EB0BA1-4F01-4577-95E4-8C76C49AB984}">
      <dgm:prSet/>
      <dgm:spPr/>
      <dgm:t>
        <a:bodyPr/>
        <a:lstStyle/>
        <a:p>
          <a:endParaRPr lang="en-US" sz="2800"/>
        </a:p>
      </dgm:t>
    </dgm:pt>
    <dgm:pt modelId="{8F8F9E37-0AA5-4DE3-9BB0-71DAAFA116A0}">
      <dgm:prSet phldrT="[Text]" custT="1"/>
      <dgm:spPr>
        <a:xfrm>
          <a:off x="5556020" y="1548852"/>
          <a:ext cx="2778010" cy="3252591"/>
        </a:xfrm>
        <a:prstGeom prst="rect">
          <a:avLst/>
        </a:prstGeom>
        <a:blipFill>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r>
            <a:rPr lang="en-US">
              <a:noFill/>
            </a:rPr>
            <a:t> </a:t>
          </a:r>
        </a:p>
      </dgm:t>
    </dgm:pt>
    <dgm:pt modelId="{63CECBF0-5836-4D98-89DB-E720C38DAE93}" type="parTrans" cxnId="{6D84B8A0-51B4-4072-A15B-06753038FAFB}">
      <dgm:prSet/>
      <dgm:spPr/>
      <dgm:t>
        <a:bodyPr/>
        <a:lstStyle/>
        <a:p>
          <a:endParaRPr lang="en-US" sz="2800"/>
        </a:p>
      </dgm:t>
    </dgm:pt>
    <dgm:pt modelId="{B2D2C8FD-06A9-40A9-B82A-457BB38D963F}" type="sibTrans" cxnId="{6D84B8A0-51B4-4072-A15B-06753038FAFB}">
      <dgm:prSet/>
      <dgm:spPr/>
      <dgm:t>
        <a:bodyPr/>
        <a:lstStyle/>
        <a:p>
          <a:endParaRPr lang="en-US" sz="2800"/>
        </a:p>
      </dgm:t>
    </dgm:pt>
    <dgm:pt modelId="{1E858523-D762-4931-9A0B-65C3476D83BC}">
      <dgm:prSet phldrT="[Text]" custT="1"/>
      <dgm:spPr>
        <a:xfrm>
          <a:off x="8334030" y="1548852"/>
          <a:ext cx="2778010" cy="3252591"/>
        </a:xfrm>
        <a:prstGeom prst="rect">
          <a:avLst/>
        </a:prstGeom>
        <a:solidFill>
          <a:srgbClr val="E6E6E6"/>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n-US" sz="2800" dirty="0" err="1">
              <a:solidFill>
                <a:srgbClr val="0070C0"/>
              </a:solidFill>
              <a:latin typeface="Cambria" panose="02040503050406030204" pitchFamily="18" charset="0"/>
              <a:ea typeface="+mn-ea"/>
              <a:cs typeface="Arial" panose="020B0604020202020204" pitchFamily="34" charset="0"/>
            </a:rPr>
            <a:t>Đơn</a:t>
          </a: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vị</a:t>
          </a:r>
          <a:r>
            <a:rPr lang="en-US" sz="2800" dirty="0">
              <a:solidFill>
                <a:srgbClr val="0070C0"/>
              </a:solidFill>
              <a:latin typeface="Cambria" panose="02040503050406030204" pitchFamily="18" charset="0"/>
              <a:ea typeface="+mn-ea"/>
              <a:cs typeface="Arial" panose="020B0604020202020204" pitchFamily="34" charset="0"/>
            </a:rPr>
            <a:t> : </a:t>
          </a:r>
        </a:p>
        <a:p>
          <a:pPr algn="just">
            <a:buNone/>
          </a:pP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Hệ</a:t>
          </a:r>
          <a:r>
            <a:rPr lang="en-US" sz="2800" dirty="0">
              <a:solidFill>
                <a:srgbClr val="0070C0"/>
              </a:solidFill>
              <a:latin typeface="Cambria" panose="02040503050406030204" pitchFamily="18" charset="0"/>
              <a:ea typeface="+mn-ea"/>
              <a:cs typeface="Arial" panose="020B0604020202020204" pitchFamily="34" charset="0"/>
            </a:rPr>
            <a:t> SI [N/C]</a:t>
          </a:r>
        </a:p>
        <a:p>
          <a:pPr algn="just">
            <a:buNone/>
          </a:pP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Thường</a:t>
          </a:r>
          <a:r>
            <a:rPr lang="en-US" sz="2800" dirty="0">
              <a:solidFill>
                <a:srgbClr val="0070C0"/>
              </a:solidFill>
              <a:latin typeface="Cambria" panose="02040503050406030204" pitchFamily="18" charset="0"/>
              <a:ea typeface="+mn-ea"/>
              <a:cs typeface="Arial" panose="020B0604020202020204" pitchFamily="34" charset="0"/>
            </a:rPr>
            <a:t> </a:t>
          </a:r>
          <a:r>
            <a:rPr lang="en-US" sz="2800" dirty="0" err="1">
              <a:solidFill>
                <a:srgbClr val="0070C0"/>
              </a:solidFill>
              <a:latin typeface="Cambria" panose="02040503050406030204" pitchFamily="18" charset="0"/>
              <a:ea typeface="+mn-ea"/>
              <a:cs typeface="Arial" panose="020B0604020202020204" pitchFamily="34" charset="0"/>
            </a:rPr>
            <a:t>dùng</a:t>
          </a:r>
          <a:r>
            <a:rPr lang="en-US" sz="2800" dirty="0">
              <a:solidFill>
                <a:srgbClr val="0070C0"/>
              </a:solidFill>
              <a:latin typeface="Cambria" panose="02040503050406030204" pitchFamily="18" charset="0"/>
              <a:ea typeface="+mn-ea"/>
              <a:cs typeface="Arial" panose="020B0604020202020204" pitchFamily="34" charset="0"/>
            </a:rPr>
            <a:t> [V/m]</a:t>
          </a:r>
          <a:endParaRPr lang="en-US" sz="2800" dirty="0">
            <a:solidFill>
              <a:sysClr val="window" lastClr="FFFFFF"/>
            </a:solidFill>
            <a:latin typeface="Cambria" panose="02040503050406030204" pitchFamily="18" charset="0"/>
            <a:ea typeface="+mn-ea"/>
            <a:cs typeface="+mn-cs"/>
          </a:endParaRPr>
        </a:p>
      </dgm:t>
    </dgm:pt>
    <dgm:pt modelId="{76E0491D-3538-4803-AB81-1A56B5BDDF8E}" type="parTrans" cxnId="{147FEEC4-7462-4D6B-A4B3-B59F09B4E40E}">
      <dgm:prSet/>
      <dgm:spPr/>
      <dgm:t>
        <a:bodyPr/>
        <a:lstStyle/>
        <a:p>
          <a:endParaRPr lang="en-US" sz="2800"/>
        </a:p>
      </dgm:t>
    </dgm:pt>
    <dgm:pt modelId="{EB63DBAC-95DE-4D6F-ACBD-DE510F66D7E0}" type="sibTrans" cxnId="{147FEEC4-7462-4D6B-A4B3-B59F09B4E40E}">
      <dgm:prSet/>
      <dgm:spPr/>
      <dgm:t>
        <a:bodyPr/>
        <a:lstStyle/>
        <a:p>
          <a:endParaRPr lang="en-US" sz="2800"/>
        </a:p>
      </dgm:t>
    </dgm:pt>
    <dgm:pt modelId="{06D2EDB8-C928-43C8-891F-9D335C9B6426}">
      <dgm:prSet custT="1"/>
      <dgm:spPr>
        <a:xfrm>
          <a:off x="2778010" y="1548852"/>
          <a:ext cx="2778010" cy="3252591"/>
        </a:xfrm>
        <a:prstGeom prst="rect">
          <a:avLst/>
        </a:prstGeom>
        <a:blipFill>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r>
            <a:rPr lang="en-US">
              <a:noFill/>
            </a:rPr>
            <a:t> </a:t>
          </a:r>
        </a:p>
      </dgm:t>
    </dgm:pt>
    <dgm:pt modelId="{4AD79292-9006-4969-9B07-57746DF8F64A}" type="parTrans" cxnId="{991C5D64-C89C-4AD7-BE1A-05F95BD07AA9}">
      <dgm:prSet/>
      <dgm:spPr/>
      <dgm:t>
        <a:bodyPr/>
        <a:lstStyle/>
        <a:p>
          <a:endParaRPr lang="en-US" sz="2800"/>
        </a:p>
      </dgm:t>
    </dgm:pt>
    <dgm:pt modelId="{DD09275F-2995-406C-BCCF-937348C5A050}" type="sibTrans" cxnId="{991C5D64-C89C-4AD7-BE1A-05F95BD07AA9}">
      <dgm:prSet/>
      <dgm:spPr/>
      <dgm:t>
        <a:bodyPr/>
        <a:lstStyle/>
        <a:p>
          <a:endParaRPr lang="en-US" sz="2800"/>
        </a:p>
      </dgm:t>
    </dgm:pt>
    <dgm:pt modelId="{27E97914-D6C0-4089-A057-2DC6766E71F0}" type="pres">
      <dgm:prSet presAssocID="{021907F7-47E1-4D37-AD52-43C94C00C5D3}" presName="composite" presStyleCnt="0">
        <dgm:presLayoutVars>
          <dgm:chMax val="1"/>
          <dgm:dir/>
          <dgm:resizeHandles val="exact"/>
        </dgm:presLayoutVars>
      </dgm:prSet>
      <dgm:spPr/>
    </dgm:pt>
    <dgm:pt modelId="{FA021B54-D076-46FC-9B01-2BC7F0800F34}" type="pres">
      <dgm:prSet presAssocID="{08849B26-9B3C-432E-8750-EBD938789EBF}" presName="roof" presStyleLbl="dkBgShp" presStyleIdx="0" presStyleCnt="2"/>
      <dgm:spPr/>
    </dgm:pt>
    <dgm:pt modelId="{87B00597-4113-4EF5-830C-16194F1A638F}" type="pres">
      <dgm:prSet presAssocID="{08849B26-9B3C-432E-8750-EBD938789EBF}" presName="pillars" presStyleCnt="0"/>
      <dgm:spPr/>
    </dgm:pt>
    <dgm:pt modelId="{B6139FCE-B450-48D3-8398-C384521F8424}" type="pres">
      <dgm:prSet presAssocID="{08849B26-9B3C-432E-8750-EBD938789EBF}" presName="pillar1" presStyleLbl="node1" presStyleIdx="0" presStyleCnt="4">
        <dgm:presLayoutVars>
          <dgm:bulletEnabled val="1"/>
        </dgm:presLayoutVars>
      </dgm:prSet>
      <dgm:spPr/>
    </dgm:pt>
    <dgm:pt modelId="{4F795859-C50C-4047-B2CD-74DA86E14230}" type="pres">
      <dgm:prSet presAssocID="{06D2EDB8-C928-43C8-891F-9D335C9B6426}" presName="pillarX" presStyleLbl="node1" presStyleIdx="1" presStyleCnt="4">
        <dgm:presLayoutVars>
          <dgm:bulletEnabled val="1"/>
        </dgm:presLayoutVars>
      </dgm:prSet>
      <dgm:spPr/>
    </dgm:pt>
    <dgm:pt modelId="{FF52F957-14A3-4CB6-A8A4-EE5D0CF2AB47}" type="pres">
      <dgm:prSet presAssocID="{8F8F9E37-0AA5-4DE3-9BB0-71DAAFA116A0}" presName="pillarX" presStyleLbl="node1" presStyleIdx="2" presStyleCnt="4">
        <dgm:presLayoutVars>
          <dgm:bulletEnabled val="1"/>
        </dgm:presLayoutVars>
      </dgm:prSet>
      <dgm:spPr/>
    </dgm:pt>
    <dgm:pt modelId="{5BD09110-9BE4-4061-9A2F-12682CF8D176}" type="pres">
      <dgm:prSet presAssocID="{1E858523-D762-4931-9A0B-65C3476D83BC}" presName="pillarX" presStyleLbl="node1" presStyleIdx="3" presStyleCnt="4">
        <dgm:presLayoutVars>
          <dgm:bulletEnabled val="1"/>
        </dgm:presLayoutVars>
      </dgm:prSet>
      <dgm:spPr/>
    </dgm:pt>
    <dgm:pt modelId="{911F67C5-64FE-4052-AFFF-727419C3B5F6}" type="pres">
      <dgm:prSet presAssocID="{08849B26-9B3C-432E-8750-EBD938789EBF}" presName="base" presStyleLbl="dkBgShp" presStyleIdx="1" presStyleCnt="2"/>
      <dgm:spPr>
        <a:xfrm>
          <a:off x="0" y="4801443"/>
          <a:ext cx="11112041" cy="361399"/>
        </a:xfrm>
        <a:prstGeom prst="rect">
          <a:avLst/>
        </a:prstGeom>
        <a:solidFill>
          <a:srgbClr val="FECEF5"/>
        </a:solidFill>
        <a:ln>
          <a:noFill/>
        </a:ln>
        <a:effectLst/>
      </dgm:spPr>
    </dgm:pt>
  </dgm:ptLst>
  <dgm:cxnLst>
    <dgm:cxn modelId="{C8D32B16-217D-46F8-82BD-B1F13F42CFE2}" srcId="{021907F7-47E1-4D37-AD52-43C94C00C5D3}" destId="{08849B26-9B3C-432E-8750-EBD938789EBF}" srcOrd="0" destOrd="0" parTransId="{88C20907-D4C8-4E15-8A87-A98FF4CFBDB7}" sibTransId="{8BC26C7C-5356-4770-8DD5-CF8629036A87}"/>
    <dgm:cxn modelId="{BC67CD19-1FC4-4CF2-8138-1F3439899ACA}" type="presOf" srcId="{08849B26-9B3C-432E-8750-EBD938789EBF}" destId="{FA021B54-D076-46FC-9B01-2BC7F0800F34}" srcOrd="0" destOrd="0" presId="urn:microsoft.com/office/officeart/2005/8/layout/hList3"/>
    <dgm:cxn modelId="{D6E6011D-0786-4D1D-93C3-4E1FE280F467}" type="presOf" srcId="{588A6887-A8CB-4A11-94B8-2ED7DB16580A}" destId="{B6139FCE-B450-48D3-8398-C384521F8424}" srcOrd="0" destOrd="0" presId="urn:microsoft.com/office/officeart/2005/8/layout/hList3"/>
    <dgm:cxn modelId="{991C5D64-C89C-4AD7-BE1A-05F95BD07AA9}" srcId="{08849B26-9B3C-432E-8750-EBD938789EBF}" destId="{06D2EDB8-C928-43C8-891F-9D335C9B6426}" srcOrd="1" destOrd="0" parTransId="{4AD79292-9006-4969-9B07-57746DF8F64A}" sibTransId="{DD09275F-2995-406C-BCCF-937348C5A050}"/>
    <dgm:cxn modelId="{D468B674-28F5-4AA4-9EF5-99E5C889B015}" type="presOf" srcId="{1E858523-D762-4931-9A0B-65C3476D83BC}" destId="{5BD09110-9BE4-4061-9A2F-12682CF8D176}" srcOrd="0" destOrd="0" presId="urn:microsoft.com/office/officeart/2005/8/layout/hList3"/>
    <dgm:cxn modelId="{753BEB8B-4742-4F9D-848A-7B2FE851C13D}" type="presOf" srcId="{021907F7-47E1-4D37-AD52-43C94C00C5D3}" destId="{27E97914-D6C0-4089-A057-2DC6766E71F0}" srcOrd="0" destOrd="0" presId="urn:microsoft.com/office/officeart/2005/8/layout/hList3"/>
    <dgm:cxn modelId="{6D84B8A0-51B4-4072-A15B-06753038FAFB}" srcId="{08849B26-9B3C-432E-8750-EBD938789EBF}" destId="{8F8F9E37-0AA5-4DE3-9BB0-71DAAFA116A0}" srcOrd="2" destOrd="0" parTransId="{63CECBF0-5836-4D98-89DB-E720C38DAE93}" sibTransId="{B2D2C8FD-06A9-40A9-B82A-457BB38D963F}"/>
    <dgm:cxn modelId="{B6EB0BA1-4F01-4577-95E4-8C76C49AB984}" srcId="{08849B26-9B3C-432E-8750-EBD938789EBF}" destId="{588A6887-A8CB-4A11-94B8-2ED7DB16580A}" srcOrd="0" destOrd="0" parTransId="{F5020401-203F-44F9-BE7D-1FE53C60E24F}" sibTransId="{E7B9689C-E5F6-44CE-981F-38C3A0134966}"/>
    <dgm:cxn modelId="{F6BD9EC3-5B71-44CD-9BF9-2F63A15699C7}" type="presOf" srcId="{8F8F9E37-0AA5-4DE3-9BB0-71DAAFA116A0}" destId="{FF52F957-14A3-4CB6-A8A4-EE5D0CF2AB47}" srcOrd="0" destOrd="0" presId="urn:microsoft.com/office/officeart/2005/8/layout/hList3"/>
    <dgm:cxn modelId="{147FEEC4-7462-4D6B-A4B3-B59F09B4E40E}" srcId="{08849B26-9B3C-432E-8750-EBD938789EBF}" destId="{1E858523-D762-4931-9A0B-65C3476D83BC}" srcOrd="3" destOrd="0" parTransId="{76E0491D-3538-4803-AB81-1A56B5BDDF8E}" sibTransId="{EB63DBAC-95DE-4D6F-ACBD-DE510F66D7E0}"/>
    <dgm:cxn modelId="{06B33EDC-8A08-4B2D-8B3D-E19D428F39EF}" type="presOf" srcId="{06D2EDB8-C928-43C8-891F-9D335C9B6426}" destId="{4F795859-C50C-4047-B2CD-74DA86E14230}" srcOrd="0" destOrd="0" presId="urn:microsoft.com/office/officeart/2005/8/layout/hList3"/>
    <dgm:cxn modelId="{505DCA4C-2B1B-405F-B5A1-C8C7FECBA814}" type="presParOf" srcId="{27E97914-D6C0-4089-A057-2DC6766E71F0}" destId="{FA021B54-D076-46FC-9B01-2BC7F0800F34}" srcOrd="0" destOrd="0" presId="urn:microsoft.com/office/officeart/2005/8/layout/hList3"/>
    <dgm:cxn modelId="{2B6577B2-49CE-497D-A1A0-E23ECF97A15C}" type="presParOf" srcId="{27E97914-D6C0-4089-A057-2DC6766E71F0}" destId="{87B00597-4113-4EF5-830C-16194F1A638F}" srcOrd="1" destOrd="0" presId="urn:microsoft.com/office/officeart/2005/8/layout/hList3"/>
    <dgm:cxn modelId="{BAA20F95-6B31-485C-A941-25C9E5381A39}" type="presParOf" srcId="{87B00597-4113-4EF5-830C-16194F1A638F}" destId="{B6139FCE-B450-48D3-8398-C384521F8424}" srcOrd="0" destOrd="0" presId="urn:microsoft.com/office/officeart/2005/8/layout/hList3"/>
    <dgm:cxn modelId="{266FF489-2A82-42C9-B667-3E420A205D0B}" type="presParOf" srcId="{87B00597-4113-4EF5-830C-16194F1A638F}" destId="{4F795859-C50C-4047-B2CD-74DA86E14230}" srcOrd="1" destOrd="0" presId="urn:microsoft.com/office/officeart/2005/8/layout/hList3"/>
    <dgm:cxn modelId="{6F182B82-A545-4AFB-AF9C-67E64275D6BB}" type="presParOf" srcId="{87B00597-4113-4EF5-830C-16194F1A638F}" destId="{FF52F957-14A3-4CB6-A8A4-EE5D0CF2AB47}" srcOrd="2" destOrd="0" presId="urn:microsoft.com/office/officeart/2005/8/layout/hList3"/>
    <dgm:cxn modelId="{F380E480-0463-436B-9098-A7791A958409}" type="presParOf" srcId="{87B00597-4113-4EF5-830C-16194F1A638F}" destId="{5BD09110-9BE4-4061-9A2F-12682CF8D176}" srcOrd="3" destOrd="0" presId="urn:microsoft.com/office/officeart/2005/8/layout/hList3"/>
    <dgm:cxn modelId="{AD92FB16-21E2-47B6-BEA1-330C7CE08C22}" type="presParOf" srcId="{27E97914-D6C0-4089-A057-2DC6766E71F0}" destId="{911F67C5-64FE-4052-AFFF-727419C3B5F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086DD-3553-45A1-982F-A2E5784DC61C}">
      <dsp:nvSpPr>
        <dsp:cNvPr id="0" name=""/>
        <dsp:cNvSpPr/>
      </dsp:nvSpPr>
      <dsp:spPr>
        <a:xfrm>
          <a:off x="-6122785" y="-937046"/>
          <a:ext cx="7290643" cy="7290643"/>
        </a:xfrm>
        <a:prstGeom prst="blockArc">
          <a:avLst>
            <a:gd name="adj1" fmla="val 18900000"/>
            <a:gd name="adj2" fmla="val 2700000"/>
            <a:gd name="adj3" fmla="val 29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00C2B2-BB15-4E0B-BB11-D062720161AC}">
      <dsp:nvSpPr>
        <dsp:cNvPr id="0" name=""/>
        <dsp:cNvSpPr/>
      </dsp:nvSpPr>
      <dsp:spPr>
        <a:xfrm>
          <a:off x="751817" y="541655"/>
          <a:ext cx="7641160" cy="108331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a:latin typeface="Cambria" panose="02040503050406030204" pitchFamily="18" charset="0"/>
              <a:cs typeface="Arial" panose="020B0604020202020204" pitchFamily="34" charset="0"/>
            </a:rPr>
            <a:t>I. </a:t>
          </a:r>
          <a:r>
            <a:rPr lang="vi-VN" sz="2800" b="1" kern="1200">
              <a:latin typeface="Cambria" panose="02040503050406030204" pitchFamily="18" charset="0"/>
              <a:cs typeface="Arial" panose="020B0604020202020204" pitchFamily="34" charset="0"/>
            </a:rPr>
            <a:t>KHÁI NIỆM ĐIỆN TRƯỜNG</a:t>
          </a:r>
          <a:endParaRPr lang="en-US" sz="2800" b="1" kern="1200" dirty="0">
            <a:latin typeface="Cambria" panose="02040503050406030204" pitchFamily="18" charset="0"/>
            <a:cs typeface="Arial" panose="020B0604020202020204" pitchFamily="34" charset="0"/>
          </a:endParaRPr>
        </a:p>
      </dsp:txBody>
      <dsp:txXfrm>
        <a:off x="751817" y="541655"/>
        <a:ext cx="7641160" cy="1083310"/>
      </dsp:txXfrm>
    </dsp:sp>
    <dsp:sp modelId="{25F7B910-5663-4183-BBE2-8B9191227F3D}">
      <dsp:nvSpPr>
        <dsp:cNvPr id="0" name=""/>
        <dsp:cNvSpPr/>
      </dsp:nvSpPr>
      <dsp:spPr>
        <a:xfrm>
          <a:off x="74748" y="406241"/>
          <a:ext cx="1354137" cy="1354137"/>
        </a:xfrm>
        <a:prstGeom prst="ellipse">
          <a:avLst/>
        </a:prstGeom>
        <a:blipFill rotWithShape="0">
          <a:blip xmlns:r="http://schemas.openxmlformats.org/officeDocument/2006/relationships" r:embed="rId1"/>
          <a:srcRect/>
          <a:stretch>
            <a:fillRect l="-3000" r="-3000"/>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BC7BC-54B5-47F9-BBD2-E4FED54DFF35}">
      <dsp:nvSpPr>
        <dsp:cNvPr id="0" name=""/>
        <dsp:cNvSpPr/>
      </dsp:nvSpPr>
      <dsp:spPr>
        <a:xfrm>
          <a:off x="1145600" y="2166620"/>
          <a:ext cx="7247377" cy="1083310"/>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 CƯỜNG ĐỘ ĐIỆN TRƯỜNG</a:t>
          </a:r>
          <a:endParaRPr lang="en-US" sz="2800" b="1" kern="1200" dirty="0">
            <a:latin typeface="Cambria" panose="02040503050406030204" pitchFamily="18" charset="0"/>
            <a:cs typeface="Arial" panose="020B0604020202020204" pitchFamily="34" charset="0"/>
          </a:endParaRPr>
        </a:p>
      </dsp:txBody>
      <dsp:txXfrm>
        <a:off x="1145600" y="2166620"/>
        <a:ext cx="7247377" cy="1083310"/>
      </dsp:txXfrm>
    </dsp:sp>
    <dsp:sp modelId="{36FF4AE0-FEBF-49DF-85E3-F7014A3D6883}">
      <dsp:nvSpPr>
        <dsp:cNvPr id="0" name=""/>
        <dsp:cNvSpPr/>
      </dsp:nvSpPr>
      <dsp:spPr>
        <a:xfrm>
          <a:off x="468531" y="2031206"/>
          <a:ext cx="1354137" cy="1354137"/>
        </a:xfrm>
        <a:prstGeom prst="ellipse">
          <a:avLst/>
        </a:prstGeom>
        <a:blipFill rotWithShape="0">
          <a:blip xmlns:r="http://schemas.openxmlformats.org/officeDocument/2006/relationships" r:embed="rId2"/>
          <a:srcRect/>
          <a:stretch>
            <a:fillRect l="-12000" r="-12000"/>
          </a:stretch>
        </a:blip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33854B-F37E-42B3-8C84-FF0C037F2FA2}">
      <dsp:nvSpPr>
        <dsp:cNvPr id="0" name=""/>
        <dsp:cNvSpPr/>
      </dsp:nvSpPr>
      <dsp:spPr>
        <a:xfrm>
          <a:off x="751817" y="3791585"/>
          <a:ext cx="7641160" cy="108331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dsp:txBody>
      <dsp:txXfrm>
        <a:off x="751817" y="3791585"/>
        <a:ext cx="7641160" cy="1083310"/>
      </dsp:txXfrm>
    </dsp:sp>
    <dsp:sp modelId="{4DFDA6C5-DC4B-470B-B4A0-AFFE661CFCE0}">
      <dsp:nvSpPr>
        <dsp:cNvPr id="0" name=""/>
        <dsp:cNvSpPr/>
      </dsp:nvSpPr>
      <dsp:spPr>
        <a:xfrm>
          <a:off x="74748" y="3656171"/>
          <a:ext cx="1354137" cy="1354137"/>
        </a:xfrm>
        <a:prstGeom prst="ellipse">
          <a:avLst/>
        </a:prstGeom>
        <a:blipFill rotWithShape="0">
          <a:blip xmlns:r="http://schemas.openxmlformats.org/officeDocument/2006/relationships" r:embed="rId3"/>
          <a:srcRect/>
          <a:stretch>
            <a:fillRect l="-2000" r="-2000"/>
          </a:stretch>
        </a:blip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21B54-D076-46FC-9B01-2BC7F0800F34}">
      <dsp:nvSpPr>
        <dsp:cNvPr id="0" name=""/>
        <dsp:cNvSpPr/>
      </dsp:nvSpPr>
      <dsp:spPr>
        <a:xfrm>
          <a:off x="0" y="0"/>
          <a:ext cx="11112041" cy="1548852"/>
        </a:xfrm>
        <a:prstGeom prst="rect">
          <a:avLst/>
        </a:prstGeom>
        <a:solidFill>
          <a:srgbClr val="70AD47">
            <a:lumMod val="20000"/>
            <a:lumOff val="8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0070C0"/>
              </a:solidFill>
              <a:latin typeface="Cambria" panose="02040503050406030204" pitchFamily="18" charset="0"/>
              <a:ea typeface="+mn-ea"/>
              <a:cs typeface="+mn-cs"/>
            </a:rPr>
            <a:t>Vectơ cường độ điện trường</a:t>
          </a:r>
          <a:r>
            <a:rPr lang="en-US" sz="2800" kern="1200" dirty="0">
              <a:solidFill>
                <a:srgbClr val="0070C0"/>
              </a:solidFill>
              <a:latin typeface="Cambria" panose="02040503050406030204" pitchFamily="18" charset="0"/>
              <a:ea typeface="+mn-ea"/>
              <a:cs typeface="+mn-cs"/>
            </a:rPr>
            <a:t> </a:t>
          </a:r>
          <a:r>
            <a:rPr lang="vi-VN" sz="2800" kern="1200" dirty="0">
              <a:solidFill>
                <a:srgbClr val="0070C0"/>
              </a:solidFill>
              <a:latin typeface="Cambria" panose="02040503050406030204" pitchFamily="18" charset="0"/>
              <a:ea typeface="+mn-ea"/>
              <a:cs typeface="+mn-cs"/>
            </a:rPr>
            <a:t>tại một điểm  </a:t>
          </a:r>
          <a:endParaRPr lang="en-US" sz="2800" kern="1200" dirty="0">
            <a:solidFill>
              <a:sysClr val="window" lastClr="FFFFFF">
                <a:hueOff val="0"/>
                <a:satOff val="0"/>
                <a:lumOff val="0"/>
                <a:alphaOff val="0"/>
              </a:sysClr>
            </a:solidFill>
            <a:latin typeface="Cambria" panose="02040503050406030204" pitchFamily="18" charset="0"/>
            <a:ea typeface="+mn-ea"/>
            <a:cs typeface="+mn-cs"/>
          </a:endParaRPr>
        </a:p>
      </dsp:txBody>
      <dsp:txXfrm>
        <a:off x="0" y="0"/>
        <a:ext cx="11112041" cy="1548852"/>
      </dsp:txXfrm>
    </dsp:sp>
    <dsp:sp modelId="{B6139FCE-B450-48D3-8398-C384521F8424}">
      <dsp:nvSpPr>
        <dsp:cNvPr id="0" name=""/>
        <dsp:cNvSpPr/>
      </dsp:nvSpPr>
      <dsp:spPr>
        <a:xfrm>
          <a:off x="0" y="1548852"/>
          <a:ext cx="2778010" cy="3252591"/>
        </a:xfrm>
        <a:prstGeom prst="rect">
          <a:avLst/>
        </a:prstGeom>
        <a:solidFill>
          <a:srgbClr val="FFC000">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kern="1200" dirty="0">
              <a:solidFill>
                <a:srgbClr val="0070C0"/>
              </a:solidFill>
              <a:latin typeface="Cambria" panose="02040503050406030204" pitchFamily="18" charset="0"/>
              <a:ea typeface="+mn-ea"/>
              <a:cs typeface="+mn-cs"/>
            </a:rPr>
            <a:t>Đ</a:t>
          </a:r>
          <a:r>
            <a:rPr lang="vi-VN" sz="2800" kern="1200" dirty="0">
              <a:solidFill>
                <a:srgbClr val="0070C0"/>
              </a:solidFill>
              <a:latin typeface="Cambria" panose="02040503050406030204" pitchFamily="18" charset="0"/>
              <a:ea typeface="+mn-ea"/>
              <a:cs typeface="+mn-cs"/>
            </a:rPr>
            <a:t>ặc trưng cho điện trường về mặt tác dụng lực tại điểm </a:t>
          </a:r>
          <a:r>
            <a:rPr lang="vi-VN" sz="2800" kern="1200">
              <a:solidFill>
                <a:srgbClr val="0070C0"/>
              </a:solidFill>
              <a:latin typeface="Cambria" panose="02040503050406030204" pitchFamily="18" charset="0"/>
              <a:ea typeface="+mn-ea"/>
              <a:cs typeface="+mn-cs"/>
            </a:rPr>
            <a:t>đó:</a:t>
          </a:r>
          <a:endParaRPr lang="en-US" sz="2800" kern="1200">
            <a:solidFill>
              <a:srgbClr val="0070C0"/>
            </a:solidFill>
            <a:latin typeface="Cambria" panose="02040503050406030204" pitchFamily="18" charset="0"/>
            <a:ea typeface="+mn-ea"/>
            <a:cs typeface="+mn-cs"/>
          </a:endParaRPr>
        </a:p>
        <a:p>
          <a:pPr marL="0" lvl="0" indent="0" algn="just"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acc>
                  <m:accPr>
                    <m:chr m:val="⃗"/>
                    <m:ctrlPr>
                      <a:rPr lang="en-US" sz="2800" b="1" i="1" kern="1200">
                        <a:solidFill>
                          <a:srgbClr val="FF0000"/>
                        </a:solidFill>
                        <a:latin typeface="Cambria Math" panose="02040503050406030204" pitchFamily="18" charset="0"/>
                        <a:ea typeface="+mn-ea"/>
                        <a:cs typeface="+mn-cs"/>
                      </a:rPr>
                    </m:ctrlPr>
                  </m:accPr>
                  <m:e>
                    <m:r>
                      <a:rPr lang="en-US" sz="2800" b="1" i="0" kern="1200">
                        <a:solidFill>
                          <a:srgbClr val="FF0000"/>
                        </a:solidFill>
                        <a:latin typeface="Cambria Math" panose="02040503050406030204" pitchFamily="18" charset="0"/>
                        <a:ea typeface="+mn-ea"/>
                        <a:cs typeface="+mn-cs"/>
                      </a:rPr>
                      <m:t>𝐄</m:t>
                    </m:r>
                  </m:e>
                </m:acc>
                <m:r>
                  <a:rPr lang="en-US" sz="2800" b="1" i="0" kern="1200">
                    <a:solidFill>
                      <a:srgbClr val="FF0000"/>
                    </a:solidFill>
                    <a:latin typeface="Cambria Math" panose="02040503050406030204" pitchFamily="18" charset="0"/>
                    <a:ea typeface="+mn-ea"/>
                    <a:cs typeface="+mn-cs"/>
                  </a:rPr>
                  <m:t>=</m:t>
                </m:r>
                <m:f>
                  <m:fPr>
                    <m:ctrlPr>
                      <a:rPr lang="en-US" sz="2800" b="1" i="1" kern="1200">
                        <a:solidFill>
                          <a:srgbClr val="FF0000"/>
                        </a:solidFill>
                        <a:latin typeface="Cambria Math" panose="02040503050406030204" pitchFamily="18" charset="0"/>
                        <a:ea typeface="+mn-ea"/>
                        <a:cs typeface="+mn-cs"/>
                      </a:rPr>
                    </m:ctrlPr>
                  </m:fPr>
                  <m:num>
                    <m:acc>
                      <m:accPr>
                        <m:chr m:val="⃗"/>
                        <m:ctrlPr>
                          <a:rPr lang="en-US" sz="2800" b="1" i="1" kern="1200">
                            <a:solidFill>
                              <a:srgbClr val="FF0000"/>
                            </a:solidFill>
                            <a:latin typeface="Cambria Math" panose="02040503050406030204" pitchFamily="18" charset="0"/>
                            <a:ea typeface="+mn-ea"/>
                            <a:cs typeface="+mn-cs"/>
                          </a:rPr>
                        </m:ctrlPr>
                      </m:accPr>
                      <m:e>
                        <m:r>
                          <a:rPr lang="en-US" sz="2800" b="1" i="0" kern="1200">
                            <a:solidFill>
                              <a:srgbClr val="FF0000"/>
                            </a:solidFill>
                            <a:latin typeface="Cambria Math" panose="02040503050406030204" pitchFamily="18" charset="0"/>
                            <a:ea typeface="+mn-ea"/>
                            <a:cs typeface="+mn-cs"/>
                          </a:rPr>
                          <m:t>𝐅</m:t>
                        </m:r>
                      </m:e>
                    </m:acc>
                  </m:num>
                  <m:den>
                    <m:r>
                      <a:rPr lang="en-US" sz="2800" b="1" i="0" kern="1200">
                        <a:solidFill>
                          <a:srgbClr val="FF0000"/>
                        </a:solidFill>
                        <a:latin typeface="Cambria Math" panose="02040503050406030204" pitchFamily="18" charset="0"/>
                        <a:ea typeface="+mn-ea"/>
                        <a:cs typeface="+mn-cs"/>
                      </a:rPr>
                      <m:t>𝐪</m:t>
                    </m:r>
                  </m:den>
                </m:f>
              </m:oMath>
            </m:oMathPara>
          </a14:m>
          <a:endParaRPr lang="en-US" sz="2800" kern="1200" dirty="0">
            <a:solidFill>
              <a:sysClr val="window" lastClr="FFFFFF"/>
            </a:solidFill>
            <a:latin typeface="Cambria" panose="02040503050406030204" pitchFamily="18" charset="0"/>
            <a:ea typeface="+mn-ea"/>
            <a:cs typeface="+mn-cs"/>
          </a:endParaRPr>
        </a:p>
      </dsp:txBody>
      <dsp:txXfrm>
        <a:off x="0" y="1548852"/>
        <a:ext cx="2778010" cy="3252591"/>
      </dsp:txXfrm>
    </dsp:sp>
    <dsp:sp modelId="{4F795859-C50C-4047-B2CD-74DA86E14230}">
      <dsp:nvSpPr>
        <dsp:cNvPr id="0" name=""/>
        <dsp:cNvSpPr/>
      </dsp:nvSpPr>
      <dsp:spPr>
        <a:xfrm>
          <a:off x="2778010" y="1548852"/>
          <a:ext cx="2778010" cy="3252591"/>
        </a:xfrm>
        <a:prstGeom prst="rect">
          <a:avLst/>
        </a:prstGeom>
        <a:solidFill>
          <a:srgbClr val="4472C4">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70C0"/>
              </a:solidFill>
              <a:effectLst/>
              <a:latin typeface="Cambria" panose="02040503050406030204" pitchFamily="18" charset="0"/>
              <a:ea typeface="+mn-ea"/>
              <a:cs typeface="Arial" panose="020B0604020202020204" pitchFamily="34" charset="0"/>
            </a:rPr>
            <a:t>+ </a:t>
          </a:r>
          <a:r>
            <a:rPr lang="en-US" sz="2800" kern="1200" dirty="0" err="1">
              <a:solidFill>
                <a:srgbClr val="0070C0"/>
              </a:solidFill>
              <a:effectLst/>
              <a:latin typeface="Cambria" panose="02040503050406030204" pitchFamily="18" charset="0"/>
              <a:ea typeface="+mn-ea"/>
              <a:cs typeface="Arial" panose="020B0604020202020204" pitchFamily="34" charset="0"/>
            </a:rPr>
            <a:t>Nếu</a:t>
          </a:r>
          <a:r>
            <a:rPr lang="en-US" sz="2800" kern="1200" dirty="0">
              <a:solidFill>
                <a:srgbClr val="0070C0"/>
              </a:solidFill>
              <a:effectLst/>
              <a:latin typeface="Cambria" panose="02040503050406030204" pitchFamily="18" charset="0"/>
              <a:ea typeface="+mn-ea"/>
              <a:cs typeface="Arial" panose="020B0604020202020204" pitchFamily="34" charset="0"/>
            </a:rPr>
            <a:t> q&gt;</a:t>
          </a:r>
          <a:r>
            <a:rPr lang="en-US" sz="2800" kern="1200">
              <a:solidFill>
                <a:srgbClr val="0070C0"/>
              </a:solidFill>
              <a:effectLst/>
              <a:latin typeface="Cambria" panose="02040503050406030204" pitchFamily="18" charset="0"/>
              <a:ea typeface="+mn-ea"/>
              <a:cs typeface="Arial" panose="020B0604020202020204" pitchFamily="34" charset="0"/>
            </a:rPr>
            <a:t>0 thì: </a:t>
          </a:r>
          <a14:m xmlns:a14="http://schemas.microsoft.com/office/drawing/2010/main">
            <m:oMath xmlns:m="http://schemas.openxmlformats.org/officeDocument/2006/math">
              <m:acc>
                <m:accPr>
                  <m:chr m:val="⃗"/>
                  <m:ctrlPr>
                    <a:rPr lang="en-US" sz="2800" i="1" kern="1200">
                      <a:solidFill>
                        <a:srgbClr val="0070C0"/>
                      </a:solidFill>
                      <a:latin typeface="Cambria Math" panose="02040503050406030204" pitchFamily="18" charset="0"/>
                      <a:ea typeface="+mn-ea"/>
                      <a:cs typeface="+mn-cs"/>
                    </a:rPr>
                  </m:ctrlPr>
                </m:accPr>
                <m:e>
                  <m:r>
                    <a:rPr lang="en-US" sz="2800" b="0" i="1" kern="1200">
                      <a:solidFill>
                        <a:srgbClr val="0070C0"/>
                      </a:solidFill>
                      <a:latin typeface="Cambria Math" panose="02040503050406030204" pitchFamily="18" charset="0"/>
                      <a:ea typeface="+mn-ea"/>
                      <a:cs typeface="+mn-cs"/>
                    </a:rPr>
                    <m:t>𝐸</m:t>
                  </m:r>
                </m:e>
              </m:acc>
              <m:r>
                <a:rPr lang="en-US" sz="2800" b="0" i="1" kern="1200" smtClean="0">
                  <a:solidFill>
                    <a:srgbClr val="0070C0"/>
                  </a:solidFill>
                  <a:latin typeface="Cambria Math" panose="02040503050406030204" pitchFamily="18" charset="0"/>
                  <a:ea typeface="Cambria Math" panose="02040503050406030204" pitchFamily="18" charset="0"/>
                  <a:cs typeface="+mn-cs"/>
                </a:rPr>
                <m:t>↑↑</m:t>
              </m:r>
              <m:acc>
                <m:accPr>
                  <m:chr m:val="⃗"/>
                  <m:ctrlPr>
                    <a:rPr lang="en-US" sz="2800" i="1" kern="1200">
                      <a:solidFill>
                        <a:srgbClr val="0070C0"/>
                      </a:solidFill>
                      <a:latin typeface="Cambria Math" panose="02040503050406030204" pitchFamily="18" charset="0"/>
                      <a:ea typeface="+mn-ea"/>
                      <a:cs typeface="+mn-cs"/>
                    </a:rPr>
                  </m:ctrlPr>
                </m:accPr>
                <m:e>
                  <m:r>
                    <a:rPr lang="en-US" sz="2800" b="0" i="1" kern="1200">
                      <a:solidFill>
                        <a:srgbClr val="0070C0"/>
                      </a:solidFill>
                      <a:latin typeface="Cambria Math" panose="02040503050406030204" pitchFamily="18" charset="0"/>
                      <a:ea typeface="+mn-ea"/>
                      <a:cs typeface="+mn-cs"/>
                    </a:rPr>
                    <m:t>𝐹</m:t>
                  </m:r>
                </m:e>
              </m:acc>
            </m:oMath>
          </a14:m>
          <a:endParaRPr lang="en-US" sz="2800" kern="1200" dirty="0">
            <a:solidFill>
              <a:srgbClr val="0070C0"/>
            </a:solidFill>
            <a:effectLst/>
            <a:latin typeface="Cambria" panose="02040503050406030204" pitchFamily="18" charset="0"/>
            <a:ea typeface="+mn-ea"/>
            <a:cs typeface="Arial" panose="020B0604020202020204" pitchFamily="34" charset="0"/>
          </a:endParaRPr>
        </a:p>
        <a:p>
          <a:pPr marL="0" lvl="0" indent="0" algn="ctr" defTabSz="1244600">
            <a:lnSpc>
              <a:spcPct val="90000"/>
            </a:lnSpc>
            <a:spcBef>
              <a:spcPct val="0"/>
            </a:spcBef>
            <a:spcAft>
              <a:spcPct val="35000"/>
            </a:spcAft>
            <a:buNone/>
          </a:pPr>
          <a:r>
            <a:rPr lang="en-US" sz="2800" kern="1200" dirty="0">
              <a:solidFill>
                <a:srgbClr val="0070C0"/>
              </a:solidFill>
              <a:effectLst/>
              <a:latin typeface="Cambria" panose="02040503050406030204" pitchFamily="18" charset="0"/>
              <a:ea typeface="+mn-ea"/>
              <a:cs typeface="Arial" panose="020B0604020202020204" pitchFamily="34" charset="0"/>
            </a:rPr>
            <a:t>+ </a:t>
          </a:r>
          <a:r>
            <a:rPr lang="en-US" sz="2800" kern="1200" dirty="0" err="1">
              <a:solidFill>
                <a:srgbClr val="0070C0"/>
              </a:solidFill>
              <a:effectLst/>
              <a:latin typeface="Cambria" panose="02040503050406030204" pitchFamily="18" charset="0"/>
              <a:ea typeface="+mn-ea"/>
              <a:cs typeface="Arial" panose="020B0604020202020204" pitchFamily="34" charset="0"/>
            </a:rPr>
            <a:t>Nếu</a:t>
          </a:r>
          <a:r>
            <a:rPr lang="en-US" sz="2800" kern="1200" dirty="0">
              <a:solidFill>
                <a:srgbClr val="0070C0"/>
              </a:solidFill>
              <a:effectLst/>
              <a:latin typeface="Cambria" panose="02040503050406030204" pitchFamily="18" charset="0"/>
              <a:ea typeface="+mn-ea"/>
              <a:cs typeface="Arial" panose="020B0604020202020204" pitchFamily="34" charset="0"/>
            </a:rPr>
            <a:t> q&lt;</a:t>
          </a:r>
          <a:r>
            <a:rPr lang="en-US" sz="2800" kern="1200">
              <a:solidFill>
                <a:srgbClr val="0070C0"/>
              </a:solidFill>
              <a:effectLst/>
              <a:latin typeface="Cambria" panose="02040503050406030204" pitchFamily="18" charset="0"/>
              <a:ea typeface="+mn-ea"/>
              <a:cs typeface="Arial" panose="020B0604020202020204" pitchFamily="34" charset="0"/>
            </a:rPr>
            <a:t>0 thì: </a:t>
          </a:r>
          <a14:m xmlns:a14="http://schemas.microsoft.com/office/drawing/2010/main">
            <m:oMath xmlns:m="http://schemas.openxmlformats.org/officeDocument/2006/math">
              <m:acc>
                <m:accPr>
                  <m:chr m:val="⃗"/>
                  <m:ctrlPr>
                    <a:rPr lang="en-US" sz="2800" i="1" kern="1200">
                      <a:solidFill>
                        <a:srgbClr val="0070C0"/>
                      </a:solidFill>
                      <a:latin typeface="Cambria Math" panose="02040503050406030204" pitchFamily="18" charset="0"/>
                      <a:ea typeface="+mn-ea"/>
                      <a:cs typeface="+mn-cs"/>
                    </a:rPr>
                  </m:ctrlPr>
                </m:accPr>
                <m:e>
                  <m:r>
                    <a:rPr lang="en-US" sz="2800" b="0" i="1" kern="1200">
                      <a:solidFill>
                        <a:srgbClr val="0070C0"/>
                      </a:solidFill>
                      <a:latin typeface="Cambria Math" panose="02040503050406030204" pitchFamily="18" charset="0"/>
                      <a:ea typeface="+mn-ea"/>
                      <a:cs typeface="+mn-cs"/>
                    </a:rPr>
                    <m:t>𝐸</m:t>
                  </m:r>
                </m:e>
              </m:acc>
              <m:r>
                <a:rPr lang="en-US" sz="2800" b="0" i="1" kern="1200" smtClean="0">
                  <a:solidFill>
                    <a:srgbClr val="0070C0"/>
                  </a:solidFill>
                  <a:latin typeface="Cambria Math" panose="02040503050406030204" pitchFamily="18" charset="0"/>
                  <a:ea typeface="Cambria Math" panose="02040503050406030204" pitchFamily="18" charset="0"/>
                  <a:cs typeface="+mn-cs"/>
                </a:rPr>
                <m:t>↑</m:t>
              </m:r>
              <m:r>
                <a:rPr lang="en-US" sz="2800" i="1" kern="1200" smtClean="0">
                  <a:solidFill>
                    <a:srgbClr val="0070C0"/>
                  </a:solidFill>
                  <a:latin typeface="Cambria Math" panose="02040503050406030204" pitchFamily="18" charset="0"/>
                  <a:ea typeface="Cambria Math" panose="02040503050406030204" pitchFamily="18" charset="0"/>
                  <a:cs typeface="+mn-cs"/>
                </a:rPr>
                <m:t>↓</m:t>
              </m:r>
              <m:acc>
                <m:accPr>
                  <m:chr m:val="⃗"/>
                  <m:ctrlPr>
                    <a:rPr lang="en-US" sz="2800" i="1" kern="1200">
                      <a:solidFill>
                        <a:srgbClr val="0070C0"/>
                      </a:solidFill>
                      <a:latin typeface="Cambria Math" panose="02040503050406030204" pitchFamily="18" charset="0"/>
                      <a:ea typeface="+mn-ea"/>
                      <a:cs typeface="+mn-cs"/>
                    </a:rPr>
                  </m:ctrlPr>
                </m:accPr>
                <m:e>
                  <m:r>
                    <a:rPr lang="en-US" sz="2800" i="1" kern="1200">
                      <a:solidFill>
                        <a:srgbClr val="0070C0"/>
                      </a:solidFill>
                      <a:latin typeface="Cambria Math" panose="02040503050406030204" pitchFamily="18" charset="0"/>
                      <a:ea typeface="+mn-ea"/>
                      <a:cs typeface="+mn-cs"/>
                    </a:rPr>
                    <m:t>𝐹</m:t>
                  </m:r>
                </m:e>
              </m:acc>
            </m:oMath>
          </a14:m>
          <a:endParaRPr lang="en-US" sz="2800" kern="1200" dirty="0">
            <a:solidFill>
              <a:srgbClr val="0070C0"/>
            </a:solidFill>
            <a:effectLst/>
            <a:latin typeface="Cambria" panose="02040503050406030204" pitchFamily="18" charset="0"/>
            <a:ea typeface="+mn-ea"/>
            <a:cs typeface="Arial" panose="020B0604020202020204" pitchFamily="34" charset="0"/>
          </a:endParaRPr>
        </a:p>
      </dsp:txBody>
      <dsp:txXfrm>
        <a:off x="2778010" y="1548852"/>
        <a:ext cx="2778010" cy="3252591"/>
      </dsp:txXfrm>
    </dsp:sp>
    <dsp:sp modelId="{FF52F957-14A3-4CB6-A8A4-EE5D0CF2AB47}">
      <dsp:nvSpPr>
        <dsp:cNvPr id="0" name=""/>
        <dsp:cNvSpPr/>
      </dsp:nvSpPr>
      <dsp:spPr>
        <a:xfrm>
          <a:off x="5556020" y="1548852"/>
          <a:ext cx="2778010" cy="3252591"/>
        </a:xfrm>
        <a:prstGeom prst="rect">
          <a:avLst/>
        </a:prstGeom>
        <a:solidFill>
          <a:srgbClr val="FFC000">
            <a:lumMod val="20000"/>
            <a:lumOff val="8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70C0"/>
              </a:solidFill>
              <a:latin typeface="Cambria" panose="02040503050406030204" pitchFamily="18" charset="0"/>
              <a:ea typeface="+mn-ea"/>
              <a:cs typeface="Arial" panose="020B0604020202020204" pitchFamily="34" charset="0"/>
            </a:rPr>
            <a:t>Độ </a:t>
          </a:r>
          <a:r>
            <a:rPr lang="en-US" sz="2800" kern="1200" dirty="0" err="1">
              <a:solidFill>
                <a:srgbClr val="0070C0"/>
              </a:solidFill>
              <a:latin typeface="Cambria" panose="02040503050406030204" pitchFamily="18" charset="0"/>
              <a:ea typeface="+mn-ea"/>
              <a:cs typeface="Arial" panose="020B0604020202020204" pitchFamily="34" charset="0"/>
            </a:rPr>
            <a:t>lớn</a:t>
          </a:r>
          <a:r>
            <a:rPr lang="en-US" sz="2800" kern="1200" dirty="0">
              <a:solidFill>
                <a:srgbClr val="0070C0"/>
              </a:solidFill>
              <a:latin typeface="Cambria" panose="02040503050406030204" pitchFamily="18" charset="0"/>
              <a:ea typeface="+mn-ea"/>
              <a:cs typeface="Arial" panose="020B0604020202020204" pitchFamily="34" charset="0"/>
            </a:rPr>
            <a:t>: </a:t>
          </a:r>
        </a:p>
        <a:p>
          <a:pPr marL="0" lvl="0" indent="0" algn="ctr" defTabSz="12446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2800" b="1" i="0" kern="1200" smtClean="0">
                    <a:solidFill>
                      <a:srgbClr val="FF0000"/>
                    </a:solidFill>
                    <a:latin typeface="Cambria Math" panose="02040503050406030204" pitchFamily="18" charset="0"/>
                    <a:ea typeface="+mn-ea"/>
                    <a:cs typeface="+mn-cs"/>
                  </a:rPr>
                  <m:t>𝐄</m:t>
                </m:r>
                <m:r>
                  <a:rPr lang="en-US" sz="2800" b="1" i="0" kern="1200">
                    <a:solidFill>
                      <a:srgbClr val="FF0000"/>
                    </a:solidFill>
                    <a:latin typeface="Cambria Math" panose="02040503050406030204" pitchFamily="18" charset="0"/>
                    <a:ea typeface="+mn-ea"/>
                    <a:cs typeface="+mn-cs"/>
                  </a:rPr>
                  <m:t>=</m:t>
                </m:r>
                <m:f>
                  <m:fPr>
                    <m:ctrlPr>
                      <a:rPr lang="en-US" sz="2800" b="1" i="1" kern="1200">
                        <a:solidFill>
                          <a:srgbClr val="FF0000"/>
                        </a:solidFill>
                        <a:latin typeface="Cambria Math" panose="02040503050406030204" pitchFamily="18" charset="0"/>
                        <a:ea typeface="+mn-ea"/>
                        <a:cs typeface="+mn-cs"/>
                      </a:rPr>
                    </m:ctrlPr>
                  </m:fPr>
                  <m:num>
                    <m:r>
                      <a:rPr lang="en-US" sz="2800" b="1" i="1" kern="1200" smtClean="0">
                        <a:solidFill>
                          <a:srgbClr val="FF0000"/>
                        </a:solidFill>
                        <a:latin typeface="Cambria Math" panose="02040503050406030204" pitchFamily="18" charset="0"/>
                        <a:ea typeface="+mn-ea"/>
                        <a:cs typeface="+mn-cs"/>
                      </a:rPr>
                      <m:t>𝑭</m:t>
                    </m:r>
                  </m:num>
                  <m:den>
                    <m:r>
                      <a:rPr lang="en-US" sz="2800" b="1" i="0" kern="1200">
                        <a:solidFill>
                          <a:srgbClr val="FF0000"/>
                        </a:solidFill>
                        <a:latin typeface="Cambria Math" panose="02040503050406030204" pitchFamily="18" charset="0"/>
                        <a:ea typeface="+mn-ea"/>
                        <a:cs typeface="+mn-cs"/>
                      </a:rPr>
                      <m:t>𝐪</m:t>
                    </m:r>
                  </m:den>
                </m:f>
              </m:oMath>
            </m:oMathPara>
          </a14:m>
          <a:endParaRPr lang="en-US" sz="2800" kern="1200" dirty="0">
            <a:solidFill>
              <a:sysClr val="window" lastClr="FFFFFF"/>
            </a:solidFill>
            <a:latin typeface="Cambria" panose="02040503050406030204" pitchFamily="18" charset="0"/>
            <a:ea typeface="+mn-ea"/>
            <a:cs typeface="+mn-cs"/>
          </a:endParaRPr>
        </a:p>
      </dsp:txBody>
      <dsp:txXfrm>
        <a:off x="5556020" y="1548852"/>
        <a:ext cx="2778010" cy="3252591"/>
      </dsp:txXfrm>
    </dsp:sp>
    <dsp:sp modelId="{5BD09110-9BE4-4061-9A2F-12682CF8D176}">
      <dsp:nvSpPr>
        <dsp:cNvPr id="0" name=""/>
        <dsp:cNvSpPr/>
      </dsp:nvSpPr>
      <dsp:spPr>
        <a:xfrm>
          <a:off x="8334030" y="1548852"/>
          <a:ext cx="2778010" cy="3252591"/>
        </a:xfrm>
        <a:prstGeom prst="rect">
          <a:avLst/>
        </a:prstGeom>
        <a:solidFill>
          <a:srgbClr val="E6E6E6"/>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err="1">
              <a:solidFill>
                <a:srgbClr val="0070C0"/>
              </a:solidFill>
              <a:latin typeface="Cambria" panose="02040503050406030204" pitchFamily="18" charset="0"/>
              <a:ea typeface="+mn-ea"/>
              <a:cs typeface="Arial" panose="020B0604020202020204" pitchFamily="34" charset="0"/>
            </a:rPr>
            <a:t>Đơn</a:t>
          </a:r>
          <a:r>
            <a:rPr lang="en-US" sz="2800" kern="1200" dirty="0">
              <a:solidFill>
                <a:srgbClr val="0070C0"/>
              </a:solidFill>
              <a:latin typeface="Cambria" panose="02040503050406030204" pitchFamily="18" charset="0"/>
              <a:ea typeface="+mn-ea"/>
              <a:cs typeface="Arial" panose="020B0604020202020204" pitchFamily="34" charset="0"/>
            </a:rPr>
            <a:t> </a:t>
          </a:r>
          <a:r>
            <a:rPr lang="en-US" sz="2800" kern="1200" dirty="0" err="1">
              <a:solidFill>
                <a:srgbClr val="0070C0"/>
              </a:solidFill>
              <a:latin typeface="Cambria" panose="02040503050406030204" pitchFamily="18" charset="0"/>
              <a:ea typeface="+mn-ea"/>
              <a:cs typeface="Arial" panose="020B0604020202020204" pitchFamily="34" charset="0"/>
            </a:rPr>
            <a:t>vị</a:t>
          </a:r>
          <a:r>
            <a:rPr lang="en-US" sz="2800" kern="1200" dirty="0">
              <a:solidFill>
                <a:srgbClr val="0070C0"/>
              </a:solidFill>
              <a:latin typeface="Cambria" panose="02040503050406030204" pitchFamily="18" charset="0"/>
              <a:ea typeface="+mn-ea"/>
              <a:cs typeface="Arial" panose="020B0604020202020204" pitchFamily="34" charset="0"/>
            </a:rPr>
            <a:t> : </a:t>
          </a:r>
        </a:p>
        <a:p>
          <a:pPr marL="0" lvl="0" indent="0" algn="just" defTabSz="1244600">
            <a:lnSpc>
              <a:spcPct val="90000"/>
            </a:lnSpc>
            <a:spcBef>
              <a:spcPct val="0"/>
            </a:spcBef>
            <a:spcAft>
              <a:spcPct val="35000"/>
            </a:spcAft>
            <a:buNone/>
          </a:pPr>
          <a:r>
            <a:rPr lang="en-US" sz="2800" kern="1200" dirty="0">
              <a:solidFill>
                <a:srgbClr val="0070C0"/>
              </a:solidFill>
              <a:latin typeface="Cambria" panose="02040503050406030204" pitchFamily="18" charset="0"/>
              <a:ea typeface="+mn-ea"/>
              <a:cs typeface="Arial" panose="020B0604020202020204" pitchFamily="34" charset="0"/>
            </a:rPr>
            <a:t>+ </a:t>
          </a:r>
          <a:r>
            <a:rPr lang="en-US" sz="2800" kern="1200" dirty="0" err="1">
              <a:solidFill>
                <a:srgbClr val="0070C0"/>
              </a:solidFill>
              <a:latin typeface="Cambria" panose="02040503050406030204" pitchFamily="18" charset="0"/>
              <a:ea typeface="+mn-ea"/>
              <a:cs typeface="Arial" panose="020B0604020202020204" pitchFamily="34" charset="0"/>
            </a:rPr>
            <a:t>Hệ</a:t>
          </a:r>
          <a:r>
            <a:rPr lang="en-US" sz="2800" kern="1200" dirty="0">
              <a:solidFill>
                <a:srgbClr val="0070C0"/>
              </a:solidFill>
              <a:latin typeface="Cambria" panose="02040503050406030204" pitchFamily="18" charset="0"/>
              <a:ea typeface="+mn-ea"/>
              <a:cs typeface="Arial" panose="020B0604020202020204" pitchFamily="34" charset="0"/>
            </a:rPr>
            <a:t> SI [N/C]</a:t>
          </a:r>
        </a:p>
        <a:p>
          <a:pPr marL="0" lvl="0" indent="0" algn="just" defTabSz="1244600">
            <a:lnSpc>
              <a:spcPct val="90000"/>
            </a:lnSpc>
            <a:spcBef>
              <a:spcPct val="0"/>
            </a:spcBef>
            <a:spcAft>
              <a:spcPct val="35000"/>
            </a:spcAft>
            <a:buNone/>
          </a:pPr>
          <a:r>
            <a:rPr lang="en-US" sz="2800" kern="1200" dirty="0">
              <a:solidFill>
                <a:srgbClr val="0070C0"/>
              </a:solidFill>
              <a:latin typeface="Cambria" panose="02040503050406030204" pitchFamily="18" charset="0"/>
              <a:ea typeface="+mn-ea"/>
              <a:cs typeface="Arial" panose="020B0604020202020204" pitchFamily="34" charset="0"/>
            </a:rPr>
            <a:t>+ </a:t>
          </a:r>
          <a:r>
            <a:rPr lang="en-US" sz="2800" kern="1200" dirty="0" err="1">
              <a:solidFill>
                <a:srgbClr val="0070C0"/>
              </a:solidFill>
              <a:latin typeface="Cambria" panose="02040503050406030204" pitchFamily="18" charset="0"/>
              <a:ea typeface="+mn-ea"/>
              <a:cs typeface="Arial" panose="020B0604020202020204" pitchFamily="34" charset="0"/>
            </a:rPr>
            <a:t>Thường</a:t>
          </a:r>
          <a:r>
            <a:rPr lang="en-US" sz="2800" kern="1200" dirty="0">
              <a:solidFill>
                <a:srgbClr val="0070C0"/>
              </a:solidFill>
              <a:latin typeface="Cambria" panose="02040503050406030204" pitchFamily="18" charset="0"/>
              <a:ea typeface="+mn-ea"/>
              <a:cs typeface="Arial" panose="020B0604020202020204" pitchFamily="34" charset="0"/>
            </a:rPr>
            <a:t> </a:t>
          </a:r>
          <a:r>
            <a:rPr lang="en-US" sz="2800" kern="1200" dirty="0" err="1">
              <a:solidFill>
                <a:srgbClr val="0070C0"/>
              </a:solidFill>
              <a:latin typeface="Cambria" panose="02040503050406030204" pitchFamily="18" charset="0"/>
              <a:ea typeface="+mn-ea"/>
              <a:cs typeface="Arial" panose="020B0604020202020204" pitchFamily="34" charset="0"/>
            </a:rPr>
            <a:t>dùng</a:t>
          </a:r>
          <a:r>
            <a:rPr lang="en-US" sz="2800" kern="1200" dirty="0">
              <a:solidFill>
                <a:srgbClr val="0070C0"/>
              </a:solidFill>
              <a:latin typeface="Cambria" panose="02040503050406030204" pitchFamily="18" charset="0"/>
              <a:ea typeface="+mn-ea"/>
              <a:cs typeface="Arial" panose="020B0604020202020204" pitchFamily="34" charset="0"/>
            </a:rPr>
            <a:t> [V/m]</a:t>
          </a:r>
          <a:endParaRPr lang="en-US" sz="2800" kern="1200" dirty="0">
            <a:solidFill>
              <a:sysClr val="window" lastClr="FFFFFF"/>
            </a:solidFill>
            <a:latin typeface="Cambria" panose="02040503050406030204" pitchFamily="18" charset="0"/>
            <a:ea typeface="+mn-ea"/>
            <a:cs typeface="+mn-cs"/>
          </a:endParaRPr>
        </a:p>
      </dsp:txBody>
      <dsp:txXfrm>
        <a:off x="8334030" y="1548852"/>
        <a:ext cx="2778010" cy="3252591"/>
      </dsp:txXfrm>
    </dsp:sp>
    <dsp:sp modelId="{911F67C5-64FE-4052-AFFF-727419C3B5F6}">
      <dsp:nvSpPr>
        <dsp:cNvPr id="0" name=""/>
        <dsp:cNvSpPr/>
      </dsp:nvSpPr>
      <dsp:spPr>
        <a:xfrm>
          <a:off x="0" y="4801443"/>
          <a:ext cx="11112041" cy="361399"/>
        </a:xfrm>
        <a:prstGeom prst="rect">
          <a:avLst/>
        </a:prstGeom>
        <a:solidFill>
          <a:srgbClr val="FECEF5"/>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E9FA56E-87D7-E099-350B-098DE8085E2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mbria" panose="02040503050406030204" pitchFamily="18" charset="0"/>
              </a:defRPr>
            </a:lvl1pPr>
          </a:lstStyle>
          <a:p>
            <a:pPr>
              <a:defRPr/>
            </a:pPr>
            <a:endParaRPr lang="en-US"/>
          </a:p>
        </p:txBody>
      </p:sp>
      <p:sp>
        <p:nvSpPr>
          <p:cNvPr id="46083" name="Rectangle 3">
            <a:extLst>
              <a:ext uri="{FF2B5EF4-FFF2-40B4-BE49-F238E27FC236}">
                <a16:creationId xmlns:a16="http://schemas.microsoft.com/office/drawing/2014/main" id="{CB101F8D-F488-F063-0929-0446BE6FEAC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mbria" panose="02040503050406030204" pitchFamily="18" charset="0"/>
              </a:defRPr>
            </a:lvl1pPr>
          </a:lstStyle>
          <a:p>
            <a:pPr>
              <a:defRPr/>
            </a:pPr>
            <a:endParaRPr lang="en-US"/>
          </a:p>
        </p:txBody>
      </p:sp>
      <p:sp>
        <p:nvSpPr>
          <p:cNvPr id="2052" name="Rectangle 4">
            <a:extLst>
              <a:ext uri="{FF2B5EF4-FFF2-40B4-BE49-F238E27FC236}">
                <a16:creationId xmlns:a16="http://schemas.microsoft.com/office/drawing/2014/main" id="{2D138B5E-9D6A-AB04-BB69-05A524C5623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a:extLst>
              <a:ext uri="{FF2B5EF4-FFF2-40B4-BE49-F238E27FC236}">
                <a16:creationId xmlns:a16="http://schemas.microsoft.com/office/drawing/2014/main" id="{34831E6B-41DA-77AF-AF3B-1C248B57176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a:extLst>
              <a:ext uri="{FF2B5EF4-FFF2-40B4-BE49-F238E27FC236}">
                <a16:creationId xmlns:a16="http://schemas.microsoft.com/office/drawing/2014/main" id="{B8E87BBD-3E75-43CF-AD1D-00AB18DAE8B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mbria" panose="02040503050406030204" pitchFamily="18" charset="0"/>
              </a:defRPr>
            </a:lvl1pPr>
          </a:lstStyle>
          <a:p>
            <a:pPr>
              <a:defRPr/>
            </a:pPr>
            <a:endParaRPr lang="en-US"/>
          </a:p>
        </p:txBody>
      </p:sp>
      <p:sp>
        <p:nvSpPr>
          <p:cNvPr id="46087" name="Rectangle 7">
            <a:extLst>
              <a:ext uri="{FF2B5EF4-FFF2-40B4-BE49-F238E27FC236}">
                <a16:creationId xmlns:a16="http://schemas.microsoft.com/office/drawing/2014/main" id="{2D89D2DB-948B-BE07-8EBD-F0E7012D0B5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mbria" panose="02040503050406030204" pitchFamily="18" charset="0"/>
              </a:defRPr>
            </a:lvl1pPr>
          </a:lstStyle>
          <a:p>
            <a:fld id="{C6EF9429-E3B4-4DAB-9958-2AD951218FB3}"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48137D-E2CE-151B-8C03-92DBE314EE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46064D-0E71-B9FA-6958-9E930E4A1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D97E2E-771D-4ABC-2CA6-89E193A57F01}"/>
              </a:ext>
            </a:extLst>
          </p:cNvPr>
          <p:cNvSpPr>
            <a:spLocks noGrp="1" noChangeArrowheads="1"/>
          </p:cNvSpPr>
          <p:nvPr>
            <p:ph type="sldNum" sz="quarter" idx="12"/>
          </p:nvPr>
        </p:nvSpPr>
        <p:spPr>
          <a:ln/>
        </p:spPr>
        <p:txBody>
          <a:bodyPr/>
          <a:lstStyle>
            <a:lvl1pPr>
              <a:defRPr/>
            </a:lvl1pPr>
          </a:lstStyle>
          <a:p>
            <a:fld id="{E03F42DE-76AB-41FA-AEE7-BAAAADB7BFD6}" type="slidenum">
              <a:rPr lang="en-US" altLang="en-US"/>
              <a:pPr/>
              <a:t>‹#›</a:t>
            </a:fld>
            <a:endParaRPr lang="en-US" altLang="en-US"/>
          </a:p>
        </p:txBody>
      </p:sp>
    </p:spTree>
    <p:extLst>
      <p:ext uri="{BB962C8B-B14F-4D97-AF65-F5344CB8AC3E}">
        <p14:creationId xmlns:p14="http://schemas.microsoft.com/office/powerpoint/2010/main" val="1242176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E2BD53-3249-1BB5-F30C-6E1714ABD9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38867B-7913-AB13-A6A3-2E457A2C7C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DD07C0-093A-0C50-CBBE-CCFA6CAE5FF5}"/>
              </a:ext>
            </a:extLst>
          </p:cNvPr>
          <p:cNvSpPr>
            <a:spLocks noGrp="1" noChangeArrowheads="1"/>
          </p:cNvSpPr>
          <p:nvPr>
            <p:ph type="sldNum" sz="quarter" idx="12"/>
          </p:nvPr>
        </p:nvSpPr>
        <p:spPr>
          <a:ln/>
        </p:spPr>
        <p:txBody>
          <a:bodyPr/>
          <a:lstStyle>
            <a:lvl1pPr>
              <a:defRPr/>
            </a:lvl1pPr>
          </a:lstStyle>
          <a:p>
            <a:fld id="{AEF622ED-81B5-4E72-8F89-60227A3E8280}" type="slidenum">
              <a:rPr lang="en-US" altLang="en-US"/>
              <a:pPr/>
              <a:t>‹#›</a:t>
            </a:fld>
            <a:endParaRPr lang="en-US" altLang="en-US"/>
          </a:p>
        </p:txBody>
      </p:sp>
    </p:spTree>
    <p:extLst>
      <p:ext uri="{BB962C8B-B14F-4D97-AF65-F5344CB8AC3E}">
        <p14:creationId xmlns:p14="http://schemas.microsoft.com/office/powerpoint/2010/main" val="37086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E08E60-4F7F-E451-5773-FF3CF0C12D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C10051-1BEA-DBB0-7FFE-DD2A1A3D59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673A0B-DE94-5152-FBFA-2133592F57FD}"/>
              </a:ext>
            </a:extLst>
          </p:cNvPr>
          <p:cNvSpPr>
            <a:spLocks noGrp="1" noChangeArrowheads="1"/>
          </p:cNvSpPr>
          <p:nvPr>
            <p:ph type="sldNum" sz="quarter" idx="12"/>
          </p:nvPr>
        </p:nvSpPr>
        <p:spPr>
          <a:ln/>
        </p:spPr>
        <p:txBody>
          <a:bodyPr/>
          <a:lstStyle>
            <a:lvl1pPr>
              <a:defRPr/>
            </a:lvl1pPr>
          </a:lstStyle>
          <a:p>
            <a:fld id="{6A081B1F-8ED9-42EA-8E21-20DF0179E543}" type="slidenum">
              <a:rPr lang="en-US" altLang="en-US"/>
              <a:pPr/>
              <a:t>‹#›</a:t>
            </a:fld>
            <a:endParaRPr lang="en-US" altLang="en-US"/>
          </a:p>
        </p:txBody>
      </p:sp>
    </p:spTree>
    <p:extLst>
      <p:ext uri="{BB962C8B-B14F-4D97-AF65-F5344CB8AC3E}">
        <p14:creationId xmlns:p14="http://schemas.microsoft.com/office/powerpoint/2010/main" val="261397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674751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724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143897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197330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551165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85722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718010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58272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24CE85-10CE-EF1F-D91B-6677068A4B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526B24-D63C-1464-CC64-E765AAF00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A9B19B-17B5-08DC-4CE7-7F0ADAC84B9C}"/>
              </a:ext>
            </a:extLst>
          </p:cNvPr>
          <p:cNvSpPr>
            <a:spLocks noGrp="1" noChangeArrowheads="1"/>
          </p:cNvSpPr>
          <p:nvPr>
            <p:ph type="sldNum" sz="quarter" idx="12"/>
          </p:nvPr>
        </p:nvSpPr>
        <p:spPr>
          <a:ln/>
        </p:spPr>
        <p:txBody>
          <a:bodyPr/>
          <a:lstStyle>
            <a:lvl1pPr>
              <a:defRPr/>
            </a:lvl1pPr>
          </a:lstStyle>
          <a:p>
            <a:fld id="{4A0AB89A-2986-4CEB-A89B-7007FF3D5232}" type="slidenum">
              <a:rPr lang="en-US" altLang="en-US"/>
              <a:pPr/>
              <a:t>‹#›</a:t>
            </a:fld>
            <a:endParaRPr lang="en-US" altLang="en-US"/>
          </a:p>
        </p:txBody>
      </p:sp>
    </p:spTree>
    <p:extLst>
      <p:ext uri="{BB962C8B-B14F-4D97-AF65-F5344CB8AC3E}">
        <p14:creationId xmlns:p14="http://schemas.microsoft.com/office/powerpoint/2010/main" val="4175494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514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6238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029185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198049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048556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066980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882254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809988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099053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903912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DF9C8A-B0F9-F0E0-0F6B-5A24BD8CA3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F4D80E-259D-2BEE-56DC-22D7F48A6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CF9B4-9661-1C38-277E-B12C9B248BC9}"/>
              </a:ext>
            </a:extLst>
          </p:cNvPr>
          <p:cNvSpPr>
            <a:spLocks noGrp="1" noChangeArrowheads="1"/>
          </p:cNvSpPr>
          <p:nvPr>
            <p:ph type="sldNum" sz="quarter" idx="12"/>
          </p:nvPr>
        </p:nvSpPr>
        <p:spPr>
          <a:ln/>
        </p:spPr>
        <p:txBody>
          <a:bodyPr/>
          <a:lstStyle>
            <a:lvl1pPr>
              <a:defRPr/>
            </a:lvl1pPr>
          </a:lstStyle>
          <a:p>
            <a:fld id="{C53AF40A-6224-4B50-BD81-6339FCAAEC10}" type="slidenum">
              <a:rPr lang="en-US" altLang="en-US"/>
              <a:pPr/>
              <a:t>‹#›</a:t>
            </a:fld>
            <a:endParaRPr lang="en-US" altLang="en-US"/>
          </a:p>
        </p:txBody>
      </p:sp>
    </p:spTree>
    <p:extLst>
      <p:ext uri="{BB962C8B-B14F-4D97-AF65-F5344CB8AC3E}">
        <p14:creationId xmlns:p14="http://schemas.microsoft.com/office/powerpoint/2010/main" val="2644630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66653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524078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763689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lvl1pPr>
              <a:defRPr>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760364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62774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01359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7853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876258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403747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29610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209F3A-E215-FEF1-8A4F-501EB8CBE5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8373BA-B5F0-E002-2B3D-4D172E318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7EB667-8259-D630-211C-F46D0E5E5FD9}"/>
              </a:ext>
            </a:extLst>
          </p:cNvPr>
          <p:cNvSpPr>
            <a:spLocks noGrp="1" noChangeArrowheads="1"/>
          </p:cNvSpPr>
          <p:nvPr>
            <p:ph type="sldNum" sz="quarter" idx="12"/>
          </p:nvPr>
        </p:nvSpPr>
        <p:spPr>
          <a:ln/>
        </p:spPr>
        <p:txBody>
          <a:bodyPr/>
          <a:lstStyle>
            <a:lvl1pPr>
              <a:defRPr/>
            </a:lvl1pPr>
          </a:lstStyle>
          <a:p>
            <a:fld id="{13A7A1F1-60F1-4EA7-8962-38E16048C33F}" type="slidenum">
              <a:rPr lang="en-US" altLang="en-US"/>
              <a:pPr/>
              <a:t>‹#›</a:t>
            </a:fld>
            <a:endParaRPr lang="en-US" altLang="en-US"/>
          </a:p>
        </p:txBody>
      </p:sp>
    </p:spTree>
    <p:extLst>
      <p:ext uri="{BB962C8B-B14F-4D97-AF65-F5344CB8AC3E}">
        <p14:creationId xmlns:p14="http://schemas.microsoft.com/office/powerpoint/2010/main" val="1706624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75821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420902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033815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25684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53899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CB9B9C-BC4F-AB1F-00A2-E983ADCBC7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8850790-4294-4278-C2D0-1D0609108B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1A9E46-D4A7-F556-AE7E-30EB9B57AD5D}"/>
              </a:ext>
            </a:extLst>
          </p:cNvPr>
          <p:cNvSpPr>
            <a:spLocks noGrp="1" noChangeArrowheads="1"/>
          </p:cNvSpPr>
          <p:nvPr>
            <p:ph type="sldNum" sz="quarter" idx="12"/>
          </p:nvPr>
        </p:nvSpPr>
        <p:spPr>
          <a:ln/>
        </p:spPr>
        <p:txBody>
          <a:bodyPr/>
          <a:lstStyle>
            <a:lvl1pPr>
              <a:defRPr/>
            </a:lvl1pPr>
          </a:lstStyle>
          <a:p>
            <a:fld id="{2949F426-2463-498E-AB1A-138F91508009}" type="slidenum">
              <a:rPr lang="en-US" altLang="en-US"/>
              <a:pPr/>
              <a:t>‹#›</a:t>
            </a:fld>
            <a:endParaRPr lang="en-US" altLang="en-US"/>
          </a:p>
        </p:txBody>
      </p:sp>
    </p:spTree>
    <p:extLst>
      <p:ext uri="{BB962C8B-B14F-4D97-AF65-F5344CB8AC3E}">
        <p14:creationId xmlns:p14="http://schemas.microsoft.com/office/powerpoint/2010/main" val="74784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75A4AD-0732-9B46-5AA6-499E741DFE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F521C57-E070-5A1C-981F-A7411E197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8A7164A-4FF3-8699-84BC-6DCFDF5ECF01}"/>
              </a:ext>
            </a:extLst>
          </p:cNvPr>
          <p:cNvSpPr>
            <a:spLocks noGrp="1" noChangeArrowheads="1"/>
          </p:cNvSpPr>
          <p:nvPr>
            <p:ph type="sldNum" sz="quarter" idx="12"/>
          </p:nvPr>
        </p:nvSpPr>
        <p:spPr>
          <a:ln/>
        </p:spPr>
        <p:txBody>
          <a:bodyPr/>
          <a:lstStyle>
            <a:lvl1pPr>
              <a:defRPr/>
            </a:lvl1pPr>
          </a:lstStyle>
          <a:p>
            <a:fld id="{CA874D2E-6FAD-467C-A06D-8E9AA460B00F}" type="slidenum">
              <a:rPr lang="en-US" altLang="en-US"/>
              <a:pPr/>
              <a:t>‹#›</a:t>
            </a:fld>
            <a:endParaRPr lang="en-US" altLang="en-US"/>
          </a:p>
        </p:txBody>
      </p:sp>
    </p:spTree>
    <p:extLst>
      <p:ext uri="{BB962C8B-B14F-4D97-AF65-F5344CB8AC3E}">
        <p14:creationId xmlns:p14="http://schemas.microsoft.com/office/powerpoint/2010/main" val="314898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F727132-2086-C583-5A4C-E39258A12E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670F4D-A2DE-BF4C-7A5F-D16870F81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0DDD6A-F2F0-BAFD-0678-1D73AB52DFBC}"/>
              </a:ext>
            </a:extLst>
          </p:cNvPr>
          <p:cNvSpPr>
            <a:spLocks noGrp="1" noChangeArrowheads="1"/>
          </p:cNvSpPr>
          <p:nvPr>
            <p:ph type="sldNum" sz="quarter" idx="12"/>
          </p:nvPr>
        </p:nvSpPr>
        <p:spPr>
          <a:ln/>
        </p:spPr>
        <p:txBody>
          <a:bodyPr/>
          <a:lstStyle>
            <a:lvl1pPr>
              <a:defRPr/>
            </a:lvl1pPr>
          </a:lstStyle>
          <a:p>
            <a:fld id="{D24DCD8E-0512-4269-BA1B-DAAF8316D6B9}" type="slidenum">
              <a:rPr lang="en-US" altLang="en-US"/>
              <a:pPr/>
              <a:t>‹#›</a:t>
            </a:fld>
            <a:endParaRPr lang="en-US" altLang="en-US"/>
          </a:p>
        </p:txBody>
      </p:sp>
    </p:spTree>
    <p:extLst>
      <p:ext uri="{BB962C8B-B14F-4D97-AF65-F5344CB8AC3E}">
        <p14:creationId xmlns:p14="http://schemas.microsoft.com/office/powerpoint/2010/main" val="48482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3CA9CF-827F-18FE-0200-EA4A2A160F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DA421A-86F8-CF6A-8BAB-E4E39B5613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B16C3E-1F10-1973-48DF-CECB8DE6E601}"/>
              </a:ext>
            </a:extLst>
          </p:cNvPr>
          <p:cNvSpPr>
            <a:spLocks noGrp="1" noChangeArrowheads="1"/>
          </p:cNvSpPr>
          <p:nvPr>
            <p:ph type="sldNum" sz="quarter" idx="12"/>
          </p:nvPr>
        </p:nvSpPr>
        <p:spPr>
          <a:ln/>
        </p:spPr>
        <p:txBody>
          <a:bodyPr/>
          <a:lstStyle>
            <a:lvl1pPr>
              <a:defRPr/>
            </a:lvl1pPr>
          </a:lstStyle>
          <a:p>
            <a:fld id="{2BC757A0-7481-4ADA-A734-B3198A66D74B}" type="slidenum">
              <a:rPr lang="en-US" altLang="en-US"/>
              <a:pPr/>
              <a:t>‹#›</a:t>
            </a:fld>
            <a:endParaRPr lang="en-US" altLang="en-US"/>
          </a:p>
        </p:txBody>
      </p:sp>
    </p:spTree>
    <p:extLst>
      <p:ext uri="{BB962C8B-B14F-4D97-AF65-F5344CB8AC3E}">
        <p14:creationId xmlns:p14="http://schemas.microsoft.com/office/powerpoint/2010/main" val="318492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9F6C96-63CB-6693-DDB4-170CBFF2F5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D7CF75-B56E-5818-68A7-CFB6978371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CD4534-F6A9-EE75-9019-C523C97EE03B}"/>
              </a:ext>
            </a:extLst>
          </p:cNvPr>
          <p:cNvSpPr>
            <a:spLocks noGrp="1" noChangeArrowheads="1"/>
          </p:cNvSpPr>
          <p:nvPr>
            <p:ph type="sldNum" sz="quarter" idx="12"/>
          </p:nvPr>
        </p:nvSpPr>
        <p:spPr>
          <a:ln/>
        </p:spPr>
        <p:txBody>
          <a:bodyPr/>
          <a:lstStyle>
            <a:lvl1pPr>
              <a:defRPr/>
            </a:lvl1pPr>
          </a:lstStyle>
          <a:p>
            <a:fld id="{12588DCF-124A-46D8-942E-28CC589FFD16}" type="slidenum">
              <a:rPr lang="en-US" altLang="en-US"/>
              <a:pPr/>
              <a:t>‹#›</a:t>
            </a:fld>
            <a:endParaRPr lang="en-US" altLang="en-US"/>
          </a:p>
        </p:txBody>
      </p:sp>
    </p:spTree>
    <p:extLst>
      <p:ext uri="{BB962C8B-B14F-4D97-AF65-F5344CB8AC3E}">
        <p14:creationId xmlns:p14="http://schemas.microsoft.com/office/powerpoint/2010/main" val="31594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E09360-B5AF-45CB-9DD8-3157D05548B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470E1D2-B22C-853F-BA61-A674EBAC921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5BA3A-5F63-8EB6-B6FB-17B20A4348E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Cambria" panose="02040503050406030204" pitchFamily="18" charset="0"/>
              </a:defRPr>
            </a:lvl1pPr>
          </a:lstStyle>
          <a:p>
            <a:pPr>
              <a:defRPr/>
            </a:pPr>
            <a:endParaRPr lang="en-US"/>
          </a:p>
        </p:txBody>
      </p:sp>
      <p:sp>
        <p:nvSpPr>
          <p:cNvPr id="1029" name="Rectangle 5">
            <a:extLst>
              <a:ext uri="{FF2B5EF4-FFF2-40B4-BE49-F238E27FC236}">
                <a16:creationId xmlns:a16="http://schemas.microsoft.com/office/drawing/2014/main" id="{DD2FFC3A-1D49-137F-30BD-FB5E21C18D2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Cambria" panose="02040503050406030204" pitchFamily="18" charset="0"/>
              </a:defRPr>
            </a:lvl1pPr>
          </a:lstStyle>
          <a:p>
            <a:pPr>
              <a:defRPr/>
            </a:pPr>
            <a:endParaRPr lang="en-US"/>
          </a:p>
        </p:txBody>
      </p:sp>
      <p:sp>
        <p:nvSpPr>
          <p:cNvPr id="1030" name="Rectangle 6">
            <a:extLst>
              <a:ext uri="{FF2B5EF4-FFF2-40B4-BE49-F238E27FC236}">
                <a16:creationId xmlns:a16="http://schemas.microsoft.com/office/drawing/2014/main" id="{0D588FD4-279C-E4CF-060E-564D2821425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Cambria" panose="02040503050406030204" pitchFamily="18" charset="0"/>
              </a:defRPr>
            </a:lvl1pPr>
          </a:lstStyle>
          <a:p>
            <a:fld id="{A6385451-F4BD-4F4D-8735-9CC4BCA844B7}"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Cambria" panose="02040503050406030204"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mbria" panose="02040503050406030204" pitchFamily="18"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mbria" panose="02040503050406030204" pitchFamily="18" charset="0"/>
        </a:defRPr>
      </a:lvl2pPr>
      <a:lvl3pPr marL="1143000" indent="-228600" algn="l" rtl="0" eaLnBrk="0" fontAlgn="base" hangingPunct="0">
        <a:spcBef>
          <a:spcPct val="20000"/>
        </a:spcBef>
        <a:spcAft>
          <a:spcPct val="0"/>
        </a:spcAft>
        <a:buChar char="•"/>
        <a:defRPr sz="2400">
          <a:solidFill>
            <a:schemeClr val="tx1"/>
          </a:solidFill>
          <a:latin typeface="Cambria" panose="02040503050406030204" pitchFamily="18" charset="0"/>
        </a:defRPr>
      </a:lvl3pPr>
      <a:lvl4pPr marL="1600200" indent="-228600" algn="l" rtl="0" eaLnBrk="0" fontAlgn="base" hangingPunct="0">
        <a:spcBef>
          <a:spcPct val="20000"/>
        </a:spcBef>
        <a:spcAft>
          <a:spcPct val="0"/>
        </a:spcAft>
        <a:buChar char="–"/>
        <a:defRPr sz="2000">
          <a:solidFill>
            <a:schemeClr val="tx1"/>
          </a:solidFill>
          <a:latin typeface="Cambria" panose="02040503050406030204" pitchFamily="18" charset="0"/>
        </a:defRPr>
      </a:lvl4pPr>
      <a:lvl5pPr marL="2057400" indent="-228600" algn="l" rtl="0" eaLnBrk="0" fontAlgn="base" hangingPunct="0">
        <a:spcBef>
          <a:spcPct val="20000"/>
        </a:spcBef>
        <a:spcAft>
          <a:spcPct val="0"/>
        </a:spcAft>
        <a:buChar char="»"/>
        <a:defRPr sz="2000">
          <a:solidFill>
            <a:schemeClr val="tx1"/>
          </a:solidFill>
          <a:latin typeface="Cambria" panose="020405030504060302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1497699B-48B7-4073-9405-3FCDD293372A}" type="datetimeFigureOut">
              <a:rPr lang="en-US" smtClean="0"/>
              <a:pPr/>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F412258D-D283-47C4-A79F-AC09609C2C18}" type="slidenum">
              <a:rPr lang="en-US" smtClean="0"/>
              <a:pPr/>
              <a:t>‹#›</a:t>
            </a:fld>
            <a:endParaRPr lang="en-US"/>
          </a:p>
        </p:txBody>
      </p:sp>
    </p:spTree>
    <p:extLst>
      <p:ext uri="{BB962C8B-B14F-4D97-AF65-F5344CB8AC3E}">
        <p14:creationId xmlns:p14="http://schemas.microsoft.com/office/powerpoint/2010/main" val="2793093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fld id="{B14F94E7-8F50-4C84-8C76-9634379C55B4}" type="datetimeFigureOut">
              <a:rPr lang="en-US" smtClean="0">
                <a:solidFill>
                  <a:prstClr val="black">
                    <a:tint val="75000"/>
                  </a:prstClr>
                </a:solidFill>
              </a:rPr>
              <a:pPr eaLnBrk="1" fontAlgn="auto" hangingPunct="1">
                <a:spcBef>
                  <a:spcPts val="0"/>
                </a:spcBef>
                <a:spcAft>
                  <a:spcPts val="0"/>
                </a:spcAft>
                <a:def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pPr eaLnBrk="1" fontAlgn="auto" hangingPunct="1">
              <a:spcBef>
                <a:spcPts val="0"/>
              </a:spcBef>
              <a:spcAft>
                <a:spcPts val="0"/>
              </a:spcAft>
              <a:defRPr/>
            </a:pPr>
            <a:fld id="{AF1EA0DA-45E1-42BD-8B0A-C2C566B0168C}" type="slidenum">
              <a:rPr lang="en-US" smtClean="0">
                <a:solidFill>
                  <a:prstClr val="black">
                    <a:tint val="75000"/>
                  </a:prstClr>
                </a:solidFill>
              </a:rPr>
              <a:pPr eaLnBrk="1" fontAlgn="auto" hangingPunct="1">
                <a:spcBef>
                  <a:spcPts val="0"/>
                </a:spcBef>
                <a:spcAft>
                  <a:spcPts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218113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9A217F71-3C0C-4A8B-9EB8-468D9DF93E3D}" type="datetimeFigureOut">
              <a:rPr lang="en-US" smtClean="0"/>
              <a:pPr/>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0AAB7887-A174-49A6-A52C-1DDCFB9EFD59}" type="slidenum">
              <a:rPr lang="en-US" smtClean="0"/>
              <a:pPr/>
              <a:t>‹#›</a:t>
            </a:fld>
            <a:endParaRPr lang="en-US"/>
          </a:p>
        </p:txBody>
      </p:sp>
    </p:spTree>
    <p:extLst>
      <p:ext uri="{BB962C8B-B14F-4D97-AF65-F5344CB8AC3E}">
        <p14:creationId xmlns:p14="http://schemas.microsoft.com/office/powerpoint/2010/main" val="16647847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9.png"/><Relationship Id="rId7" Type="http://schemas.openxmlformats.org/officeDocument/2006/relationships/image" Target="../media/image44.wmf"/><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oleObject" Target="../embeddings/oleObject2.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5.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8.wmf"/><Relationship Id="rId5" Type="http://schemas.openxmlformats.org/officeDocument/2006/relationships/oleObject" Target="../embeddings/oleObject6.bin"/><Relationship Id="rId4" Type="http://schemas.openxmlformats.org/officeDocument/2006/relationships/image" Target="../media/image47.wmf"/></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53.wmf"/><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0.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52.wmf"/><Relationship Id="rId4" Type="http://schemas.openxmlformats.org/officeDocument/2006/relationships/image" Target="../media/image49.wmf"/><Relationship Id="rId9" Type="http://schemas.openxmlformats.org/officeDocument/2006/relationships/oleObject" Target="../embeddings/oleObject10.bin"/><Relationship Id="rId14" Type="http://schemas.openxmlformats.org/officeDocument/2006/relationships/image" Target="../media/image54.wmf"/></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wmf"/><Relationship Id="rId5" Type="http://schemas.openxmlformats.org/officeDocument/2006/relationships/oleObject" Target="../embeddings/oleObject14.bin"/><Relationship Id="rId4" Type="http://schemas.openxmlformats.org/officeDocument/2006/relationships/image" Target="../media/image58.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61.png"/><Relationship Id="rId7" Type="http://schemas.openxmlformats.org/officeDocument/2006/relationships/image" Target="../media/image63.wmf"/><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oleObject" Target="../embeddings/oleObject17.bin"/><Relationship Id="rId11" Type="http://schemas.openxmlformats.org/officeDocument/2006/relationships/image" Target="../media/image65.wmf"/><Relationship Id="rId5" Type="http://schemas.openxmlformats.org/officeDocument/2006/relationships/image" Target="../media/image62.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64.wm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9.png"/><Relationship Id="rId5" Type="http://schemas.openxmlformats.org/officeDocument/2006/relationships/image" Target="../media/image66.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0.wmf"/><Relationship Id="rId5" Type="http://schemas.openxmlformats.org/officeDocument/2006/relationships/oleObject" Target="../embeddings/oleObject21.bin"/><Relationship Id="rId10" Type="http://schemas.openxmlformats.org/officeDocument/2006/relationships/image" Target="../media/image72.wmf"/><Relationship Id="rId4" Type="http://schemas.openxmlformats.org/officeDocument/2006/relationships/image" Target="../media/image69.wmf"/><Relationship Id="rId9"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7.png"/><Relationship Id="rId5" Type="http://schemas.openxmlformats.org/officeDocument/2006/relationships/image" Target="../media/image39.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1.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3"/><Relationship Id="rId7" Type="http://schemas.openxmlformats.org/officeDocument/2006/relationships/image" Target="../media/image7.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7.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3.xml"/><Relationship Id="rId7" Type="http://schemas.openxmlformats.org/officeDocument/2006/relationships/image" Target="../media/image81.png"/><Relationship Id="rId2" Type="http://schemas.openxmlformats.org/officeDocument/2006/relationships/audio" Target="../media/media7.mp3"/><Relationship Id="rId1" Type="http://schemas.microsoft.com/office/2007/relationships/media" Target="../media/media7.mp3"/><Relationship Id="rId6" Type="http://schemas.microsoft.com/office/2007/relationships/hdphoto" Target="../media/hdphoto1.wdp"/><Relationship Id="rId5" Type="http://schemas.openxmlformats.org/officeDocument/2006/relationships/image" Target="../media/image80.png"/><Relationship Id="rId4" Type="http://schemas.openxmlformats.org/officeDocument/2006/relationships/image" Target="../media/image79.gif"/><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4.wav"/><Relationship Id="rId7" Type="http://schemas.openxmlformats.org/officeDocument/2006/relationships/image" Target="../media/image8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audio" Target="../media/audio6.wav"/><Relationship Id="rId10" Type="http://schemas.openxmlformats.org/officeDocument/2006/relationships/image" Target="../media/image86.png"/><Relationship Id="rId4" Type="http://schemas.openxmlformats.org/officeDocument/2006/relationships/audio" Target="../media/audio5.wav"/><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4.wav"/><Relationship Id="rId7" Type="http://schemas.openxmlformats.org/officeDocument/2006/relationships/image" Target="../media/image8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audio" Target="../media/audio6.wav"/><Relationship Id="rId10" Type="http://schemas.openxmlformats.org/officeDocument/2006/relationships/image" Target="../media/image86.png"/><Relationship Id="rId4" Type="http://schemas.openxmlformats.org/officeDocument/2006/relationships/audio" Target="../media/audio5.wav"/><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4.wav"/><Relationship Id="rId7" Type="http://schemas.openxmlformats.org/officeDocument/2006/relationships/image" Target="../media/image8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audio" Target="../media/audio6.wav"/><Relationship Id="rId10" Type="http://schemas.openxmlformats.org/officeDocument/2006/relationships/image" Target="../media/image86.png"/><Relationship Id="rId4" Type="http://schemas.openxmlformats.org/officeDocument/2006/relationships/audio" Target="../media/audio5.wav"/><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0.png"/><Relationship Id="rId3" Type="http://schemas.openxmlformats.org/officeDocument/2006/relationships/audio" Target="../media/audio5.wav"/><Relationship Id="rId7" Type="http://schemas.openxmlformats.org/officeDocument/2006/relationships/image" Target="../media/image83.png"/><Relationship Id="rId12" Type="http://schemas.openxmlformats.org/officeDocument/2006/relationships/image" Target="../media/image89.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82.PNG"/><Relationship Id="rId11" Type="http://schemas.openxmlformats.org/officeDocument/2006/relationships/image" Target="../media/image88.png"/><Relationship Id="rId5" Type="http://schemas.openxmlformats.org/officeDocument/2006/relationships/audio" Target="../media/audio4.wav"/><Relationship Id="rId15" Type="http://schemas.openxmlformats.org/officeDocument/2006/relationships/image" Target="../media/image87.png"/><Relationship Id="rId10" Type="http://schemas.openxmlformats.org/officeDocument/2006/relationships/image" Target="../media/image86.png"/><Relationship Id="rId4" Type="http://schemas.openxmlformats.org/officeDocument/2006/relationships/audio" Target="../media/audio6.wav"/><Relationship Id="rId9" Type="http://schemas.openxmlformats.org/officeDocument/2006/relationships/image" Target="../media/image85.png"/><Relationship Id="rId1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4.wav"/><Relationship Id="rId7" Type="http://schemas.openxmlformats.org/officeDocument/2006/relationships/image" Target="../media/image83.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audio" Target="../media/audio6.wav"/><Relationship Id="rId10" Type="http://schemas.openxmlformats.org/officeDocument/2006/relationships/image" Target="../media/image86.png"/><Relationship Id="rId4" Type="http://schemas.openxmlformats.org/officeDocument/2006/relationships/audio" Target="../media/audio5.wav"/><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97.wmf"/><Relationship Id="rId3" Type="http://schemas.openxmlformats.org/officeDocument/2006/relationships/image" Target="../media/image92.emf"/><Relationship Id="rId7" Type="http://schemas.openxmlformats.org/officeDocument/2006/relationships/image" Target="../media/image94.wmf"/><Relationship Id="rId12" Type="http://schemas.openxmlformats.org/officeDocument/2006/relationships/oleObject" Target="../embeddings/oleObject28.bin"/><Relationship Id="rId2" Type="http://schemas.openxmlformats.org/officeDocument/2006/relationships/oleObject" Target="../embeddings/oleObject24.bin"/><Relationship Id="rId1" Type="http://schemas.openxmlformats.org/officeDocument/2006/relationships/slideLayout" Target="../slideLayouts/slideLayout13.xml"/><Relationship Id="rId6" Type="http://schemas.openxmlformats.org/officeDocument/2006/relationships/oleObject" Target="../embeddings/oleObject26.bin"/><Relationship Id="rId11" Type="http://schemas.microsoft.com/office/2007/relationships/hdphoto" Target="../media/hdphoto3.wdp"/><Relationship Id="rId5" Type="http://schemas.openxmlformats.org/officeDocument/2006/relationships/image" Target="../media/image93.emf"/><Relationship Id="rId15" Type="http://schemas.openxmlformats.org/officeDocument/2006/relationships/image" Target="../media/image98.wmf"/><Relationship Id="rId10" Type="http://schemas.openxmlformats.org/officeDocument/2006/relationships/image" Target="../media/image96.png"/><Relationship Id="rId4" Type="http://schemas.openxmlformats.org/officeDocument/2006/relationships/oleObject" Target="../embeddings/oleObject25.bin"/><Relationship Id="rId9" Type="http://schemas.openxmlformats.org/officeDocument/2006/relationships/image" Target="../media/image95.emf"/><Relationship Id="rId14" Type="http://schemas.openxmlformats.org/officeDocument/2006/relationships/oleObject" Target="../embeddings/oleObject29.bin"/></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mp3"/><Relationship Id="rId7" Type="http://schemas.openxmlformats.org/officeDocument/2006/relationships/image" Target="../media/image12.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104.wmf"/><Relationship Id="rId3" Type="http://schemas.openxmlformats.org/officeDocument/2006/relationships/image" Target="../media/image99.wmf"/><Relationship Id="rId7" Type="http://schemas.openxmlformats.org/officeDocument/2006/relationships/image" Target="../media/image101.wmf"/><Relationship Id="rId12" Type="http://schemas.openxmlformats.org/officeDocument/2006/relationships/oleObject" Target="../embeddings/oleObject35.bin"/><Relationship Id="rId2" Type="http://schemas.openxmlformats.org/officeDocument/2006/relationships/oleObject" Target="../embeddings/oleObject30.bin"/><Relationship Id="rId1" Type="http://schemas.openxmlformats.org/officeDocument/2006/relationships/slideLayout" Target="../slideLayouts/slideLayout13.xml"/><Relationship Id="rId6" Type="http://schemas.openxmlformats.org/officeDocument/2006/relationships/oleObject" Target="../embeddings/oleObject32.bin"/><Relationship Id="rId11" Type="http://schemas.openxmlformats.org/officeDocument/2006/relationships/image" Target="../media/image103.wmf"/><Relationship Id="rId5" Type="http://schemas.openxmlformats.org/officeDocument/2006/relationships/image" Target="../media/image100.wmf"/><Relationship Id="rId10" Type="http://schemas.openxmlformats.org/officeDocument/2006/relationships/oleObject" Target="../embeddings/oleObject34.bin"/><Relationship Id="rId4" Type="http://schemas.openxmlformats.org/officeDocument/2006/relationships/oleObject" Target="../embeddings/oleObject31.bin"/><Relationship Id="rId9" Type="http://schemas.openxmlformats.org/officeDocument/2006/relationships/image" Target="../media/image102.wmf"/></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mp3"/><Relationship Id="rId7" Type="http://schemas.openxmlformats.org/officeDocument/2006/relationships/image" Target="../media/image15.png"/><Relationship Id="rId12"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gif"/><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9.png"/><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gif"/><Relationship Id="rId3" Type="http://schemas.microsoft.com/office/2007/relationships/media" Target="../media/media4.mp3"/><Relationship Id="rId7" Type="http://schemas.openxmlformats.org/officeDocument/2006/relationships/slideLayout" Target="../slideLayouts/slideLayout12.xml"/><Relationship Id="rId12" Type="http://schemas.openxmlformats.org/officeDocument/2006/relationships/image" Target="../media/image24.gif"/><Relationship Id="rId17" Type="http://schemas.openxmlformats.org/officeDocument/2006/relationships/image" Target="../media/image10.gif"/><Relationship Id="rId2" Type="http://schemas.openxmlformats.org/officeDocument/2006/relationships/audio" Target="../media/media3.mp3"/><Relationship Id="rId16" Type="http://schemas.openxmlformats.org/officeDocument/2006/relationships/image" Target="../media/image9.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4.gif"/><Relationship Id="rId5" Type="http://schemas.microsoft.com/office/2007/relationships/media" Target="../media/media1.mp3"/><Relationship Id="rId1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2.png"/><Relationship Id="rId1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descr="n185 Fb Thu Huong Pham">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1" name="Picture 70" descr="n185 Fb Thu Huong Pham">
            <a:extLst>
              <a:ext uri="{FF2B5EF4-FFF2-40B4-BE49-F238E27FC236}">
                <a16:creationId xmlns:a16="http://schemas.microsoft.com/office/drawing/2014/main" id="{43BE513A-1231-5B1A-4859-ECFF605CA04B}"/>
              </a:ext>
            </a:extLst>
          </p:cNvPr>
          <p:cNvPicPr>
            <a:picLocks noChangeAspect="1"/>
          </p:cNvPicPr>
          <p:nvPr/>
        </p:nvPicPr>
        <p:blipFill rotWithShape="1">
          <a:blip r:embed="rId3">
            <a:alphaModFix amt="50000"/>
          </a:blip>
          <a:srcRect l="2" t="28314" r="-3"/>
          <a:stretch/>
        </p:blipFill>
        <p:spPr>
          <a:xfrm>
            <a:off x="20" y="0"/>
            <a:ext cx="12188931" cy="6858000"/>
          </a:xfrm>
          <a:prstGeom prst="rect">
            <a:avLst/>
          </a:prstGeom>
        </p:spPr>
      </p:pic>
      <p:sp>
        <p:nvSpPr>
          <p:cNvPr id="6" name="TextBox 5" descr="n185 Fb Thu Huong Pham">
            <a:extLst>
              <a:ext uri="{FF2B5EF4-FFF2-40B4-BE49-F238E27FC236}">
                <a16:creationId xmlns:a16="http://schemas.microsoft.com/office/drawing/2014/main" id="{37D14535-DED3-FB5C-F5A6-697025188ED2}"/>
              </a:ext>
            </a:extLst>
          </p:cNvPr>
          <p:cNvSpPr txBox="1"/>
          <p:nvPr/>
        </p:nvSpPr>
        <p:spPr>
          <a:xfrm>
            <a:off x="1527048" y="1124712"/>
            <a:ext cx="9144000" cy="3063240"/>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sz="6600" b="1">
                <a:ln>
                  <a:solidFill>
                    <a:sysClr val="windowText" lastClr="000000"/>
                  </a:solidFill>
                </a:ln>
                <a:solidFill>
                  <a:schemeClr val="bg1"/>
                </a:solidFill>
                <a:latin typeface="Cambria" panose="02040503050406030204" pitchFamily="18" charset="0"/>
                <a:ea typeface="+mj-ea"/>
                <a:cs typeface="+mj-cs"/>
              </a:rPr>
              <a:t>Chào mừng quý thầy cô đến dự giờ thăm lớp</a:t>
            </a:r>
          </a:p>
        </p:txBody>
      </p:sp>
      <p:sp>
        <p:nvSpPr>
          <p:cNvPr id="78" name="sketchy box" descr="n185 Fb Thu Huong Pham">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80" name="sketchy line" descr="n185 Fb Thu Huong Pham">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Tree>
    <p:extLst>
      <p:ext uri="{BB962C8B-B14F-4D97-AF65-F5344CB8AC3E}">
        <p14:creationId xmlns:p14="http://schemas.microsoft.com/office/powerpoint/2010/main" val="48162654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descr="n185 Fb Thu Huong Pham"/>
          <p:cNvSpPr txBox="1"/>
          <p:nvPr/>
        </p:nvSpPr>
        <p:spPr>
          <a:xfrm>
            <a:off x="2406651" y="1007947"/>
            <a:ext cx="75183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giữa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gì?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2402434" y="5407254"/>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LỰC HẤP DẪN</a:t>
            </a:r>
          </a:p>
        </p:txBody>
      </p:sp>
      <p:sp>
        <p:nvSpPr>
          <p:cNvPr id="43" name="TextBox 42" descr="n185 Fb Thu Huong Pham"/>
          <p:cNvSpPr txBox="1"/>
          <p:nvPr/>
        </p:nvSpPr>
        <p:spPr>
          <a:xfrm>
            <a:off x="2516734" y="6060640"/>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LỰC COULOMB</a:t>
            </a:r>
          </a:p>
        </p:txBody>
      </p:sp>
      <p:sp>
        <p:nvSpPr>
          <p:cNvPr id="32" name="Rectangle 31" descr="n185 Fb Thu Huong Pham"/>
          <p:cNvSpPr/>
          <p:nvPr/>
        </p:nvSpPr>
        <p:spPr>
          <a:xfrm>
            <a:off x="5295900" y="5350104"/>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5295900" y="6022540"/>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sp>
            <p:nvSpPr>
              <p:cNvPr id="34" name="Rectangle 33" descr="n185 Fb Thu Huong Pham"/>
              <p:cNvSpPr/>
              <p:nvPr/>
            </p:nvSpPr>
            <p:spPr>
              <a:xfrm>
                <a:off x="4933951" y="5343061"/>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34" name="Rectangle 33" descr="n185 Fb Thu Huong Pham"/>
              <p:cNvSpPr>
                <a:spLocks noRot="1" noChangeAspect="1" noMove="1" noResize="1" noEditPoints="1" noAdjustHandles="1" noChangeArrowheads="1" noChangeShapeType="1" noTextEdit="1"/>
              </p:cNvSpPr>
              <p:nvPr/>
            </p:nvSpPr>
            <p:spPr>
              <a:xfrm>
                <a:off x="4933951" y="5343061"/>
                <a:ext cx="907621" cy="523220"/>
              </a:xfrm>
              <a:prstGeom prst="rect">
                <a:avLst/>
              </a:prstGeom>
              <a:blipFill>
                <a:blip r:embed="rId2"/>
                <a:stretch>
                  <a:fillRect/>
                </a:stretch>
              </a:blipFill>
            </p:spPr>
            <p:txBody>
              <a:bodyPr/>
              <a:lstStyle/>
              <a:p>
                <a:r>
                  <a:rPr lang="en-US">
                    <a:noFill/>
                  </a:rPr>
                  <a:t> </a:t>
                </a:r>
              </a:p>
            </p:txBody>
          </p:sp>
        </mc:Fallback>
      </mc:AlternateContent>
      <p:sp>
        <p:nvSpPr>
          <p:cNvPr id="26" name="TextBox 25" descr="n185 Fb Thu Huong Pham"/>
          <p:cNvSpPr txBox="1"/>
          <p:nvPr/>
        </p:nvSpPr>
        <p:spPr>
          <a:xfrm>
            <a:off x="6621347" y="5384740"/>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LỰC HẤP DẪN</a:t>
            </a:r>
          </a:p>
        </p:txBody>
      </p:sp>
      <p:sp>
        <p:nvSpPr>
          <p:cNvPr id="27" name="TextBox 26" descr="n185 Fb Thu Huong Pham"/>
          <p:cNvSpPr txBox="1"/>
          <p:nvPr/>
        </p:nvSpPr>
        <p:spPr>
          <a:xfrm>
            <a:off x="6735647" y="6038126"/>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LỰC COULOMB</a:t>
            </a:r>
          </a:p>
        </p:txBody>
      </p:sp>
      <p:sp>
        <p:nvSpPr>
          <p:cNvPr id="28" name="Rectangle 27" descr="n185 Fb Thu Huong Pham"/>
          <p:cNvSpPr/>
          <p:nvPr/>
        </p:nvSpPr>
        <p:spPr>
          <a:xfrm>
            <a:off x="9514813" y="5327590"/>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29" name="Rectangle 28" descr="n185 Fb Thu Huong Pham"/>
          <p:cNvSpPr/>
          <p:nvPr/>
        </p:nvSpPr>
        <p:spPr>
          <a:xfrm>
            <a:off x="9514813" y="600002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sp>
            <p:nvSpPr>
              <p:cNvPr id="30" name="Rectangle 29" descr="n185 Fb Thu Huong Pham"/>
              <p:cNvSpPr/>
              <p:nvPr/>
            </p:nvSpPr>
            <p:spPr>
              <a:xfrm>
                <a:off x="9152864" y="600734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30" name="Rectangle 29" descr="n185 Fb Thu Huong Pham"/>
              <p:cNvSpPr>
                <a:spLocks noRot="1" noChangeAspect="1" noMove="1" noResize="1" noEditPoints="1" noAdjustHandles="1" noChangeArrowheads="1" noChangeShapeType="1" noTextEdit="1"/>
              </p:cNvSpPr>
              <p:nvPr/>
            </p:nvSpPr>
            <p:spPr>
              <a:xfrm>
                <a:off x="9152864" y="6007347"/>
                <a:ext cx="907621" cy="523220"/>
              </a:xfrm>
              <a:prstGeom prst="rect">
                <a:avLst/>
              </a:prstGeom>
              <a:blipFill>
                <a:blip r:embed="rId3"/>
                <a:stretch>
                  <a:fillRect/>
                </a:stretch>
              </a:blipFill>
            </p:spPr>
            <p:txBody>
              <a:bodyPr/>
              <a:lstStyle/>
              <a:p>
                <a:r>
                  <a:rPr lang="en-US">
                    <a:noFill/>
                  </a:rPr>
                  <a:t> </a:t>
                </a:r>
              </a:p>
            </p:txBody>
          </p:sp>
        </mc:Fallback>
      </mc:AlternateContent>
      <p:sp>
        <p:nvSpPr>
          <p:cNvPr id="3" name="Rectangle 2" descr="n185 Fb Thu Huong Pham">
            <a:extLst>
              <a:ext uri="{FF2B5EF4-FFF2-40B4-BE49-F238E27FC236}">
                <a16:creationId xmlns:a16="http://schemas.microsoft.com/office/drawing/2014/main" id="{E50CF6B8-CE76-03A9-9403-A414A35BFDD7}"/>
              </a:ext>
            </a:extLst>
          </p:cNvPr>
          <p:cNvSpPr/>
          <p:nvPr/>
        </p:nvSpPr>
        <p:spPr>
          <a:xfrm>
            <a:off x="408521" y="4534689"/>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4" name="Rectangle 3" descr="n185 Fb Thu Huong Pham">
            <a:extLst>
              <a:ext uri="{FF2B5EF4-FFF2-40B4-BE49-F238E27FC236}">
                <a16:creationId xmlns:a16="http://schemas.microsoft.com/office/drawing/2014/main" id="{ECF562B8-6DE3-C18C-C89D-75857A090933}"/>
              </a:ext>
            </a:extLst>
          </p:cNvPr>
          <p:cNvSpPr/>
          <p:nvPr/>
        </p:nvSpPr>
        <p:spPr>
          <a:xfrm>
            <a:off x="6122483" y="4555591"/>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Arial" panose="020B0604020202020204" pitchFamily="34" charset="0"/>
            </a:endParaRPr>
          </a:p>
        </p:txBody>
      </p:sp>
      <p:pic>
        <p:nvPicPr>
          <p:cNvPr id="5" name="Picture 4" descr="n185 Fb Thu Huong Pham">
            <a:extLst>
              <a:ext uri="{FF2B5EF4-FFF2-40B4-BE49-F238E27FC236}">
                <a16:creationId xmlns:a16="http://schemas.microsoft.com/office/drawing/2014/main" id="{15D3F87D-E325-5563-BCF4-D61ED0230E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4151" y="1903096"/>
            <a:ext cx="3987800" cy="2550160"/>
          </a:xfrm>
          <a:prstGeom prst="rect">
            <a:avLst/>
          </a:prstGeom>
          <a:noFill/>
          <a:ln>
            <a:noFill/>
          </a:ln>
        </p:spPr>
      </p:pic>
      <p:pic>
        <p:nvPicPr>
          <p:cNvPr id="6" name="Picture 5" descr="n185 Fb Thu Huong Pham">
            <a:extLst>
              <a:ext uri="{FF2B5EF4-FFF2-40B4-BE49-F238E27FC236}">
                <a16:creationId xmlns:a16="http://schemas.microsoft.com/office/drawing/2014/main" id="{1DD904CB-BD79-CFF5-77F3-4DD18B6D039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5449" y="1983741"/>
            <a:ext cx="3962400" cy="2469515"/>
          </a:xfrm>
          <a:prstGeom prst="rect">
            <a:avLst/>
          </a:prstGeom>
          <a:noFill/>
          <a:ln>
            <a:noFill/>
          </a:ln>
        </p:spPr>
      </p:pic>
      <p:sp>
        <p:nvSpPr>
          <p:cNvPr id="7" name="TextBox 6" descr="n185 Fb Thu Huong Pham">
            <a:extLst>
              <a:ext uri="{FF2B5EF4-FFF2-40B4-BE49-F238E27FC236}">
                <a16:creationId xmlns:a16="http://schemas.microsoft.com/office/drawing/2014/main" id="{BEF6973B-C66F-19D9-595C-5CB0F01C2630}"/>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8" name="Picture 2" descr="n185 Fb Thu Huong Pham">
            <a:extLst>
              <a:ext uri="{FF2B5EF4-FFF2-40B4-BE49-F238E27FC236}">
                <a16:creationId xmlns:a16="http://schemas.microsoft.com/office/drawing/2014/main" id="{65C1D3ED-B7C7-16A5-9BE8-FED23C338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47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descr="n185 Fb Thu Huong Pham"/>
          <p:cNvSpPr txBox="1"/>
          <p:nvPr/>
        </p:nvSpPr>
        <p:spPr>
          <a:xfrm>
            <a:off x="1083213" y="950797"/>
            <a:ext cx="1004433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truyền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giữa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gì?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2402433" y="5350983"/>
            <a:ext cx="28240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TRỌNG TRƯỜNG</a:t>
            </a:r>
          </a:p>
        </p:txBody>
      </p:sp>
      <p:sp>
        <p:nvSpPr>
          <p:cNvPr id="43" name="TextBox 42" descr="n185 Fb Thu Huong Pham"/>
          <p:cNvSpPr txBox="1"/>
          <p:nvPr/>
        </p:nvSpPr>
        <p:spPr>
          <a:xfrm>
            <a:off x="2402434" y="6004369"/>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ĐIỆN TRƯỜNG</a:t>
            </a:r>
          </a:p>
        </p:txBody>
      </p:sp>
      <p:sp>
        <p:nvSpPr>
          <p:cNvPr id="32" name="Rectangle 31" descr="n185 Fb Thu Huong Pham"/>
          <p:cNvSpPr/>
          <p:nvPr/>
        </p:nvSpPr>
        <p:spPr>
          <a:xfrm>
            <a:off x="5295900" y="5293833"/>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5295900" y="5966269"/>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sp>
            <p:nvSpPr>
              <p:cNvPr id="34" name="Rectangle 33" descr="n185 Fb Thu Huong Pham"/>
              <p:cNvSpPr/>
              <p:nvPr/>
            </p:nvSpPr>
            <p:spPr>
              <a:xfrm>
                <a:off x="4933951" y="5286790"/>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34" name="Rectangle 33" descr="n185 Fb Thu Huong Pham"/>
              <p:cNvSpPr>
                <a:spLocks noRot="1" noChangeAspect="1" noMove="1" noResize="1" noEditPoints="1" noAdjustHandles="1" noChangeArrowheads="1" noChangeShapeType="1" noTextEdit="1"/>
              </p:cNvSpPr>
              <p:nvPr/>
            </p:nvSpPr>
            <p:spPr>
              <a:xfrm>
                <a:off x="4933951" y="5286790"/>
                <a:ext cx="907621" cy="523220"/>
              </a:xfrm>
              <a:prstGeom prst="rect">
                <a:avLst/>
              </a:prstGeom>
              <a:blipFill>
                <a:blip r:embed="rId2"/>
                <a:stretch>
                  <a:fillRect/>
                </a:stretch>
              </a:blipFill>
            </p:spPr>
            <p:txBody>
              <a:bodyPr/>
              <a:lstStyle/>
              <a:p>
                <a:r>
                  <a:rPr lang="en-US">
                    <a:noFill/>
                  </a:rPr>
                  <a:t> </a:t>
                </a:r>
              </a:p>
            </p:txBody>
          </p:sp>
        </mc:Fallback>
      </mc:AlternateContent>
      <p:sp>
        <p:nvSpPr>
          <p:cNvPr id="21" name="TextBox 20" descr="n185 Fb Thu Huong Pham"/>
          <p:cNvSpPr txBox="1"/>
          <p:nvPr/>
        </p:nvSpPr>
        <p:spPr>
          <a:xfrm>
            <a:off x="6650583" y="5311106"/>
            <a:ext cx="282404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TRỌNG TRƯỜNG</a:t>
            </a:r>
          </a:p>
        </p:txBody>
      </p:sp>
      <p:sp>
        <p:nvSpPr>
          <p:cNvPr id="22" name="TextBox 21" descr="n185 Fb Thu Huong Pham"/>
          <p:cNvSpPr txBox="1"/>
          <p:nvPr/>
        </p:nvSpPr>
        <p:spPr>
          <a:xfrm>
            <a:off x="6650584" y="5964492"/>
            <a:ext cx="253151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ĐIỆN TRƯỜNG</a:t>
            </a:r>
          </a:p>
        </p:txBody>
      </p:sp>
      <p:sp>
        <p:nvSpPr>
          <p:cNvPr id="23" name="Rectangle 22" descr="n185 Fb Thu Huong Pham"/>
          <p:cNvSpPr/>
          <p:nvPr/>
        </p:nvSpPr>
        <p:spPr>
          <a:xfrm>
            <a:off x="9544050" y="5253956"/>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24" name="Rectangle 23" descr="n185 Fb Thu Huong Pham"/>
          <p:cNvSpPr/>
          <p:nvPr/>
        </p:nvSpPr>
        <p:spPr>
          <a:xfrm>
            <a:off x="9544050" y="5926392"/>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sp>
            <p:nvSpPr>
              <p:cNvPr id="25" name="Rectangle 24" descr="n185 Fb Thu Huong Pham"/>
              <p:cNvSpPr/>
              <p:nvPr/>
            </p:nvSpPr>
            <p:spPr>
              <a:xfrm>
                <a:off x="9182101" y="591193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25" name="Rectangle 24" descr="n185 Fb Thu Huong Pham"/>
              <p:cNvSpPr>
                <a:spLocks noRot="1" noChangeAspect="1" noMove="1" noResize="1" noEditPoints="1" noAdjustHandles="1" noChangeArrowheads="1" noChangeShapeType="1" noTextEdit="1"/>
              </p:cNvSpPr>
              <p:nvPr/>
            </p:nvSpPr>
            <p:spPr>
              <a:xfrm>
                <a:off x="9182101" y="5911937"/>
                <a:ext cx="907621" cy="523220"/>
              </a:xfrm>
              <a:prstGeom prst="rect">
                <a:avLst/>
              </a:prstGeom>
              <a:blipFill>
                <a:blip r:embed="rId3"/>
                <a:stretch>
                  <a:fillRect/>
                </a:stretch>
              </a:blipFill>
            </p:spPr>
            <p:txBody>
              <a:bodyPr/>
              <a:lstStyle/>
              <a:p>
                <a:r>
                  <a:rPr lang="en-US">
                    <a:noFill/>
                  </a:rPr>
                  <a:t> </a:t>
                </a:r>
              </a:p>
            </p:txBody>
          </p:sp>
        </mc:Fallback>
      </mc:AlternateContent>
      <p:pic>
        <p:nvPicPr>
          <p:cNvPr id="3" name="Picture 2" descr="n185 Fb Thu Huong Pham">
            <a:extLst>
              <a:ext uri="{FF2B5EF4-FFF2-40B4-BE49-F238E27FC236}">
                <a16:creationId xmlns:a16="http://schemas.microsoft.com/office/drawing/2014/main" id="{F8067A65-AE73-496F-A164-36B679B2552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4151" y="1748348"/>
            <a:ext cx="3987800" cy="2550160"/>
          </a:xfrm>
          <a:prstGeom prst="rect">
            <a:avLst/>
          </a:prstGeom>
          <a:noFill/>
          <a:ln>
            <a:noFill/>
          </a:ln>
        </p:spPr>
      </p:pic>
      <p:pic>
        <p:nvPicPr>
          <p:cNvPr id="4" name="Picture 3" descr="n185 Fb Thu Huong Pham">
            <a:extLst>
              <a:ext uri="{FF2B5EF4-FFF2-40B4-BE49-F238E27FC236}">
                <a16:creationId xmlns:a16="http://schemas.microsoft.com/office/drawing/2014/main" id="{5429448F-3018-3B61-5185-1350EE2EF9D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5449" y="1828993"/>
            <a:ext cx="3962400" cy="2469515"/>
          </a:xfrm>
          <a:prstGeom prst="rect">
            <a:avLst/>
          </a:prstGeom>
          <a:noFill/>
          <a:ln>
            <a:noFill/>
          </a:ln>
        </p:spPr>
      </p:pic>
      <p:sp>
        <p:nvSpPr>
          <p:cNvPr id="5" name="Rectangle 4" descr="n185 Fb Thu Huong Pham">
            <a:extLst>
              <a:ext uri="{FF2B5EF4-FFF2-40B4-BE49-F238E27FC236}">
                <a16:creationId xmlns:a16="http://schemas.microsoft.com/office/drawing/2014/main" id="{2EC079FA-AD58-F7F7-1114-B53895C85C83}"/>
              </a:ext>
            </a:extLst>
          </p:cNvPr>
          <p:cNvSpPr/>
          <p:nvPr/>
        </p:nvSpPr>
        <p:spPr>
          <a:xfrm>
            <a:off x="408521" y="4534689"/>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6" name="Rectangle 5" descr="n185 Fb Thu Huong Pham">
            <a:extLst>
              <a:ext uri="{FF2B5EF4-FFF2-40B4-BE49-F238E27FC236}">
                <a16:creationId xmlns:a16="http://schemas.microsoft.com/office/drawing/2014/main" id="{38F425BD-4AAF-EC17-8208-FE3C0FA51C42}"/>
              </a:ext>
            </a:extLst>
          </p:cNvPr>
          <p:cNvSpPr/>
          <p:nvPr/>
        </p:nvSpPr>
        <p:spPr>
          <a:xfrm>
            <a:off x="6122483" y="4555591"/>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Arial" panose="020B0604020202020204" pitchFamily="34" charset="0"/>
            </a:endParaRPr>
          </a:p>
        </p:txBody>
      </p:sp>
      <p:sp>
        <p:nvSpPr>
          <p:cNvPr id="7" name="TextBox 6" descr="n185 Fb Thu Huong Pham">
            <a:extLst>
              <a:ext uri="{FF2B5EF4-FFF2-40B4-BE49-F238E27FC236}">
                <a16:creationId xmlns:a16="http://schemas.microsoft.com/office/drawing/2014/main" id="{53C73398-2B39-79B1-AE54-EB697D60C21B}"/>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8" name="Picture 2" descr="n185 Fb Thu Huong Pham">
            <a:extLst>
              <a:ext uri="{FF2B5EF4-FFF2-40B4-BE49-F238E27FC236}">
                <a16:creationId xmlns:a16="http://schemas.microsoft.com/office/drawing/2014/main" id="{05879882-C13A-604C-B562-829282102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79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185 Fb Thu Huong P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185 Fb Thu Huong Pham"/>
          <p:cNvSpPr txBox="1"/>
          <p:nvPr/>
        </p:nvSpPr>
        <p:spPr>
          <a:xfrm>
            <a:off x="0" y="2413337"/>
            <a:ext cx="12192000" cy="1015663"/>
          </a:xfrm>
          <a:prstGeom prst="rect">
            <a:avLst/>
          </a:prstGeom>
          <a:solidFill>
            <a:schemeClr val="bg1">
              <a:alpha val="7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mbria" panose="02040503050406030204" pitchFamily="18" charset="0"/>
                <a:ea typeface="+mn-ea"/>
                <a:cs typeface="Arial" panose="020B0604020202020204" pitchFamily="34" charset="0"/>
              </a:rPr>
              <a:t>BÀI 17. </a:t>
            </a:r>
            <a:r>
              <a:rPr kumimoji="0" lang="vi-VN" sz="6000" b="1" i="0" u="none" strike="noStrike" kern="1200" cap="none" spc="0" normalizeH="0" baseline="0" noProof="0">
                <a:ln>
                  <a:noFill/>
                </a:ln>
                <a:solidFill>
                  <a:srgbClr val="FF0000"/>
                </a:solidFill>
                <a:effectLst/>
                <a:uLnTx/>
                <a:uFillTx/>
                <a:latin typeface="Cambria" panose="02040503050406030204" pitchFamily="18" charset="0"/>
                <a:ea typeface="+mn-ea"/>
                <a:cs typeface="Arial" panose="020B0604020202020204" pitchFamily="34" charset="0"/>
              </a:rPr>
              <a:t>KHÁI NIỆM ĐIỆN TRƯỜNG</a:t>
            </a:r>
          </a:p>
        </p:txBody>
      </p:sp>
    </p:spTree>
    <p:extLst>
      <p:ext uri="{BB962C8B-B14F-4D97-AF65-F5344CB8AC3E}">
        <p14:creationId xmlns:p14="http://schemas.microsoft.com/office/powerpoint/2010/main" val="2765954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n185 Fb Thu Huong Pham"/>
          <p:cNvGraphicFramePr/>
          <p:nvPr>
            <p:extLst>
              <p:ext uri="{D42A27DB-BD31-4B8C-83A1-F6EECF244321}">
                <p14:modId xmlns:p14="http://schemas.microsoft.com/office/powerpoint/2010/main" val="3764082598"/>
              </p:ext>
            </p:extLst>
          </p:nvPr>
        </p:nvGraphicFramePr>
        <p:xfrm>
          <a:off x="3190874" y="720725"/>
          <a:ext cx="8467726" cy="541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descr="n185 Fb Thu Huong Pham"/>
          <p:cNvSpPr txBox="1"/>
          <p:nvPr/>
        </p:nvSpPr>
        <p:spPr>
          <a:xfrm>
            <a:off x="-457200" y="685800"/>
            <a:ext cx="3886200" cy="5323344"/>
          </a:xfrm>
          <a:prstGeom prst="ellipse">
            <a:avLst/>
          </a:prstGeom>
          <a:solidFill>
            <a:srgbClr val="C48170"/>
          </a:solidFill>
          <a:ln>
            <a:solidFill>
              <a:srgbClr val="C4817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BÀI 17. KHÁI NIỆM ĐIỆN TRƯỜNG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3419012944"/>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185 Fb Thu Huong Pham"/>
          <p:cNvPicPr>
            <a:picLocks noChangeAspect="1"/>
          </p:cNvPicPr>
          <p:nvPr/>
        </p:nvPicPr>
        <p:blipFill rotWithShape="1">
          <a:blip r:embed="rId2"/>
          <a:srcRect b="11019"/>
          <a:stretch/>
        </p:blipFill>
        <p:spPr>
          <a:xfrm>
            <a:off x="7123126" y="4478780"/>
            <a:ext cx="5068874" cy="2379220"/>
          </a:xfrm>
          <a:prstGeom prst="rect">
            <a:avLst/>
          </a:prstGeom>
        </p:spPr>
      </p:pic>
      <p:sp>
        <p:nvSpPr>
          <p:cNvPr id="9" name="Rounded Rectangular Callout 8" descr="n185 Fb Thu Huong Pham"/>
          <p:cNvSpPr/>
          <p:nvPr/>
        </p:nvSpPr>
        <p:spPr>
          <a:xfrm>
            <a:off x="2553487" y="2705112"/>
            <a:ext cx="4050234" cy="2109267"/>
          </a:xfrm>
          <a:prstGeom prst="wedgeRoundRectCallout">
            <a:avLst>
              <a:gd name="adj1" fmla="val 65239"/>
              <a:gd name="adj2" fmla="val 850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uLnTx/>
                <a:uFillTx/>
                <a:latin typeface="Cambria" panose="02040503050406030204" pitchFamily="18" charset="0"/>
                <a:ea typeface="+mn-ea"/>
                <a:cs typeface="+mn-cs"/>
              </a:rPr>
              <a:t>Hoàn thành yêu cầu Phiếu học tập </a:t>
            </a:r>
            <a:r>
              <a:rPr kumimoji="0" lang="vi-VN" sz="3600" b="0" i="0" u="none" strike="noStrike" kern="1200" cap="none" spc="0" normalizeH="0" baseline="0" noProof="0">
                <a:ln w="0"/>
                <a:solidFill>
                  <a:prstClr val="black"/>
                </a:solidFill>
                <a:effectLst/>
                <a:uLnTx/>
                <a:uFillTx/>
                <a:latin typeface="Cambria" panose="02040503050406030204" pitchFamily="18" charset="0"/>
                <a:ea typeface="+mn-ea"/>
                <a:cs typeface="+mn-cs"/>
              </a:rPr>
              <a:t>số </a:t>
            </a:r>
            <a:r>
              <a:rPr kumimoji="0" lang="en-US" sz="3600" b="0" i="0" u="none" strike="noStrike" kern="1200" cap="none" spc="0" normalizeH="0" baseline="0" noProof="0">
                <a:ln w="0"/>
                <a:solidFill>
                  <a:prstClr val="black"/>
                </a:solidFill>
                <a:effectLst/>
                <a:uLnTx/>
                <a:uFillTx/>
                <a:latin typeface="Cambria" panose="02040503050406030204" pitchFamily="18" charset="0"/>
                <a:ea typeface="+mn-ea"/>
                <a:cs typeface="+mn-cs"/>
              </a:rPr>
              <a:t>1</a:t>
            </a:r>
            <a:endParaRPr kumimoji="0" lang="en-US" sz="3600" b="0" i="0" u="none" strike="noStrike" kern="1200" cap="none" spc="0" normalizeH="0" baseline="0" noProof="0" dirty="0">
              <a:ln w="0"/>
              <a:solidFill>
                <a:prstClr val="black"/>
              </a:solidFill>
              <a:effectLst/>
              <a:uLnTx/>
              <a:uFillTx/>
              <a:latin typeface="Cambria" panose="02040503050406030204" pitchFamily="18" charset="0"/>
              <a:ea typeface="+mn-ea"/>
              <a:cs typeface="+mn-cs"/>
            </a:endParaRPr>
          </a:p>
        </p:txBody>
      </p:sp>
      <p:sp>
        <p:nvSpPr>
          <p:cNvPr id="7" name="Freeform: Shape 6" descr="n185 Fb Thu Huong Pham">
            <a:extLst>
              <a:ext uri="{FF2B5EF4-FFF2-40B4-BE49-F238E27FC236}">
                <a16:creationId xmlns:a16="http://schemas.microsoft.com/office/drawing/2014/main" id="{BD506A7B-33D4-BEBA-7E2F-2458CB9B01D8}"/>
              </a:ext>
            </a:extLst>
          </p:cNvPr>
          <p:cNvSpPr/>
          <p:nvPr/>
        </p:nvSpPr>
        <p:spPr>
          <a:xfrm>
            <a:off x="1154646" y="294652"/>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 </a:t>
            </a: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KHÁI NIỆM ĐIỆN TRƯỜNG</a:t>
            </a:r>
          </a:p>
        </p:txBody>
      </p:sp>
      <p:sp>
        <p:nvSpPr>
          <p:cNvPr id="10" name="Oval 9" descr="n185 Fb Thu Huong Pham">
            <a:extLst>
              <a:ext uri="{FF2B5EF4-FFF2-40B4-BE49-F238E27FC236}">
                <a16:creationId xmlns:a16="http://schemas.microsoft.com/office/drawing/2014/main" id="{97735263-CF7B-7607-8018-AB77609FE112}"/>
              </a:ext>
            </a:extLst>
          </p:cNvPr>
          <p:cNvSpPr/>
          <p:nvPr/>
        </p:nvSpPr>
        <p:spPr>
          <a:xfrm>
            <a:off x="477577" y="159238"/>
            <a:ext cx="1354137" cy="1354137"/>
          </a:xfrm>
          <a:prstGeom prst="ellipse">
            <a:avLst/>
          </a:prstGeom>
          <a:blipFill rotWithShape="0">
            <a:blip r:embed="rId3"/>
            <a:srcRect/>
            <a:stretch>
              <a:fillRect l="-3000" r="-3000"/>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9160400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2"/>
          <a:srcRect b="11019"/>
          <a:stretch/>
        </p:blipFill>
        <p:spPr>
          <a:xfrm>
            <a:off x="7123126" y="4478780"/>
            <a:ext cx="5068874" cy="2379220"/>
          </a:xfrm>
          <a:prstGeom prst="rect">
            <a:avLst/>
          </a:prstGeom>
        </p:spPr>
      </p:pic>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77577" y="1775758"/>
            <a:ext cx="6685224" cy="304186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1</a:t>
            </a:r>
            <a:endParaRPr kumimoji="0" lang="en-US" sz="28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Câu 1: </a:t>
            </a:r>
            <a:r>
              <a:rPr kumimoji="0" lang="vi-VN" sz="280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Điện trường là gì?</a:t>
            </a: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Câu 2:</a:t>
            </a:r>
            <a: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Nêu các tính chất cơ bản của điện trường.</a:t>
            </a:r>
          </a:p>
          <a:p>
            <a:pPr marL="0" marR="0" lvl="0" indent="0" algn="just" defTabSz="4572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Câu 3: </a:t>
            </a:r>
            <a:r>
              <a:rPr kumimoji="0" lang="vi-VN" sz="280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Môi trường nào truyền tương tác điện giữa thanh nhựa và các mẩu giấy vụn?</a:t>
            </a:r>
          </a:p>
        </p:txBody>
      </p:sp>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1154646" y="294652"/>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 </a:t>
            </a: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KHÁI NIỆM ĐIỆN TRƯỜNG</a:t>
            </a:r>
          </a:p>
        </p:txBody>
      </p:sp>
      <p:sp>
        <p:nvSpPr>
          <p:cNvPr id="3" name="Oval 2" descr="n185 Fb Thu Huong Pham">
            <a:extLst>
              <a:ext uri="{FF2B5EF4-FFF2-40B4-BE49-F238E27FC236}">
                <a16:creationId xmlns:a16="http://schemas.microsoft.com/office/drawing/2014/main" id="{FB686182-95EC-5510-CC0F-2A314BC7AA45}"/>
              </a:ext>
            </a:extLst>
          </p:cNvPr>
          <p:cNvSpPr/>
          <p:nvPr/>
        </p:nvSpPr>
        <p:spPr>
          <a:xfrm>
            <a:off x="477577" y="159238"/>
            <a:ext cx="1354137" cy="1354137"/>
          </a:xfrm>
          <a:prstGeom prst="ellipse">
            <a:avLst/>
          </a:prstGeom>
          <a:blipFill rotWithShape="0">
            <a:blip r:embed="rId3"/>
            <a:srcRect/>
            <a:stretch>
              <a:fillRect l="-3000" r="-3000"/>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grpSp>
        <p:nvGrpSpPr>
          <p:cNvPr id="5" name="Group 27" descr="n185 Fb Thu Huong Pham">
            <a:extLst>
              <a:ext uri="{FF2B5EF4-FFF2-40B4-BE49-F238E27FC236}">
                <a16:creationId xmlns:a16="http://schemas.microsoft.com/office/drawing/2014/main" id="{EA17C1F4-369A-3C9A-98E8-070AB3BD9AA4}"/>
              </a:ext>
            </a:extLst>
          </p:cNvPr>
          <p:cNvGrpSpPr>
            <a:grpSpLocks/>
          </p:cNvGrpSpPr>
          <p:nvPr/>
        </p:nvGrpSpPr>
        <p:grpSpPr bwMode="auto">
          <a:xfrm>
            <a:off x="7924800" y="2379220"/>
            <a:ext cx="1066800" cy="2438400"/>
            <a:chOff x="2880" y="2736"/>
            <a:chExt cx="672" cy="1536"/>
          </a:xfrm>
        </p:grpSpPr>
        <p:sp>
          <p:nvSpPr>
            <p:cNvPr id="8" name="Oval 10">
              <a:extLst>
                <a:ext uri="{FF2B5EF4-FFF2-40B4-BE49-F238E27FC236}">
                  <a16:creationId xmlns:a16="http://schemas.microsoft.com/office/drawing/2014/main" id="{31B5B898-B499-1B86-400E-706A6833F466}"/>
                </a:ext>
              </a:extLst>
            </p:cNvPr>
            <p:cNvSpPr>
              <a:spLocks noChangeArrowheads="1"/>
            </p:cNvSpPr>
            <p:nvPr/>
          </p:nvSpPr>
          <p:spPr bwMode="auto">
            <a:xfrm>
              <a:off x="2928" y="3600"/>
              <a:ext cx="240" cy="24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sp>
          <p:nvSpPr>
            <p:cNvPr id="9" name="Line 11">
              <a:extLst>
                <a:ext uri="{FF2B5EF4-FFF2-40B4-BE49-F238E27FC236}">
                  <a16:creationId xmlns:a16="http://schemas.microsoft.com/office/drawing/2014/main" id="{8B9BC0DD-8C3D-BC14-57D7-C44E430B5F5E}"/>
                </a:ext>
              </a:extLst>
            </p:cNvPr>
            <p:cNvSpPr>
              <a:spLocks noChangeShapeType="1"/>
            </p:cNvSpPr>
            <p:nvPr/>
          </p:nvSpPr>
          <p:spPr bwMode="auto">
            <a:xfrm flipV="1">
              <a:off x="3120" y="2880"/>
              <a:ext cx="432" cy="72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10" name="Subtitle 2">
              <a:extLst>
                <a:ext uri="{FF2B5EF4-FFF2-40B4-BE49-F238E27FC236}">
                  <a16:creationId xmlns:a16="http://schemas.microsoft.com/office/drawing/2014/main" id="{D8D341B2-5F37-5628-13D5-C7860CAC69FC}"/>
                </a:ext>
              </a:extLst>
            </p:cNvPr>
            <p:cNvSpPr>
              <a:spLocks/>
            </p:cNvSpPr>
            <p:nvPr/>
          </p:nvSpPr>
          <p:spPr bwMode="auto">
            <a:xfrm>
              <a:off x="3120" y="2736"/>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FF0000"/>
                  </a:solidFill>
                  <a:latin typeface="Cambria" panose="02040503050406030204" pitchFamily="18" charset="0"/>
                  <a:cs typeface="Times New Roman" panose="02020603050405020304" pitchFamily="18" charset="0"/>
                </a:rPr>
                <a:t>M</a:t>
              </a:r>
              <a:endParaRPr lang="en-US" altLang="en-US" sz="2000" b="1">
                <a:solidFill>
                  <a:srgbClr val="000099"/>
                </a:solidFill>
                <a:latin typeface="Cambria" panose="02040503050406030204" pitchFamily="18" charset="0"/>
                <a:cs typeface="Times New Roman" panose="02020603050405020304" pitchFamily="18" charset="0"/>
              </a:endParaRPr>
            </a:p>
          </p:txBody>
        </p:sp>
        <p:sp>
          <p:nvSpPr>
            <p:cNvPr id="11" name="Subtitle 2">
              <a:extLst>
                <a:ext uri="{FF2B5EF4-FFF2-40B4-BE49-F238E27FC236}">
                  <a16:creationId xmlns:a16="http://schemas.microsoft.com/office/drawing/2014/main" id="{4A09DBA2-E2A0-CCFD-ED24-C29B603ADA23}"/>
                </a:ext>
              </a:extLst>
            </p:cNvPr>
            <p:cNvSpPr>
              <a:spLocks/>
            </p:cNvSpPr>
            <p:nvPr/>
          </p:nvSpPr>
          <p:spPr bwMode="auto">
            <a:xfrm>
              <a:off x="2880" y="3840"/>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003366"/>
                  </a:solidFill>
                  <a:latin typeface="Cambria" panose="02040503050406030204" pitchFamily="18" charset="0"/>
                  <a:cs typeface="Times New Roman" panose="02020603050405020304" pitchFamily="18" charset="0"/>
                </a:rPr>
                <a:t>Q &gt; 0</a:t>
              </a:r>
            </a:p>
          </p:txBody>
        </p:sp>
      </p:grpSp>
      <p:grpSp>
        <p:nvGrpSpPr>
          <p:cNvPr id="12" name="Group 38" descr="n185 Fb Thu Huong Pham">
            <a:extLst>
              <a:ext uri="{FF2B5EF4-FFF2-40B4-BE49-F238E27FC236}">
                <a16:creationId xmlns:a16="http://schemas.microsoft.com/office/drawing/2014/main" id="{E91F2463-5197-4775-3F84-315858A70665}"/>
              </a:ext>
            </a:extLst>
          </p:cNvPr>
          <p:cNvGrpSpPr>
            <a:grpSpLocks/>
          </p:cNvGrpSpPr>
          <p:nvPr/>
        </p:nvGrpSpPr>
        <p:grpSpPr bwMode="auto">
          <a:xfrm>
            <a:off x="10186987" y="2380808"/>
            <a:ext cx="1752600" cy="2133600"/>
            <a:chOff x="4224" y="2784"/>
            <a:chExt cx="1104" cy="1344"/>
          </a:xfrm>
        </p:grpSpPr>
        <p:sp>
          <p:nvSpPr>
            <p:cNvPr id="13" name="Subtitle 2">
              <a:extLst>
                <a:ext uri="{FF2B5EF4-FFF2-40B4-BE49-F238E27FC236}">
                  <a16:creationId xmlns:a16="http://schemas.microsoft.com/office/drawing/2014/main" id="{574D10AB-1AEE-83BC-D570-648CE59842D8}"/>
                </a:ext>
              </a:extLst>
            </p:cNvPr>
            <p:cNvSpPr>
              <a:spLocks/>
            </p:cNvSpPr>
            <p:nvPr/>
          </p:nvSpPr>
          <p:spPr bwMode="auto">
            <a:xfrm>
              <a:off x="4896" y="2784"/>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FF0000"/>
                  </a:solidFill>
                  <a:latin typeface="Cambria" panose="02040503050406030204" pitchFamily="18" charset="0"/>
                  <a:cs typeface="Times New Roman" panose="02020603050405020304" pitchFamily="18" charset="0"/>
                </a:rPr>
                <a:t>M</a:t>
              </a:r>
              <a:endParaRPr lang="en-US" altLang="en-US" sz="2000" b="1">
                <a:solidFill>
                  <a:srgbClr val="000099"/>
                </a:solidFill>
                <a:latin typeface="Cambria" panose="02040503050406030204" pitchFamily="18" charset="0"/>
                <a:cs typeface="Times New Roman" panose="02020603050405020304" pitchFamily="18" charset="0"/>
              </a:endParaRPr>
            </a:p>
          </p:txBody>
        </p:sp>
        <p:grpSp>
          <p:nvGrpSpPr>
            <p:cNvPr id="14" name="Group 37">
              <a:extLst>
                <a:ext uri="{FF2B5EF4-FFF2-40B4-BE49-F238E27FC236}">
                  <a16:creationId xmlns:a16="http://schemas.microsoft.com/office/drawing/2014/main" id="{F5B212CA-1D09-81E6-1EA8-BBCEF397CBF7}"/>
                </a:ext>
              </a:extLst>
            </p:cNvPr>
            <p:cNvGrpSpPr>
              <a:grpSpLocks/>
            </p:cNvGrpSpPr>
            <p:nvPr/>
          </p:nvGrpSpPr>
          <p:grpSpPr bwMode="auto">
            <a:xfrm>
              <a:off x="4224" y="2928"/>
              <a:ext cx="624" cy="1200"/>
              <a:chOff x="4224" y="2928"/>
              <a:chExt cx="624" cy="1200"/>
            </a:xfrm>
          </p:grpSpPr>
          <p:sp>
            <p:nvSpPr>
              <p:cNvPr id="15" name="Oval 16">
                <a:extLst>
                  <a:ext uri="{FF2B5EF4-FFF2-40B4-BE49-F238E27FC236}">
                    <a16:creationId xmlns:a16="http://schemas.microsoft.com/office/drawing/2014/main" id="{273A5147-541B-EE3F-FC59-4DEECE308B42}"/>
                  </a:ext>
                </a:extLst>
              </p:cNvPr>
              <p:cNvSpPr>
                <a:spLocks noChangeArrowheads="1"/>
              </p:cNvSpPr>
              <p:nvPr/>
            </p:nvSpPr>
            <p:spPr bwMode="auto">
              <a:xfrm>
                <a:off x="4224" y="3648"/>
                <a:ext cx="240" cy="24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sp>
            <p:nvSpPr>
              <p:cNvPr id="16" name="Line 17">
                <a:extLst>
                  <a:ext uri="{FF2B5EF4-FFF2-40B4-BE49-F238E27FC236}">
                    <a16:creationId xmlns:a16="http://schemas.microsoft.com/office/drawing/2014/main" id="{B29406A2-015F-302D-664D-6341AF8C1CA9}"/>
                  </a:ext>
                </a:extLst>
              </p:cNvPr>
              <p:cNvSpPr>
                <a:spLocks noChangeShapeType="1"/>
              </p:cNvSpPr>
              <p:nvPr/>
            </p:nvSpPr>
            <p:spPr bwMode="auto">
              <a:xfrm flipV="1">
                <a:off x="4416" y="2928"/>
                <a:ext cx="432" cy="72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17" name="Subtitle 2">
                <a:extLst>
                  <a:ext uri="{FF2B5EF4-FFF2-40B4-BE49-F238E27FC236}">
                    <a16:creationId xmlns:a16="http://schemas.microsoft.com/office/drawing/2014/main" id="{EE4557DF-417B-153F-A8EF-28E2605E18BA}"/>
                  </a:ext>
                </a:extLst>
              </p:cNvPr>
              <p:cNvSpPr>
                <a:spLocks/>
              </p:cNvSpPr>
              <p:nvPr/>
            </p:nvSpPr>
            <p:spPr bwMode="auto">
              <a:xfrm>
                <a:off x="4272" y="3888"/>
                <a:ext cx="5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003366"/>
                    </a:solidFill>
                    <a:latin typeface="Cambria" panose="02040503050406030204" pitchFamily="18" charset="0"/>
                    <a:cs typeface="Times New Roman" panose="02020603050405020304" pitchFamily="18" charset="0"/>
                  </a:rPr>
                  <a:t>Q &lt; 0</a:t>
                </a:r>
              </a:p>
            </p:txBody>
          </p:sp>
        </p:grpSp>
      </p:grpSp>
      <p:sp>
        <p:nvSpPr>
          <p:cNvPr id="18" name="Oval 10" descr="n185 Fb Thu Huong Pham">
            <a:extLst>
              <a:ext uri="{FF2B5EF4-FFF2-40B4-BE49-F238E27FC236}">
                <a16:creationId xmlns:a16="http://schemas.microsoft.com/office/drawing/2014/main" id="{D6689617-D249-DF76-76C6-0DF0DDCC3FF1}"/>
              </a:ext>
            </a:extLst>
          </p:cNvPr>
          <p:cNvSpPr>
            <a:spLocks noChangeArrowheads="1"/>
          </p:cNvSpPr>
          <p:nvPr/>
        </p:nvSpPr>
        <p:spPr bwMode="auto">
          <a:xfrm>
            <a:off x="8929687" y="2210945"/>
            <a:ext cx="381000" cy="3810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grpSp>
        <p:nvGrpSpPr>
          <p:cNvPr id="19" name="Group 35" descr="n185 Fb Thu Huong Pham">
            <a:extLst>
              <a:ext uri="{FF2B5EF4-FFF2-40B4-BE49-F238E27FC236}">
                <a16:creationId xmlns:a16="http://schemas.microsoft.com/office/drawing/2014/main" id="{B9A025A1-DB06-F39F-52B2-C5290814F9F7}"/>
              </a:ext>
            </a:extLst>
          </p:cNvPr>
          <p:cNvGrpSpPr>
            <a:grpSpLocks/>
          </p:cNvGrpSpPr>
          <p:nvPr/>
        </p:nvGrpSpPr>
        <p:grpSpPr bwMode="auto">
          <a:xfrm>
            <a:off x="9197975" y="1552133"/>
            <a:ext cx="692150" cy="704850"/>
            <a:chOff x="3552" y="2436"/>
            <a:chExt cx="436" cy="444"/>
          </a:xfrm>
        </p:grpSpPr>
        <p:sp>
          <p:nvSpPr>
            <p:cNvPr id="20" name="Line 12">
              <a:extLst>
                <a:ext uri="{FF2B5EF4-FFF2-40B4-BE49-F238E27FC236}">
                  <a16:creationId xmlns:a16="http://schemas.microsoft.com/office/drawing/2014/main" id="{8EB36AFE-D250-5559-7234-EECC1BB9218D}"/>
                </a:ext>
              </a:extLst>
            </p:cNvPr>
            <p:cNvSpPr>
              <a:spLocks noChangeShapeType="1"/>
            </p:cNvSpPr>
            <p:nvPr/>
          </p:nvSpPr>
          <p:spPr bwMode="auto">
            <a:xfrm flipV="1">
              <a:off x="3552" y="2544"/>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21" name="Object 15">
              <a:extLst>
                <a:ext uri="{FF2B5EF4-FFF2-40B4-BE49-F238E27FC236}">
                  <a16:creationId xmlns:a16="http://schemas.microsoft.com/office/drawing/2014/main" id="{163F43DF-62F0-AE78-B9DA-CE5A08D777C1}"/>
                </a:ext>
              </a:extLst>
            </p:cNvPr>
            <p:cNvGraphicFramePr>
              <a:graphicFrameLocks noChangeAspect="1"/>
            </p:cNvGraphicFramePr>
            <p:nvPr/>
          </p:nvGraphicFramePr>
          <p:xfrm>
            <a:off x="3759" y="2436"/>
            <a:ext cx="229" cy="281"/>
          </p:xfrm>
          <a:graphic>
            <a:graphicData uri="http://schemas.openxmlformats.org/presentationml/2006/ole">
              <mc:AlternateContent xmlns:mc="http://schemas.openxmlformats.org/markup-compatibility/2006">
                <mc:Choice xmlns:v="urn:schemas-microsoft-com:vml" Requires="v">
                  <p:oleObj name="Equation" r:id="rId4" imgW="164957" imgH="203024" progId="Equation.DSMT4">
                    <p:embed/>
                  </p:oleObj>
                </mc:Choice>
                <mc:Fallback>
                  <p:oleObj name="Equation" r:id="rId4" imgW="164957" imgH="203024" progId="Equation.DSMT4">
                    <p:embed/>
                    <p:pic>
                      <p:nvPicPr>
                        <p:cNvPr id="8227" name="Object 15">
                          <a:extLst>
                            <a:ext uri="{FF2B5EF4-FFF2-40B4-BE49-F238E27FC236}">
                              <a16:creationId xmlns:a16="http://schemas.microsoft.com/office/drawing/2014/main" id="{9C55753D-4981-216D-7B3F-A1F0F028F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 y="2436"/>
                          <a:ext cx="229"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2" name="Oval 10" descr="n185 Fb Thu Huong Pham">
            <a:extLst>
              <a:ext uri="{FF2B5EF4-FFF2-40B4-BE49-F238E27FC236}">
                <a16:creationId xmlns:a16="http://schemas.microsoft.com/office/drawing/2014/main" id="{76A20807-F442-08BA-13FB-47F0388BA3B0}"/>
              </a:ext>
            </a:extLst>
          </p:cNvPr>
          <p:cNvSpPr>
            <a:spLocks noChangeArrowheads="1"/>
          </p:cNvSpPr>
          <p:nvPr/>
        </p:nvSpPr>
        <p:spPr bwMode="auto">
          <a:xfrm>
            <a:off x="11215687" y="2023620"/>
            <a:ext cx="381000" cy="3810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grpSp>
        <p:nvGrpSpPr>
          <p:cNvPr id="23" name="Group 45" descr="n185 Fb Thu Huong Pham">
            <a:extLst>
              <a:ext uri="{FF2B5EF4-FFF2-40B4-BE49-F238E27FC236}">
                <a16:creationId xmlns:a16="http://schemas.microsoft.com/office/drawing/2014/main" id="{A87505BE-040B-4826-3971-A43363FC57E8}"/>
              </a:ext>
            </a:extLst>
          </p:cNvPr>
          <p:cNvGrpSpPr>
            <a:grpSpLocks/>
          </p:cNvGrpSpPr>
          <p:nvPr/>
        </p:nvGrpSpPr>
        <p:grpSpPr bwMode="auto">
          <a:xfrm>
            <a:off x="10633075" y="2282383"/>
            <a:ext cx="679450" cy="601662"/>
            <a:chOff x="4496" y="1647"/>
            <a:chExt cx="428" cy="379"/>
          </a:xfrm>
        </p:grpSpPr>
        <p:sp>
          <p:nvSpPr>
            <p:cNvPr id="24" name="Line 18">
              <a:extLst>
                <a:ext uri="{FF2B5EF4-FFF2-40B4-BE49-F238E27FC236}">
                  <a16:creationId xmlns:a16="http://schemas.microsoft.com/office/drawing/2014/main" id="{480A81DD-5ABF-6F0B-D6CE-4931468DEF23}"/>
                </a:ext>
              </a:extLst>
            </p:cNvPr>
            <p:cNvSpPr>
              <a:spLocks noChangeShapeType="1"/>
            </p:cNvSpPr>
            <p:nvPr/>
          </p:nvSpPr>
          <p:spPr bwMode="auto">
            <a:xfrm flipH="1">
              <a:off x="4732" y="1690"/>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25" name="Object 21">
              <a:extLst>
                <a:ext uri="{FF2B5EF4-FFF2-40B4-BE49-F238E27FC236}">
                  <a16:creationId xmlns:a16="http://schemas.microsoft.com/office/drawing/2014/main" id="{902930E8-36EE-E14C-370A-7A028B8B6245}"/>
                </a:ext>
              </a:extLst>
            </p:cNvPr>
            <p:cNvGraphicFramePr>
              <a:graphicFrameLocks noChangeAspect="1"/>
            </p:cNvGraphicFramePr>
            <p:nvPr/>
          </p:nvGraphicFramePr>
          <p:xfrm>
            <a:off x="4496" y="1647"/>
            <a:ext cx="228" cy="281"/>
          </p:xfrm>
          <a:graphic>
            <a:graphicData uri="http://schemas.openxmlformats.org/presentationml/2006/ole">
              <mc:AlternateContent xmlns:mc="http://schemas.openxmlformats.org/markup-compatibility/2006">
                <mc:Choice xmlns:v="urn:schemas-microsoft-com:vml" Requires="v">
                  <p:oleObj name="Equation" r:id="rId6" imgW="164957" imgH="203024" progId="Equation.DSMT4">
                    <p:embed/>
                  </p:oleObj>
                </mc:Choice>
                <mc:Fallback>
                  <p:oleObj name="Equation" r:id="rId6" imgW="164957" imgH="203024" progId="Equation.DSMT4">
                    <p:embed/>
                    <p:pic>
                      <p:nvPicPr>
                        <p:cNvPr id="8225" name="Object 21">
                          <a:extLst>
                            <a:ext uri="{FF2B5EF4-FFF2-40B4-BE49-F238E27FC236}">
                              <a16:creationId xmlns:a16="http://schemas.microsoft.com/office/drawing/2014/main" id="{9A2B8C3D-5297-BFF9-90EE-2579A25ACF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6" y="1647"/>
                          <a:ext cx="228"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6" name="Group 35" descr="n185 Fb Thu Huong Pham">
            <a:extLst>
              <a:ext uri="{FF2B5EF4-FFF2-40B4-BE49-F238E27FC236}">
                <a16:creationId xmlns:a16="http://schemas.microsoft.com/office/drawing/2014/main" id="{E2839088-0445-1993-2E2A-C1466D6B0857}"/>
              </a:ext>
            </a:extLst>
          </p:cNvPr>
          <p:cNvGrpSpPr>
            <a:grpSpLocks/>
          </p:cNvGrpSpPr>
          <p:nvPr/>
        </p:nvGrpSpPr>
        <p:grpSpPr bwMode="auto">
          <a:xfrm>
            <a:off x="10474325" y="3103120"/>
            <a:ext cx="735012" cy="704850"/>
            <a:chOff x="3552" y="2436"/>
            <a:chExt cx="463" cy="444"/>
          </a:xfrm>
        </p:grpSpPr>
        <p:sp>
          <p:nvSpPr>
            <p:cNvPr id="27" name="Line 12">
              <a:extLst>
                <a:ext uri="{FF2B5EF4-FFF2-40B4-BE49-F238E27FC236}">
                  <a16:creationId xmlns:a16="http://schemas.microsoft.com/office/drawing/2014/main" id="{44FCD54C-FDBC-2299-83EE-47FE997AFA6F}"/>
                </a:ext>
              </a:extLst>
            </p:cNvPr>
            <p:cNvSpPr>
              <a:spLocks noChangeShapeType="1"/>
            </p:cNvSpPr>
            <p:nvPr/>
          </p:nvSpPr>
          <p:spPr bwMode="auto">
            <a:xfrm flipV="1">
              <a:off x="3552" y="2544"/>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28" name="Object 15">
              <a:extLst>
                <a:ext uri="{FF2B5EF4-FFF2-40B4-BE49-F238E27FC236}">
                  <a16:creationId xmlns:a16="http://schemas.microsoft.com/office/drawing/2014/main" id="{BF20FA8D-0E38-C4CE-CCB6-7AC9AC41E3AB}"/>
                </a:ext>
              </a:extLst>
            </p:cNvPr>
            <p:cNvGraphicFramePr>
              <a:graphicFrameLocks noChangeAspect="1"/>
            </p:cNvGraphicFramePr>
            <p:nvPr/>
          </p:nvGraphicFramePr>
          <p:xfrm>
            <a:off x="3733" y="2436"/>
            <a:ext cx="282" cy="281"/>
          </p:xfrm>
          <a:graphic>
            <a:graphicData uri="http://schemas.openxmlformats.org/presentationml/2006/ole">
              <mc:AlternateContent xmlns:mc="http://schemas.openxmlformats.org/markup-compatibility/2006">
                <mc:Choice xmlns:v="urn:schemas-microsoft-com:vml" Requires="v">
                  <p:oleObj name="Equation" r:id="rId8" imgW="203024" imgH="203024" progId="Equation.DSMT4">
                    <p:embed/>
                  </p:oleObj>
                </mc:Choice>
                <mc:Fallback>
                  <p:oleObj name="Equation" r:id="rId8" imgW="203024" imgH="203024" progId="Equation.DSMT4">
                    <p:embed/>
                    <p:pic>
                      <p:nvPicPr>
                        <p:cNvPr id="8223" name="Object 15">
                          <a:extLst>
                            <a:ext uri="{FF2B5EF4-FFF2-40B4-BE49-F238E27FC236}">
                              <a16:creationId xmlns:a16="http://schemas.microsoft.com/office/drawing/2014/main" id="{F74FD36D-279C-514C-1832-F63B3C5DF5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 y="2436"/>
                          <a:ext cx="282"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29" name="Group 45" descr="n185 Fb Thu Huong Pham">
            <a:extLst>
              <a:ext uri="{FF2B5EF4-FFF2-40B4-BE49-F238E27FC236}">
                <a16:creationId xmlns:a16="http://schemas.microsoft.com/office/drawing/2014/main" id="{BEE30E60-859B-8221-50C7-32761EE45E55}"/>
              </a:ext>
            </a:extLst>
          </p:cNvPr>
          <p:cNvGrpSpPr>
            <a:grpSpLocks/>
          </p:cNvGrpSpPr>
          <p:nvPr/>
        </p:nvGrpSpPr>
        <p:grpSpPr bwMode="auto">
          <a:xfrm>
            <a:off x="7373938" y="4022283"/>
            <a:ext cx="720725" cy="601662"/>
            <a:chOff x="4470" y="1647"/>
            <a:chExt cx="454" cy="379"/>
          </a:xfrm>
        </p:grpSpPr>
        <p:sp>
          <p:nvSpPr>
            <p:cNvPr id="30" name="Line 18">
              <a:extLst>
                <a:ext uri="{FF2B5EF4-FFF2-40B4-BE49-F238E27FC236}">
                  <a16:creationId xmlns:a16="http://schemas.microsoft.com/office/drawing/2014/main" id="{E69BF62B-D3FA-1C84-8788-DD987A79FC2D}"/>
                </a:ext>
              </a:extLst>
            </p:cNvPr>
            <p:cNvSpPr>
              <a:spLocks noChangeShapeType="1"/>
            </p:cNvSpPr>
            <p:nvPr/>
          </p:nvSpPr>
          <p:spPr bwMode="auto">
            <a:xfrm flipH="1">
              <a:off x="4732" y="1690"/>
              <a:ext cx="192" cy="33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31" name="Object 21">
              <a:extLst>
                <a:ext uri="{FF2B5EF4-FFF2-40B4-BE49-F238E27FC236}">
                  <a16:creationId xmlns:a16="http://schemas.microsoft.com/office/drawing/2014/main" id="{0E24FFBB-D0A9-315E-6392-8B1C95543326}"/>
                </a:ext>
              </a:extLst>
            </p:cNvPr>
            <p:cNvGraphicFramePr>
              <a:graphicFrameLocks noChangeAspect="1"/>
            </p:cNvGraphicFramePr>
            <p:nvPr/>
          </p:nvGraphicFramePr>
          <p:xfrm>
            <a:off x="4470" y="1647"/>
            <a:ext cx="281" cy="281"/>
          </p:xfrm>
          <a:graphic>
            <a:graphicData uri="http://schemas.openxmlformats.org/presentationml/2006/ole">
              <mc:AlternateContent xmlns:mc="http://schemas.openxmlformats.org/markup-compatibility/2006">
                <mc:Choice xmlns:v="urn:schemas-microsoft-com:vml" Requires="v">
                  <p:oleObj name="Equation" r:id="rId10" imgW="203024" imgH="203024" progId="Equation.DSMT4">
                    <p:embed/>
                  </p:oleObj>
                </mc:Choice>
                <mc:Fallback>
                  <p:oleObj name="Equation" r:id="rId10" imgW="203024" imgH="203024" progId="Equation.DSMT4">
                    <p:embed/>
                    <p:pic>
                      <p:nvPicPr>
                        <p:cNvPr id="8221" name="Object 21">
                          <a:extLst>
                            <a:ext uri="{FF2B5EF4-FFF2-40B4-BE49-F238E27FC236}">
                              <a16:creationId xmlns:a16="http://schemas.microsoft.com/office/drawing/2014/main" id="{A799EB20-C9BD-7A4B-1A5C-25EC10DA5F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0" y="1647"/>
                          <a:ext cx="281"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096906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1154646" y="294652"/>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 </a:t>
            </a: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KHÁI NIỆM ĐIỆN TRƯỜNG</a:t>
            </a:r>
          </a:p>
        </p:txBody>
      </p:sp>
      <p:sp>
        <p:nvSpPr>
          <p:cNvPr id="3" name="Oval 2" descr="n185 Fb Thu Huong Pham">
            <a:extLst>
              <a:ext uri="{FF2B5EF4-FFF2-40B4-BE49-F238E27FC236}">
                <a16:creationId xmlns:a16="http://schemas.microsoft.com/office/drawing/2014/main" id="{FB686182-95EC-5510-CC0F-2A314BC7AA45}"/>
              </a:ext>
            </a:extLst>
          </p:cNvPr>
          <p:cNvSpPr/>
          <p:nvPr/>
        </p:nvSpPr>
        <p:spPr>
          <a:xfrm>
            <a:off x="477577" y="159238"/>
            <a:ext cx="1354137" cy="1354137"/>
          </a:xfrm>
          <a:prstGeom prst="ellipse">
            <a:avLst/>
          </a:prstGeom>
          <a:blipFill rotWithShape="0">
            <a:blip r:embed="rId2"/>
            <a:srcRect/>
            <a:stretch>
              <a:fillRect l="-3000" r="-3000"/>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sp>
        <p:nvSpPr>
          <p:cNvPr id="7" name="Oval 8" descr="n185 Fb Thu Huong Pham">
            <a:extLst>
              <a:ext uri="{FF2B5EF4-FFF2-40B4-BE49-F238E27FC236}">
                <a16:creationId xmlns:a16="http://schemas.microsoft.com/office/drawing/2014/main" id="{1A4D1D66-4DC7-CC7A-2E02-1A4DA3371505}"/>
              </a:ext>
            </a:extLst>
          </p:cNvPr>
          <p:cNvSpPr>
            <a:spLocks noChangeArrowheads="1"/>
          </p:cNvSpPr>
          <p:nvPr/>
        </p:nvSpPr>
        <p:spPr bwMode="auto">
          <a:xfrm>
            <a:off x="3695700" y="5780574"/>
            <a:ext cx="548640" cy="5486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99"/>
                </a:solidFill>
                <a:latin typeface="Cambria" panose="02040503050406030204" pitchFamily="18" charset="0"/>
              </a:rPr>
              <a:t>+</a:t>
            </a:r>
          </a:p>
        </p:txBody>
      </p:sp>
      <p:sp>
        <p:nvSpPr>
          <p:cNvPr id="32" name="Oval 9" descr="n185 Fb Thu Huong Pham">
            <a:extLst>
              <a:ext uri="{FF2B5EF4-FFF2-40B4-BE49-F238E27FC236}">
                <a16:creationId xmlns:a16="http://schemas.microsoft.com/office/drawing/2014/main" id="{E1FEDF58-63AA-536B-23D8-DC50C0866977}"/>
              </a:ext>
            </a:extLst>
          </p:cNvPr>
          <p:cNvSpPr>
            <a:spLocks noChangeArrowheads="1"/>
          </p:cNvSpPr>
          <p:nvPr/>
        </p:nvSpPr>
        <p:spPr bwMode="auto">
          <a:xfrm>
            <a:off x="6915150" y="4514850"/>
            <a:ext cx="548640" cy="54864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99"/>
                </a:solidFill>
                <a:latin typeface="Cambria" panose="02040503050406030204" pitchFamily="18" charset="0"/>
              </a:rPr>
              <a:t>+</a:t>
            </a:r>
          </a:p>
        </p:txBody>
      </p:sp>
      <p:sp>
        <p:nvSpPr>
          <p:cNvPr id="33" name="Text Box 10" descr="n185 Fb Thu Huong Pham">
            <a:extLst>
              <a:ext uri="{FF2B5EF4-FFF2-40B4-BE49-F238E27FC236}">
                <a16:creationId xmlns:a16="http://schemas.microsoft.com/office/drawing/2014/main" id="{12D9D003-AA88-09B6-B787-CBC5692F3BD8}"/>
              </a:ext>
            </a:extLst>
          </p:cNvPr>
          <p:cNvSpPr txBox="1">
            <a:spLocks noChangeArrowheads="1"/>
          </p:cNvSpPr>
          <p:nvPr/>
        </p:nvSpPr>
        <p:spPr bwMode="auto">
          <a:xfrm>
            <a:off x="6705600" y="4408974"/>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rPr>
              <a:t>M</a:t>
            </a:r>
          </a:p>
        </p:txBody>
      </p:sp>
      <p:sp>
        <p:nvSpPr>
          <p:cNvPr id="34" name="Line 11" descr="n185 Fb Thu Huong Pham">
            <a:extLst>
              <a:ext uri="{FF2B5EF4-FFF2-40B4-BE49-F238E27FC236}">
                <a16:creationId xmlns:a16="http://schemas.microsoft.com/office/drawing/2014/main" id="{84C398DA-588C-C3F2-0FFC-A6B69D036929}"/>
              </a:ext>
            </a:extLst>
          </p:cNvPr>
          <p:cNvSpPr>
            <a:spLocks noChangeShapeType="1"/>
          </p:cNvSpPr>
          <p:nvPr/>
        </p:nvSpPr>
        <p:spPr bwMode="auto">
          <a:xfrm flipV="1">
            <a:off x="4191000" y="4866174"/>
            <a:ext cx="2819400" cy="106680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35" name="Text Box 12" descr="n185 Fb Thu Huong Pham">
            <a:extLst>
              <a:ext uri="{FF2B5EF4-FFF2-40B4-BE49-F238E27FC236}">
                <a16:creationId xmlns:a16="http://schemas.microsoft.com/office/drawing/2014/main" id="{1B258C6E-B0A5-BC15-1C1A-05635958FC91}"/>
              </a:ext>
            </a:extLst>
          </p:cNvPr>
          <p:cNvSpPr txBox="1">
            <a:spLocks noChangeArrowheads="1"/>
          </p:cNvSpPr>
          <p:nvPr/>
        </p:nvSpPr>
        <p:spPr bwMode="auto">
          <a:xfrm>
            <a:off x="3886200" y="6313974"/>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rPr>
              <a:t>Q</a:t>
            </a:r>
          </a:p>
        </p:txBody>
      </p:sp>
      <p:sp>
        <p:nvSpPr>
          <p:cNvPr id="36" name="Text Box 13" descr="n185 Fb Thu Huong Pham">
            <a:extLst>
              <a:ext uri="{FF2B5EF4-FFF2-40B4-BE49-F238E27FC236}">
                <a16:creationId xmlns:a16="http://schemas.microsoft.com/office/drawing/2014/main" id="{32FDE7B2-10AD-24FD-3335-D034317D8D24}"/>
              </a:ext>
            </a:extLst>
          </p:cNvPr>
          <p:cNvSpPr txBox="1">
            <a:spLocks noChangeArrowheads="1"/>
          </p:cNvSpPr>
          <p:nvPr/>
        </p:nvSpPr>
        <p:spPr bwMode="auto">
          <a:xfrm>
            <a:off x="7391400" y="4561374"/>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rPr>
              <a:t>q</a:t>
            </a:r>
          </a:p>
        </p:txBody>
      </p:sp>
      <p:sp>
        <p:nvSpPr>
          <p:cNvPr id="37" name="Line 14" descr="n185 Fb Thu Huong Pham">
            <a:extLst>
              <a:ext uri="{FF2B5EF4-FFF2-40B4-BE49-F238E27FC236}">
                <a16:creationId xmlns:a16="http://schemas.microsoft.com/office/drawing/2014/main" id="{AF8C9BC2-E1E8-0B7A-E809-6BA7B33D7D87}"/>
              </a:ext>
            </a:extLst>
          </p:cNvPr>
          <p:cNvSpPr>
            <a:spLocks noChangeShapeType="1"/>
          </p:cNvSpPr>
          <p:nvPr/>
        </p:nvSpPr>
        <p:spPr bwMode="auto">
          <a:xfrm flipV="1">
            <a:off x="7391400" y="4408974"/>
            <a:ext cx="762000" cy="30480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38" name="Line 15" descr="n185 Fb Thu Huong Pham">
            <a:extLst>
              <a:ext uri="{FF2B5EF4-FFF2-40B4-BE49-F238E27FC236}">
                <a16:creationId xmlns:a16="http://schemas.microsoft.com/office/drawing/2014/main" id="{C9603BCA-7C59-8450-9E29-D71D656F0446}"/>
              </a:ext>
            </a:extLst>
          </p:cNvPr>
          <p:cNvSpPr>
            <a:spLocks noChangeShapeType="1"/>
          </p:cNvSpPr>
          <p:nvPr/>
        </p:nvSpPr>
        <p:spPr bwMode="auto">
          <a:xfrm flipH="1">
            <a:off x="3048000" y="6161574"/>
            <a:ext cx="685800" cy="30480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graphicFrame>
        <p:nvGraphicFramePr>
          <p:cNvPr id="39" name="Object 16" descr="n185 Fb Thu Huong Pham">
            <a:extLst>
              <a:ext uri="{FF2B5EF4-FFF2-40B4-BE49-F238E27FC236}">
                <a16:creationId xmlns:a16="http://schemas.microsoft.com/office/drawing/2014/main" id="{6A91653D-8FC7-B7E7-2106-5F783B57C654}"/>
              </a:ext>
            </a:extLst>
          </p:cNvPr>
          <p:cNvGraphicFramePr>
            <a:graphicFrameLocks noChangeAspect="1"/>
          </p:cNvGraphicFramePr>
          <p:nvPr>
            <p:extLst>
              <p:ext uri="{D42A27DB-BD31-4B8C-83A1-F6EECF244321}">
                <p14:modId xmlns:p14="http://schemas.microsoft.com/office/powerpoint/2010/main" val="1765148739"/>
              </p:ext>
            </p:extLst>
          </p:nvPr>
        </p:nvGraphicFramePr>
        <p:xfrm>
          <a:off x="7772400" y="3799374"/>
          <a:ext cx="552450" cy="579438"/>
        </p:xfrm>
        <a:graphic>
          <a:graphicData uri="http://schemas.openxmlformats.org/presentationml/2006/ole">
            <mc:AlternateContent xmlns:mc="http://schemas.openxmlformats.org/markup-compatibility/2006">
              <mc:Choice xmlns:v="urn:schemas-microsoft-com:vml" Requires="v">
                <p:oleObj name="Equation" r:id="rId3" imgW="253780" imgH="266469" progId="Equation.DSMT4">
                  <p:embed/>
                </p:oleObj>
              </mc:Choice>
              <mc:Fallback>
                <p:oleObj name="Equation" r:id="rId3" imgW="253780" imgH="266469" progId="Equation.DSMT4">
                  <p:embed/>
                  <p:pic>
                    <p:nvPicPr>
                      <p:cNvPr id="5136" name="Object 16">
                        <a:extLst>
                          <a:ext uri="{FF2B5EF4-FFF2-40B4-BE49-F238E27FC236}">
                            <a16:creationId xmlns:a16="http://schemas.microsoft.com/office/drawing/2014/main" id="{A9F5A93C-3009-6053-2167-1EE7FA6D8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799374"/>
                        <a:ext cx="5524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 name="Object 17" descr="n185 Fb Thu Huong Pham">
            <a:extLst>
              <a:ext uri="{FF2B5EF4-FFF2-40B4-BE49-F238E27FC236}">
                <a16:creationId xmlns:a16="http://schemas.microsoft.com/office/drawing/2014/main" id="{96F42B83-F19A-48DB-1A07-B5910D40134C}"/>
              </a:ext>
            </a:extLst>
          </p:cNvPr>
          <p:cNvGraphicFramePr>
            <a:graphicFrameLocks noChangeAspect="1"/>
          </p:cNvGraphicFramePr>
          <p:nvPr>
            <p:extLst>
              <p:ext uri="{D42A27DB-BD31-4B8C-83A1-F6EECF244321}">
                <p14:modId xmlns:p14="http://schemas.microsoft.com/office/powerpoint/2010/main" val="3817565573"/>
              </p:ext>
            </p:extLst>
          </p:nvPr>
        </p:nvGraphicFramePr>
        <p:xfrm>
          <a:off x="2882900" y="5704374"/>
          <a:ext cx="579438" cy="579438"/>
        </p:xfrm>
        <a:graphic>
          <a:graphicData uri="http://schemas.openxmlformats.org/presentationml/2006/ole">
            <mc:AlternateContent xmlns:mc="http://schemas.openxmlformats.org/markup-compatibility/2006">
              <mc:Choice xmlns:v="urn:schemas-microsoft-com:vml" Requires="v">
                <p:oleObj name="Equation" r:id="rId5" imgW="266353" imgH="266353" progId="Equation.DSMT4">
                  <p:embed/>
                </p:oleObj>
              </mc:Choice>
              <mc:Fallback>
                <p:oleObj name="Equation" r:id="rId5" imgW="266353" imgH="266353" progId="Equation.DSMT4">
                  <p:embed/>
                  <p:pic>
                    <p:nvPicPr>
                      <p:cNvPr id="5137" name="Object 17">
                        <a:extLst>
                          <a:ext uri="{FF2B5EF4-FFF2-40B4-BE49-F238E27FC236}">
                            <a16:creationId xmlns:a16="http://schemas.microsoft.com/office/drawing/2014/main" id="{514CF51E-96F1-E199-3153-4ABF0A3D2E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900" y="5704374"/>
                        <a:ext cx="5794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 name="Rectangle 3" descr="n185 Fb Thu Huong Pham">
            <a:extLst>
              <a:ext uri="{FF2B5EF4-FFF2-40B4-BE49-F238E27FC236}">
                <a16:creationId xmlns:a16="http://schemas.microsoft.com/office/drawing/2014/main" id="{3BBD8F10-5EEE-F1A9-2837-C5E95AED1A67}"/>
              </a:ext>
            </a:extLst>
          </p:cNvPr>
          <p:cNvSpPr>
            <a:spLocks noChangeArrowheads="1"/>
          </p:cNvSpPr>
          <p:nvPr/>
        </p:nvSpPr>
        <p:spPr bwMode="auto">
          <a:xfrm>
            <a:off x="1154646" y="1623684"/>
            <a:ext cx="10275354" cy="25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38138" indent="-338138" algn="just" eaLnBrk="1" hangingPunct="1">
              <a:lnSpc>
                <a:spcPct val="115000"/>
              </a:lnSpc>
              <a:spcBef>
                <a:spcPct val="0"/>
              </a:spcBef>
              <a:buFontTx/>
              <a:buNone/>
            </a:pPr>
            <a:r>
              <a:rPr lang="en-US" altLang="en-US" sz="2800">
                <a:latin typeface="Cambria" panose="02040503050406030204" pitchFamily="18" charset="0"/>
                <a:cs typeface="Times New Roman" panose="02020603050405020304" pitchFamily="18" charset="0"/>
              </a:rPr>
              <a:t>+ Điện trường là một dạng vật chất (môi trường) bao quanh điện tích và gắn liền với điện tích.</a:t>
            </a:r>
          </a:p>
          <a:p>
            <a:pPr marL="338138" indent="-338138" algn="just" eaLnBrk="1" hangingPunct="1">
              <a:lnSpc>
                <a:spcPct val="115000"/>
              </a:lnSpc>
              <a:spcBef>
                <a:spcPct val="0"/>
              </a:spcBef>
              <a:buFontTx/>
              <a:buNone/>
            </a:pPr>
            <a:r>
              <a:rPr lang="en-US" altLang="en-US" sz="2800">
                <a:latin typeface="Cambria" panose="02040503050406030204" pitchFamily="18" charset="0"/>
                <a:cs typeface="Times New Roman" panose="02020603050405020304" pitchFamily="18" charset="0"/>
              </a:rPr>
              <a:t>+ Điện trường tác dụng lực điện lên các điện tích khác đặt trong nó.</a:t>
            </a:r>
          </a:p>
          <a:p>
            <a:pPr marL="338138" indent="-338138" algn="just" eaLnBrk="1" hangingPunct="1">
              <a:lnSpc>
                <a:spcPct val="115000"/>
              </a:lnSpc>
              <a:spcBef>
                <a:spcPct val="0"/>
              </a:spcBef>
              <a:buFontTx/>
              <a:buNone/>
            </a:pPr>
            <a:r>
              <a:rPr lang="en-US" altLang="en-US" sz="2800">
                <a:latin typeface="Cambria" panose="02040503050406030204" pitchFamily="18" charset="0"/>
                <a:cs typeface="Times New Roman" panose="02020603050405020304" pitchFamily="18" charset="0"/>
              </a:rPr>
              <a:t>+ Điện trường là môi trường truyền tương tác giữa các điện tích.</a:t>
            </a:r>
          </a:p>
        </p:txBody>
      </p:sp>
    </p:spTree>
    <p:extLst>
      <p:ext uri="{BB962C8B-B14F-4D97-AF65-F5344CB8AC3E}">
        <p14:creationId xmlns:p14="http://schemas.microsoft.com/office/powerpoint/2010/main" val="1373939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ox(in)">
                                      <p:cBhvr>
                                        <p:cTn id="14" dur="500"/>
                                        <p:tgtEl>
                                          <p:spTgt spid="7"/>
                                        </p:tgtEl>
                                      </p:cBhvr>
                                    </p:animEffect>
                                  </p:childTnLst>
                                </p:cTn>
                              </p:par>
                              <p:par>
                                <p:cTn id="15" presetID="4"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ox(in)">
                                      <p:cBhvr>
                                        <p:cTn id="17" dur="500"/>
                                        <p:tgtEl>
                                          <p:spTgt spid="36"/>
                                        </p:tgtEl>
                                      </p:cBhvr>
                                    </p:animEffect>
                                  </p:childTnLst>
                                </p:cTn>
                              </p:par>
                              <p:par>
                                <p:cTn id="18" presetID="4" presetClass="entr" presetSubtype="16"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ox(in)">
                                      <p:cBhvr>
                                        <p:cTn id="20" dur="500"/>
                                        <p:tgtEl>
                                          <p:spTgt spid="35"/>
                                        </p:tgtEl>
                                      </p:cBhvr>
                                    </p:animEffect>
                                  </p:childTnLst>
                                </p:cTn>
                              </p:par>
                              <p:par>
                                <p:cTn id="21" presetID="4" presetClass="entr" presetSubtype="16"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ox(in)">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ox(in)">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ox(in)">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in)">
                                      <p:cBhvr>
                                        <p:cTn id="38" dur="500"/>
                                        <p:tgtEl>
                                          <p:spTgt spid="37"/>
                                        </p:tgtEl>
                                      </p:cBhvr>
                                    </p:animEffect>
                                  </p:childTnLst>
                                </p:cTn>
                              </p:par>
                              <p:par>
                                <p:cTn id="39" presetID="4" presetClass="entr" presetSubtype="16"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ox(in)">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ox(in)">
                                      <p:cBhvr>
                                        <p:cTn id="46" dur="500"/>
                                        <p:tgtEl>
                                          <p:spTgt spid="40"/>
                                        </p:tgtEl>
                                      </p:cBhvr>
                                    </p:animEffect>
                                  </p:childTnLst>
                                </p:cTn>
                              </p:par>
                              <p:par>
                                <p:cTn id="47" presetID="4"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ox(in)">
                                      <p:cBhvr>
                                        <p:cTn id="4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animBg="1"/>
      <p:bldP spid="33" grpId="0"/>
      <p:bldP spid="35" grpId="0"/>
      <p:bldP spid="36"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185 Fb Thu Huong Pham">
            <a:extLst>
              <a:ext uri="{FF2B5EF4-FFF2-40B4-BE49-F238E27FC236}">
                <a16:creationId xmlns:a16="http://schemas.microsoft.com/office/drawing/2014/main" id="{499D09E4-0B0B-95EA-A7A5-01EC91D317CA}"/>
              </a:ext>
            </a:extLst>
          </p:cNvPr>
          <p:cNvSpPr/>
          <p:nvPr/>
        </p:nvSpPr>
        <p:spPr>
          <a:xfrm>
            <a:off x="1143000" y="211614"/>
            <a:ext cx="7247377" cy="1083310"/>
          </a:xfrm>
          <a:custGeom>
            <a:avLst/>
            <a:gdLst>
              <a:gd name="connsiteX0" fmla="*/ 0 w 7247377"/>
              <a:gd name="connsiteY0" fmla="*/ 0 h 1083310"/>
              <a:gd name="connsiteX1" fmla="*/ 7247377 w 7247377"/>
              <a:gd name="connsiteY1" fmla="*/ 0 h 1083310"/>
              <a:gd name="connsiteX2" fmla="*/ 7247377 w 7247377"/>
              <a:gd name="connsiteY2" fmla="*/ 1083310 h 1083310"/>
              <a:gd name="connsiteX3" fmla="*/ 0 w 7247377"/>
              <a:gd name="connsiteY3" fmla="*/ 1083310 h 1083310"/>
              <a:gd name="connsiteX4" fmla="*/ 0 w 7247377"/>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377" h="1083310">
                <a:moveTo>
                  <a:pt x="0" y="0"/>
                </a:moveTo>
                <a:lnTo>
                  <a:pt x="7247377" y="0"/>
                </a:lnTo>
                <a:lnTo>
                  <a:pt x="7247377" y="1083310"/>
                </a:lnTo>
                <a:lnTo>
                  <a:pt x="0" y="1083310"/>
                </a:lnTo>
                <a:lnTo>
                  <a:pt x="0" y="0"/>
                </a:lnTo>
                <a:close/>
              </a:path>
            </a:pathLst>
          </a:cu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59877" tIns="71120" rIns="71120" bIns="7112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r>
              <a:rPr kumimoji="0" lang="vi-VN" sz="2800" b="1"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II. CƯỜNG ĐỘ ĐIỆN TRƯỜNG</a:t>
            </a: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6" name="Oval 5" descr="n185 Fb Thu Huong Pham">
            <a:extLst>
              <a:ext uri="{FF2B5EF4-FFF2-40B4-BE49-F238E27FC236}">
                <a16:creationId xmlns:a16="http://schemas.microsoft.com/office/drawing/2014/main" id="{EE62C44C-833E-850A-0737-A71BE30DA0E1}"/>
              </a:ext>
            </a:extLst>
          </p:cNvPr>
          <p:cNvSpPr/>
          <p:nvPr/>
        </p:nvSpPr>
        <p:spPr>
          <a:xfrm>
            <a:off x="465931" y="76200"/>
            <a:ext cx="1354137" cy="1354137"/>
          </a:xfrm>
          <a:prstGeom prst="ellipse">
            <a:avLst/>
          </a:prstGeom>
          <a:blipFill rotWithShape="0">
            <a:blip r:embed="rId2"/>
            <a:srcRect/>
            <a:stretch>
              <a:fillRect l="-12000" r="-12000"/>
            </a:stretch>
          </a:blipFill>
          <a:ln w="12700" cap="flat" cmpd="sng" algn="ctr">
            <a:solidFill>
              <a:srgbClr val="ED7D31">
                <a:hueOff val="-727682"/>
                <a:satOff val="-41964"/>
                <a:lumOff val="4314"/>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grpSp>
        <p:nvGrpSpPr>
          <p:cNvPr id="7" name="Group 29" descr="n185 Fb Thu Huong Pham">
            <a:extLst>
              <a:ext uri="{FF2B5EF4-FFF2-40B4-BE49-F238E27FC236}">
                <a16:creationId xmlns:a16="http://schemas.microsoft.com/office/drawing/2014/main" id="{46BCED4D-743E-2CE4-FC59-27AC2567A698}"/>
              </a:ext>
            </a:extLst>
          </p:cNvPr>
          <p:cNvGrpSpPr>
            <a:grpSpLocks/>
          </p:cNvGrpSpPr>
          <p:nvPr/>
        </p:nvGrpSpPr>
        <p:grpSpPr bwMode="auto">
          <a:xfrm>
            <a:off x="1676400" y="1355725"/>
            <a:ext cx="9137650" cy="5349875"/>
            <a:chOff x="152400" y="1495611"/>
            <a:chExt cx="9137373" cy="5349875"/>
          </a:xfrm>
        </p:grpSpPr>
        <p:grpSp>
          <p:nvGrpSpPr>
            <p:cNvPr id="8" name="Group 16">
              <a:extLst>
                <a:ext uri="{FF2B5EF4-FFF2-40B4-BE49-F238E27FC236}">
                  <a16:creationId xmlns:a16="http://schemas.microsoft.com/office/drawing/2014/main" id="{9B085D17-AC98-1419-FBE2-124384DBF551}"/>
                </a:ext>
              </a:extLst>
            </p:cNvPr>
            <p:cNvGrpSpPr>
              <a:grpSpLocks/>
            </p:cNvGrpSpPr>
            <p:nvPr/>
          </p:nvGrpSpPr>
          <p:grpSpPr bwMode="auto">
            <a:xfrm>
              <a:off x="152400" y="1495611"/>
              <a:ext cx="9137373" cy="5349875"/>
              <a:chOff x="6627" y="1371600"/>
              <a:chExt cx="9137373" cy="5349875"/>
            </a:xfrm>
          </p:grpSpPr>
          <p:sp>
            <p:nvSpPr>
              <p:cNvPr id="13" name="Rounded Rectangle 3">
                <a:extLst>
                  <a:ext uri="{FF2B5EF4-FFF2-40B4-BE49-F238E27FC236}">
                    <a16:creationId xmlns:a16="http://schemas.microsoft.com/office/drawing/2014/main" id="{D4B4328B-1474-BEAC-5515-AA8282835B60}"/>
                  </a:ext>
                </a:extLst>
              </p:cNvPr>
              <p:cNvSpPr/>
              <p:nvPr/>
            </p:nvSpPr>
            <p:spPr>
              <a:xfrm>
                <a:off x="6627" y="1371600"/>
                <a:ext cx="9137373" cy="5349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Cambria" panose="02040503050406030204" pitchFamily="18" charset="0"/>
                </a:endParaRPr>
              </a:p>
            </p:txBody>
          </p:sp>
          <p:sp>
            <p:nvSpPr>
              <p:cNvPr id="14" name="Rectangle 13">
                <a:extLst>
                  <a:ext uri="{FF2B5EF4-FFF2-40B4-BE49-F238E27FC236}">
                    <a16:creationId xmlns:a16="http://schemas.microsoft.com/office/drawing/2014/main" id="{58CD49B9-DCCB-281B-FEEB-ADF225B4DF67}"/>
                  </a:ext>
                </a:extLst>
              </p:cNvPr>
              <p:cNvSpPr/>
              <p:nvPr/>
            </p:nvSpPr>
            <p:spPr>
              <a:xfrm>
                <a:off x="1225790" y="2276475"/>
                <a:ext cx="6694285" cy="3449638"/>
              </a:xfrm>
              <a:prstGeom prst="rect">
                <a:avLst/>
              </a:prstGeom>
              <a:solidFill>
                <a:srgbClr val="C48170"/>
              </a:solid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latin typeface="Cambria" panose="02040503050406030204" pitchFamily="18" charset="0"/>
                </a:endParaRPr>
              </a:p>
            </p:txBody>
          </p:sp>
          <p:cxnSp>
            <p:nvCxnSpPr>
              <p:cNvPr id="15" name="Straight Connector 14">
                <a:extLst>
                  <a:ext uri="{FF2B5EF4-FFF2-40B4-BE49-F238E27FC236}">
                    <a16:creationId xmlns:a16="http://schemas.microsoft.com/office/drawing/2014/main" id="{84A4D661-D3B8-FD96-E4DD-B8E0FF4C7FAE}"/>
                  </a:ext>
                </a:extLst>
              </p:cNvPr>
              <p:cNvCxnSpPr/>
              <p:nvPr/>
            </p:nvCxnSpPr>
            <p:spPr>
              <a:xfrm>
                <a:off x="305068" y="1603375"/>
                <a:ext cx="920722" cy="669925"/>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FD242AAF-6231-957D-DACC-7EB5DE395E7F}"/>
                  </a:ext>
                </a:extLst>
              </p:cNvPr>
              <p:cNvCxnSpPr/>
              <p:nvPr/>
            </p:nvCxnSpPr>
            <p:spPr>
              <a:xfrm flipV="1">
                <a:off x="7926425" y="1603375"/>
                <a:ext cx="912784" cy="669925"/>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6ABAA4E3-5520-1B95-1A66-B7E6FA74104C}"/>
                  </a:ext>
                </a:extLst>
              </p:cNvPr>
              <p:cNvCxnSpPr/>
              <p:nvPr/>
            </p:nvCxnSpPr>
            <p:spPr>
              <a:xfrm flipH="1">
                <a:off x="305068" y="5689600"/>
                <a:ext cx="914372" cy="78740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1CE90E79-6A75-01D0-DADB-FD1F4E3D6060}"/>
                  </a:ext>
                </a:extLst>
              </p:cNvPr>
              <p:cNvCxnSpPr/>
              <p:nvPr/>
            </p:nvCxnSpPr>
            <p:spPr>
              <a:xfrm>
                <a:off x="7926425" y="5726113"/>
                <a:ext cx="912784" cy="827087"/>
              </a:xfrm>
              <a:prstGeom prst="line">
                <a:avLst/>
              </a:prstGeom>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7E82B056-1FBC-7AF9-83C6-74858A1BA45C}"/>
                </a:ext>
              </a:extLst>
            </p:cNvPr>
            <p:cNvSpPr txBox="1"/>
            <p:nvPr/>
          </p:nvSpPr>
          <p:spPr>
            <a:xfrm>
              <a:off x="2933616" y="1749611"/>
              <a:ext cx="3314600" cy="4619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eaLnBrk="1" hangingPunct="1">
                <a:defRPr/>
              </a:pPr>
              <a:r>
                <a:rPr lang="en-US" sz="2400" b="1" dirty="0">
                  <a:solidFill>
                    <a:schemeClr val="bg1"/>
                  </a:solidFill>
                  <a:latin typeface="Cambria" panose="02040503050406030204" pitchFamily="18" charset="0"/>
                </a:rPr>
                <a:t>CÁ NHÂN</a:t>
              </a:r>
            </a:p>
          </p:txBody>
        </p:sp>
        <p:sp>
          <p:nvSpPr>
            <p:cNvPr id="10" name="TextBox 9">
              <a:extLst>
                <a:ext uri="{FF2B5EF4-FFF2-40B4-BE49-F238E27FC236}">
                  <a16:creationId xmlns:a16="http://schemas.microsoft.com/office/drawing/2014/main" id="{CE1FB24B-C33B-F45A-964B-2A8646BA456D}"/>
                </a:ext>
              </a:extLst>
            </p:cNvPr>
            <p:cNvSpPr txBox="1"/>
            <p:nvPr/>
          </p:nvSpPr>
          <p:spPr>
            <a:xfrm>
              <a:off x="2990764" y="6048561"/>
              <a:ext cx="3314600" cy="46196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defRPr/>
              </a:pPr>
              <a:r>
                <a:rPr lang="en-US" sz="2400" b="1" dirty="0">
                  <a:solidFill>
                    <a:schemeClr val="tx1"/>
                  </a:solidFill>
                  <a:latin typeface="Cambria" panose="02040503050406030204" pitchFamily="18" charset="0"/>
                </a:rPr>
                <a:t>CÁ NHÂN</a:t>
              </a:r>
            </a:p>
          </p:txBody>
        </p:sp>
        <p:sp>
          <p:nvSpPr>
            <p:cNvPr id="11" name="TextBox 10">
              <a:extLst>
                <a:ext uri="{FF2B5EF4-FFF2-40B4-BE49-F238E27FC236}">
                  <a16:creationId xmlns:a16="http://schemas.microsoft.com/office/drawing/2014/main" id="{421750EC-B243-3B7A-586D-FEB3272A5AC5}"/>
                </a:ext>
              </a:extLst>
            </p:cNvPr>
            <p:cNvSpPr txBox="1"/>
            <p:nvPr/>
          </p:nvSpPr>
          <p:spPr>
            <a:xfrm rot="16200000">
              <a:off x="-821552" y="3864962"/>
              <a:ext cx="3314700" cy="46194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2400" b="1" dirty="0">
                  <a:solidFill>
                    <a:schemeClr val="tx1"/>
                  </a:solidFill>
                  <a:latin typeface="Cambria" panose="02040503050406030204" pitchFamily="18" charset="0"/>
                </a:rPr>
                <a:t>CÁ NHÂN</a:t>
              </a:r>
            </a:p>
          </p:txBody>
        </p:sp>
        <p:sp>
          <p:nvSpPr>
            <p:cNvPr id="12" name="TextBox 11">
              <a:extLst>
                <a:ext uri="{FF2B5EF4-FFF2-40B4-BE49-F238E27FC236}">
                  <a16:creationId xmlns:a16="http://schemas.microsoft.com/office/drawing/2014/main" id="{9C028B2A-33CE-877B-AF3F-E50CBDB3D6C8}"/>
                </a:ext>
              </a:extLst>
            </p:cNvPr>
            <p:cNvSpPr txBox="1"/>
            <p:nvPr/>
          </p:nvSpPr>
          <p:spPr>
            <a:xfrm rot="5400000">
              <a:off x="6950613" y="3826862"/>
              <a:ext cx="3314700" cy="4619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hangingPunct="1">
                <a:defRPr/>
              </a:pPr>
              <a:r>
                <a:rPr lang="en-US" sz="2400" b="1" dirty="0">
                  <a:solidFill>
                    <a:schemeClr val="bg1"/>
                  </a:solidFill>
                  <a:latin typeface="Cambria" panose="02040503050406030204" pitchFamily="18" charset="0"/>
                </a:rPr>
                <a:t>CÁ NHÂN</a:t>
              </a:r>
            </a:p>
          </p:txBody>
        </p:sp>
      </p:grpSp>
      <p:sp>
        <p:nvSpPr>
          <p:cNvPr id="19" name="Rectangle 21" descr="n185 Fb Thu Huong Pham">
            <a:extLst>
              <a:ext uri="{FF2B5EF4-FFF2-40B4-BE49-F238E27FC236}">
                <a16:creationId xmlns:a16="http://schemas.microsoft.com/office/drawing/2014/main" id="{6CA1D9DE-9A37-7DE2-B701-694B683D8F03}"/>
              </a:ext>
            </a:extLst>
          </p:cNvPr>
          <p:cNvSpPr>
            <a:spLocks noChangeArrowheads="1"/>
          </p:cNvSpPr>
          <p:nvPr/>
        </p:nvSpPr>
        <p:spPr bwMode="auto">
          <a:xfrm>
            <a:off x="2895600" y="2298700"/>
            <a:ext cx="67008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Phiếu học tập số 2</a:t>
            </a:r>
            <a:endParaRPr lang="en-US" altLang="en-US" sz="2400">
              <a:solidFill>
                <a:schemeClr val="bg1"/>
              </a:solidFill>
              <a:latin typeface="Cambria" panose="02040503050406030204" pitchFamily="18" charset="0"/>
              <a:cs typeface="Times New Roman" panose="02020603050405020304" pitchFamily="18" charset="0"/>
            </a:endParaRP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1:</a:t>
            </a:r>
            <a:r>
              <a:rPr lang="en-US" altLang="en-US" sz="2400">
                <a:solidFill>
                  <a:schemeClr val="bg1"/>
                </a:solidFill>
                <a:latin typeface="Cambria" panose="02040503050406030204" pitchFamily="18" charset="0"/>
                <a:cs typeface="Times New Roman" panose="02020603050405020304" pitchFamily="18" charset="0"/>
              </a:rPr>
              <a:t> Cường độ điện trường là gì?</a:t>
            </a: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2:</a:t>
            </a:r>
            <a:r>
              <a:rPr lang="en-US" altLang="en-US" sz="2400">
                <a:solidFill>
                  <a:schemeClr val="bg1"/>
                </a:solidFill>
                <a:latin typeface="Cambria" panose="02040503050406030204" pitchFamily="18" charset="0"/>
                <a:cs typeface="Times New Roman" panose="02020603050405020304" pitchFamily="18" charset="0"/>
              </a:rPr>
              <a:t> Hãy viết biểu thức, nêu đơn vị cường độ điện trường tại một điểm.</a:t>
            </a: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3:</a:t>
            </a:r>
            <a:r>
              <a:rPr lang="en-US" altLang="en-US" sz="2400">
                <a:solidFill>
                  <a:schemeClr val="bg1"/>
                </a:solidFill>
                <a:latin typeface="Cambria" panose="02040503050406030204" pitchFamily="18" charset="0"/>
                <a:cs typeface="Times New Roman" panose="02020603050405020304" pitchFamily="18" charset="0"/>
              </a:rPr>
              <a:t> Nêu đặc điểm của vectơ cường độ điện trường.</a:t>
            </a:r>
          </a:p>
          <a:p>
            <a:pPr algn="just" eaLnBrk="1" hangingPunct="1">
              <a:spcBef>
                <a:spcPct val="0"/>
              </a:spcBef>
              <a:buFontTx/>
              <a:buNone/>
            </a:pPr>
            <a:r>
              <a:rPr lang="en-US" altLang="en-US" sz="2400" b="1">
                <a:solidFill>
                  <a:schemeClr val="bg1"/>
                </a:solidFill>
                <a:latin typeface="Cambria" panose="02040503050406030204" pitchFamily="18" charset="0"/>
                <a:cs typeface="Times New Roman" panose="02020603050405020304" pitchFamily="18" charset="0"/>
              </a:rPr>
              <a:t>Câu 4:</a:t>
            </a:r>
            <a:r>
              <a:rPr lang="en-US" altLang="en-US" sz="2400">
                <a:solidFill>
                  <a:schemeClr val="bg1"/>
                </a:solidFill>
                <a:latin typeface="Cambria" panose="02040503050406030204" pitchFamily="18" charset="0"/>
                <a:cs typeface="Times New Roman" panose="02020603050405020304" pitchFamily="18" charset="0"/>
              </a:rPr>
              <a:t> Mô tả điện trường do điện tích Q gây ra tại điểm cách nó một khoảng r trong chân không hoặc không khí và nêu công thức tính.</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185 Fb Thu Huong Pham">
            <a:extLst>
              <a:ext uri="{FF2B5EF4-FFF2-40B4-BE49-F238E27FC236}">
                <a16:creationId xmlns:a16="http://schemas.microsoft.com/office/drawing/2014/main" id="{499D09E4-0B0B-95EA-A7A5-01EC91D317CA}"/>
              </a:ext>
            </a:extLst>
          </p:cNvPr>
          <p:cNvSpPr/>
          <p:nvPr/>
        </p:nvSpPr>
        <p:spPr>
          <a:xfrm>
            <a:off x="1143000" y="211614"/>
            <a:ext cx="7247377" cy="1083310"/>
          </a:xfrm>
          <a:custGeom>
            <a:avLst/>
            <a:gdLst>
              <a:gd name="connsiteX0" fmla="*/ 0 w 7247377"/>
              <a:gd name="connsiteY0" fmla="*/ 0 h 1083310"/>
              <a:gd name="connsiteX1" fmla="*/ 7247377 w 7247377"/>
              <a:gd name="connsiteY1" fmla="*/ 0 h 1083310"/>
              <a:gd name="connsiteX2" fmla="*/ 7247377 w 7247377"/>
              <a:gd name="connsiteY2" fmla="*/ 1083310 h 1083310"/>
              <a:gd name="connsiteX3" fmla="*/ 0 w 7247377"/>
              <a:gd name="connsiteY3" fmla="*/ 1083310 h 1083310"/>
              <a:gd name="connsiteX4" fmla="*/ 0 w 7247377"/>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377" h="1083310">
                <a:moveTo>
                  <a:pt x="0" y="0"/>
                </a:moveTo>
                <a:lnTo>
                  <a:pt x="7247377" y="0"/>
                </a:lnTo>
                <a:lnTo>
                  <a:pt x="7247377" y="1083310"/>
                </a:lnTo>
                <a:lnTo>
                  <a:pt x="0" y="1083310"/>
                </a:lnTo>
                <a:lnTo>
                  <a:pt x="0" y="0"/>
                </a:lnTo>
                <a:close/>
              </a:path>
            </a:pathLst>
          </a:cu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59877" tIns="71120" rIns="71120" bIns="7112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r>
              <a:rPr kumimoji="0" lang="vi-VN" sz="2800" b="1"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II. CƯỜNG ĐỘ ĐIỆN TRƯỜNG</a:t>
            </a: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6" name="Oval 5" descr="n185 Fb Thu Huong Pham">
            <a:extLst>
              <a:ext uri="{FF2B5EF4-FFF2-40B4-BE49-F238E27FC236}">
                <a16:creationId xmlns:a16="http://schemas.microsoft.com/office/drawing/2014/main" id="{EE62C44C-833E-850A-0737-A71BE30DA0E1}"/>
              </a:ext>
            </a:extLst>
          </p:cNvPr>
          <p:cNvSpPr/>
          <p:nvPr/>
        </p:nvSpPr>
        <p:spPr>
          <a:xfrm>
            <a:off x="465931" y="76200"/>
            <a:ext cx="1354137" cy="1354137"/>
          </a:xfrm>
          <a:prstGeom prst="ellipse">
            <a:avLst/>
          </a:prstGeom>
          <a:blipFill rotWithShape="0">
            <a:blip r:embed="rId2"/>
            <a:srcRect/>
            <a:stretch>
              <a:fillRect l="-12000" r="-12000"/>
            </a:stretch>
          </a:blipFill>
          <a:ln w="12700" cap="flat" cmpd="sng" algn="ctr">
            <a:solidFill>
              <a:srgbClr val="ED7D31">
                <a:hueOff val="-727682"/>
                <a:satOff val="-41964"/>
                <a:lumOff val="4314"/>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sp>
        <p:nvSpPr>
          <p:cNvPr id="2" name="Rectangle 11" descr="n185 Fb Thu Huong Pham">
            <a:extLst>
              <a:ext uri="{FF2B5EF4-FFF2-40B4-BE49-F238E27FC236}">
                <a16:creationId xmlns:a16="http://schemas.microsoft.com/office/drawing/2014/main" id="{B5B5C805-4285-3233-6EAA-47562148BD7C}"/>
              </a:ext>
            </a:extLst>
          </p:cNvPr>
          <p:cNvSpPr>
            <a:spLocks noChangeArrowheads="1"/>
          </p:cNvSpPr>
          <p:nvPr/>
        </p:nvSpPr>
        <p:spPr bwMode="auto">
          <a:xfrm>
            <a:off x="1142998" y="1565751"/>
            <a:ext cx="10515601"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b="1">
                <a:solidFill>
                  <a:srgbClr val="C00000"/>
                </a:solidFill>
                <a:latin typeface="Cambria" panose="02040503050406030204" pitchFamily="18" charset="0"/>
                <a:cs typeface="Times New Roman" panose="02020603050405020304" pitchFamily="18" charset="0"/>
              </a:rPr>
              <a:t>*</a:t>
            </a:r>
            <a:r>
              <a:rPr lang="en-US" altLang="en-US" sz="2400">
                <a:latin typeface="Cambria" panose="02040503050406030204" pitchFamily="18" charset="0"/>
                <a:cs typeface="Times New Roman" panose="02020603050405020304" pitchFamily="18" charset="0"/>
              </a:rPr>
              <a:t> </a:t>
            </a:r>
            <a:r>
              <a:rPr lang="en-US" altLang="en-US" sz="2800" b="1" u="sng">
                <a:solidFill>
                  <a:srgbClr val="C00000"/>
                </a:solidFill>
                <a:latin typeface="Cambria" panose="02040503050406030204" pitchFamily="18" charset="0"/>
                <a:cs typeface="Times New Roman" panose="02020603050405020304" pitchFamily="18" charset="0"/>
              </a:rPr>
              <a:t>Định nghĩa</a:t>
            </a:r>
          </a:p>
          <a:p>
            <a:pPr indent="465138" algn="just">
              <a:spcBef>
                <a:spcPct val="0"/>
              </a:spcBef>
              <a:buFontTx/>
              <a:buNone/>
            </a:pPr>
            <a:r>
              <a:rPr lang="en-US" altLang="en-US" sz="2800">
                <a:latin typeface="Cambria" panose="02040503050406030204" pitchFamily="18" charset="0"/>
                <a:cs typeface="Times New Roman" panose="02020603050405020304" pitchFamily="18" charset="0"/>
              </a:rPr>
              <a:t>Cường độ điện trường tại một điểm là đại lượng đặc trưng cho tác dụng lực của điện trường của điện trường tại điểm đó.</a:t>
            </a:r>
          </a:p>
        </p:txBody>
      </p:sp>
      <p:graphicFrame>
        <p:nvGraphicFramePr>
          <p:cNvPr id="3" name="Object 6" descr="n185 Fb Thu Huong Pham">
            <a:extLst>
              <a:ext uri="{FF2B5EF4-FFF2-40B4-BE49-F238E27FC236}">
                <a16:creationId xmlns:a16="http://schemas.microsoft.com/office/drawing/2014/main" id="{D8A044C4-750A-03A9-1785-3578F0BDF58B}"/>
              </a:ext>
            </a:extLst>
          </p:cNvPr>
          <p:cNvGraphicFramePr>
            <a:graphicFrameLocks noChangeAspect="1"/>
          </p:cNvGraphicFramePr>
          <p:nvPr>
            <p:extLst>
              <p:ext uri="{D42A27DB-BD31-4B8C-83A1-F6EECF244321}">
                <p14:modId xmlns:p14="http://schemas.microsoft.com/office/powerpoint/2010/main" val="1118950196"/>
              </p:ext>
            </p:extLst>
          </p:nvPr>
        </p:nvGraphicFramePr>
        <p:xfrm>
          <a:off x="5535613" y="2949575"/>
          <a:ext cx="1119187" cy="1019175"/>
        </p:xfrm>
        <a:graphic>
          <a:graphicData uri="http://schemas.openxmlformats.org/presentationml/2006/ole">
            <mc:AlternateContent xmlns:mc="http://schemas.openxmlformats.org/markup-compatibility/2006">
              <mc:Choice xmlns:v="urn:schemas-microsoft-com:vml" Requires="v">
                <p:oleObj name="Equation" r:id="rId3" imgW="533160" imgH="482400" progId="Equation.DSMT4">
                  <p:embed/>
                </p:oleObj>
              </mc:Choice>
              <mc:Fallback>
                <p:oleObj name="Equation" r:id="rId3" imgW="533160" imgH="482400" progId="Equation.DSMT4">
                  <p:embed/>
                  <p:pic>
                    <p:nvPicPr>
                      <p:cNvPr id="12312" name="Object 6">
                        <a:extLst>
                          <a:ext uri="{FF2B5EF4-FFF2-40B4-BE49-F238E27FC236}">
                            <a16:creationId xmlns:a16="http://schemas.microsoft.com/office/drawing/2014/main" id="{3D1A23AB-2D73-01D1-1699-8F6A403B7068}"/>
                          </a:ext>
                        </a:extLst>
                      </p:cNvPr>
                      <p:cNvPicPr>
                        <a:picLocks noChangeAspect="1" noChangeArrowheads="1"/>
                      </p:cNvPicPr>
                      <p:nvPr/>
                    </p:nvPicPr>
                    <p:blipFill>
                      <a:blip r:embed="rId4"/>
                      <a:srcRect/>
                      <a:stretch>
                        <a:fillRect/>
                      </a:stretch>
                    </p:blipFill>
                    <p:spPr bwMode="auto">
                      <a:xfrm>
                        <a:off x="5535613" y="2949575"/>
                        <a:ext cx="1119187" cy="1019175"/>
                      </a:xfrm>
                      <a:prstGeom prst="rect">
                        <a:avLst/>
                      </a:prstGeom>
                      <a:solidFill>
                        <a:srgbClr val="C48170"/>
                      </a:solidFill>
                      <a:ln>
                        <a:noFill/>
                      </a:ln>
                    </p:spPr>
                  </p:pic>
                </p:oleObj>
              </mc:Fallback>
            </mc:AlternateContent>
          </a:graphicData>
        </a:graphic>
      </p:graphicFrame>
      <p:sp>
        <p:nvSpPr>
          <p:cNvPr id="4" name="Rectangle 12" descr="n185 Fb Thu Huong Pham">
            <a:extLst>
              <a:ext uri="{FF2B5EF4-FFF2-40B4-BE49-F238E27FC236}">
                <a16:creationId xmlns:a16="http://schemas.microsoft.com/office/drawing/2014/main" id="{65C0FF66-2A12-6702-0808-6402C010B35E}"/>
              </a:ext>
            </a:extLst>
          </p:cNvPr>
          <p:cNvSpPr>
            <a:spLocks noChangeArrowheads="1"/>
          </p:cNvSpPr>
          <p:nvPr/>
        </p:nvSpPr>
        <p:spPr bwMode="auto">
          <a:xfrm>
            <a:off x="1142998" y="4353580"/>
            <a:ext cx="54646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1876425" algn="l"/>
              </a:tabLst>
              <a:defRPr sz="3200">
                <a:solidFill>
                  <a:schemeClr val="tx1"/>
                </a:solidFill>
                <a:latin typeface="Arial" panose="020B0604020202020204" pitchFamily="34" charset="0"/>
              </a:defRPr>
            </a:lvl1pPr>
            <a:lvl2pPr marL="742950" indent="-285750">
              <a:spcBef>
                <a:spcPct val="20000"/>
              </a:spcBef>
              <a:buChar char="–"/>
              <a:tabLst>
                <a:tab pos="1876425" algn="l"/>
              </a:tabLst>
              <a:defRPr sz="2800">
                <a:solidFill>
                  <a:schemeClr val="tx1"/>
                </a:solidFill>
                <a:latin typeface="Arial" panose="020B0604020202020204" pitchFamily="34" charset="0"/>
              </a:defRPr>
            </a:lvl2pPr>
            <a:lvl3pPr marL="1143000" indent="-228600">
              <a:spcBef>
                <a:spcPct val="20000"/>
              </a:spcBef>
              <a:buChar char="•"/>
              <a:tabLst>
                <a:tab pos="1876425" algn="l"/>
              </a:tabLst>
              <a:defRPr sz="2400">
                <a:solidFill>
                  <a:schemeClr val="tx1"/>
                </a:solidFill>
                <a:latin typeface="Arial" panose="020B0604020202020204" pitchFamily="34" charset="0"/>
              </a:defRPr>
            </a:lvl3pPr>
            <a:lvl4pPr marL="1600200" indent="-228600">
              <a:spcBef>
                <a:spcPct val="20000"/>
              </a:spcBef>
              <a:buChar char="–"/>
              <a:tabLst>
                <a:tab pos="1876425" algn="l"/>
              </a:tabLst>
              <a:defRPr sz="2000">
                <a:solidFill>
                  <a:schemeClr val="tx1"/>
                </a:solidFill>
                <a:latin typeface="Arial" panose="020B0604020202020204" pitchFamily="34" charset="0"/>
              </a:defRPr>
            </a:lvl4pPr>
            <a:lvl5pPr marL="2057400" indent="-228600">
              <a:spcBef>
                <a:spcPct val="20000"/>
              </a:spcBef>
              <a:buChar char="»"/>
              <a:tabLst>
                <a:tab pos="18764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8764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8764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8764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876425" algn="l"/>
              </a:tabLst>
              <a:defRPr sz="2000">
                <a:solidFill>
                  <a:schemeClr val="tx1"/>
                </a:solidFill>
                <a:latin typeface="Arial" panose="020B0604020202020204" pitchFamily="34" charset="0"/>
              </a:defRPr>
            </a:lvl9pPr>
          </a:lstStyle>
          <a:p>
            <a:pPr algn="just">
              <a:spcBef>
                <a:spcPct val="0"/>
              </a:spcBef>
              <a:buFontTx/>
              <a:buNone/>
            </a:pPr>
            <a:r>
              <a:rPr lang="en-US" altLang="en-US" sz="2800" b="1">
                <a:solidFill>
                  <a:srgbClr val="C00000"/>
                </a:solidFill>
                <a:latin typeface="Cambria" panose="02040503050406030204" pitchFamily="18" charset="0"/>
                <a:cs typeface="Times New Roman" panose="02020603050405020304" pitchFamily="18" charset="0"/>
              </a:rPr>
              <a:t>* </a:t>
            </a:r>
            <a:r>
              <a:rPr lang="en-US" altLang="en-US" sz="2800" b="1" u="sng">
                <a:solidFill>
                  <a:srgbClr val="C00000"/>
                </a:solidFill>
                <a:latin typeface="Cambria" panose="02040503050406030204" pitchFamily="18" charset="0"/>
                <a:cs typeface="Times New Roman" panose="02020603050405020304" pitchFamily="18" charset="0"/>
              </a:rPr>
              <a:t>Véc tơ cường độ điện trường:</a:t>
            </a:r>
            <a:r>
              <a:rPr lang="en-US" altLang="en-US" sz="1300">
                <a:latin typeface="Cambria" panose="02040503050406030204" pitchFamily="18" charset="0"/>
                <a:cs typeface="Times New Roman" panose="02020603050405020304" pitchFamily="18" charset="0"/>
              </a:rPr>
              <a:t>     </a:t>
            </a:r>
            <a:endParaRPr lang="en-US" altLang="en-US" sz="1800">
              <a:latin typeface="Cambria" panose="02040503050406030204" pitchFamily="18" charset="0"/>
            </a:endParaRPr>
          </a:p>
        </p:txBody>
      </p:sp>
      <p:graphicFrame>
        <p:nvGraphicFramePr>
          <p:cNvPr id="20" name="Object 40" descr="n185 Fb Thu Huong Pham">
            <a:extLst>
              <a:ext uri="{FF2B5EF4-FFF2-40B4-BE49-F238E27FC236}">
                <a16:creationId xmlns:a16="http://schemas.microsoft.com/office/drawing/2014/main" id="{2EE4C503-4C11-AC2A-9B2D-74CBA1DED446}"/>
              </a:ext>
            </a:extLst>
          </p:cNvPr>
          <p:cNvGraphicFramePr>
            <a:graphicFrameLocks noChangeAspect="1"/>
          </p:cNvGraphicFramePr>
          <p:nvPr>
            <p:extLst>
              <p:ext uri="{D42A27DB-BD31-4B8C-83A1-F6EECF244321}">
                <p14:modId xmlns:p14="http://schemas.microsoft.com/office/powerpoint/2010/main" val="4219334615"/>
              </p:ext>
            </p:extLst>
          </p:nvPr>
        </p:nvGraphicFramePr>
        <p:xfrm>
          <a:off x="3094613" y="5102404"/>
          <a:ext cx="1192213" cy="1177925"/>
        </p:xfrm>
        <a:graphic>
          <a:graphicData uri="http://schemas.openxmlformats.org/presentationml/2006/ole">
            <mc:AlternateContent xmlns:mc="http://schemas.openxmlformats.org/markup-compatibility/2006">
              <mc:Choice xmlns:v="urn:schemas-microsoft-com:vml" Requires="v">
                <p:oleObj name="Equation" r:id="rId5" imgW="533160" imgH="520560" progId="Equation.DSMT4">
                  <p:embed/>
                </p:oleObj>
              </mc:Choice>
              <mc:Fallback>
                <p:oleObj name="Equation" r:id="rId5" imgW="533160" imgH="520560" progId="Equation.DSMT4">
                  <p:embed/>
                  <p:pic>
                    <p:nvPicPr>
                      <p:cNvPr id="12315" name="Object 40">
                        <a:extLst>
                          <a:ext uri="{FF2B5EF4-FFF2-40B4-BE49-F238E27FC236}">
                            <a16:creationId xmlns:a16="http://schemas.microsoft.com/office/drawing/2014/main" id="{E2E7BEE0-E3D1-8126-3E39-70DB0F2CD66F}"/>
                          </a:ext>
                        </a:extLst>
                      </p:cNvPr>
                      <p:cNvPicPr>
                        <a:picLocks noChangeAspect="1" noChangeArrowheads="1"/>
                      </p:cNvPicPr>
                      <p:nvPr/>
                    </p:nvPicPr>
                    <p:blipFill>
                      <a:blip r:embed="rId6"/>
                      <a:srcRect/>
                      <a:stretch>
                        <a:fillRect/>
                      </a:stretch>
                    </p:blipFill>
                    <p:spPr bwMode="auto">
                      <a:xfrm>
                        <a:off x="3094613" y="5102404"/>
                        <a:ext cx="1192213" cy="1177925"/>
                      </a:xfrm>
                      <a:prstGeom prst="rect">
                        <a:avLst/>
                      </a:prstGeom>
                      <a:solidFill>
                        <a:srgbClr val="C48170"/>
                      </a:solidFill>
                      <a:ln>
                        <a:noFill/>
                      </a:ln>
                    </p:spPr>
                  </p:pic>
                </p:oleObj>
              </mc:Fallback>
            </mc:AlternateContent>
          </a:graphicData>
        </a:graphic>
      </p:graphicFrame>
      <p:grpSp>
        <p:nvGrpSpPr>
          <p:cNvPr id="21" name="Group 20" descr="n185 Fb Thu Huong Pham">
            <a:extLst>
              <a:ext uri="{FF2B5EF4-FFF2-40B4-BE49-F238E27FC236}">
                <a16:creationId xmlns:a16="http://schemas.microsoft.com/office/drawing/2014/main" id="{898E841F-1C1F-3B66-7AD9-456580E542C3}"/>
              </a:ext>
            </a:extLst>
          </p:cNvPr>
          <p:cNvGrpSpPr>
            <a:grpSpLocks/>
          </p:cNvGrpSpPr>
          <p:nvPr/>
        </p:nvGrpSpPr>
        <p:grpSpPr bwMode="auto">
          <a:xfrm>
            <a:off x="7219483" y="3043408"/>
            <a:ext cx="4362450" cy="2436642"/>
            <a:chOff x="7402513" y="2993404"/>
            <a:chExt cx="4362450" cy="2436642"/>
          </a:xfrm>
        </p:grpSpPr>
        <p:sp>
          <p:nvSpPr>
            <p:cNvPr id="22" name="Text Box 10">
              <a:extLst>
                <a:ext uri="{FF2B5EF4-FFF2-40B4-BE49-F238E27FC236}">
                  <a16:creationId xmlns:a16="http://schemas.microsoft.com/office/drawing/2014/main" id="{16D2483B-496B-B40C-AFFA-68303EBBDD69}"/>
                </a:ext>
              </a:extLst>
            </p:cNvPr>
            <p:cNvSpPr txBox="1">
              <a:spLocks noChangeArrowheads="1"/>
            </p:cNvSpPr>
            <p:nvPr/>
          </p:nvSpPr>
          <p:spPr bwMode="auto">
            <a:xfrm>
              <a:off x="10220008" y="2993404"/>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cs typeface="Times New Roman" panose="02020603050405020304" pitchFamily="18" charset="0"/>
                </a:rPr>
                <a:t>M</a:t>
              </a:r>
            </a:p>
          </p:txBody>
        </p:sp>
        <p:grpSp>
          <p:nvGrpSpPr>
            <p:cNvPr id="23" name="Group 15">
              <a:extLst>
                <a:ext uri="{FF2B5EF4-FFF2-40B4-BE49-F238E27FC236}">
                  <a16:creationId xmlns:a16="http://schemas.microsoft.com/office/drawing/2014/main" id="{3D4A629D-8E02-480B-AC3E-F4901DA6A3C3}"/>
                </a:ext>
              </a:extLst>
            </p:cNvPr>
            <p:cNvGrpSpPr>
              <a:grpSpLocks/>
            </p:cNvGrpSpPr>
            <p:nvPr/>
          </p:nvGrpSpPr>
          <p:grpSpPr bwMode="auto">
            <a:xfrm>
              <a:off x="7402513" y="3188496"/>
              <a:ext cx="4362450" cy="2241550"/>
              <a:chOff x="7402513" y="3188496"/>
              <a:chExt cx="4362450" cy="2241550"/>
            </a:xfrm>
          </p:grpSpPr>
          <p:sp>
            <p:nvSpPr>
              <p:cNvPr id="24" name="Oval 8">
                <a:extLst>
                  <a:ext uri="{FF2B5EF4-FFF2-40B4-BE49-F238E27FC236}">
                    <a16:creationId xmlns:a16="http://schemas.microsoft.com/office/drawing/2014/main" id="{6074CE8A-534B-6726-780D-381438782E96}"/>
                  </a:ext>
                </a:extLst>
              </p:cNvPr>
              <p:cNvSpPr>
                <a:spLocks noChangeArrowheads="1"/>
              </p:cNvSpPr>
              <p:nvPr/>
            </p:nvSpPr>
            <p:spPr bwMode="auto">
              <a:xfrm>
                <a:off x="7402513" y="4369596"/>
                <a:ext cx="548640" cy="54864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99"/>
                    </a:solidFill>
                    <a:latin typeface="Cambria" panose="02040503050406030204" pitchFamily="18" charset="0"/>
                  </a:rPr>
                  <a:t>+</a:t>
                </a:r>
              </a:p>
            </p:txBody>
          </p:sp>
          <p:sp>
            <p:nvSpPr>
              <p:cNvPr id="25" name="Oval 9">
                <a:extLst>
                  <a:ext uri="{FF2B5EF4-FFF2-40B4-BE49-F238E27FC236}">
                    <a16:creationId xmlns:a16="http://schemas.microsoft.com/office/drawing/2014/main" id="{644D04ED-A85B-DB19-168E-B43A09238298}"/>
                  </a:ext>
                </a:extLst>
              </p:cNvPr>
              <p:cNvSpPr>
                <a:spLocks noChangeArrowheads="1"/>
              </p:cNvSpPr>
              <p:nvPr/>
            </p:nvSpPr>
            <p:spPr bwMode="auto">
              <a:xfrm>
                <a:off x="10564813" y="3188496"/>
                <a:ext cx="548640" cy="54864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99"/>
                    </a:solidFill>
                    <a:latin typeface="Cambria" panose="02040503050406030204" pitchFamily="18" charset="0"/>
                  </a:rPr>
                  <a:t>+</a:t>
                </a:r>
              </a:p>
            </p:txBody>
          </p:sp>
          <p:sp>
            <p:nvSpPr>
              <p:cNvPr id="26" name="Line 11">
                <a:extLst>
                  <a:ext uri="{FF2B5EF4-FFF2-40B4-BE49-F238E27FC236}">
                    <a16:creationId xmlns:a16="http://schemas.microsoft.com/office/drawing/2014/main" id="{19EA6B42-C6EA-88F6-0737-99E9D24D585B}"/>
                  </a:ext>
                </a:extLst>
              </p:cNvPr>
              <p:cNvSpPr>
                <a:spLocks noChangeShapeType="1"/>
              </p:cNvSpPr>
              <p:nvPr/>
            </p:nvSpPr>
            <p:spPr bwMode="auto">
              <a:xfrm flipV="1">
                <a:off x="7859713" y="3525046"/>
                <a:ext cx="2819400" cy="10668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27" name="Text Box 12">
                <a:extLst>
                  <a:ext uri="{FF2B5EF4-FFF2-40B4-BE49-F238E27FC236}">
                    <a16:creationId xmlns:a16="http://schemas.microsoft.com/office/drawing/2014/main" id="{919464DC-8507-7260-36D6-1505A66AE702}"/>
                  </a:ext>
                </a:extLst>
              </p:cNvPr>
              <p:cNvSpPr txBox="1">
                <a:spLocks noChangeArrowheads="1"/>
              </p:cNvSpPr>
              <p:nvPr/>
            </p:nvSpPr>
            <p:spPr bwMode="auto">
              <a:xfrm>
                <a:off x="7554913" y="497284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cs typeface="Times New Roman" panose="02020603050405020304" pitchFamily="18" charset="0"/>
                  </a:rPr>
                  <a:t>Q</a:t>
                </a:r>
              </a:p>
            </p:txBody>
          </p:sp>
          <p:sp>
            <p:nvSpPr>
              <p:cNvPr id="28" name="Text Box 13">
                <a:extLst>
                  <a:ext uri="{FF2B5EF4-FFF2-40B4-BE49-F238E27FC236}">
                    <a16:creationId xmlns:a16="http://schemas.microsoft.com/office/drawing/2014/main" id="{60763B18-3F20-A8AC-FB27-FDD66F77BA60}"/>
                  </a:ext>
                </a:extLst>
              </p:cNvPr>
              <p:cNvSpPr txBox="1">
                <a:spLocks noChangeArrowheads="1"/>
              </p:cNvSpPr>
              <p:nvPr/>
            </p:nvSpPr>
            <p:spPr bwMode="auto">
              <a:xfrm>
                <a:off x="11155363" y="322024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cs typeface="Times New Roman" panose="02020603050405020304" pitchFamily="18" charset="0"/>
                  </a:rPr>
                  <a:t>q</a:t>
                </a:r>
              </a:p>
            </p:txBody>
          </p:sp>
        </p:grpSp>
      </p:grpSp>
      <p:grpSp>
        <p:nvGrpSpPr>
          <p:cNvPr id="29" name="Group 28" descr="n185 Fb Thu Huong Pham">
            <a:extLst>
              <a:ext uri="{FF2B5EF4-FFF2-40B4-BE49-F238E27FC236}">
                <a16:creationId xmlns:a16="http://schemas.microsoft.com/office/drawing/2014/main" id="{0A024C2D-E974-BE4E-60DA-09E00D094DDF}"/>
              </a:ext>
            </a:extLst>
          </p:cNvPr>
          <p:cNvGrpSpPr>
            <a:grpSpLocks/>
          </p:cNvGrpSpPr>
          <p:nvPr/>
        </p:nvGrpSpPr>
        <p:grpSpPr bwMode="auto">
          <a:xfrm>
            <a:off x="10877084" y="2576512"/>
            <a:ext cx="836613" cy="846138"/>
            <a:chOff x="11060113" y="2527300"/>
            <a:chExt cx="836612" cy="845346"/>
          </a:xfrm>
        </p:grpSpPr>
        <p:sp>
          <p:nvSpPr>
            <p:cNvPr id="30" name="Line 14">
              <a:extLst>
                <a:ext uri="{FF2B5EF4-FFF2-40B4-BE49-F238E27FC236}">
                  <a16:creationId xmlns:a16="http://schemas.microsoft.com/office/drawing/2014/main" id="{D708BA10-4137-E1F8-4EE4-4AB420C63014}"/>
                </a:ext>
              </a:extLst>
            </p:cNvPr>
            <p:cNvSpPr>
              <a:spLocks noChangeShapeType="1"/>
            </p:cNvSpPr>
            <p:nvPr/>
          </p:nvSpPr>
          <p:spPr bwMode="auto">
            <a:xfrm flipV="1">
              <a:off x="11060113" y="3067846"/>
              <a:ext cx="762000" cy="30480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31" name="Object 16">
              <a:extLst>
                <a:ext uri="{FF2B5EF4-FFF2-40B4-BE49-F238E27FC236}">
                  <a16:creationId xmlns:a16="http://schemas.microsoft.com/office/drawing/2014/main" id="{00BF0E65-8DF0-20B5-B06B-C4B2DD94936D}"/>
                </a:ext>
              </a:extLst>
            </p:cNvPr>
            <p:cNvGraphicFramePr>
              <a:graphicFrameLocks noChangeAspect="1"/>
            </p:cNvGraphicFramePr>
            <p:nvPr/>
          </p:nvGraphicFramePr>
          <p:xfrm>
            <a:off x="11537950" y="2527300"/>
            <a:ext cx="358775" cy="441325"/>
          </p:xfrm>
          <a:graphic>
            <a:graphicData uri="http://schemas.openxmlformats.org/presentationml/2006/ole">
              <mc:AlternateContent xmlns:mc="http://schemas.openxmlformats.org/markup-compatibility/2006">
                <mc:Choice xmlns:v="urn:schemas-microsoft-com:vml" Requires="v">
                  <p:oleObj name="Equation" r:id="rId7" imgW="164957" imgH="203024" progId="Equation.DSMT4">
                    <p:embed/>
                  </p:oleObj>
                </mc:Choice>
                <mc:Fallback>
                  <p:oleObj name="Equation" r:id="rId7" imgW="164957" imgH="203024" progId="Equation.DSMT4">
                    <p:embed/>
                    <p:pic>
                      <p:nvPicPr>
                        <p:cNvPr id="12336" name="Object 16">
                          <a:extLst>
                            <a:ext uri="{FF2B5EF4-FFF2-40B4-BE49-F238E27FC236}">
                              <a16:creationId xmlns:a16="http://schemas.microsoft.com/office/drawing/2014/main" id="{4F0D2609-1E41-10C7-3D91-8487DD74B8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7950" y="2527300"/>
                          <a:ext cx="3587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2" name="Group 31" descr="n185 Fb Thu Huong Pham">
            <a:extLst>
              <a:ext uri="{FF2B5EF4-FFF2-40B4-BE49-F238E27FC236}">
                <a16:creationId xmlns:a16="http://schemas.microsoft.com/office/drawing/2014/main" id="{14946FF0-921F-F9B2-43DD-FB4DEC1FEB72}"/>
              </a:ext>
            </a:extLst>
          </p:cNvPr>
          <p:cNvGrpSpPr>
            <a:grpSpLocks/>
          </p:cNvGrpSpPr>
          <p:nvPr/>
        </p:nvGrpSpPr>
        <p:grpSpPr bwMode="auto">
          <a:xfrm>
            <a:off x="10894547" y="3175000"/>
            <a:ext cx="998537" cy="468312"/>
            <a:chOff x="11077576" y="3124996"/>
            <a:chExt cx="998537" cy="469104"/>
          </a:xfrm>
        </p:grpSpPr>
        <p:sp>
          <p:nvSpPr>
            <p:cNvPr id="33" name="Line 14">
              <a:extLst>
                <a:ext uri="{FF2B5EF4-FFF2-40B4-BE49-F238E27FC236}">
                  <a16:creationId xmlns:a16="http://schemas.microsoft.com/office/drawing/2014/main" id="{8B8A3C90-19EB-2DC2-7775-EA98F2B81C5D}"/>
                </a:ext>
              </a:extLst>
            </p:cNvPr>
            <p:cNvSpPr>
              <a:spLocks noChangeShapeType="1"/>
            </p:cNvSpPr>
            <p:nvPr/>
          </p:nvSpPr>
          <p:spPr bwMode="auto">
            <a:xfrm flipV="1">
              <a:off x="11077576" y="3124996"/>
              <a:ext cx="762000" cy="304800"/>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34" name="Object 16">
              <a:extLst>
                <a:ext uri="{FF2B5EF4-FFF2-40B4-BE49-F238E27FC236}">
                  <a16:creationId xmlns:a16="http://schemas.microsoft.com/office/drawing/2014/main" id="{FA20EC62-7FA8-C7BE-0682-710EDA903698}"/>
                </a:ext>
              </a:extLst>
            </p:cNvPr>
            <p:cNvGraphicFramePr>
              <a:graphicFrameLocks noChangeAspect="1"/>
            </p:cNvGraphicFramePr>
            <p:nvPr/>
          </p:nvGraphicFramePr>
          <p:xfrm>
            <a:off x="11744325" y="3152775"/>
            <a:ext cx="331788" cy="441325"/>
          </p:xfrm>
          <a:graphic>
            <a:graphicData uri="http://schemas.openxmlformats.org/presentationml/2006/ole">
              <mc:AlternateContent xmlns:mc="http://schemas.openxmlformats.org/markup-compatibility/2006">
                <mc:Choice xmlns:v="urn:schemas-microsoft-com:vml" Requires="v">
                  <p:oleObj name="Equation" r:id="rId9" imgW="152268" imgH="203024" progId="Equation.DSMT4">
                    <p:embed/>
                  </p:oleObj>
                </mc:Choice>
                <mc:Fallback>
                  <p:oleObj name="Equation" r:id="rId9" imgW="152268" imgH="203024" progId="Equation.DSMT4">
                    <p:embed/>
                    <p:pic>
                      <p:nvPicPr>
                        <p:cNvPr id="12334" name="Object 16">
                          <a:extLst>
                            <a:ext uri="{FF2B5EF4-FFF2-40B4-BE49-F238E27FC236}">
                              <a16:creationId xmlns:a16="http://schemas.microsoft.com/office/drawing/2014/main" id="{7ED16F7C-A0A5-EA00-DFA8-52B63CE5A7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44325" y="3152775"/>
                          <a:ext cx="331788"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5" name="Group 34" descr="n185 Fb Thu Huong Pham">
            <a:extLst>
              <a:ext uri="{FF2B5EF4-FFF2-40B4-BE49-F238E27FC236}">
                <a16:creationId xmlns:a16="http://schemas.microsoft.com/office/drawing/2014/main" id="{4FD15FAB-035F-1662-DD7E-6D0A505392A8}"/>
              </a:ext>
            </a:extLst>
          </p:cNvPr>
          <p:cNvGrpSpPr>
            <a:grpSpLocks/>
          </p:cNvGrpSpPr>
          <p:nvPr/>
        </p:nvGrpSpPr>
        <p:grpSpPr bwMode="auto">
          <a:xfrm>
            <a:off x="7181383" y="4374368"/>
            <a:ext cx="4362450" cy="2458232"/>
            <a:chOff x="7364413" y="4324364"/>
            <a:chExt cx="4362450" cy="2458232"/>
          </a:xfrm>
        </p:grpSpPr>
        <p:grpSp>
          <p:nvGrpSpPr>
            <p:cNvPr id="36" name="Group 28">
              <a:extLst>
                <a:ext uri="{FF2B5EF4-FFF2-40B4-BE49-F238E27FC236}">
                  <a16:creationId xmlns:a16="http://schemas.microsoft.com/office/drawing/2014/main" id="{4A0B5CF1-2726-9C33-0EAA-64620A65DD4F}"/>
                </a:ext>
              </a:extLst>
            </p:cNvPr>
            <p:cNvGrpSpPr>
              <a:grpSpLocks/>
            </p:cNvGrpSpPr>
            <p:nvPr/>
          </p:nvGrpSpPr>
          <p:grpSpPr bwMode="auto">
            <a:xfrm>
              <a:off x="7364413" y="4324364"/>
              <a:ext cx="3729990" cy="2458232"/>
              <a:chOff x="7364413" y="4324364"/>
              <a:chExt cx="3729990" cy="2458232"/>
            </a:xfrm>
          </p:grpSpPr>
          <p:sp>
            <p:nvSpPr>
              <p:cNvPr id="38" name="Oval 8">
                <a:extLst>
                  <a:ext uri="{FF2B5EF4-FFF2-40B4-BE49-F238E27FC236}">
                    <a16:creationId xmlns:a16="http://schemas.microsoft.com/office/drawing/2014/main" id="{6BA6B72A-437C-CCD0-0F14-8A6CB93044CB}"/>
                  </a:ext>
                </a:extLst>
              </p:cNvPr>
              <p:cNvSpPr>
                <a:spLocks noChangeArrowheads="1"/>
              </p:cNvSpPr>
              <p:nvPr/>
            </p:nvSpPr>
            <p:spPr bwMode="auto">
              <a:xfrm>
                <a:off x="7364413" y="5741196"/>
                <a:ext cx="548640" cy="54864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99"/>
                    </a:solidFill>
                    <a:latin typeface="Cambria" panose="02040503050406030204" pitchFamily="18" charset="0"/>
                  </a:rPr>
                  <a:t>+</a:t>
                </a:r>
              </a:p>
            </p:txBody>
          </p:sp>
          <p:sp>
            <p:nvSpPr>
              <p:cNvPr id="39" name="Oval 9">
                <a:extLst>
                  <a:ext uri="{FF2B5EF4-FFF2-40B4-BE49-F238E27FC236}">
                    <a16:creationId xmlns:a16="http://schemas.microsoft.com/office/drawing/2014/main" id="{37413353-F218-2F7C-B861-5E48432BC0BC}"/>
                  </a:ext>
                </a:extLst>
              </p:cNvPr>
              <p:cNvSpPr>
                <a:spLocks noChangeArrowheads="1"/>
              </p:cNvSpPr>
              <p:nvPr/>
            </p:nvSpPr>
            <p:spPr bwMode="auto">
              <a:xfrm>
                <a:off x="10545763" y="4560096"/>
                <a:ext cx="548640" cy="54864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a:solidFill>
                      <a:srgbClr val="000099"/>
                    </a:solidFill>
                    <a:latin typeface="Cambria" panose="02040503050406030204" pitchFamily="18" charset="0"/>
                  </a:rPr>
                  <a:t>-</a:t>
                </a:r>
              </a:p>
            </p:txBody>
          </p:sp>
          <p:sp>
            <p:nvSpPr>
              <p:cNvPr id="40" name="Text Box 10">
                <a:extLst>
                  <a:ext uri="{FF2B5EF4-FFF2-40B4-BE49-F238E27FC236}">
                    <a16:creationId xmlns:a16="http://schemas.microsoft.com/office/drawing/2014/main" id="{E4667864-5DE3-88E9-63BD-89E3F5C89559}"/>
                  </a:ext>
                </a:extLst>
              </p:cNvPr>
              <p:cNvSpPr txBox="1">
                <a:spLocks noChangeArrowheads="1"/>
              </p:cNvSpPr>
              <p:nvPr/>
            </p:nvSpPr>
            <p:spPr bwMode="auto">
              <a:xfrm>
                <a:off x="10249695" y="4324364"/>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cs typeface="Times New Roman" panose="02020603050405020304" pitchFamily="18" charset="0"/>
                  </a:rPr>
                  <a:t>M</a:t>
                </a:r>
              </a:p>
            </p:txBody>
          </p:sp>
          <p:sp>
            <p:nvSpPr>
              <p:cNvPr id="41" name="Line 11">
                <a:extLst>
                  <a:ext uri="{FF2B5EF4-FFF2-40B4-BE49-F238E27FC236}">
                    <a16:creationId xmlns:a16="http://schemas.microsoft.com/office/drawing/2014/main" id="{D63380A3-8625-C194-6887-90A3474AC210}"/>
                  </a:ext>
                </a:extLst>
              </p:cNvPr>
              <p:cNvSpPr>
                <a:spLocks noChangeShapeType="1"/>
              </p:cNvSpPr>
              <p:nvPr/>
            </p:nvSpPr>
            <p:spPr bwMode="auto">
              <a:xfrm flipV="1">
                <a:off x="7821613" y="4877596"/>
                <a:ext cx="2819400" cy="10668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42" name="Text Box 12">
                <a:extLst>
                  <a:ext uri="{FF2B5EF4-FFF2-40B4-BE49-F238E27FC236}">
                    <a16:creationId xmlns:a16="http://schemas.microsoft.com/office/drawing/2014/main" id="{B7257763-17AD-C21E-5835-3863332F1DCC}"/>
                  </a:ext>
                </a:extLst>
              </p:cNvPr>
              <p:cNvSpPr txBox="1">
                <a:spLocks noChangeArrowheads="1"/>
              </p:cNvSpPr>
              <p:nvPr/>
            </p:nvSpPr>
            <p:spPr bwMode="auto">
              <a:xfrm>
                <a:off x="7516813" y="63253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cs typeface="Times New Roman" panose="02020603050405020304" pitchFamily="18" charset="0"/>
                  </a:rPr>
                  <a:t>Q</a:t>
                </a:r>
              </a:p>
            </p:txBody>
          </p:sp>
        </p:grpSp>
        <p:sp>
          <p:nvSpPr>
            <p:cNvPr id="37" name="Text Box 13">
              <a:extLst>
                <a:ext uri="{FF2B5EF4-FFF2-40B4-BE49-F238E27FC236}">
                  <a16:creationId xmlns:a16="http://schemas.microsoft.com/office/drawing/2014/main" id="{CD44AC26-7AD7-CE13-1AB1-65CC2DDD4042}"/>
                </a:ext>
              </a:extLst>
            </p:cNvPr>
            <p:cNvSpPr txBox="1">
              <a:spLocks noChangeArrowheads="1"/>
            </p:cNvSpPr>
            <p:nvPr/>
          </p:nvSpPr>
          <p:spPr bwMode="auto">
            <a:xfrm>
              <a:off x="11117263" y="45727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000099"/>
                  </a:solidFill>
                  <a:latin typeface="Cambria" panose="02040503050406030204" pitchFamily="18" charset="0"/>
                  <a:cs typeface="Times New Roman" panose="02020603050405020304" pitchFamily="18" charset="0"/>
                </a:rPr>
                <a:t>q</a:t>
              </a:r>
            </a:p>
          </p:txBody>
        </p:sp>
      </p:grpSp>
      <p:grpSp>
        <p:nvGrpSpPr>
          <p:cNvPr id="43" name="Group 42" descr="n185 Fb Thu Huong Pham">
            <a:extLst>
              <a:ext uri="{FF2B5EF4-FFF2-40B4-BE49-F238E27FC236}">
                <a16:creationId xmlns:a16="http://schemas.microsoft.com/office/drawing/2014/main" id="{4663C73B-D510-F1C5-DC88-D55FCAAA2CFC}"/>
              </a:ext>
            </a:extLst>
          </p:cNvPr>
          <p:cNvGrpSpPr>
            <a:grpSpLocks/>
          </p:cNvGrpSpPr>
          <p:nvPr/>
        </p:nvGrpSpPr>
        <p:grpSpPr bwMode="auto">
          <a:xfrm>
            <a:off x="9503896" y="4673601"/>
            <a:ext cx="989012" cy="561975"/>
            <a:chOff x="10833099" y="2811463"/>
            <a:chExt cx="989014" cy="561183"/>
          </a:xfrm>
        </p:grpSpPr>
        <p:sp>
          <p:nvSpPr>
            <p:cNvPr id="44" name="Line 14">
              <a:extLst>
                <a:ext uri="{FF2B5EF4-FFF2-40B4-BE49-F238E27FC236}">
                  <a16:creationId xmlns:a16="http://schemas.microsoft.com/office/drawing/2014/main" id="{822AF5BE-101B-E6C6-8D1D-3CA4CB75A5DC}"/>
                </a:ext>
              </a:extLst>
            </p:cNvPr>
            <p:cNvSpPr>
              <a:spLocks noChangeShapeType="1"/>
            </p:cNvSpPr>
            <p:nvPr/>
          </p:nvSpPr>
          <p:spPr bwMode="auto">
            <a:xfrm flipV="1">
              <a:off x="11060113" y="3067846"/>
              <a:ext cx="762000" cy="304800"/>
            </a:xfrm>
            <a:prstGeom prst="line">
              <a:avLst/>
            </a:prstGeom>
            <a:noFill/>
            <a:ln w="57150">
              <a:solidFill>
                <a:srgbClr val="CC0000"/>
              </a:solidFill>
              <a:round/>
              <a:headEnd type="arrow" w="med" len="me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45" name="Object 16">
              <a:extLst>
                <a:ext uri="{FF2B5EF4-FFF2-40B4-BE49-F238E27FC236}">
                  <a16:creationId xmlns:a16="http://schemas.microsoft.com/office/drawing/2014/main" id="{EACE8313-6B54-A6FA-D2D6-14B789C59DD3}"/>
                </a:ext>
              </a:extLst>
            </p:cNvPr>
            <p:cNvGraphicFramePr>
              <a:graphicFrameLocks noChangeAspect="1"/>
            </p:cNvGraphicFramePr>
            <p:nvPr/>
          </p:nvGraphicFramePr>
          <p:xfrm>
            <a:off x="10833099" y="2811463"/>
            <a:ext cx="358775" cy="442912"/>
          </p:xfrm>
          <a:graphic>
            <a:graphicData uri="http://schemas.openxmlformats.org/presentationml/2006/ole">
              <mc:AlternateContent xmlns:mc="http://schemas.openxmlformats.org/markup-compatibility/2006">
                <mc:Choice xmlns:v="urn:schemas-microsoft-com:vml" Requires="v">
                  <p:oleObj name="Equation" r:id="rId11" imgW="164957" imgH="203024" progId="Equation.DSMT4">
                    <p:embed/>
                  </p:oleObj>
                </mc:Choice>
                <mc:Fallback>
                  <p:oleObj name="Equation" r:id="rId11" imgW="164957" imgH="203024" progId="Equation.DSMT4">
                    <p:embed/>
                    <p:pic>
                      <p:nvPicPr>
                        <p:cNvPr id="12325" name="Object 16">
                          <a:extLst>
                            <a:ext uri="{FF2B5EF4-FFF2-40B4-BE49-F238E27FC236}">
                              <a16:creationId xmlns:a16="http://schemas.microsoft.com/office/drawing/2014/main" id="{4D0C4458-7453-53E2-C66E-A862569980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33099" y="2811463"/>
                          <a:ext cx="358775"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6" name="Group 45" descr="n185 Fb Thu Huong Pham">
            <a:extLst>
              <a:ext uri="{FF2B5EF4-FFF2-40B4-BE49-F238E27FC236}">
                <a16:creationId xmlns:a16="http://schemas.microsoft.com/office/drawing/2014/main" id="{6287A688-4F5B-D9E7-970F-3507CB547CDB}"/>
              </a:ext>
            </a:extLst>
          </p:cNvPr>
          <p:cNvGrpSpPr>
            <a:grpSpLocks/>
          </p:cNvGrpSpPr>
          <p:nvPr/>
        </p:nvGrpSpPr>
        <p:grpSpPr bwMode="auto">
          <a:xfrm>
            <a:off x="10856447" y="4527550"/>
            <a:ext cx="998537" cy="468312"/>
            <a:chOff x="11077576" y="3124996"/>
            <a:chExt cx="998537" cy="469104"/>
          </a:xfrm>
        </p:grpSpPr>
        <p:sp>
          <p:nvSpPr>
            <p:cNvPr id="47" name="Line 14">
              <a:extLst>
                <a:ext uri="{FF2B5EF4-FFF2-40B4-BE49-F238E27FC236}">
                  <a16:creationId xmlns:a16="http://schemas.microsoft.com/office/drawing/2014/main" id="{33262FAC-094D-A9BF-9B75-C69119506A4D}"/>
                </a:ext>
              </a:extLst>
            </p:cNvPr>
            <p:cNvSpPr>
              <a:spLocks noChangeShapeType="1"/>
            </p:cNvSpPr>
            <p:nvPr/>
          </p:nvSpPr>
          <p:spPr bwMode="auto">
            <a:xfrm flipV="1">
              <a:off x="11077576" y="3124996"/>
              <a:ext cx="762000" cy="304800"/>
            </a:xfrm>
            <a:prstGeom prst="line">
              <a:avLst/>
            </a:prstGeom>
            <a:noFill/>
            <a:ln w="571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48" name="Object 16">
              <a:extLst>
                <a:ext uri="{FF2B5EF4-FFF2-40B4-BE49-F238E27FC236}">
                  <a16:creationId xmlns:a16="http://schemas.microsoft.com/office/drawing/2014/main" id="{36850B78-4D11-CF2E-088E-E73524B6C480}"/>
                </a:ext>
              </a:extLst>
            </p:cNvPr>
            <p:cNvGraphicFramePr>
              <a:graphicFrameLocks noChangeAspect="1"/>
            </p:cNvGraphicFramePr>
            <p:nvPr/>
          </p:nvGraphicFramePr>
          <p:xfrm>
            <a:off x="11744325" y="3152775"/>
            <a:ext cx="331788" cy="441325"/>
          </p:xfrm>
          <a:graphic>
            <a:graphicData uri="http://schemas.openxmlformats.org/presentationml/2006/ole">
              <mc:AlternateContent xmlns:mc="http://schemas.openxmlformats.org/markup-compatibility/2006">
                <mc:Choice xmlns:v="urn:schemas-microsoft-com:vml" Requires="v">
                  <p:oleObj name="Equation" r:id="rId13" imgW="152268" imgH="203024" progId="Equation.DSMT4">
                    <p:embed/>
                  </p:oleObj>
                </mc:Choice>
                <mc:Fallback>
                  <p:oleObj name="Equation" r:id="rId13" imgW="152268" imgH="203024" progId="Equation.DSMT4">
                    <p:embed/>
                    <p:pic>
                      <p:nvPicPr>
                        <p:cNvPr id="12323" name="Object 16">
                          <a:extLst>
                            <a:ext uri="{FF2B5EF4-FFF2-40B4-BE49-F238E27FC236}">
                              <a16:creationId xmlns:a16="http://schemas.microsoft.com/office/drawing/2014/main" id="{B92D54AA-8F3B-B974-B0FD-AC5AF2BAB3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744325" y="3152775"/>
                          <a:ext cx="331788"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059685217"/>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right)">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185 Fb Thu Huong Pham">
            <a:extLst>
              <a:ext uri="{FF2B5EF4-FFF2-40B4-BE49-F238E27FC236}">
                <a16:creationId xmlns:a16="http://schemas.microsoft.com/office/drawing/2014/main" id="{499D09E4-0B0B-95EA-A7A5-01EC91D317CA}"/>
              </a:ext>
            </a:extLst>
          </p:cNvPr>
          <p:cNvSpPr/>
          <p:nvPr/>
        </p:nvSpPr>
        <p:spPr>
          <a:xfrm>
            <a:off x="1143000" y="211614"/>
            <a:ext cx="7247377" cy="1083310"/>
          </a:xfrm>
          <a:custGeom>
            <a:avLst/>
            <a:gdLst>
              <a:gd name="connsiteX0" fmla="*/ 0 w 7247377"/>
              <a:gd name="connsiteY0" fmla="*/ 0 h 1083310"/>
              <a:gd name="connsiteX1" fmla="*/ 7247377 w 7247377"/>
              <a:gd name="connsiteY1" fmla="*/ 0 h 1083310"/>
              <a:gd name="connsiteX2" fmla="*/ 7247377 w 7247377"/>
              <a:gd name="connsiteY2" fmla="*/ 1083310 h 1083310"/>
              <a:gd name="connsiteX3" fmla="*/ 0 w 7247377"/>
              <a:gd name="connsiteY3" fmla="*/ 1083310 h 1083310"/>
              <a:gd name="connsiteX4" fmla="*/ 0 w 7247377"/>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377" h="1083310">
                <a:moveTo>
                  <a:pt x="0" y="0"/>
                </a:moveTo>
                <a:lnTo>
                  <a:pt x="7247377" y="0"/>
                </a:lnTo>
                <a:lnTo>
                  <a:pt x="7247377" y="1083310"/>
                </a:lnTo>
                <a:lnTo>
                  <a:pt x="0" y="1083310"/>
                </a:lnTo>
                <a:lnTo>
                  <a:pt x="0" y="0"/>
                </a:lnTo>
                <a:close/>
              </a:path>
            </a:pathLst>
          </a:cu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59877" tIns="71120" rIns="71120" bIns="7112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r>
              <a:rPr kumimoji="0" lang="vi-VN" sz="2800" b="1"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II. CƯỜNG ĐỘ ĐIỆN TRƯỜNG</a:t>
            </a: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6" name="Oval 5" descr="n185 Fb Thu Huong Pham">
            <a:extLst>
              <a:ext uri="{FF2B5EF4-FFF2-40B4-BE49-F238E27FC236}">
                <a16:creationId xmlns:a16="http://schemas.microsoft.com/office/drawing/2014/main" id="{EE62C44C-833E-850A-0737-A71BE30DA0E1}"/>
              </a:ext>
            </a:extLst>
          </p:cNvPr>
          <p:cNvSpPr/>
          <p:nvPr/>
        </p:nvSpPr>
        <p:spPr>
          <a:xfrm>
            <a:off x="465931" y="76200"/>
            <a:ext cx="1354137" cy="1354137"/>
          </a:xfrm>
          <a:prstGeom prst="ellipse">
            <a:avLst/>
          </a:prstGeom>
          <a:blipFill rotWithShape="0">
            <a:blip r:embed="rId2"/>
            <a:srcRect/>
            <a:stretch>
              <a:fillRect l="-12000" r="-12000"/>
            </a:stretch>
          </a:blipFill>
          <a:ln w="12700" cap="flat" cmpd="sng" algn="ctr">
            <a:solidFill>
              <a:srgbClr val="ED7D31">
                <a:hueOff val="-727682"/>
                <a:satOff val="-41964"/>
                <a:lumOff val="4314"/>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graphicFrame>
            <p:nvGraphicFramePr>
              <p:cNvPr id="7" name="Diagram 6" descr="n185 Fb Thu Huong Pham">
                <a:extLst>
                  <a:ext uri="{FF2B5EF4-FFF2-40B4-BE49-F238E27FC236}">
                    <a16:creationId xmlns:a16="http://schemas.microsoft.com/office/drawing/2014/main" id="{C7F50E8F-8A87-2199-3EA7-F1F54D37641B}"/>
                  </a:ext>
                </a:extLst>
              </p:cNvPr>
              <p:cNvGraphicFramePr/>
              <p:nvPr>
                <p:extLst>
                  <p:ext uri="{D42A27DB-BD31-4B8C-83A1-F6EECF244321}">
                    <p14:modId xmlns:p14="http://schemas.microsoft.com/office/powerpoint/2010/main" val="4092868170"/>
                  </p:ext>
                </p:extLst>
              </p:nvPr>
            </p:nvGraphicFramePr>
            <p:xfrm>
              <a:off x="539979" y="1565751"/>
              <a:ext cx="11112041" cy="5162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7" name="Diagram 6" descr="n185 Fb Thu Huong Pham">
                <a:extLst>
                  <a:ext uri="{FF2B5EF4-FFF2-40B4-BE49-F238E27FC236}">
                    <a16:creationId xmlns:a16="http://schemas.microsoft.com/office/drawing/2014/main" id="{C7F50E8F-8A87-2199-3EA7-F1F54D37641B}"/>
                  </a:ext>
                </a:extLst>
              </p:cNvPr>
              <p:cNvGraphicFramePr/>
              <p:nvPr>
                <p:extLst>
                  <p:ext uri="{D42A27DB-BD31-4B8C-83A1-F6EECF244321}">
                    <p14:modId xmlns:p14="http://schemas.microsoft.com/office/powerpoint/2010/main" val="4092868170"/>
                  </p:ext>
                </p:extLst>
              </p:nvPr>
            </p:nvGraphicFramePr>
            <p:xfrm>
              <a:off x="539979" y="1565751"/>
              <a:ext cx="11112041" cy="5162843"/>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Tree>
    <p:extLst>
      <p:ext uri="{BB962C8B-B14F-4D97-AF65-F5344CB8AC3E}">
        <p14:creationId xmlns:p14="http://schemas.microsoft.com/office/powerpoint/2010/main" val="1958936"/>
      </p:ext>
    </p:extLst>
  </p:cSld>
  <p:clrMapOvr>
    <a:masterClrMapping/>
  </p:clrMapOvr>
  <p:transition>
    <p:spli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0" y="1"/>
            <a:ext cx="12191999" cy="6857999"/>
          </a:xfrm>
          <a:prstGeom prst="rect">
            <a:avLst/>
          </a:prstGeom>
        </p:spPr>
      </p:pic>
      <p:pic>
        <p:nvPicPr>
          <p:cNvPr id="8" name="Picture 7"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descr="n185 Fb Thu Huong Pham"/>
          <p:cNvSpPr/>
          <p:nvPr/>
        </p:nvSpPr>
        <p:spPr>
          <a:xfrm>
            <a:off x="2109521" y="986135"/>
            <a:ext cx="5265224" cy="175432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mn-ea"/>
                <a:cs typeface="+mn-cs"/>
              </a:rPr>
              <a:t>VƯỢT CHƯỚNG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mn-ea"/>
                <a:cs typeface="+mn-cs"/>
              </a:rPr>
              <a:t>NGẠI VẬT</a:t>
            </a:r>
          </a:p>
        </p:txBody>
      </p:sp>
      <p:pic>
        <p:nvPicPr>
          <p:cNvPr id="3" name="Car"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185 Fb Thu Huong Pham">
            <a:extLst>
              <a:ext uri="{FF2B5EF4-FFF2-40B4-BE49-F238E27FC236}">
                <a16:creationId xmlns:a16="http://schemas.microsoft.com/office/drawing/2014/main" id="{499D09E4-0B0B-95EA-A7A5-01EC91D317CA}"/>
              </a:ext>
            </a:extLst>
          </p:cNvPr>
          <p:cNvSpPr/>
          <p:nvPr/>
        </p:nvSpPr>
        <p:spPr>
          <a:xfrm>
            <a:off x="1143000" y="211614"/>
            <a:ext cx="7247377" cy="1083310"/>
          </a:xfrm>
          <a:custGeom>
            <a:avLst/>
            <a:gdLst>
              <a:gd name="connsiteX0" fmla="*/ 0 w 7247377"/>
              <a:gd name="connsiteY0" fmla="*/ 0 h 1083310"/>
              <a:gd name="connsiteX1" fmla="*/ 7247377 w 7247377"/>
              <a:gd name="connsiteY1" fmla="*/ 0 h 1083310"/>
              <a:gd name="connsiteX2" fmla="*/ 7247377 w 7247377"/>
              <a:gd name="connsiteY2" fmla="*/ 1083310 h 1083310"/>
              <a:gd name="connsiteX3" fmla="*/ 0 w 7247377"/>
              <a:gd name="connsiteY3" fmla="*/ 1083310 h 1083310"/>
              <a:gd name="connsiteX4" fmla="*/ 0 w 7247377"/>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377" h="1083310">
                <a:moveTo>
                  <a:pt x="0" y="0"/>
                </a:moveTo>
                <a:lnTo>
                  <a:pt x="7247377" y="0"/>
                </a:lnTo>
                <a:lnTo>
                  <a:pt x="7247377" y="1083310"/>
                </a:lnTo>
                <a:lnTo>
                  <a:pt x="0" y="1083310"/>
                </a:lnTo>
                <a:lnTo>
                  <a:pt x="0" y="0"/>
                </a:lnTo>
                <a:close/>
              </a:path>
            </a:pathLst>
          </a:cu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59877" tIns="71120" rIns="71120" bIns="7112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r>
              <a:rPr kumimoji="0" lang="vi-VN" sz="2800" b="1"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II. CƯỜNG ĐỘ ĐIỆN TRƯỜNG</a:t>
            </a: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6" name="Oval 5" descr="n185 Fb Thu Huong Pham">
            <a:extLst>
              <a:ext uri="{FF2B5EF4-FFF2-40B4-BE49-F238E27FC236}">
                <a16:creationId xmlns:a16="http://schemas.microsoft.com/office/drawing/2014/main" id="{EE62C44C-833E-850A-0737-A71BE30DA0E1}"/>
              </a:ext>
            </a:extLst>
          </p:cNvPr>
          <p:cNvSpPr/>
          <p:nvPr/>
        </p:nvSpPr>
        <p:spPr>
          <a:xfrm>
            <a:off x="465931" y="76200"/>
            <a:ext cx="1354137" cy="1354137"/>
          </a:xfrm>
          <a:prstGeom prst="ellipse">
            <a:avLst/>
          </a:prstGeom>
          <a:blipFill rotWithShape="0">
            <a:blip r:embed="rId2"/>
            <a:srcRect/>
            <a:stretch>
              <a:fillRect l="-12000" r="-12000"/>
            </a:stretch>
          </a:blipFill>
          <a:ln w="12700" cap="flat" cmpd="sng" algn="ctr">
            <a:solidFill>
              <a:srgbClr val="ED7D31">
                <a:hueOff val="-727682"/>
                <a:satOff val="-41964"/>
                <a:lumOff val="4314"/>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sp>
        <p:nvSpPr>
          <p:cNvPr id="2" name="Content Placeholder 2" descr="n185 Fb Thu Huong Pham">
            <a:extLst>
              <a:ext uri="{FF2B5EF4-FFF2-40B4-BE49-F238E27FC236}">
                <a16:creationId xmlns:a16="http://schemas.microsoft.com/office/drawing/2014/main" id="{7F5D6A85-47CA-2B23-C76D-A845AE4A65B1}"/>
              </a:ext>
            </a:extLst>
          </p:cNvPr>
          <p:cNvSpPr>
            <a:spLocks/>
          </p:cNvSpPr>
          <p:nvPr/>
        </p:nvSpPr>
        <p:spPr bwMode="auto">
          <a:xfrm>
            <a:off x="1143000" y="15240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ts val="0"/>
              </a:spcBef>
              <a:buFontTx/>
              <a:buNone/>
            </a:pPr>
            <a:r>
              <a:rPr lang="en-US" altLang="en-US" sz="2800" b="1" i="1">
                <a:solidFill>
                  <a:srgbClr val="FF0066"/>
                </a:solidFill>
                <a:latin typeface="Cambria" panose="02040503050406030204" pitchFamily="18" charset="0"/>
              </a:rPr>
              <a:t>* Đơn vị cường độ điện trường:</a:t>
            </a:r>
          </a:p>
          <a:p>
            <a:pPr algn="just" eaLnBrk="1" hangingPunct="1">
              <a:spcBef>
                <a:spcPts val="0"/>
              </a:spcBef>
              <a:buFontTx/>
              <a:buNone/>
            </a:pPr>
            <a:r>
              <a:rPr lang="en-US" altLang="en-US" sz="2800">
                <a:latin typeface="Cambria" panose="02040503050406030204" pitchFamily="18" charset="0"/>
              </a:rPr>
              <a:t>Đ</a:t>
            </a:r>
            <a:r>
              <a:rPr lang="vi-VN" altLang="en-US" sz="2800">
                <a:latin typeface="Cambria" panose="02040503050406030204" pitchFamily="18" charset="0"/>
              </a:rPr>
              <a:t>ơ</a:t>
            </a:r>
            <a:r>
              <a:rPr lang="en-US" altLang="en-US" sz="2800">
                <a:latin typeface="Cambria" panose="02040503050406030204" pitchFamily="18" charset="0"/>
              </a:rPr>
              <a:t>n vị c</a:t>
            </a:r>
            <a:r>
              <a:rPr lang="vi-VN" altLang="en-US" sz="2800">
                <a:latin typeface="Cambria" panose="02040503050406030204" pitchFamily="18" charset="0"/>
              </a:rPr>
              <a:t>ư</a:t>
            </a:r>
            <a:r>
              <a:rPr lang="en-US" altLang="en-US" sz="2800">
                <a:latin typeface="Cambria" panose="02040503050406030204" pitchFamily="18" charset="0"/>
              </a:rPr>
              <a:t>ờng </a:t>
            </a:r>
            <a:r>
              <a:rPr lang="vi-VN" altLang="en-US" sz="2800">
                <a:latin typeface="Cambria" panose="02040503050406030204" pitchFamily="18" charset="0"/>
              </a:rPr>
              <a:t>đ</a:t>
            </a:r>
            <a:r>
              <a:rPr lang="en-US" altLang="en-US" sz="2800">
                <a:latin typeface="Cambria" panose="02040503050406030204" pitchFamily="18" charset="0"/>
              </a:rPr>
              <a:t>ộ </a:t>
            </a:r>
            <a:r>
              <a:rPr lang="vi-VN" altLang="en-US" sz="2800">
                <a:latin typeface="Cambria" panose="02040503050406030204" pitchFamily="18" charset="0"/>
              </a:rPr>
              <a:t>đ</a:t>
            </a:r>
            <a:r>
              <a:rPr lang="en-US" altLang="en-US" sz="2800">
                <a:latin typeface="Cambria" panose="02040503050406030204" pitchFamily="18" charset="0"/>
              </a:rPr>
              <a:t>iện tr</a:t>
            </a:r>
            <a:r>
              <a:rPr lang="vi-VN" altLang="en-US" sz="2800">
                <a:latin typeface="Cambria" panose="02040503050406030204" pitchFamily="18" charset="0"/>
              </a:rPr>
              <a:t>ư</a:t>
            </a:r>
            <a:r>
              <a:rPr lang="en-US" altLang="en-US" sz="2800">
                <a:latin typeface="Cambria" panose="02040503050406030204" pitchFamily="18" charset="0"/>
              </a:rPr>
              <a:t>ờng là vôn trên mét (V/m).</a:t>
            </a:r>
          </a:p>
          <a:p>
            <a:pPr eaLnBrk="1" hangingPunct="1">
              <a:spcBef>
                <a:spcPts val="0"/>
              </a:spcBef>
              <a:buFontTx/>
              <a:buNone/>
            </a:pPr>
            <a:endParaRPr lang="en-US" altLang="en-US" sz="2800">
              <a:latin typeface="Cambria" panose="02040503050406030204" pitchFamily="18" charset="0"/>
            </a:endParaRPr>
          </a:p>
        </p:txBody>
      </p:sp>
      <p:sp>
        <p:nvSpPr>
          <p:cNvPr id="3" name="Content Placeholder 2" descr="n185 Fb Thu Huong Pham">
            <a:extLst>
              <a:ext uri="{FF2B5EF4-FFF2-40B4-BE49-F238E27FC236}">
                <a16:creationId xmlns:a16="http://schemas.microsoft.com/office/drawing/2014/main" id="{79604B17-1012-86ED-AAF3-96CCDFE886B3}"/>
              </a:ext>
            </a:extLst>
          </p:cNvPr>
          <p:cNvSpPr>
            <a:spLocks/>
          </p:cNvSpPr>
          <p:nvPr/>
        </p:nvSpPr>
        <p:spPr bwMode="auto">
          <a:xfrm>
            <a:off x="1143000" y="2362200"/>
            <a:ext cx="9448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800" b="1" i="1">
                <a:solidFill>
                  <a:srgbClr val="FF0066"/>
                </a:solidFill>
                <a:latin typeface="Cambria" panose="02040503050406030204" pitchFamily="18" charset="0"/>
                <a:cs typeface="Times New Roman" panose="02020603050405020304" pitchFamily="18" charset="0"/>
              </a:rPr>
              <a:t>* Cường độ điện trường của một điện tích điểm Q gây ra tại M cách Q một khoảng r:</a:t>
            </a:r>
          </a:p>
          <a:p>
            <a:pPr algn="just" eaLnBrk="1" hangingPunct="1">
              <a:buFontTx/>
              <a:buNone/>
            </a:pPr>
            <a:r>
              <a:rPr lang="en-US" altLang="en-US" sz="2800">
                <a:latin typeface="Cambria" panose="02040503050406030204" pitchFamily="18" charset="0"/>
                <a:cs typeface="Times New Roman" panose="02020603050405020304" pitchFamily="18" charset="0"/>
              </a:rPr>
              <a:t>- Điểm đặt: tại M (điểm ta xét)</a:t>
            </a:r>
          </a:p>
          <a:p>
            <a:pPr algn="just" eaLnBrk="1" hangingPunct="1">
              <a:buFontTx/>
              <a:buNone/>
            </a:pPr>
            <a:r>
              <a:rPr lang="en-US" altLang="en-US" sz="2800">
                <a:latin typeface="Cambria" panose="02040503050406030204" pitchFamily="18" charset="0"/>
                <a:cs typeface="Times New Roman" panose="02020603050405020304" pitchFamily="18" charset="0"/>
              </a:rPr>
              <a:t>- Phương: đường thẳng nối Q và M</a:t>
            </a:r>
          </a:p>
          <a:p>
            <a:pPr marL="0" indent="0" algn="just" eaLnBrk="1" hangingPunct="1">
              <a:buNone/>
            </a:pPr>
            <a:r>
              <a:rPr lang="en-US" altLang="en-US" sz="2800">
                <a:latin typeface="Cambria" panose="02040503050406030204" pitchFamily="18" charset="0"/>
                <a:cs typeface="Times New Roman" panose="02020603050405020304" pitchFamily="18" charset="0"/>
              </a:rPr>
              <a:t>- Chiều: + Hướng ra xa Q nếu Q &gt; 0</a:t>
            </a:r>
          </a:p>
          <a:p>
            <a:pPr algn="just" eaLnBrk="1" hangingPunct="1">
              <a:buFontTx/>
              <a:buNone/>
              <a:tabLst>
                <a:tab pos="1320800" algn="l"/>
              </a:tabLst>
            </a:pPr>
            <a:r>
              <a:rPr lang="en-US" altLang="en-US" sz="2800">
                <a:latin typeface="Cambria" panose="02040503050406030204" pitchFamily="18" charset="0"/>
                <a:cs typeface="Times New Roman" panose="02020603050405020304" pitchFamily="18" charset="0"/>
              </a:rPr>
              <a:t> 		+ Hướng vào Q nếu Q &lt; 0</a:t>
            </a:r>
          </a:p>
          <a:p>
            <a:pPr algn="just" eaLnBrk="1" hangingPunct="1">
              <a:buFontTx/>
              <a:buNone/>
            </a:pPr>
            <a:endParaRPr lang="en-US" altLang="en-US" sz="2400">
              <a:latin typeface="Cambria" panose="02040503050406030204" pitchFamily="18" charset="0"/>
              <a:cs typeface="Times New Roman" panose="02020603050405020304" pitchFamily="18" charset="0"/>
            </a:endParaRPr>
          </a:p>
          <a:p>
            <a:pPr algn="just" eaLnBrk="1" hangingPunct="1">
              <a:buFontTx/>
              <a:buNone/>
            </a:pPr>
            <a:r>
              <a:rPr lang="en-US" altLang="en-US" sz="2800">
                <a:latin typeface="Cambria" panose="02040503050406030204" pitchFamily="18" charset="0"/>
                <a:cs typeface="Times New Roman" panose="02020603050405020304" pitchFamily="18" charset="0"/>
              </a:rPr>
              <a:t>- Độ lớn:</a:t>
            </a:r>
          </a:p>
        </p:txBody>
      </p:sp>
      <p:graphicFrame>
        <p:nvGraphicFramePr>
          <p:cNvPr id="4" name="Object 3" descr="n185 Fb Thu Huong Pham">
            <a:extLst>
              <a:ext uri="{FF2B5EF4-FFF2-40B4-BE49-F238E27FC236}">
                <a16:creationId xmlns:a16="http://schemas.microsoft.com/office/drawing/2014/main" id="{F97B2288-29D8-23DA-050B-B188EC047039}"/>
              </a:ext>
            </a:extLst>
          </p:cNvPr>
          <p:cNvGraphicFramePr>
            <a:graphicFrameLocks noChangeAspect="1"/>
          </p:cNvGraphicFramePr>
          <p:nvPr>
            <p:extLst>
              <p:ext uri="{D42A27DB-BD31-4B8C-83A1-F6EECF244321}">
                <p14:modId xmlns:p14="http://schemas.microsoft.com/office/powerpoint/2010/main" val="988947582"/>
              </p:ext>
            </p:extLst>
          </p:nvPr>
        </p:nvGraphicFramePr>
        <p:xfrm>
          <a:off x="2644775" y="5562600"/>
          <a:ext cx="1730375" cy="1014413"/>
        </p:xfrm>
        <a:graphic>
          <a:graphicData uri="http://schemas.openxmlformats.org/presentationml/2006/ole">
            <mc:AlternateContent xmlns:mc="http://schemas.openxmlformats.org/markup-compatibility/2006">
              <mc:Choice xmlns:v="urn:schemas-microsoft-com:vml" Requires="v">
                <p:oleObj name="Equation" r:id="rId3" imgW="1473120" imgH="863280" progId="Equation.DSMT4">
                  <p:embed/>
                </p:oleObj>
              </mc:Choice>
              <mc:Fallback>
                <p:oleObj name="Equation" r:id="rId3" imgW="1473120" imgH="863280" progId="Equation.DSMT4">
                  <p:embed/>
                  <p:pic>
                    <p:nvPicPr>
                      <p:cNvPr id="16390" name="Object 3">
                        <a:extLst>
                          <a:ext uri="{FF2B5EF4-FFF2-40B4-BE49-F238E27FC236}">
                            <a16:creationId xmlns:a16="http://schemas.microsoft.com/office/drawing/2014/main" id="{77A16437-D602-8089-2EA0-97110D3DDC53}"/>
                          </a:ext>
                        </a:extLst>
                      </p:cNvPr>
                      <p:cNvPicPr>
                        <a:picLocks noChangeAspect="1" noChangeArrowheads="1"/>
                      </p:cNvPicPr>
                      <p:nvPr/>
                    </p:nvPicPr>
                    <p:blipFill>
                      <a:blip r:embed="rId4"/>
                      <a:srcRect/>
                      <a:stretch>
                        <a:fillRect/>
                      </a:stretch>
                    </p:blipFill>
                    <p:spPr bwMode="auto">
                      <a:xfrm>
                        <a:off x="2644775" y="5562600"/>
                        <a:ext cx="1730375" cy="1014413"/>
                      </a:xfrm>
                      <a:prstGeom prst="rect">
                        <a:avLst/>
                      </a:prstGeom>
                      <a:solidFill>
                        <a:srgbClr val="C48170"/>
                      </a:solidFill>
                      <a:ln>
                        <a:noFill/>
                      </a:ln>
                    </p:spPr>
                  </p:pic>
                </p:oleObj>
              </mc:Fallback>
            </mc:AlternateContent>
          </a:graphicData>
        </a:graphic>
      </p:graphicFrame>
      <p:grpSp>
        <p:nvGrpSpPr>
          <p:cNvPr id="8" name="Group 9" descr="n185 Fb Thu Huong Pham">
            <a:extLst>
              <a:ext uri="{FF2B5EF4-FFF2-40B4-BE49-F238E27FC236}">
                <a16:creationId xmlns:a16="http://schemas.microsoft.com/office/drawing/2014/main" id="{930F1911-363C-ACBD-D1BF-C5EA9F841EFA}"/>
              </a:ext>
            </a:extLst>
          </p:cNvPr>
          <p:cNvGrpSpPr>
            <a:grpSpLocks/>
          </p:cNvGrpSpPr>
          <p:nvPr/>
        </p:nvGrpSpPr>
        <p:grpSpPr bwMode="auto">
          <a:xfrm>
            <a:off x="8267700" y="3429000"/>
            <a:ext cx="2895600" cy="3124200"/>
            <a:chOff x="1104" y="2160"/>
            <a:chExt cx="1824" cy="1968"/>
          </a:xfrm>
        </p:grpSpPr>
        <p:sp>
          <p:nvSpPr>
            <p:cNvPr id="9" name="Oval 10">
              <a:extLst>
                <a:ext uri="{FF2B5EF4-FFF2-40B4-BE49-F238E27FC236}">
                  <a16:creationId xmlns:a16="http://schemas.microsoft.com/office/drawing/2014/main" id="{75CB9173-96E5-E1A8-53A4-755DBB8BAC3F}"/>
                </a:ext>
              </a:extLst>
            </p:cNvPr>
            <p:cNvSpPr>
              <a:spLocks noChangeArrowheads="1"/>
            </p:cNvSpPr>
            <p:nvPr/>
          </p:nvSpPr>
          <p:spPr bwMode="auto">
            <a:xfrm>
              <a:off x="1368" y="3408"/>
              <a:ext cx="240" cy="24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sp>
          <p:nvSpPr>
            <p:cNvPr id="10" name="Line 11">
              <a:extLst>
                <a:ext uri="{FF2B5EF4-FFF2-40B4-BE49-F238E27FC236}">
                  <a16:creationId xmlns:a16="http://schemas.microsoft.com/office/drawing/2014/main" id="{482C05C2-A03E-58C3-58B4-FF9707F1DAF5}"/>
                </a:ext>
              </a:extLst>
            </p:cNvPr>
            <p:cNvSpPr>
              <a:spLocks noChangeShapeType="1"/>
            </p:cNvSpPr>
            <p:nvPr/>
          </p:nvSpPr>
          <p:spPr bwMode="auto">
            <a:xfrm flipV="1">
              <a:off x="1536" y="2688"/>
              <a:ext cx="432" cy="72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11" name="Line 12">
              <a:extLst>
                <a:ext uri="{FF2B5EF4-FFF2-40B4-BE49-F238E27FC236}">
                  <a16:creationId xmlns:a16="http://schemas.microsoft.com/office/drawing/2014/main" id="{B23FE65D-2FD3-4C0A-25E1-BF0693DBAEEA}"/>
                </a:ext>
              </a:extLst>
            </p:cNvPr>
            <p:cNvSpPr>
              <a:spLocks noChangeShapeType="1"/>
            </p:cNvSpPr>
            <p:nvPr/>
          </p:nvSpPr>
          <p:spPr bwMode="auto">
            <a:xfrm flipV="1">
              <a:off x="1968" y="2352"/>
              <a:ext cx="192" cy="336"/>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12" name="Subtitle 2">
              <a:extLst>
                <a:ext uri="{FF2B5EF4-FFF2-40B4-BE49-F238E27FC236}">
                  <a16:creationId xmlns:a16="http://schemas.microsoft.com/office/drawing/2014/main" id="{9AF9B87D-0698-A70D-B37B-992097778E18}"/>
                </a:ext>
              </a:extLst>
            </p:cNvPr>
            <p:cNvSpPr>
              <a:spLocks/>
            </p:cNvSpPr>
            <p:nvPr/>
          </p:nvSpPr>
          <p:spPr bwMode="auto">
            <a:xfrm>
              <a:off x="1584" y="2544"/>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FF0000"/>
                  </a:solidFill>
                  <a:latin typeface="Cambria" panose="02040503050406030204" pitchFamily="18" charset="0"/>
                  <a:cs typeface="Times New Roman" panose="02020603050405020304" pitchFamily="18" charset="0"/>
                </a:rPr>
                <a:t>M</a:t>
              </a:r>
              <a:endParaRPr lang="en-US" altLang="en-US" sz="2000" b="1">
                <a:solidFill>
                  <a:srgbClr val="000099"/>
                </a:solidFill>
                <a:latin typeface="Cambria" panose="02040503050406030204" pitchFamily="18" charset="0"/>
                <a:cs typeface="Times New Roman" panose="02020603050405020304" pitchFamily="18" charset="0"/>
              </a:endParaRPr>
            </a:p>
          </p:txBody>
        </p:sp>
        <p:sp>
          <p:nvSpPr>
            <p:cNvPr id="13" name="Subtitle 2">
              <a:extLst>
                <a:ext uri="{FF2B5EF4-FFF2-40B4-BE49-F238E27FC236}">
                  <a16:creationId xmlns:a16="http://schemas.microsoft.com/office/drawing/2014/main" id="{904AEA4C-0A34-797D-97C4-4A7357ED79F4}"/>
                </a:ext>
              </a:extLst>
            </p:cNvPr>
            <p:cNvSpPr>
              <a:spLocks/>
            </p:cNvSpPr>
            <p:nvPr/>
          </p:nvSpPr>
          <p:spPr bwMode="auto">
            <a:xfrm>
              <a:off x="1104" y="3648"/>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003366"/>
                  </a:solidFill>
                  <a:latin typeface="Cambria" panose="02040503050406030204" pitchFamily="18" charset="0"/>
                  <a:cs typeface="Times New Roman" panose="02020603050405020304" pitchFamily="18" charset="0"/>
                </a:rPr>
                <a:t>Q &gt; 0</a:t>
              </a:r>
            </a:p>
          </p:txBody>
        </p:sp>
        <p:graphicFrame>
          <p:nvGraphicFramePr>
            <p:cNvPr id="14" name="Object 15">
              <a:extLst>
                <a:ext uri="{FF2B5EF4-FFF2-40B4-BE49-F238E27FC236}">
                  <a16:creationId xmlns:a16="http://schemas.microsoft.com/office/drawing/2014/main" id="{8416ED25-A555-2D80-A60F-6DDC0324CAE4}"/>
                </a:ext>
              </a:extLst>
            </p:cNvPr>
            <p:cNvGraphicFramePr>
              <a:graphicFrameLocks noChangeAspect="1"/>
            </p:cNvGraphicFramePr>
            <p:nvPr/>
          </p:nvGraphicFramePr>
          <p:xfrm>
            <a:off x="2160" y="2160"/>
            <a:ext cx="211" cy="281"/>
          </p:xfrm>
          <a:graphic>
            <a:graphicData uri="http://schemas.openxmlformats.org/presentationml/2006/ole">
              <mc:AlternateContent xmlns:mc="http://schemas.openxmlformats.org/markup-compatibility/2006">
                <mc:Choice xmlns:v="urn:schemas-microsoft-com:vml" Requires="v">
                  <p:oleObj name="Equation" r:id="rId5" imgW="152268" imgH="203024" progId="Equation.DSMT4">
                    <p:embed/>
                  </p:oleObj>
                </mc:Choice>
                <mc:Fallback>
                  <p:oleObj name="Equation" r:id="rId5" imgW="152268" imgH="203024" progId="Equation.DSMT4">
                    <p:embed/>
                    <p:pic>
                      <p:nvPicPr>
                        <p:cNvPr id="16397" name="Object 15">
                          <a:extLst>
                            <a:ext uri="{FF2B5EF4-FFF2-40B4-BE49-F238E27FC236}">
                              <a16:creationId xmlns:a16="http://schemas.microsoft.com/office/drawing/2014/main" id="{BE550232-055C-80E2-DAD7-76C2C32A6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 y="2160"/>
                          <a:ext cx="211"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Oval 16">
              <a:extLst>
                <a:ext uri="{FF2B5EF4-FFF2-40B4-BE49-F238E27FC236}">
                  <a16:creationId xmlns:a16="http://schemas.microsoft.com/office/drawing/2014/main" id="{1D1823B1-52FB-60A9-8130-03B227CEF016}"/>
                </a:ext>
              </a:extLst>
            </p:cNvPr>
            <p:cNvSpPr>
              <a:spLocks noChangeArrowheads="1"/>
            </p:cNvSpPr>
            <p:nvPr/>
          </p:nvSpPr>
          <p:spPr bwMode="auto">
            <a:xfrm>
              <a:off x="1848" y="3456"/>
              <a:ext cx="240" cy="240"/>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sp>
          <p:nvSpPr>
            <p:cNvPr id="16" name="Line 17">
              <a:extLst>
                <a:ext uri="{FF2B5EF4-FFF2-40B4-BE49-F238E27FC236}">
                  <a16:creationId xmlns:a16="http://schemas.microsoft.com/office/drawing/2014/main" id="{F4D90A8A-6CD6-2719-5A7C-F9751B6AB362}"/>
                </a:ext>
              </a:extLst>
            </p:cNvPr>
            <p:cNvSpPr>
              <a:spLocks noChangeShapeType="1"/>
            </p:cNvSpPr>
            <p:nvPr/>
          </p:nvSpPr>
          <p:spPr bwMode="auto">
            <a:xfrm flipV="1">
              <a:off x="2016" y="2736"/>
              <a:ext cx="432" cy="72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17" name="Line 18">
              <a:extLst>
                <a:ext uri="{FF2B5EF4-FFF2-40B4-BE49-F238E27FC236}">
                  <a16:creationId xmlns:a16="http://schemas.microsoft.com/office/drawing/2014/main" id="{B3FD69A0-FD71-A901-A123-CAF079EE62F6}"/>
                </a:ext>
              </a:extLst>
            </p:cNvPr>
            <p:cNvSpPr>
              <a:spLocks noChangeShapeType="1"/>
            </p:cNvSpPr>
            <p:nvPr/>
          </p:nvSpPr>
          <p:spPr bwMode="auto">
            <a:xfrm flipH="1">
              <a:off x="2297" y="2640"/>
              <a:ext cx="211" cy="32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18" name="Subtitle 2">
              <a:extLst>
                <a:ext uri="{FF2B5EF4-FFF2-40B4-BE49-F238E27FC236}">
                  <a16:creationId xmlns:a16="http://schemas.microsoft.com/office/drawing/2014/main" id="{AE29E45C-00D1-E486-A260-55C96461830F}"/>
                </a:ext>
              </a:extLst>
            </p:cNvPr>
            <p:cNvSpPr>
              <a:spLocks/>
            </p:cNvSpPr>
            <p:nvPr/>
          </p:nvSpPr>
          <p:spPr bwMode="auto">
            <a:xfrm>
              <a:off x="2496" y="2592"/>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FF0000"/>
                  </a:solidFill>
                  <a:latin typeface="Cambria" panose="02040503050406030204" pitchFamily="18" charset="0"/>
                  <a:cs typeface="Times New Roman" panose="02020603050405020304" pitchFamily="18" charset="0"/>
                </a:rPr>
                <a:t>M</a:t>
              </a:r>
              <a:endParaRPr lang="en-US" altLang="en-US" sz="2000" b="1">
                <a:solidFill>
                  <a:srgbClr val="000099"/>
                </a:solidFill>
                <a:latin typeface="Cambria" panose="02040503050406030204" pitchFamily="18" charset="0"/>
                <a:cs typeface="Times New Roman" panose="02020603050405020304" pitchFamily="18" charset="0"/>
              </a:endParaRPr>
            </a:p>
          </p:txBody>
        </p:sp>
        <p:sp>
          <p:nvSpPr>
            <p:cNvPr id="19" name="Subtitle 2">
              <a:extLst>
                <a:ext uri="{FF2B5EF4-FFF2-40B4-BE49-F238E27FC236}">
                  <a16:creationId xmlns:a16="http://schemas.microsoft.com/office/drawing/2014/main" id="{25DA620C-3412-7019-2E4D-331FABF0C709}"/>
                </a:ext>
              </a:extLst>
            </p:cNvPr>
            <p:cNvSpPr>
              <a:spLocks/>
            </p:cNvSpPr>
            <p:nvPr/>
          </p:nvSpPr>
          <p:spPr bwMode="auto">
            <a:xfrm>
              <a:off x="1872" y="3696"/>
              <a:ext cx="5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2000" b="1">
                  <a:solidFill>
                    <a:srgbClr val="003366"/>
                  </a:solidFill>
                  <a:latin typeface="Cambria" panose="02040503050406030204" pitchFamily="18" charset="0"/>
                  <a:cs typeface="Times New Roman" panose="02020603050405020304" pitchFamily="18" charset="0"/>
                </a:rPr>
                <a:t>Q &lt; 0</a:t>
              </a:r>
            </a:p>
          </p:txBody>
        </p:sp>
        <p:graphicFrame>
          <p:nvGraphicFramePr>
            <p:cNvPr id="20" name="Object 21">
              <a:extLst>
                <a:ext uri="{FF2B5EF4-FFF2-40B4-BE49-F238E27FC236}">
                  <a16:creationId xmlns:a16="http://schemas.microsoft.com/office/drawing/2014/main" id="{7D8C2F0F-F3D9-8FD1-CC08-0624480EC3FD}"/>
                </a:ext>
              </a:extLst>
            </p:cNvPr>
            <p:cNvGraphicFramePr>
              <a:graphicFrameLocks noChangeAspect="1"/>
            </p:cNvGraphicFramePr>
            <p:nvPr/>
          </p:nvGraphicFramePr>
          <p:xfrm>
            <a:off x="2400" y="2352"/>
            <a:ext cx="211" cy="281"/>
          </p:xfrm>
          <a:graphic>
            <a:graphicData uri="http://schemas.openxmlformats.org/presentationml/2006/ole">
              <mc:AlternateContent xmlns:mc="http://schemas.openxmlformats.org/markup-compatibility/2006">
                <mc:Choice xmlns:v="urn:schemas-microsoft-com:vml" Requires="v">
                  <p:oleObj name="Equation" r:id="rId7" imgW="152268" imgH="203024" progId="Equation.DSMT4">
                    <p:embed/>
                  </p:oleObj>
                </mc:Choice>
                <mc:Fallback>
                  <p:oleObj name="Equation" r:id="rId7" imgW="152268" imgH="203024" progId="Equation.DSMT4">
                    <p:embed/>
                    <p:pic>
                      <p:nvPicPr>
                        <p:cNvPr id="16403" name="Object 21">
                          <a:extLst>
                            <a:ext uri="{FF2B5EF4-FFF2-40B4-BE49-F238E27FC236}">
                              <a16:creationId xmlns:a16="http://schemas.microsoft.com/office/drawing/2014/main" id="{81C26681-0DF6-5FF5-54BE-01CC8D029E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 y="2352"/>
                          <a:ext cx="211" cy="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625715254"/>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ox(i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ox(i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ox(i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heckerboard(across)">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ox(i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185 Fb Thu Huong Pham">
            <a:extLst>
              <a:ext uri="{FF2B5EF4-FFF2-40B4-BE49-F238E27FC236}">
                <a16:creationId xmlns:a16="http://schemas.microsoft.com/office/drawing/2014/main" id="{499D09E4-0B0B-95EA-A7A5-01EC91D317CA}"/>
              </a:ext>
            </a:extLst>
          </p:cNvPr>
          <p:cNvSpPr/>
          <p:nvPr/>
        </p:nvSpPr>
        <p:spPr>
          <a:xfrm>
            <a:off x="1143000" y="211614"/>
            <a:ext cx="7247377" cy="1083310"/>
          </a:xfrm>
          <a:custGeom>
            <a:avLst/>
            <a:gdLst>
              <a:gd name="connsiteX0" fmla="*/ 0 w 7247377"/>
              <a:gd name="connsiteY0" fmla="*/ 0 h 1083310"/>
              <a:gd name="connsiteX1" fmla="*/ 7247377 w 7247377"/>
              <a:gd name="connsiteY1" fmla="*/ 0 h 1083310"/>
              <a:gd name="connsiteX2" fmla="*/ 7247377 w 7247377"/>
              <a:gd name="connsiteY2" fmla="*/ 1083310 h 1083310"/>
              <a:gd name="connsiteX3" fmla="*/ 0 w 7247377"/>
              <a:gd name="connsiteY3" fmla="*/ 1083310 h 1083310"/>
              <a:gd name="connsiteX4" fmla="*/ 0 w 7247377"/>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377" h="1083310">
                <a:moveTo>
                  <a:pt x="0" y="0"/>
                </a:moveTo>
                <a:lnTo>
                  <a:pt x="7247377" y="0"/>
                </a:lnTo>
                <a:lnTo>
                  <a:pt x="7247377" y="1083310"/>
                </a:lnTo>
                <a:lnTo>
                  <a:pt x="0" y="1083310"/>
                </a:lnTo>
                <a:lnTo>
                  <a:pt x="0" y="0"/>
                </a:lnTo>
                <a:close/>
              </a:path>
            </a:pathLst>
          </a:cu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59877" tIns="71120" rIns="71120" bIns="7112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r>
              <a:rPr kumimoji="0" lang="vi-VN" sz="2800" b="1"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II. CƯỜNG ĐỘ ĐIỆN TRƯỜNG</a:t>
            </a: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6" name="Oval 5" descr="n185 Fb Thu Huong Pham">
            <a:extLst>
              <a:ext uri="{FF2B5EF4-FFF2-40B4-BE49-F238E27FC236}">
                <a16:creationId xmlns:a16="http://schemas.microsoft.com/office/drawing/2014/main" id="{EE62C44C-833E-850A-0737-A71BE30DA0E1}"/>
              </a:ext>
            </a:extLst>
          </p:cNvPr>
          <p:cNvSpPr/>
          <p:nvPr/>
        </p:nvSpPr>
        <p:spPr>
          <a:xfrm>
            <a:off x="465931" y="76200"/>
            <a:ext cx="1354137" cy="1354137"/>
          </a:xfrm>
          <a:prstGeom prst="ellipse">
            <a:avLst/>
          </a:prstGeom>
          <a:blipFill rotWithShape="0">
            <a:blip r:embed="rId2"/>
            <a:srcRect/>
            <a:stretch>
              <a:fillRect l="-12000" r="-12000"/>
            </a:stretch>
          </a:blipFill>
          <a:ln w="12700" cap="flat" cmpd="sng" algn="ctr">
            <a:solidFill>
              <a:srgbClr val="ED7D31">
                <a:hueOff val="-727682"/>
                <a:satOff val="-41964"/>
                <a:lumOff val="4314"/>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mc:AlternateContent xmlns:mc="http://schemas.openxmlformats.org/markup-compatibility/2006">
        <mc:Choice xmlns:a14="http://schemas.microsoft.com/office/drawing/2010/main" Requires="a14">
          <p:sp>
            <p:nvSpPr>
              <p:cNvPr id="7" name="Content Placeholder 2" descr="n185 Fb Thu Huong Pham">
                <a:extLst>
                  <a:ext uri="{FF2B5EF4-FFF2-40B4-BE49-F238E27FC236}">
                    <a16:creationId xmlns:a16="http://schemas.microsoft.com/office/drawing/2014/main" id="{2B446517-CFAE-D811-F950-9CEB4870C8F1}"/>
                  </a:ext>
                </a:extLst>
              </p:cNvPr>
              <p:cNvSpPr>
                <a:spLocks/>
              </p:cNvSpPr>
              <p:nvPr/>
            </p:nvSpPr>
            <p:spPr bwMode="auto">
              <a:xfrm>
                <a:off x="1143000" y="1521936"/>
                <a:ext cx="6078796" cy="1981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800" b="1" i="1">
                    <a:solidFill>
                      <a:srgbClr val="FF0066"/>
                    </a:solidFill>
                    <a:latin typeface="Cambria" panose="02040503050406030204" pitchFamily="18" charset="0"/>
                  </a:rPr>
                  <a:t>* Nguyên lí chồng chất </a:t>
                </a:r>
                <a:r>
                  <a:rPr lang="vi-VN" altLang="en-US" sz="2800" b="1" i="1">
                    <a:solidFill>
                      <a:srgbClr val="FF0066"/>
                    </a:solidFill>
                    <a:latin typeface="Cambria" panose="02040503050406030204" pitchFamily="18" charset="0"/>
                  </a:rPr>
                  <a:t>đ</a:t>
                </a:r>
                <a:r>
                  <a:rPr lang="en-US" altLang="en-US" sz="2800" b="1" i="1">
                    <a:solidFill>
                      <a:srgbClr val="FF0066"/>
                    </a:solidFill>
                    <a:latin typeface="Cambria" panose="02040503050406030204" pitchFamily="18" charset="0"/>
                  </a:rPr>
                  <a:t>iện tr</a:t>
                </a:r>
                <a:r>
                  <a:rPr lang="vi-VN" altLang="en-US" sz="2800" b="1" i="1">
                    <a:solidFill>
                      <a:srgbClr val="FF0066"/>
                    </a:solidFill>
                    <a:latin typeface="Cambria" panose="02040503050406030204" pitchFamily="18" charset="0"/>
                  </a:rPr>
                  <a:t>ư</a:t>
                </a:r>
                <a:r>
                  <a:rPr lang="en-US" altLang="en-US" sz="2800" b="1" i="1">
                    <a:solidFill>
                      <a:srgbClr val="FF0066"/>
                    </a:solidFill>
                    <a:latin typeface="Cambria" panose="02040503050406030204" pitchFamily="18" charset="0"/>
                  </a:rPr>
                  <a:t>ờng</a:t>
                </a:r>
                <a:r>
                  <a:rPr lang="en-US" altLang="en-US" sz="2800" b="1" i="1">
                    <a:latin typeface="Cambria" panose="02040503050406030204" pitchFamily="18" charset="0"/>
                  </a:rPr>
                  <a:t> </a:t>
                </a:r>
              </a:p>
              <a:p>
                <a:pPr algn="just" eaLnBrk="1" hangingPunct="1">
                  <a:buNone/>
                </a:pPr>
                <a:r>
                  <a:rPr lang="en-US" altLang="en-US" sz="2800">
                    <a:latin typeface="Cambria" panose="02040503050406030204" pitchFamily="18" charset="0"/>
                  </a:rPr>
                  <a:t>	Các điện trường </a:t>
                </a:r>
                <a14:m>
                  <m:oMath xmlns:m="http://schemas.openxmlformats.org/officeDocument/2006/math">
                    <m:acc>
                      <m:accPr>
                        <m:chr m:val="⃗"/>
                        <m:ctrlPr>
                          <a:rPr lang="en-US" sz="2800" i="1" smtClean="0">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𝐸</m:t>
                            </m:r>
                          </m:e>
                          <m:sub>
                            <m:r>
                              <a:rPr lang="en-US" sz="2800" i="1">
                                <a:solidFill>
                                  <a:srgbClr val="000000"/>
                                </a:solidFill>
                                <a:latin typeface="Cambria Math" panose="02040503050406030204" pitchFamily="18" charset="0"/>
                              </a:rPr>
                              <m:t>1</m:t>
                            </m:r>
                          </m:sub>
                        </m:sSub>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𝐸</m:t>
                            </m:r>
                          </m:e>
                          <m:sub>
                            <m:r>
                              <a:rPr lang="en-US" sz="2800" i="1">
                                <a:solidFill>
                                  <a:srgbClr val="000000"/>
                                </a:solidFill>
                                <a:latin typeface="Cambria Math" panose="02040503050406030204" pitchFamily="18" charset="0"/>
                              </a:rPr>
                              <m:t>2</m:t>
                            </m:r>
                          </m:sub>
                        </m:sSub>
                        <m:r>
                          <a:rPr lang="en-US" sz="2800" i="1">
                            <a:solidFill>
                              <a:srgbClr val="000000"/>
                            </a:solidFill>
                            <a:latin typeface="Cambria Math" panose="02040503050406030204" pitchFamily="18" charset="0"/>
                          </a:rPr>
                          <m:t>,</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𝐸</m:t>
                            </m:r>
                          </m:e>
                          <m:sub>
                            <m:r>
                              <a:rPr lang="en-US" sz="2800" i="1">
                                <a:solidFill>
                                  <a:srgbClr val="000000"/>
                                </a:solidFill>
                                <a:latin typeface="Cambria Math" panose="02040503050406030204" pitchFamily="18" charset="0"/>
                              </a:rPr>
                              <m:t>𝑛</m:t>
                            </m:r>
                          </m:sub>
                        </m:sSub>
                      </m:e>
                    </m:acc>
                  </m:oMath>
                </a14:m>
                <a:r>
                  <a:rPr lang="en-US" altLang="en-US" sz="2800">
                    <a:latin typeface="Cambria" panose="02040503050406030204" pitchFamily="18" charset="0"/>
                  </a:rPr>
                  <a:t> đồng thời tác dụng lực lên điện tích q một cách độc lập với nhau và điện tích q chịu tác dụng của điện trường tổng hợp:</a:t>
                </a:r>
              </a:p>
              <a:p>
                <a:pPr eaLnBrk="1" hangingPunct="1">
                  <a:buFontTx/>
                  <a:buNone/>
                </a:pPr>
                <a:endParaRPr lang="en-US" altLang="en-US" sz="2800">
                  <a:latin typeface="Cambria" panose="02040503050406030204" pitchFamily="18" charset="0"/>
                </a:endParaRPr>
              </a:p>
            </p:txBody>
          </p:sp>
        </mc:Choice>
        <mc:Fallback>
          <p:sp>
            <p:nvSpPr>
              <p:cNvPr id="7" name="Content Placeholder 2" descr="n185 Fb Thu Huong Pham">
                <a:extLst>
                  <a:ext uri="{FF2B5EF4-FFF2-40B4-BE49-F238E27FC236}">
                    <a16:creationId xmlns:a16="http://schemas.microsoft.com/office/drawing/2014/main" id="{2B446517-CFAE-D811-F950-9CEB4870C8F1}"/>
                  </a:ext>
                </a:extLst>
              </p:cNvPr>
              <p:cNvSpPr>
                <a:spLocks noRot="1" noChangeAspect="1" noMove="1" noResize="1" noEditPoints="1" noAdjustHandles="1" noChangeArrowheads="1" noChangeShapeType="1" noTextEdit="1"/>
              </p:cNvSpPr>
              <p:nvPr/>
            </p:nvSpPr>
            <p:spPr bwMode="auto">
              <a:xfrm>
                <a:off x="1143000" y="1521936"/>
                <a:ext cx="6078796" cy="1981200"/>
              </a:xfrm>
              <a:prstGeom prst="rect">
                <a:avLst/>
              </a:prstGeom>
              <a:blipFill>
                <a:blip r:embed="rId3"/>
                <a:stretch>
                  <a:fillRect l="-2106" t="-3385" r="-2006" b="-498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21" name="Object 4" descr="n185 Fb Thu Huong Pham">
            <a:extLst>
              <a:ext uri="{FF2B5EF4-FFF2-40B4-BE49-F238E27FC236}">
                <a16:creationId xmlns:a16="http://schemas.microsoft.com/office/drawing/2014/main" id="{2E6FBBCE-AB83-3881-1414-61DF824466C8}"/>
              </a:ext>
            </a:extLst>
          </p:cNvPr>
          <p:cNvGraphicFramePr>
            <a:graphicFrameLocks noChangeAspect="1"/>
          </p:cNvGraphicFramePr>
          <p:nvPr>
            <p:extLst>
              <p:ext uri="{D42A27DB-BD31-4B8C-83A1-F6EECF244321}">
                <p14:modId xmlns:p14="http://schemas.microsoft.com/office/powerpoint/2010/main" val="2151470876"/>
              </p:ext>
            </p:extLst>
          </p:nvPr>
        </p:nvGraphicFramePr>
        <p:xfrm>
          <a:off x="2362200" y="4657711"/>
          <a:ext cx="4081462" cy="792162"/>
        </p:xfrm>
        <a:graphic>
          <a:graphicData uri="http://schemas.openxmlformats.org/presentationml/2006/ole">
            <mc:AlternateContent xmlns:mc="http://schemas.openxmlformats.org/markup-compatibility/2006">
              <mc:Choice xmlns:v="urn:schemas-microsoft-com:vml" Requires="v">
                <p:oleObj name="Equation" r:id="rId4" imgW="4878260" imgH="941668" progId="Equation.DSMT4">
                  <p:embed/>
                </p:oleObj>
              </mc:Choice>
              <mc:Fallback>
                <p:oleObj name="Equation" r:id="rId4" imgW="4878260" imgH="941668" progId="Equation.DSMT4">
                  <p:embed/>
                  <p:pic>
                    <p:nvPicPr>
                      <p:cNvPr id="18437" name="Object 4">
                        <a:extLst>
                          <a:ext uri="{FF2B5EF4-FFF2-40B4-BE49-F238E27FC236}">
                            <a16:creationId xmlns:a16="http://schemas.microsoft.com/office/drawing/2014/main" id="{4B5B172B-D766-BBEE-3A7E-190A20DB6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657711"/>
                        <a:ext cx="4081462" cy="7921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2" name="Group 21" descr="n185 Fb Thu Huong Pham">
            <a:extLst>
              <a:ext uri="{FF2B5EF4-FFF2-40B4-BE49-F238E27FC236}">
                <a16:creationId xmlns:a16="http://schemas.microsoft.com/office/drawing/2014/main" id="{EA173252-F656-C05E-C235-C82171F16FCF}"/>
              </a:ext>
            </a:extLst>
          </p:cNvPr>
          <p:cNvGrpSpPr>
            <a:grpSpLocks/>
          </p:cNvGrpSpPr>
          <p:nvPr/>
        </p:nvGrpSpPr>
        <p:grpSpPr bwMode="auto">
          <a:xfrm>
            <a:off x="7162800" y="4114800"/>
            <a:ext cx="4791075" cy="1963738"/>
            <a:chOff x="4885673" y="4648200"/>
            <a:chExt cx="4791727" cy="1963225"/>
          </a:xfrm>
        </p:grpSpPr>
        <p:sp>
          <p:nvSpPr>
            <p:cNvPr id="23" name="Line 9">
              <a:extLst>
                <a:ext uri="{FF2B5EF4-FFF2-40B4-BE49-F238E27FC236}">
                  <a16:creationId xmlns:a16="http://schemas.microsoft.com/office/drawing/2014/main" id="{C815D2F7-9901-56BA-FB56-90A51D1BB1A6}"/>
                </a:ext>
              </a:extLst>
            </p:cNvPr>
            <p:cNvSpPr>
              <a:spLocks noChangeShapeType="1"/>
            </p:cNvSpPr>
            <p:nvPr/>
          </p:nvSpPr>
          <p:spPr bwMode="auto">
            <a:xfrm flipV="1">
              <a:off x="5691938" y="4929185"/>
              <a:ext cx="1371601" cy="131552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24" name="Line 14">
              <a:extLst>
                <a:ext uri="{FF2B5EF4-FFF2-40B4-BE49-F238E27FC236}">
                  <a16:creationId xmlns:a16="http://schemas.microsoft.com/office/drawing/2014/main" id="{1FA3F8EB-257E-E309-B47C-D5A1D852AA6A}"/>
                </a:ext>
              </a:extLst>
            </p:cNvPr>
            <p:cNvSpPr>
              <a:spLocks noChangeShapeType="1"/>
            </p:cNvSpPr>
            <p:nvPr/>
          </p:nvSpPr>
          <p:spPr bwMode="auto">
            <a:xfrm>
              <a:off x="7416616" y="4929186"/>
              <a:ext cx="1266173" cy="1315525"/>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pSp>
          <p:nvGrpSpPr>
            <p:cNvPr id="25" name="Group 2">
              <a:extLst>
                <a:ext uri="{FF2B5EF4-FFF2-40B4-BE49-F238E27FC236}">
                  <a16:creationId xmlns:a16="http://schemas.microsoft.com/office/drawing/2014/main" id="{B7FBB5B1-6B5E-CA0B-F57E-7F42174E257E}"/>
                </a:ext>
              </a:extLst>
            </p:cNvPr>
            <p:cNvGrpSpPr>
              <a:grpSpLocks/>
            </p:cNvGrpSpPr>
            <p:nvPr/>
          </p:nvGrpSpPr>
          <p:grpSpPr bwMode="auto">
            <a:xfrm>
              <a:off x="4885673" y="4648200"/>
              <a:ext cx="4791727" cy="1963225"/>
              <a:chOff x="3105150" y="4648200"/>
              <a:chExt cx="4791727" cy="1963225"/>
            </a:xfrm>
          </p:grpSpPr>
          <p:sp>
            <p:nvSpPr>
              <p:cNvPr id="27" name="Text Box 12">
                <a:extLst>
                  <a:ext uri="{FF2B5EF4-FFF2-40B4-BE49-F238E27FC236}">
                    <a16:creationId xmlns:a16="http://schemas.microsoft.com/office/drawing/2014/main" id="{AF8069AC-F61F-3974-738B-EBBBC51E7F3C}"/>
                  </a:ext>
                </a:extLst>
              </p:cNvPr>
              <p:cNvSpPr txBox="1">
                <a:spLocks noChangeArrowheads="1"/>
              </p:cNvSpPr>
              <p:nvPr/>
            </p:nvSpPr>
            <p:spPr bwMode="auto">
              <a:xfrm>
                <a:off x="3105150" y="6158873"/>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Cambria" panose="02040503050406030204" pitchFamily="18" charset="0"/>
                  </a:rPr>
                  <a:t>Q</a:t>
                </a:r>
                <a:r>
                  <a:rPr lang="en-US" altLang="en-US" sz="1800" b="1" baseline="-25000">
                    <a:solidFill>
                      <a:srgbClr val="FF0000"/>
                    </a:solidFill>
                    <a:latin typeface="Cambria" panose="02040503050406030204" pitchFamily="18" charset="0"/>
                  </a:rPr>
                  <a:t>1</a:t>
                </a:r>
                <a:endParaRPr lang="en-US" altLang="en-US" sz="1800" b="1">
                  <a:solidFill>
                    <a:srgbClr val="FF0000"/>
                  </a:solidFill>
                  <a:latin typeface="Cambria" panose="02040503050406030204" pitchFamily="18" charset="0"/>
                </a:endParaRPr>
              </a:p>
            </p:txBody>
          </p:sp>
          <p:sp>
            <p:nvSpPr>
              <p:cNvPr id="28" name="Text Box 13">
                <a:extLst>
                  <a:ext uri="{FF2B5EF4-FFF2-40B4-BE49-F238E27FC236}">
                    <a16:creationId xmlns:a16="http://schemas.microsoft.com/office/drawing/2014/main" id="{B3CB76AD-339D-EFC2-7580-4AA5BE8625D3}"/>
                  </a:ext>
                </a:extLst>
              </p:cNvPr>
              <p:cNvSpPr txBox="1">
                <a:spLocks noChangeArrowheads="1"/>
              </p:cNvSpPr>
              <p:nvPr/>
            </p:nvSpPr>
            <p:spPr bwMode="auto">
              <a:xfrm>
                <a:off x="7287277" y="6244712"/>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99"/>
                    </a:solidFill>
                    <a:latin typeface="Cambria" panose="02040503050406030204" pitchFamily="18" charset="0"/>
                  </a:rPr>
                  <a:t>Q</a:t>
                </a:r>
                <a:r>
                  <a:rPr lang="en-US" altLang="en-US" sz="1800" b="1" baseline="-25000">
                    <a:solidFill>
                      <a:srgbClr val="000099"/>
                    </a:solidFill>
                    <a:latin typeface="Cambria" panose="02040503050406030204" pitchFamily="18" charset="0"/>
                  </a:rPr>
                  <a:t>2</a:t>
                </a:r>
                <a:endParaRPr lang="en-US" altLang="en-US" sz="1800" b="1">
                  <a:solidFill>
                    <a:srgbClr val="000099"/>
                  </a:solidFill>
                  <a:latin typeface="Cambria" panose="02040503050406030204" pitchFamily="18" charset="0"/>
                </a:endParaRPr>
              </a:p>
            </p:txBody>
          </p:sp>
          <p:sp>
            <p:nvSpPr>
              <p:cNvPr id="29" name="Oval 7">
                <a:extLst>
                  <a:ext uri="{FF2B5EF4-FFF2-40B4-BE49-F238E27FC236}">
                    <a16:creationId xmlns:a16="http://schemas.microsoft.com/office/drawing/2014/main" id="{F40C31C7-FC86-3FA6-4AAC-0BC6B86244A0}"/>
                  </a:ext>
                </a:extLst>
              </p:cNvPr>
              <p:cNvSpPr>
                <a:spLocks noChangeArrowheads="1"/>
              </p:cNvSpPr>
              <p:nvPr/>
            </p:nvSpPr>
            <p:spPr bwMode="auto">
              <a:xfrm>
                <a:off x="5257800" y="4648200"/>
                <a:ext cx="381000" cy="3810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grpSp>
            <p:nvGrpSpPr>
              <p:cNvPr id="30" name="Group 1">
                <a:extLst>
                  <a:ext uri="{FF2B5EF4-FFF2-40B4-BE49-F238E27FC236}">
                    <a16:creationId xmlns:a16="http://schemas.microsoft.com/office/drawing/2014/main" id="{28FA2245-528F-4458-15B5-05AC9C116BA0}"/>
                  </a:ext>
                </a:extLst>
              </p:cNvPr>
              <p:cNvGrpSpPr>
                <a:grpSpLocks/>
              </p:cNvGrpSpPr>
              <p:nvPr/>
            </p:nvGrpSpPr>
            <p:grpSpPr bwMode="auto">
              <a:xfrm>
                <a:off x="3524250" y="6172200"/>
                <a:ext cx="3733800" cy="381000"/>
                <a:chOff x="3524250" y="5665498"/>
                <a:chExt cx="3733800" cy="381000"/>
              </a:xfrm>
            </p:grpSpPr>
            <p:sp>
              <p:nvSpPr>
                <p:cNvPr id="32" name="Oval 7">
                  <a:extLst>
                    <a:ext uri="{FF2B5EF4-FFF2-40B4-BE49-F238E27FC236}">
                      <a16:creationId xmlns:a16="http://schemas.microsoft.com/office/drawing/2014/main" id="{1334BAEC-A25B-5E8F-D9A7-DBA164C2851B}"/>
                    </a:ext>
                  </a:extLst>
                </p:cNvPr>
                <p:cNvSpPr>
                  <a:spLocks noChangeArrowheads="1"/>
                </p:cNvSpPr>
                <p:nvPr/>
              </p:nvSpPr>
              <p:spPr bwMode="auto">
                <a:xfrm>
                  <a:off x="3524250" y="5665498"/>
                  <a:ext cx="381000" cy="3810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sp>
              <p:nvSpPr>
                <p:cNvPr id="33" name="Oval 7">
                  <a:extLst>
                    <a:ext uri="{FF2B5EF4-FFF2-40B4-BE49-F238E27FC236}">
                      <a16:creationId xmlns:a16="http://schemas.microsoft.com/office/drawing/2014/main" id="{CA7E11BC-EA7B-D85F-8E13-0274F3CE25E6}"/>
                    </a:ext>
                  </a:extLst>
                </p:cNvPr>
                <p:cNvSpPr>
                  <a:spLocks noChangeArrowheads="1"/>
                </p:cNvSpPr>
                <p:nvPr/>
              </p:nvSpPr>
              <p:spPr bwMode="auto">
                <a:xfrm>
                  <a:off x="6877050" y="5665498"/>
                  <a:ext cx="381000" cy="38100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a:solidFill>
                        <a:srgbClr val="000099"/>
                      </a:solidFill>
                      <a:latin typeface="Cambria" panose="02040503050406030204" pitchFamily="18" charset="0"/>
                    </a:rPr>
                    <a:t>+</a:t>
                  </a:r>
                </a:p>
              </p:txBody>
            </p:sp>
          </p:grpSp>
          <p:sp>
            <p:nvSpPr>
              <p:cNvPr id="31" name="Text Box 13">
                <a:extLst>
                  <a:ext uri="{FF2B5EF4-FFF2-40B4-BE49-F238E27FC236}">
                    <a16:creationId xmlns:a16="http://schemas.microsoft.com/office/drawing/2014/main" id="{5594060A-8FF5-06A2-6CFF-E3094C6A4B1A}"/>
                  </a:ext>
                </a:extLst>
              </p:cNvPr>
              <p:cNvSpPr txBox="1">
                <a:spLocks noChangeArrowheads="1"/>
              </p:cNvSpPr>
              <p:nvPr/>
            </p:nvSpPr>
            <p:spPr bwMode="auto">
              <a:xfrm>
                <a:off x="5763277" y="4648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000099"/>
                    </a:solidFill>
                    <a:latin typeface="Cambria" panose="02040503050406030204" pitchFamily="18" charset="0"/>
                  </a:rPr>
                  <a:t>q</a:t>
                </a:r>
              </a:p>
            </p:txBody>
          </p:sp>
        </p:grpSp>
        <p:sp>
          <p:nvSpPr>
            <p:cNvPr id="26" name="Line 9">
              <a:extLst>
                <a:ext uri="{FF2B5EF4-FFF2-40B4-BE49-F238E27FC236}">
                  <a16:creationId xmlns:a16="http://schemas.microsoft.com/office/drawing/2014/main" id="{B7A842AF-2FB0-9D1B-3060-2C42B915545C}"/>
                </a:ext>
              </a:extLst>
            </p:cNvPr>
            <p:cNvSpPr>
              <a:spLocks noChangeShapeType="1"/>
            </p:cNvSpPr>
            <p:nvPr/>
          </p:nvSpPr>
          <p:spPr bwMode="auto">
            <a:xfrm flipV="1">
              <a:off x="5740216" y="6415085"/>
              <a:ext cx="2942573" cy="1"/>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pSp>
      <p:grpSp>
        <p:nvGrpSpPr>
          <p:cNvPr id="34" name="Group 33" descr="n185 Fb Thu Huong Pham">
            <a:extLst>
              <a:ext uri="{FF2B5EF4-FFF2-40B4-BE49-F238E27FC236}">
                <a16:creationId xmlns:a16="http://schemas.microsoft.com/office/drawing/2014/main" id="{3AD12D34-3A4C-9890-FD89-7AE0115CC8C6}"/>
              </a:ext>
            </a:extLst>
          </p:cNvPr>
          <p:cNvGrpSpPr>
            <a:grpSpLocks/>
          </p:cNvGrpSpPr>
          <p:nvPr/>
        </p:nvGrpSpPr>
        <p:grpSpPr bwMode="auto">
          <a:xfrm>
            <a:off x="9640888" y="2660650"/>
            <a:ext cx="1779587" cy="1563688"/>
            <a:chOff x="7364203" y="3193284"/>
            <a:chExt cx="1779797" cy="1564940"/>
          </a:xfrm>
        </p:grpSpPr>
        <p:grpSp>
          <p:nvGrpSpPr>
            <p:cNvPr id="35" name="Group 37">
              <a:extLst>
                <a:ext uri="{FF2B5EF4-FFF2-40B4-BE49-F238E27FC236}">
                  <a16:creationId xmlns:a16="http://schemas.microsoft.com/office/drawing/2014/main" id="{9E861274-A6AF-B088-A689-6DECD6BCB7D9}"/>
                </a:ext>
              </a:extLst>
            </p:cNvPr>
            <p:cNvGrpSpPr>
              <a:grpSpLocks/>
            </p:cNvGrpSpPr>
            <p:nvPr/>
          </p:nvGrpSpPr>
          <p:grpSpPr bwMode="auto">
            <a:xfrm flipV="1">
              <a:off x="7364203" y="3193284"/>
              <a:ext cx="1779797" cy="1564940"/>
              <a:chOff x="1767" y="3257"/>
              <a:chExt cx="1291" cy="621"/>
            </a:xfrm>
          </p:grpSpPr>
          <p:sp>
            <p:nvSpPr>
              <p:cNvPr id="37" name="Line 15">
                <a:extLst>
                  <a:ext uri="{FF2B5EF4-FFF2-40B4-BE49-F238E27FC236}">
                    <a16:creationId xmlns:a16="http://schemas.microsoft.com/office/drawing/2014/main" id="{A1B873C8-E727-B608-3658-249F27D54413}"/>
                  </a:ext>
                </a:extLst>
              </p:cNvPr>
              <p:cNvSpPr>
                <a:spLocks noChangeShapeType="1"/>
              </p:cNvSpPr>
              <p:nvPr/>
            </p:nvSpPr>
            <p:spPr bwMode="auto">
              <a:xfrm>
                <a:off x="1767" y="3257"/>
                <a:ext cx="680" cy="316"/>
              </a:xfrm>
              <a:prstGeom prst="line">
                <a:avLst/>
              </a:prstGeom>
              <a:noFill/>
              <a:ln w="3810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38" name="Text Box 22">
                <a:extLst>
                  <a:ext uri="{FF2B5EF4-FFF2-40B4-BE49-F238E27FC236}">
                    <a16:creationId xmlns:a16="http://schemas.microsoft.com/office/drawing/2014/main" id="{C9AE7CBA-5997-1C62-AFE4-9B4A1296EBDA}"/>
                  </a:ext>
                </a:extLst>
              </p:cNvPr>
              <p:cNvSpPr txBox="1">
                <a:spLocks noChangeArrowheads="1"/>
              </p:cNvSpPr>
              <p:nvPr/>
            </p:nvSpPr>
            <p:spPr bwMode="auto">
              <a:xfrm>
                <a:off x="2530" y="3731"/>
                <a:ext cx="528"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b="1">
                  <a:solidFill>
                    <a:srgbClr val="000099"/>
                  </a:solidFill>
                  <a:latin typeface="Cambria" panose="02040503050406030204" pitchFamily="18" charset="0"/>
                </a:endParaRPr>
              </a:p>
            </p:txBody>
          </p:sp>
        </p:grpSp>
        <p:graphicFrame>
          <p:nvGraphicFramePr>
            <p:cNvPr id="36" name="Object 3">
              <a:extLst>
                <a:ext uri="{FF2B5EF4-FFF2-40B4-BE49-F238E27FC236}">
                  <a16:creationId xmlns:a16="http://schemas.microsoft.com/office/drawing/2014/main" id="{9F454FA8-C95C-29D2-9822-96DBE7FE37CA}"/>
                </a:ext>
              </a:extLst>
            </p:cNvPr>
            <p:cNvGraphicFramePr>
              <a:graphicFrameLocks noChangeAspect="1"/>
            </p:cNvGraphicFramePr>
            <p:nvPr>
              <p:extLst>
                <p:ext uri="{D42A27DB-BD31-4B8C-83A1-F6EECF244321}">
                  <p14:modId xmlns:p14="http://schemas.microsoft.com/office/powerpoint/2010/main" val="2648576774"/>
                </p:ext>
              </p:extLst>
            </p:nvPr>
          </p:nvGraphicFramePr>
          <p:xfrm>
            <a:off x="8273947" y="3940006"/>
            <a:ext cx="349291" cy="557659"/>
          </p:xfrm>
          <a:graphic>
            <a:graphicData uri="http://schemas.openxmlformats.org/presentationml/2006/ole">
              <mc:AlternateContent xmlns:mc="http://schemas.openxmlformats.org/markup-compatibility/2006">
                <mc:Choice xmlns:v="urn:schemas-microsoft-com:vml" Requires="v">
                  <p:oleObj name="Equation" r:id="rId6" imgW="266400" imgH="380880" progId="Equation.DSMT4">
                    <p:embed/>
                  </p:oleObj>
                </mc:Choice>
                <mc:Fallback>
                  <p:oleObj name="Equation" r:id="rId6" imgW="266400" imgH="380880" progId="Equation.DSMT4">
                    <p:embed/>
                    <p:pic>
                      <p:nvPicPr>
                        <p:cNvPr id="18451" name="Object 3">
                          <a:extLst>
                            <a:ext uri="{FF2B5EF4-FFF2-40B4-BE49-F238E27FC236}">
                              <a16:creationId xmlns:a16="http://schemas.microsoft.com/office/drawing/2014/main" id="{313EB96A-055A-E8D3-841F-464960726DA1}"/>
                            </a:ext>
                          </a:extLst>
                        </p:cNvPr>
                        <p:cNvPicPr>
                          <a:picLocks noChangeAspect="1" noChangeArrowheads="1"/>
                        </p:cNvPicPr>
                        <p:nvPr/>
                      </p:nvPicPr>
                      <p:blipFill>
                        <a:blip r:embed="rId7"/>
                        <a:srcRect/>
                        <a:stretch>
                          <a:fillRect/>
                        </a:stretch>
                      </p:blipFill>
                      <p:spPr bwMode="auto">
                        <a:xfrm>
                          <a:off x="8273947" y="3940006"/>
                          <a:ext cx="349291" cy="55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9" name="Group 38" descr="n185 Fb Thu Huong Pham">
            <a:extLst>
              <a:ext uri="{FF2B5EF4-FFF2-40B4-BE49-F238E27FC236}">
                <a16:creationId xmlns:a16="http://schemas.microsoft.com/office/drawing/2014/main" id="{33E60750-1F1C-A77F-FA9D-58F33E599AE2}"/>
              </a:ext>
            </a:extLst>
          </p:cNvPr>
          <p:cNvGrpSpPr>
            <a:grpSpLocks/>
          </p:cNvGrpSpPr>
          <p:nvPr/>
        </p:nvGrpSpPr>
        <p:grpSpPr bwMode="auto">
          <a:xfrm>
            <a:off x="8212135" y="3432176"/>
            <a:ext cx="1181100" cy="792163"/>
            <a:chOff x="5935664" y="3966363"/>
            <a:chExt cx="1180889" cy="791861"/>
          </a:xfrm>
        </p:grpSpPr>
        <p:sp>
          <p:nvSpPr>
            <p:cNvPr id="40" name="Line 8">
              <a:extLst>
                <a:ext uri="{FF2B5EF4-FFF2-40B4-BE49-F238E27FC236}">
                  <a16:creationId xmlns:a16="http://schemas.microsoft.com/office/drawing/2014/main" id="{B6C4D471-6C2B-6DAE-F36F-4D26DE8ACEDF}"/>
                </a:ext>
              </a:extLst>
            </p:cNvPr>
            <p:cNvSpPr>
              <a:spLocks noChangeShapeType="1"/>
            </p:cNvSpPr>
            <p:nvPr/>
          </p:nvSpPr>
          <p:spPr bwMode="auto">
            <a:xfrm flipH="1" flipV="1">
              <a:off x="6298323" y="3966363"/>
              <a:ext cx="818230" cy="791861"/>
            </a:xfrm>
            <a:prstGeom prst="line">
              <a:avLst/>
            </a:prstGeom>
            <a:noFill/>
            <a:ln w="38100">
              <a:solidFill>
                <a:srgbClr val="3333CC"/>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41" name="Object 6">
              <a:extLst>
                <a:ext uri="{FF2B5EF4-FFF2-40B4-BE49-F238E27FC236}">
                  <a16:creationId xmlns:a16="http://schemas.microsoft.com/office/drawing/2014/main" id="{E828C7E5-2C42-6CA5-AC98-3372A1E09CA2}"/>
                </a:ext>
              </a:extLst>
            </p:cNvPr>
            <p:cNvGraphicFramePr>
              <a:graphicFrameLocks noChangeAspect="1"/>
            </p:cNvGraphicFramePr>
            <p:nvPr>
              <p:extLst>
                <p:ext uri="{D42A27DB-BD31-4B8C-83A1-F6EECF244321}">
                  <p14:modId xmlns:p14="http://schemas.microsoft.com/office/powerpoint/2010/main" val="1061293"/>
                </p:ext>
              </p:extLst>
            </p:nvPr>
          </p:nvGraphicFramePr>
          <p:xfrm>
            <a:off x="5935664" y="4039359"/>
            <a:ext cx="403153" cy="549066"/>
          </p:xfrm>
          <a:graphic>
            <a:graphicData uri="http://schemas.openxmlformats.org/presentationml/2006/ole">
              <mc:AlternateContent xmlns:mc="http://schemas.openxmlformats.org/markup-compatibility/2006">
                <mc:Choice xmlns:v="urn:schemas-microsoft-com:vml" Requires="v">
                  <p:oleObj name="Equation" r:id="rId8" imgW="279360" imgH="380880" progId="Equation.DSMT4">
                    <p:embed/>
                  </p:oleObj>
                </mc:Choice>
                <mc:Fallback>
                  <p:oleObj name="Equation" r:id="rId8" imgW="279360" imgH="380880" progId="Equation.DSMT4">
                    <p:embed/>
                    <p:pic>
                      <p:nvPicPr>
                        <p:cNvPr id="18449" name="Object 6">
                          <a:extLst>
                            <a:ext uri="{FF2B5EF4-FFF2-40B4-BE49-F238E27FC236}">
                              <a16:creationId xmlns:a16="http://schemas.microsoft.com/office/drawing/2014/main" id="{BD8E14B9-4233-FAB8-2EE9-66F1BE5CCF52}"/>
                            </a:ext>
                          </a:extLst>
                        </p:cNvPr>
                        <p:cNvPicPr>
                          <a:picLocks noChangeAspect="1" noChangeArrowheads="1"/>
                        </p:cNvPicPr>
                        <p:nvPr/>
                      </p:nvPicPr>
                      <p:blipFill>
                        <a:blip r:embed="rId9"/>
                        <a:srcRect/>
                        <a:stretch>
                          <a:fillRect/>
                        </a:stretch>
                      </p:blipFill>
                      <p:spPr bwMode="auto">
                        <a:xfrm>
                          <a:off x="5935664" y="4039359"/>
                          <a:ext cx="403153" cy="54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2" name="Group 41" descr="n185 Fb Thu Huong Pham">
            <a:extLst>
              <a:ext uri="{FF2B5EF4-FFF2-40B4-BE49-F238E27FC236}">
                <a16:creationId xmlns:a16="http://schemas.microsoft.com/office/drawing/2014/main" id="{2427A72E-BA79-E31F-2A57-8A6D6B69C1A3}"/>
              </a:ext>
            </a:extLst>
          </p:cNvPr>
          <p:cNvGrpSpPr>
            <a:grpSpLocks/>
          </p:cNvGrpSpPr>
          <p:nvPr/>
        </p:nvGrpSpPr>
        <p:grpSpPr bwMode="auto">
          <a:xfrm>
            <a:off x="8575674" y="2133600"/>
            <a:ext cx="1925638" cy="1987550"/>
            <a:chOff x="6298907" y="2667000"/>
            <a:chExt cx="1925720" cy="1987723"/>
          </a:xfrm>
        </p:grpSpPr>
        <p:grpSp>
          <p:nvGrpSpPr>
            <p:cNvPr id="43" name="Group 38">
              <a:extLst>
                <a:ext uri="{FF2B5EF4-FFF2-40B4-BE49-F238E27FC236}">
                  <a16:creationId xmlns:a16="http://schemas.microsoft.com/office/drawing/2014/main" id="{F4F8376A-CD53-38C7-3C19-9BA910E4D1E5}"/>
                </a:ext>
              </a:extLst>
            </p:cNvPr>
            <p:cNvGrpSpPr>
              <a:grpSpLocks/>
            </p:cNvGrpSpPr>
            <p:nvPr/>
          </p:nvGrpSpPr>
          <p:grpSpPr bwMode="auto">
            <a:xfrm>
              <a:off x="6298907" y="3100564"/>
              <a:ext cx="1925720" cy="894902"/>
              <a:chOff x="1335" y="2960"/>
              <a:chExt cx="1154" cy="574"/>
            </a:xfrm>
          </p:grpSpPr>
          <p:sp>
            <p:nvSpPr>
              <p:cNvPr id="47" name="Line 16">
                <a:extLst>
                  <a:ext uri="{FF2B5EF4-FFF2-40B4-BE49-F238E27FC236}">
                    <a16:creationId xmlns:a16="http://schemas.microsoft.com/office/drawing/2014/main" id="{AA5278D1-AB4E-0989-771E-46D979FCCC83}"/>
                  </a:ext>
                </a:extLst>
              </p:cNvPr>
              <p:cNvSpPr>
                <a:spLocks noChangeShapeType="1"/>
              </p:cNvSpPr>
              <p:nvPr/>
            </p:nvSpPr>
            <p:spPr bwMode="auto">
              <a:xfrm>
                <a:off x="1966" y="2975"/>
                <a:ext cx="523" cy="537"/>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sp>
            <p:nvSpPr>
              <p:cNvPr id="48" name="Line 17">
                <a:extLst>
                  <a:ext uri="{FF2B5EF4-FFF2-40B4-BE49-F238E27FC236}">
                    <a16:creationId xmlns:a16="http://schemas.microsoft.com/office/drawing/2014/main" id="{32C330A1-624C-B586-9319-8CF1C13DB6FE}"/>
                  </a:ext>
                </a:extLst>
              </p:cNvPr>
              <p:cNvSpPr>
                <a:spLocks noChangeShapeType="1"/>
              </p:cNvSpPr>
              <p:nvPr/>
            </p:nvSpPr>
            <p:spPr bwMode="auto">
              <a:xfrm flipV="1">
                <a:off x="1335" y="2960"/>
                <a:ext cx="590" cy="574"/>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pSp>
        <p:grpSp>
          <p:nvGrpSpPr>
            <p:cNvPr id="44" name="Group 12">
              <a:extLst>
                <a:ext uri="{FF2B5EF4-FFF2-40B4-BE49-F238E27FC236}">
                  <a16:creationId xmlns:a16="http://schemas.microsoft.com/office/drawing/2014/main" id="{5E7352C5-39AA-2725-3720-E81CE939320D}"/>
                </a:ext>
              </a:extLst>
            </p:cNvPr>
            <p:cNvGrpSpPr>
              <a:grpSpLocks/>
            </p:cNvGrpSpPr>
            <p:nvPr/>
          </p:nvGrpSpPr>
          <p:grpSpPr bwMode="auto">
            <a:xfrm>
              <a:off x="7256028" y="2667000"/>
              <a:ext cx="535194" cy="1987723"/>
              <a:chOff x="7256028" y="2667000"/>
              <a:chExt cx="535194" cy="1987723"/>
            </a:xfrm>
          </p:grpSpPr>
          <p:sp>
            <p:nvSpPr>
              <p:cNvPr id="45" name="Line 18">
                <a:extLst>
                  <a:ext uri="{FF2B5EF4-FFF2-40B4-BE49-F238E27FC236}">
                    <a16:creationId xmlns:a16="http://schemas.microsoft.com/office/drawing/2014/main" id="{C6236BE6-53E9-C3CC-69E3-DE94F0E930FF}"/>
                  </a:ext>
                </a:extLst>
              </p:cNvPr>
              <p:cNvSpPr>
                <a:spLocks noChangeShapeType="1"/>
              </p:cNvSpPr>
              <p:nvPr/>
            </p:nvSpPr>
            <p:spPr bwMode="auto">
              <a:xfrm flipV="1">
                <a:off x="7256028" y="3040234"/>
                <a:ext cx="11587" cy="1614489"/>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Cambria" panose="02040503050406030204" pitchFamily="18" charset="0"/>
                </a:endParaRPr>
              </a:p>
            </p:txBody>
          </p:sp>
          <p:graphicFrame>
            <p:nvGraphicFramePr>
              <p:cNvPr id="46" name="Object 7">
                <a:extLst>
                  <a:ext uri="{FF2B5EF4-FFF2-40B4-BE49-F238E27FC236}">
                    <a16:creationId xmlns:a16="http://schemas.microsoft.com/office/drawing/2014/main" id="{4E727AA7-4FB9-7473-6E5A-70777D84A70B}"/>
                  </a:ext>
                </a:extLst>
              </p:cNvPr>
              <p:cNvGraphicFramePr>
                <a:graphicFrameLocks noChangeAspect="1"/>
              </p:cNvGraphicFramePr>
              <p:nvPr>
                <p:extLst>
                  <p:ext uri="{D42A27DB-BD31-4B8C-83A1-F6EECF244321}">
                    <p14:modId xmlns:p14="http://schemas.microsoft.com/office/powerpoint/2010/main" val="81804769"/>
                  </p:ext>
                </p:extLst>
              </p:nvPr>
            </p:nvGraphicFramePr>
            <p:xfrm>
              <a:off x="7329240" y="2667000"/>
              <a:ext cx="461982" cy="555673"/>
            </p:xfrm>
            <a:graphic>
              <a:graphicData uri="http://schemas.openxmlformats.org/presentationml/2006/ole">
                <mc:AlternateContent xmlns:mc="http://schemas.openxmlformats.org/markup-compatibility/2006">
                  <mc:Choice xmlns:v="urn:schemas-microsoft-com:vml" Requires="v">
                    <p:oleObj name="Equation" r:id="rId10" imgW="317160" imgH="380880" progId="Equation.DSMT4">
                      <p:embed/>
                    </p:oleObj>
                  </mc:Choice>
                  <mc:Fallback>
                    <p:oleObj name="Equation" r:id="rId10" imgW="317160" imgH="380880" progId="Equation.DSMT4">
                      <p:embed/>
                      <p:pic>
                        <p:nvPicPr>
                          <p:cNvPr id="18445" name="Object 7">
                            <a:extLst>
                              <a:ext uri="{FF2B5EF4-FFF2-40B4-BE49-F238E27FC236}">
                                <a16:creationId xmlns:a16="http://schemas.microsoft.com/office/drawing/2014/main" id="{16324285-F9E3-7105-D835-900F5A8BFA4A}"/>
                              </a:ext>
                            </a:extLst>
                          </p:cNvPr>
                          <p:cNvPicPr>
                            <a:picLocks noChangeAspect="1" noChangeArrowheads="1"/>
                          </p:cNvPicPr>
                          <p:nvPr/>
                        </p:nvPicPr>
                        <p:blipFill>
                          <a:blip r:embed="rId11"/>
                          <a:srcRect/>
                          <a:stretch>
                            <a:fillRect/>
                          </a:stretch>
                        </p:blipFill>
                        <p:spPr bwMode="auto">
                          <a:xfrm>
                            <a:off x="7329240" y="2667000"/>
                            <a:ext cx="461982" cy="55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Tree>
    <p:extLst>
      <p:ext uri="{BB962C8B-B14F-4D97-AF65-F5344CB8AC3E}">
        <p14:creationId xmlns:p14="http://schemas.microsoft.com/office/powerpoint/2010/main" val="1460718700"/>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185 Fb Thu Huong Pham">
            <a:extLst>
              <a:ext uri="{FF2B5EF4-FFF2-40B4-BE49-F238E27FC236}">
                <a16:creationId xmlns:a16="http://schemas.microsoft.com/office/drawing/2014/main" id="{499D09E4-0B0B-95EA-A7A5-01EC91D317CA}"/>
              </a:ext>
            </a:extLst>
          </p:cNvPr>
          <p:cNvSpPr/>
          <p:nvPr/>
        </p:nvSpPr>
        <p:spPr>
          <a:xfrm>
            <a:off x="1143000" y="211614"/>
            <a:ext cx="7247377" cy="1083310"/>
          </a:xfrm>
          <a:custGeom>
            <a:avLst/>
            <a:gdLst>
              <a:gd name="connsiteX0" fmla="*/ 0 w 7247377"/>
              <a:gd name="connsiteY0" fmla="*/ 0 h 1083310"/>
              <a:gd name="connsiteX1" fmla="*/ 7247377 w 7247377"/>
              <a:gd name="connsiteY1" fmla="*/ 0 h 1083310"/>
              <a:gd name="connsiteX2" fmla="*/ 7247377 w 7247377"/>
              <a:gd name="connsiteY2" fmla="*/ 1083310 h 1083310"/>
              <a:gd name="connsiteX3" fmla="*/ 0 w 7247377"/>
              <a:gd name="connsiteY3" fmla="*/ 1083310 h 1083310"/>
              <a:gd name="connsiteX4" fmla="*/ 0 w 7247377"/>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377" h="1083310">
                <a:moveTo>
                  <a:pt x="0" y="0"/>
                </a:moveTo>
                <a:lnTo>
                  <a:pt x="7247377" y="0"/>
                </a:lnTo>
                <a:lnTo>
                  <a:pt x="7247377" y="1083310"/>
                </a:lnTo>
                <a:lnTo>
                  <a:pt x="0" y="1083310"/>
                </a:lnTo>
                <a:lnTo>
                  <a:pt x="0" y="0"/>
                </a:lnTo>
                <a:close/>
              </a:path>
            </a:pathLst>
          </a:cu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859877" tIns="71120" rIns="71120" bIns="7112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r>
              <a:rPr kumimoji="0" lang="vi-VN" sz="2800" b="1"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II. CƯỜNG ĐỘ ĐIỆN TRƯỜNG</a:t>
            </a:r>
            <a:endParaRPr kumimoji="0" lang="en-US" sz="2800" b="1"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6" name="Oval 5" descr="n185 Fb Thu Huong Pham">
            <a:extLst>
              <a:ext uri="{FF2B5EF4-FFF2-40B4-BE49-F238E27FC236}">
                <a16:creationId xmlns:a16="http://schemas.microsoft.com/office/drawing/2014/main" id="{EE62C44C-833E-850A-0737-A71BE30DA0E1}"/>
              </a:ext>
            </a:extLst>
          </p:cNvPr>
          <p:cNvSpPr/>
          <p:nvPr/>
        </p:nvSpPr>
        <p:spPr>
          <a:xfrm>
            <a:off x="465931" y="76200"/>
            <a:ext cx="1354137" cy="1354137"/>
          </a:xfrm>
          <a:prstGeom prst="ellipse">
            <a:avLst/>
          </a:prstGeom>
          <a:blipFill rotWithShape="0">
            <a:blip r:embed="rId2"/>
            <a:srcRect/>
            <a:stretch>
              <a:fillRect l="-12000" r="-12000"/>
            </a:stretch>
          </a:blipFill>
          <a:ln w="12700" cap="flat" cmpd="sng" algn="ctr">
            <a:solidFill>
              <a:srgbClr val="ED7D31">
                <a:hueOff val="-727682"/>
                <a:satOff val="-41964"/>
                <a:lumOff val="4314"/>
                <a:alphaOff val="0"/>
              </a:srgb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pic>
        <p:nvPicPr>
          <p:cNvPr id="2" name="Picture 1" descr="n185 Fb Thu Huong Pham">
            <a:extLst>
              <a:ext uri="{FF2B5EF4-FFF2-40B4-BE49-F238E27FC236}">
                <a16:creationId xmlns:a16="http://schemas.microsoft.com/office/drawing/2014/main" id="{6A154B64-D416-BF0A-057E-6B0CE35FFA4C}"/>
              </a:ext>
            </a:extLst>
          </p:cNvPr>
          <p:cNvPicPr>
            <a:picLocks noChangeAspect="1"/>
          </p:cNvPicPr>
          <p:nvPr/>
        </p:nvPicPr>
        <p:blipFill rotWithShape="1">
          <a:blip r:embed="rId3"/>
          <a:srcRect b="11019"/>
          <a:stretch/>
        </p:blipFill>
        <p:spPr>
          <a:xfrm>
            <a:off x="7123126" y="4478780"/>
            <a:ext cx="5068874" cy="2379220"/>
          </a:xfrm>
          <a:prstGeom prst="rect">
            <a:avLst/>
          </a:prstGeom>
        </p:spPr>
      </p:pic>
      <p:sp>
        <p:nvSpPr>
          <p:cNvPr id="3" name="Rounded Rectangular Callout 8" descr="n185 Fb Thu Huong Pham">
            <a:extLst>
              <a:ext uri="{FF2B5EF4-FFF2-40B4-BE49-F238E27FC236}">
                <a16:creationId xmlns:a16="http://schemas.microsoft.com/office/drawing/2014/main" id="{82E89AD9-36D2-42B6-DC33-D6A23B5EE454}"/>
              </a:ext>
            </a:extLst>
          </p:cNvPr>
          <p:cNvSpPr/>
          <p:nvPr/>
        </p:nvSpPr>
        <p:spPr>
          <a:xfrm>
            <a:off x="2553487" y="2705112"/>
            <a:ext cx="4050234" cy="2109267"/>
          </a:xfrm>
          <a:prstGeom prst="wedgeRoundRectCallout">
            <a:avLst>
              <a:gd name="adj1" fmla="val 65239"/>
              <a:gd name="adj2" fmla="val 850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uLnTx/>
                <a:uFillTx/>
                <a:latin typeface="Cambria" panose="02040503050406030204" pitchFamily="18" charset="0"/>
                <a:ea typeface="+mn-ea"/>
                <a:cs typeface="+mn-cs"/>
              </a:rPr>
              <a:t>Hoàn thành yêu cầu Phiếu học tập </a:t>
            </a:r>
            <a:r>
              <a:rPr kumimoji="0" lang="vi-VN" sz="3600" b="0" i="0" u="none" strike="noStrike" kern="1200" cap="none" spc="0" normalizeH="0" baseline="0" noProof="0">
                <a:ln w="0"/>
                <a:solidFill>
                  <a:prstClr val="black"/>
                </a:solidFill>
                <a:effectLst/>
                <a:uLnTx/>
                <a:uFillTx/>
                <a:latin typeface="Cambria" panose="02040503050406030204" pitchFamily="18" charset="0"/>
                <a:ea typeface="+mn-ea"/>
                <a:cs typeface="+mn-cs"/>
              </a:rPr>
              <a:t>số </a:t>
            </a:r>
            <a:r>
              <a:rPr kumimoji="0" lang="en-US" sz="3600" b="0" i="0" u="none" strike="noStrike" kern="1200" cap="none" spc="0" normalizeH="0" baseline="0" noProof="0">
                <a:ln w="0"/>
                <a:solidFill>
                  <a:prstClr val="black"/>
                </a:solidFill>
                <a:effectLst/>
                <a:uLnTx/>
                <a:uFillTx/>
                <a:latin typeface="Cambria" panose="02040503050406030204" pitchFamily="18" charset="0"/>
                <a:ea typeface="+mn-ea"/>
                <a:cs typeface="+mn-cs"/>
              </a:rPr>
              <a:t>2</a:t>
            </a:r>
            <a:endParaRPr kumimoji="0" lang="en-US" sz="3600" b="0" i="0" u="none" strike="noStrike" kern="1200" cap="none" spc="0" normalizeH="0" baseline="0" noProof="0" dirty="0">
              <a:ln w="0"/>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514512622"/>
      </p:ext>
    </p:extLst>
  </p:cSld>
  <p:clrMapOvr>
    <a:masterClrMapping/>
  </p:clrMapOvr>
  <p:transition>
    <p:spli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4"/>
          <a:srcRect b="11019"/>
          <a:stretch/>
        </p:blipFill>
        <p:spPr>
          <a:xfrm>
            <a:off x="7123126" y="4478780"/>
            <a:ext cx="5068874" cy="2379220"/>
          </a:xfrm>
          <a:prstGeom prst="rect">
            <a:avLst/>
          </a:prstGeom>
        </p:spPr>
      </p:pic>
      <mc:AlternateContent xmlns:mc="http://schemas.openxmlformats.org/markup-compatibility/2006">
        <mc:Choice xmlns:a14="http://schemas.microsoft.com/office/drawing/2010/main" Requires="a14">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77576" y="1775758"/>
                <a:ext cx="11333423" cy="302484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2</a:t>
                </a:r>
                <a:endParaRPr kumimoji="0" lang="en-US" sz="28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algn="just"/>
                <a:r>
                  <a:rPr lang="en-US" altLang="en-US" sz="2800" b="1">
                    <a:latin typeface="Cambria" panose="02040503050406030204" pitchFamily="18" charset="0"/>
                    <a:cs typeface="Times New Roman" panose="02020603050405020304" pitchFamily="18" charset="0"/>
                  </a:rPr>
                  <a:t>Câu 5</a:t>
                </a:r>
                <a:r>
                  <a:rPr lang="en-US" altLang="en-US" sz="2800">
                    <a:latin typeface="Cambria" panose="02040503050406030204" pitchFamily="18" charset="0"/>
                    <a:cs typeface="Times New Roman" panose="02020603050405020304" pitchFamily="18" charset="0"/>
                  </a:rPr>
                  <a:t>: Xét điện trường của điện tích Q = 6.10</a:t>
                </a:r>
                <a:r>
                  <a:rPr lang="en-US" altLang="en-US" sz="2800" baseline="30000">
                    <a:latin typeface="Cambria" panose="02040503050406030204" pitchFamily="18" charset="0"/>
                    <a:cs typeface="Times New Roman" panose="02020603050405020304" pitchFamily="18" charset="0"/>
                  </a:rPr>
                  <a:t>-14</a:t>
                </a:r>
                <a:r>
                  <a:rPr lang="en-US" altLang="en-US" sz="2800">
                    <a:latin typeface="Cambria" panose="02040503050406030204" pitchFamily="18" charset="0"/>
                    <a:cs typeface="Times New Roman" panose="02020603050405020304" pitchFamily="18" charset="0"/>
                  </a:rPr>
                  <a:t>C, sử dụng đoạn thẳng dài 1 cm để biểu diễn cho độ lớn vectơ cường độ điện trường </a:t>
                </a:r>
                <a14:m>
                  <m:oMath xmlns:m="http://schemas.openxmlformats.org/officeDocument/2006/math">
                    <m:r>
                      <a:rPr lang="en-US" sz="2800" i="1" smtClean="0">
                        <a:solidFill>
                          <a:srgbClr val="000000"/>
                        </a:solidFill>
                        <a:latin typeface="Cambria Math" panose="02040503050406030204" pitchFamily="18" charset="0"/>
                      </a:rPr>
                      <m:t>𝐸</m:t>
                    </m:r>
                    <m:r>
                      <a:rPr lang="en-US" sz="2800" i="1" smtClean="0">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1</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0</m:t>
                            </m:r>
                          </m:e>
                          <m:sup>
                            <m:r>
                              <a:rPr lang="en-US" sz="2800" i="1">
                                <a:solidFill>
                                  <a:srgbClr val="000000"/>
                                </a:solidFill>
                                <a:latin typeface="Cambria Math" panose="02040503050406030204" pitchFamily="18" charset="0"/>
                              </a:rPr>
                              <m:t>−10</m:t>
                            </m:r>
                          </m:sup>
                        </m:sSup>
                      </m:num>
                      <m:den>
                        <m:r>
                          <a:rPr lang="en-US" sz="2800" i="1">
                            <a:solidFill>
                              <a:srgbClr val="000000"/>
                            </a:solidFill>
                            <a:latin typeface="Cambria Math" panose="02040503050406030204" pitchFamily="18" charset="0"/>
                          </a:rPr>
                          <m:t>6</m:t>
                        </m:r>
                        <m:r>
                          <a:rPr lang="en-US" sz="2800" i="1">
                            <a:solidFill>
                              <a:srgbClr val="000000"/>
                            </a:solidFill>
                            <a:latin typeface="Cambria Math" panose="02040503050406030204" pitchFamily="18" charset="0"/>
                          </a:rPr>
                          <m:t>𝜋</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𝜀</m:t>
                            </m:r>
                          </m:e>
                          <m:sub>
                            <m:r>
                              <a:rPr lang="en-US" sz="2800" i="1">
                                <a:solidFill>
                                  <a:srgbClr val="000000"/>
                                </a:solidFill>
                                <a:latin typeface="Cambria Math" panose="02040503050406030204" pitchFamily="18" charset="0"/>
                              </a:rPr>
                              <m:t>0</m:t>
                            </m:r>
                          </m:sub>
                        </m:sSub>
                      </m:den>
                    </m:f>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𝑉</m:t>
                    </m:r>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𝑚</m:t>
                    </m:r>
                    <m:r>
                      <a:rPr lang="en-US" sz="2800" i="1">
                        <a:solidFill>
                          <a:srgbClr val="000000"/>
                        </a:solidFill>
                        <a:latin typeface="Cambria Math" panose="02040503050406030204" pitchFamily="18" charset="0"/>
                      </a:rPr>
                      <m:t>)</m:t>
                    </m:r>
                  </m:oMath>
                </a14:m>
                <a:endParaRPr lang="en-US" sz="2800">
                  <a:latin typeface="Cambria" panose="02040503050406030204" pitchFamily="18" charset="0"/>
                </a:endParaRPr>
              </a:p>
              <a:p>
                <a:pPr indent="457200" algn="just">
                  <a:spcBef>
                    <a:spcPct val="0"/>
                  </a:spcBef>
                  <a:buFontTx/>
                  <a:buNone/>
                </a:pPr>
                <a:r>
                  <a:rPr lang="en-US" altLang="en-US" sz="2800">
                    <a:latin typeface="Cambria" panose="02040503050406030204" pitchFamily="18" charset="0"/>
                    <a:cs typeface="Times New Roman" panose="02020603050405020304" pitchFamily="18" charset="0"/>
                  </a:rPr>
                  <a:t>Hãy tính và vẽ vectơ cường độ điện trường tại điểm cách Q lần lượt 2cm và 3cm. </a:t>
                </a:r>
                <a:endParaRPr lang="en-US" altLang="en-US" sz="2800">
                  <a:latin typeface="Cambria" panose="02040503050406030204" pitchFamily="18" charset="0"/>
                </a:endParaRPr>
              </a:p>
            </p:txBody>
          </p:sp>
        </mc:Choice>
        <mc:Fallback>
          <p:sp>
            <p:nvSpPr>
              <p:cNvPr id="6" name="Text Box 8" descr="n185 Fb Thu Huong Pham">
                <a:extLst>
                  <a:ext uri="{FF2B5EF4-FFF2-40B4-BE49-F238E27FC236}">
                    <a16:creationId xmlns:a16="http://schemas.microsoft.com/office/drawing/2014/main" id="{2EABBAD4-87FA-F5CF-D67F-2F9A0AFFBB48}"/>
                  </a:ext>
                </a:extLst>
              </p:cNvPr>
              <p:cNvSpPr txBox="1">
                <a:spLocks noRot="1" noChangeAspect="1" noMove="1" noResize="1" noEditPoints="1" noAdjustHandles="1" noChangeArrowheads="1" noChangeShapeType="1" noTextEdit="1"/>
              </p:cNvSpPr>
              <p:nvPr/>
            </p:nvSpPr>
            <p:spPr>
              <a:xfrm>
                <a:off x="477576" y="1775758"/>
                <a:ext cx="11333423" cy="3024842"/>
              </a:xfrm>
              <a:prstGeom prst="rect">
                <a:avLst/>
              </a:prstGeom>
              <a:blipFill>
                <a:blip r:embed="rId5"/>
                <a:stretch>
                  <a:fillRect l="-1075" t="-1406" r="-1075" b="-4618"/>
                </a:stretch>
              </a:blipFill>
              <a:ln w="6350">
                <a:solidFill>
                  <a:prstClr val="black"/>
                </a:solidFill>
              </a:ln>
            </p:spPr>
            <p:txBody>
              <a:bodyPr/>
              <a:lstStyle/>
              <a:p>
                <a:r>
                  <a:rPr lang="en-US">
                    <a:noFill/>
                  </a:rPr>
                  <a:t> </a:t>
                </a:r>
              </a:p>
            </p:txBody>
          </p:sp>
        </mc:Fallback>
      </mc:AlternateContent>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1154646" y="294652"/>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 </a:t>
            </a: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KHÁI NIỆM ĐIỆN TRƯỜNG</a:t>
            </a:r>
          </a:p>
        </p:txBody>
      </p:sp>
      <p:sp>
        <p:nvSpPr>
          <p:cNvPr id="3" name="Oval 2" descr="n185 Fb Thu Huong Pham">
            <a:extLst>
              <a:ext uri="{FF2B5EF4-FFF2-40B4-BE49-F238E27FC236}">
                <a16:creationId xmlns:a16="http://schemas.microsoft.com/office/drawing/2014/main" id="{FB686182-95EC-5510-CC0F-2A314BC7AA45}"/>
              </a:ext>
            </a:extLst>
          </p:cNvPr>
          <p:cNvSpPr/>
          <p:nvPr/>
        </p:nvSpPr>
        <p:spPr>
          <a:xfrm>
            <a:off x="477577" y="159238"/>
            <a:ext cx="1354137" cy="1354137"/>
          </a:xfrm>
          <a:prstGeom prst="ellipse">
            <a:avLst/>
          </a:prstGeom>
          <a:blipFill rotWithShape="0">
            <a:blip r:embed="rId6"/>
            <a:srcRect/>
            <a:stretch>
              <a:fillRect l="-3000" r="-3000"/>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pic>
        <p:nvPicPr>
          <p:cNvPr id="7" name="ĐẾM NGƯỢC 5 PHÚT - BÓNG SỐ" descr="n185 Fb Thu Huong Pham">
            <a:hlinkClick r:id="" action="ppaction://media"/>
            <a:extLst>
              <a:ext uri="{FF2B5EF4-FFF2-40B4-BE49-F238E27FC236}">
                <a16:creationId xmlns:a16="http://schemas.microsoft.com/office/drawing/2014/main" id="{1401D840-2660-2206-C8AF-AA1F45CBE5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21944" y="5069592"/>
            <a:ext cx="2701182" cy="1519415"/>
          </a:xfrm>
          <a:prstGeom prst="rect">
            <a:avLst/>
          </a:prstGeom>
        </p:spPr>
      </p:pic>
    </p:spTree>
    <p:extLst>
      <p:ext uri="{BB962C8B-B14F-4D97-AF65-F5344CB8AC3E}">
        <p14:creationId xmlns:p14="http://schemas.microsoft.com/office/powerpoint/2010/main" val="225400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29288" y="287780"/>
                <a:ext cx="11333423" cy="237922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2</a:t>
                </a:r>
                <a:endParaRPr kumimoji="0" lang="en-US" sz="28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algn="just"/>
                <a:r>
                  <a:rPr lang="en-US" altLang="en-US" sz="2800" b="1">
                    <a:latin typeface="Cambria" panose="02040503050406030204" pitchFamily="18" charset="0"/>
                    <a:cs typeface="Times New Roman" panose="02020603050405020304" pitchFamily="18" charset="0"/>
                  </a:rPr>
                  <a:t>Câu 5</a:t>
                </a:r>
                <a:r>
                  <a:rPr lang="en-US" altLang="en-US" sz="2800">
                    <a:latin typeface="Cambria" panose="02040503050406030204" pitchFamily="18" charset="0"/>
                    <a:cs typeface="Times New Roman" panose="02020603050405020304" pitchFamily="18" charset="0"/>
                  </a:rPr>
                  <a:t>: Q = 6.10</a:t>
                </a:r>
                <a:r>
                  <a:rPr lang="en-US" altLang="en-US" sz="2800" baseline="30000">
                    <a:latin typeface="Cambria" panose="02040503050406030204" pitchFamily="18" charset="0"/>
                    <a:cs typeface="Times New Roman" panose="02020603050405020304" pitchFamily="18" charset="0"/>
                  </a:rPr>
                  <a:t>-14</a:t>
                </a:r>
                <a:r>
                  <a:rPr lang="en-US" altLang="en-US" sz="2800">
                    <a:latin typeface="Cambria" panose="02040503050406030204" pitchFamily="18" charset="0"/>
                    <a:cs typeface="Times New Roman" panose="02020603050405020304" pitchFamily="18" charset="0"/>
                  </a:rPr>
                  <a:t>C</a:t>
                </a:r>
              </a:p>
              <a:p>
                <a:pPr algn="just"/>
                <a:r>
                  <a:rPr lang="en-US" altLang="en-US" sz="2800">
                    <a:latin typeface="Cambria" panose="02040503050406030204" pitchFamily="18" charset="0"/>
                    <a:cs typeface="Times New Roman" panose="02020603050405020304" pitchFamily="18" charset="0"/>
                  </a:rPr>
                  <a:t>1 cm để biểu diễn </a:t>
                </a:r>
                <a14:m>
                  <m:oMath xmlns:m="http://schemas.openxmlformats.org/officeDocument/2006/math">
                    <m:r>
                      <a:rPr lang="en-US" sz="2800" i="1" smtClean="0">
                        <a:solidFill>
                          <a:srgbClr val="000000"/>
                        </a:solidFill>
                        <a:latin typeface="Cambria Math" panose="02040503050406030204" pitchFamily="18" charset="0"/>
                      </a:rPr>
                      <m:t>𝐸</m:t>
                    </m:r>
                    <m:r>
                      <a:rPr lang="en-US" sz="2800" i="1" smtClean="0">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1</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0</m:t>
                            </m:r>
                          </m:e>
                          <m:sup>
                            <m:r>
                              <a:rPr lang="en-US" sz="2800" i="1">
                                <a:solidFill>
                                  <a:srgbClr val="000000"/>
                                </a:solidFill>
                                <a:latin typeface="Cambria Math" panose="02040503050406030204" pitchFamily="18" charset="0"/>
                              </a:rPr>
                              <m:t>−10</m:t>
                            </m:r>
                          </m:sup>
                        </m:sSup>
                      </m:num>
                      <m:den>
                        <m:r>
                          <a:rPr lang="en-US" sz="2800" i="1">
                            <a:solidFill>
                              <a:srgbClr val="000000"/>
                            </a:solidFill>
                            <a:latin typeface="Cambria Math" panose="02040503050406030204" pitchFamily="18" charset="0"/>
                          </a:rPr>
                          <m:t>6</m:t>
                        </m:r>
                        <m:r>
                          <a:rPr lang="en-US" sz="2800" i="1">
                            <a:solidFill>
                              <a:srgbClr val="000000"/>
                            </a:solidFill>
                            <a:latin typeface="Cambria Math" panose="02040503050406030204" pitchFamily="18" charset="0"/>
                          </a:rPr>
                          <m:t>𝜋</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𝜀</m:t>
                            </m:r>
                          </m:e>
                          <m:sub>
                            <m:r>
                              <a:rPr lang="en-US" sz="2800" i="1">
                                <a:solidFill>
                                  <a:srgbClr val="000000"/>
                                </a:solidFill>
                                <a:latin typeface="Cambria Math" panose="02040503050406030204" pitchFamily="18" charset="0"/>
                              </a:rPr>
                              <m:t>0</m:t>
                            </m:r>
                          </m:sub>
                        </m:sSub>
                      </m:den>
                    </m:f>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𝑉</m:t>
                    </m:r>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𝑚</m:t>
                    </m:r>
                    <m:r>
                      <a:rPr lang="en-US" sz="2800" i="1">
                        <a:solidFill>
                          <a:srgbClr val="000000"/>
                        </a:solidFill>
                        <a:latin typeface="Cambria Math" panose="02040503050406030204" pitchFamily="18" charset="0"/>
                      </a:rPr>
                      <m:t>)</m:t>
                    </m:r>
                  </m:oMath>
                </a14:m>
                <a:endParaRPr lang="en-US" sz="2800">
                  <a:latin typeface="Cambria" panose="02040503050406030204" pitchFamily="18" charset="0"/>
                </a:endParaRPr>
              </a:p>
              <a:p>
                <a:pPr indent="457200" algn="just">
                  <a:spcBef>
                    <a:spcPct val="0"/>
                  </a:spcBef>
                  <a:buFontTx/>
                  <a:buNone/>
                </a:pPr>
                <a:r>
                  <a:rPr lang="en-US" altLang="en-US" sz="2800">
                    <a:latin typeface="Cambria" panose="02040503050406030204" pitchFamily="18" charset="0"/>
                    <a:cs typeface="Times New Roman" panose="02020603050405020304" pitchFamily="18" charset="0"/>
                  </a:rPr>
                  <a:t>Hãy tính và vẽ vectơ cường độ điện trường tại: r</a:t>
                </a:r>
                <a:r>
                  <a:rPr lang="en-US" altLang="en-US" sz="2800" baseline="-25000">
                    <a:latin typeface="Cambria" panose="02040503050406030204" pitchFamily="18" charset="0"/>
                    <a:cs typeface="Times New Roman" panose="02020603050405020304" pitchFamily="18" charset="0"/>
                  </a:rPr>
                  <a:t>1</a:t>
                </a:r>
                <a:r>
                  <a:rPr lang="en-US" altLang="en-US" sz="2800">
                    <a:latin typeface="Cambria" panose="02040503050406030204" pitchFamily="18" charset="0"/>
                    <a:cs typeface="Times New Roman" panose="02020603050405020304" pitchFamily="18" charset="0"/>
                  </a:rPr>
                  <a:t> = 2cm; r</a:t>
                </a:r>
                <a:r>
                  <a:rPr lang="en-US" altLang="en-US" sz="2800" baseline="-25000">
                    <a:latin typeface="Cambria" panose="02040503050406030204" pitchFamily="18" charset="0"/>
                    <a:cs typeface="Times New Roman" panose="02020603050405020304" pitchFamily="18" charset="0"/>
                  </a:rPr>
                  <a:t>2</a:t>
                </a:r>
                <a:r>
                  <a:rPr lang="en-US" altLang="en-US" sz="2800">
                    <a:latin typeface="Cambria" panose="02040503050406030204" pitchFamily="18" charset="0"/>
                    <a:cs typeface="Times New Roman" panose="02020603050405020304" pitchFamily="18" charset="0"/>
                  </a:rPr>
                  <a:t> = 3cm. </a:t>
                </a:r>
                <a:endParaRPr lang="en-US" altLang="en-US" sz="2800">
                  <a:latin typeface="Cambria" panose="02040503050406030204" pitchFamily="18" charset="0"/>
                </a:endParaRPr>
              </a:p>
            </p:txBody>
          </p:sp>
        </mc:Choice>
        <mc:Fallback>
          <p:sp>
            <p:nvSpPr>
              <p:cNvPr id="6" name="Text Box 8" descr="n185 Fb Thu Huong Pham">
                <a:extLst>
                  <a:ext uri="{FF2B5EF4-FFF2-40B4-BE49-F238E27FC236}">
                    <a16:creationId xmlns:a16="http://schemas.microsoft.com/office/drawing/2014/main" id="{2EABBAD4-87FA-F5CF-D67F-2F9A0AFFBB48}"/>
                  </a:ext>
                </a:extLst>
              </p:cNvPr>
              <p:cNvSpPr txBox="1">
                <a:spLocks noRot="1" noChangeAspect="1" noMove="1" noResize="1" noEditPoints="1" noAdjustHandles="1" noChangeArrowheads="1" noChangeShapeType="1" noTextEdit="1"/>
              </p:cNvSpPr>
              <p:nvPr/>
            </p:nvSpPr>
            <p:spPr>
              <a:xfrm>
                <a:off x="429288" y="287780"/>
                <a:ext cx="11333423" cy="2379220"/>
              </a:xfrm>
              <a:prstGeom prst="rect">
                <a:avLst/>
              </a:prstGeom>
              <a:blipFill>
                <a:blip r:embed="rId2"/>
                <a:stretch>
                  <a:fillRect l="-1075" t="-1786"/>
                </a:stretch>
              </a:blipFill>
              <a:ln w="6350">
                <a:solidFill>
                  <a:prstClr val="black"/>
                </a:solidFill>
              </a:ln>
            </p:spPr>
            <p:txBody>
              <a:bodyPr/>
              <a:lstStyle/>
              <a:p>
                <a:r>
                  <a:rPr lang="en-US">
                    <a:noFill/>
                  </a:rPr>
                  <a:t> </a:t>
                </a:r>
              </a:p>
            </p:txBody>
          </p:sp>
        </mc:Fallback>
      </mc:AlternateContent>
      <p:graphicFrame>
        <p:nvGraphicFramePr>
          <p:cNvPr id="8" name="Object 3" descr="n185 Fb Thu Huong Pham">
            <a:extLst>
              <a:ext uri="{FF2B5EF4-FFF2-40B4-BE49-F238E27FC236}">
                <a16:creationId xmlns:a16="http://schemas.microsoft.com/office/drawing/2014/main" id="{6154F4B6-9E7B-3D47-1AD3-7E21E9FD1707}"/>
              </a:ext>
            </a:extLst>
          </p:cNvPr>
          <p:cNvGraphicFramePr>
            <a:graphicFrameLocks noChangeAspect="1"/>
          </p:cNvGraphicFramePr>
          <p:nvPr>
            <p:extLst>
              <p:ext uri="{D42A27DB-BD31-4B8C-83A1-F6EECF244321}">
                <p14:modId xmlns:p14="http://schemas.microsoft.com/office/powerpoint/2010/main" val="432856976"/>
              </p:ext>
            </p:extLst>
          </p:nvPr>
        </p:nvGraphicFramePr>
        <p:xfrm>
          <a:off x="2325042" y="2815315"/>
          <a:ext cx="7044662" cy="998312"/>
        </p:xfrm>
        <a:graphic>
          <a:graphicData uri="http://schemas.openxmlformats.org/presentationml/2006/ole">
            <mc:AlternateContent xmlns:mc="http://schemas.openxmlformats.org/markup-compatibility/2006">
              <mc:Choice xmlns:v="urn:schemas-microsoft-com:vml" Requires="v">
                <p:oleObj name="Equation" r:id="rId3" imgW="5829300" imgH="825500" progId="Equation.DSMT4">
                  <p:embed/>
                </p:oleObj>
              </mc:Choice>
              <mc:Fallback>
                <p:oleObj name="Equation" r:id="rId3" imgW="5829300" imgH="825500" progId="Equation.DSMT4">
                  <p:embed/>
                  <p:pic>
                    <p:nvPicPr>
                      <p:cNvPr id="24581" name="Object 3">
                        <a:extLst>
                          <a:ext uri="{FF2B5EF4-FFF2-40B4-BE49-F238E27FC236}">
                            <a16:creationId xmlns:a16="http://schemas.microsoft.com/office/drawing/2014/main" id="{85CFD3B3-B8ED-3A5C-1FF1-766D4C06D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042" y="2815315"/>
                        <a:ext cx="7044662" cy="998312"/>
                      </a:xfrm>
                      <a:prstGeom prst="rect">
                        <a:avLst/>
                      </a:prstGeom>
                      <a:noFill/>
                      <a:ln>
                        <a:noFill/>
                      </a:ln>
                    </p:spPr>
                  </p:pic>
                </p:oleObj>
              </mc:Fallback>
            </mc:AlternateContent>
          </a:graphicData>
        </a:graphic>
      </p:graphicFrame>
      <p:graphicFrame>
        <p:nvGraphicFramePr>
          <p:cNvPr id="9" name="Object 4" descr="n185 Fb Thu Huong Pham">
            <a:extLst>
              <a:ext uri="{FF2B5EF4-FFF2-40B4-BE49-F238E27FC236}">
                <a16:creationId xmlns:a16="http://schemas.microsoft.com/office/drawing/2014/main" id="{142BC954-6EE0-F6B0-2B66-7E72E0BCFF96}"/>
              </a:ext>
            </a:extLst>
          </p:cNvPr>
          <p:cNvGraphicFramePr>
            <a:graphicFrameLocks noChangeAspect="1"/>
          </p:cNvGraphicFramePr>
          <p:nvPr>
            <p:extLst>
              <p:ext uri="{D42A27DB-BD31-4B8C-83A1-F6EECF244321}">
                <p14:modId xmlns:p14="http://schemas.microsoft.com/office/powerpoint/2010/main" val="3732436186"/>
              </p:ext>
            </p:extLst>
          </p:nvPr>
        </p:nvGraphicFramePr>
        <p:xfrm>
          <a:off x="2325042" y="3813627"/>
          <a:ext cx="7044662" cy="1116520"/>
        </p:xfrm>
        <a:graphic>
          <a:graphicData uri="http://schemas.openxmlformats.org/presentationml/2006/ole">
            <mc:AlternateContent xmlns:mc="http://schemas.openxmlformats.org/markup-compatibility/2006">
              <mc:Choice xmlns:v="urn:schemas-microsoft-com:vml" Requires="v">
                <p:oleObj name="Equation" r:id="rId5" imgW="5207000" imgH="825500" progId="Equation.DSMT4">
                  <p:embed/>
                </p:oleObj>
              </mc:Choice>
              <mc:Fallback>
                <p:oleObj name="Equation" r:id="rId5" imgW="5207000" imgH="825500" progId="Equation.DSMT4">
                  <p:embed/>
                  <p:pic>
                    <p:nvPicPr>
                      <p:cNvPr id="24582" name="Object 4">
                        <a:extLst>
                          <a:ext uri="{FF2B5EF4-FFF2-40B4-BE49-F238E27FC236}">
                            <a16:creationId xmlns:a16="http://schemas.microsoft.com/office/drawing/2014/main" id="{04A99BAF-143D-DF9A-28FD-2D8CE52A0E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5042" y="3813627"/>
                        <a:ext cx="7044662" cy="1116520"/>
                      </a:xfrm>
                      <a:prstGeom prst="rect">
                        <a:avLst/>
                      </a:prstGeom>
                      <a:noFill/>
                      <a:ln>
                        <a:noFill/>
                      </a:ln>
                    </p:spPr>
                  </p:pic>
                </p:oleObj>
              </mc:Fallback>
            </mc:AlternateContent>
          </a:graphicData>
        </a:graphic>
      </p:graphicFrame>
      <p:grpSp>
        <p:nvGrpSpPr>
          <p:cNvPr id="44" name="Group 43" descr="n185 Fb Thu Huong Pham">
            <a:extLst>
              <a:ext uri="{FF2B5EF4-FFF2-40B4-BE49-F238E27FC236}">
                <a16:creationId xmlns:a16="http://schemas.microsoft.com/office/drawing/2014/main" id="{9F0E724E-6AF2-7832-DD7D-84E97E243E91}"/>
              </a:ext>
            </a:extLst>
          </p:cNvPr>
          <p:cNvGrpSpPr/>
          <p:nvPr/>
        </p:nvGrpSpPr>
        <p:grpSpPr>
          <a:xfrm>
            <a:off x="3076585" y="4862689"/>
            <a:ext cx="5564179" cy="1077723"/>
            <a:chOff x="3076585" y="4862689"/>
            <a:chExt cx="5564179" cy="1077723"/>
          </a:xfrm>
        </p:grpSpPr>
        <p:grpSp>
          <p:nvGrpSpPr>
            <p:cNvPr id="11" name="Group 1">
              <a:extLst>
                <a:ext uri="{FF2B5EF4-FFF2-40B4-BE49-F238E27FC236}">
                  <a16:creationId xmlns:a16="http://schemas.microsoft.com/office/drawing/2014/main" id="{C51AC255-81D3-1D4E-1941-3BD0FBC43475}"/>
                </a:ext>
              </a:extLst>
            </p:cNvPr>
            <p:cNvGrpSpPr>
              <a:grpSpLocks/>
            </p:cNvGrpSpPr>
            <p:nvPr/>
          </p:nvGrpSpPr>
          <p:grpSpPr bwMode="auto">
            <a:xfrm>
              <a:off x="3076585" y="4862689"/>
              <a:ext cx="5564179" cy="1077723"/>
              <a:chOff x="1997075" y="4991099"/>
              <a:chExt cx="5564592" cy="1077913"/>
            </a:xfrm>
          </p:grpSpPr>
          <p:grpSp>
            <p:nvGrpSpPr>
              <p:cNvPr id="12" name="Group 11">
                <a:extLst>
                  <a:ext uri="{FF2B5EF4-FFF2-40B4-BE49-F238E27FC236}">
                    <a16:creationId xmlns:a16="http://schemas.microsoft.com/office/drawing/2014/main" id="{D9C098BA-E0A6-1188-FD43-069BEE464E88}"/>
                  </a:ext>
                </a:extLst>
              </p:cNvPr>
              <p:cNvGrpSpPr>
                <a:grpSpLocks/>
              </p:cNvGrpSpPr>
              <p:nvPr/>
            </p:nvGrpSpPr>
            <p:grpSpPr bwMode="auto">
              <a:xfrm>
                <a:off x="1997075" y="4991099"/>
                <a:ext cx="3052763" cy="1077913"/>
                <a:chOff x="1258" y="145"/>
                <a:chExt cx="1923" cy="679"/>
              </a:xfrm>
            </p:grpSpPr>
            <p:grpSp>
              <p:nvGrpSpPr>
                <p:cNvPr id="16" name="Group 12">
                  <a:extLst>
                    <a:ext uri="{FF2B5EF4-FFF2-40B4-BE49-F238E27FC236}">
                      <a16:creationId xmlns:a16="http://schemas.microsoft.com/office/drawing/2014/main" id="{A47CF9A1-54A3-5667-66CA-56D3E75FC3FF}"/>
                    </a:ext>
                  </a:extLst>
                </p:cNvPr>
                <p:cNvGrpSpPr>
                  <a:grpSpLocks/>
                </p:cNvGrpSpPr>
                <p:nvPr/>
              </p:nvGrpSpPr>
              <p:grpSpPr bwMode="auto">
                <a:xfrm>
                  <a:off x="1258" y="432"/>
                  <a:ext cx="1814" cy="392"/>
                  <a:chOff x="1114" y="3758"/>
                  <a:chExt cx="1814" cy="392"/>
                </a:xfrm>
              </p:grpSpPr>
              <p:grpSp>
                <p:nvGrpSpPr>
                  <p:cNvPr id="19" name="Group 13">
                    <a:extLst>
                      <a:ext uri="{FF2B5EF4-FFF2-40B4-BE49-F238E27FC236}">
                        <a16:creationId xmlns:a16="http://schemas.microsoft.com/office/drawing/2014/main" id="{6F173E33-AA9A-0B66-FBEB-A8CCB96EB3E1}"/>
                      </a:ext>
                    </a:extLst>
                  </p:cNvPr>
                  <p:cNvGrpSpPr>
                    <a:grpSpLocks/>
                  </p:cNvGrpSpPr>
                  <p:nvPr/>
                </p:nvGrpSpPr>
                <p:grpSpPr bwMode="auto">
                  <a:xfrm>
                    <a:off x="1392" y="3758"/>
                    <a:ext cx="1536" cy="240"/>
                    <a:chOff x="1392" y="3758"/>
                    <a:chExt cx="1536" cy="240"/>
                  </a:xfrm>
                </p:grpSpPr>
                <p:grpSp>
                  <p:nvGrpSpPr>
                    <p:cNvPr id="21" name="Group 14">
                      <a:extLst>
                        <a:ext uri="{FF2B5EF4-FFF2-40B4-BE49-F238E27FC236}">
                          <a16:creationId xmlns:a16="http://schemas.microsoft.com/office/drawing/2014/main" id="{20F69B1B-4DA7-DD72-449E-618DB5C4D92C}"/>
                        </a:ext>
                      </a:extLst>
                    </p:cNvPr>
                    <p:cNvGrpSpPr>
                      <a:grpSpLocks/>
                    </p:cNvGrpSpPr>
                    <p:nvPr/>
                  </p:nvGrpSpPr>
                  <p:grpSpPr bwMode="auto">
                    <a:xfrm>
                      <a:off x="1392" y="3758"/>
                      <a:ext cx="240" cy="240"/>
                      <a:chOff x="1152" y="3696"/>
                      <a:chExt cx="624" cy="624"/>
                    </a:xfrm>
                  </p:grpSpPr>
                  <p:sp>
                    <p:nvSpPr>
                      <p:cNvPr id="23" name="Oval 15">
                        <a:extLst>
                          <a:ext uri="{FF2B5EF4-FFF2-40B4-BE49-F238E27FC236}">
                            <a16:creationId xmlns:a16="http://schemas.microsoft.com/office/drawing/2014/main" id="{9BB7F543-A30F-5045-FDC7-CE59525D440B}"/>
                          </a:ext>
                        </a:extLst>
                      </p:cNvPr>
                      <p:cNvSpPr>
                        <a:spLocks noChangeArrowheads="1"/>
                      </p:cNvSpPr>
                      <p:nvPr/>
                    </p:nvSpPr>
                    <p:spPr bwMode="auto">
                      <a:xfrm>
                        <a:off x="1152" y="3696"/>
                        <a:ext cx="624" cy="62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mbria" panose="02040503050406030204" pitchFamily="18" charset="0"/>
                        </a:endParaRPr>
                      </a:p>
                    </p:txBody>
                  </p:sp>
                  <p:sp>
                    <p:nvSpPr>
                      <p:cNvPr id="24" name="Line 16">
                        <a:extLst>
                          <a:ext uri="{FF2B5EF4-FFF2-40B4-BE49-F238E27FC236}">
                            <a16:creationId xmlns:a16="http://schemas.microsoft.com/office/drawing/2014/main" id="{2A21C4AD-100A-6C7F-AE71-A7E6A19FD7C9}"/>
                          </a:ext>
                        </a:extLst>
                      </p:cNvPr>
                      <p:cNvSpPr>
                        <a:spLocks noChangeShapeType="1"/>
                      </p:cNvSpPr>
                      <p:nvPr/>
                    </p:nvSpPr>
                    <p:spPr bwMode="auto">
                      <a:xfrm>
                        <a:off x="1152" y="4032"/>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25" name="Line 17">
                        <a:extLst>
                          <a:ext uri="{FF2B5EF4-FFF2-40B4-BE49-F238E27FC236}">
                            <a16:creationId xmlns:a16="http://schemas.microsoft.com/office/drawing/2014/main" id="{F60E1265-D0F2-1313-B1E4-D24696104F01}"/>
                          </a:ext>
                        </a:extLst>
                      </p:cNvPr>
                      <p:cNvSpPr>
                        <a:spLocks noChangeShapeType="1"/>
                      </p:cNvSpPr>
                      <p:nvPr/>
                    </p:nvSpPr>
                    <p:spPr bwMode="auto">
                      <a:xfrm>
                        <a:off x="1460" y="369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grpSp>
                <p:sp>
                  <p:nvSpPr>
                    <p:cNvPr id="22" name="Line 21">
                      <a:extLst>
                        <a:ext uri="{FF2B5EF4-FFF2-40B4-BE49-F238E27FC236}">
                          <a16:creationId xmlns:a16="http://schemas.microsoft.com/office/drawing/2014/main" id="{AF7A9F7E-A5EA-6329-4843-925886336A95}"/>
                        </a:ext>
                      </a:extLst>
                    </p:cNvPr>
                    <p:cNvSpPr>
                      <a:spLocks noChangeShapeType="1"/>
                    </p:cNvSpPr>
                    <p:nvPr/>
                  </p:nvSpPr>
                  <p:spPr bwMode="auto">
                    <a:xfrm>
                      <a:off x="1632" y="3888"/>
                      <a:ext cx="1296" cy="5"/>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grpSp>
              <p:sp>
                <p:nvSpPr>
                  <p:cNvPr id="20" name="Text Box 22">
                    <a:extLst>
                      <a:ext uri="{FF2B5EF4-FFF2-40B4-BE49-F238E27FC236}">
                        <a16:creationId xmlns:a16="http://schemas.microsoft.com/office/drawing/2014/main" id="{3625FBD8-2571-8C9B-0866-230907CC6468}"/>
                      </a:ext>
                    </a:extLst>
                  </p:cNvPr>
                  <p:cNvSpPr txBox="1">
                    <a:spLocks noChangeArrowheads="1"/>
                  </p:cNvSpPr>
                  <p:nvPr/>
                </p:nvSpPr>
                <p:spPr bwMode="auto">
                  <a:xfrm>
                    <a:off x="1114" y="3823"/>
                    <a:ext cx="48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Q</a:t>
                    </a:r>
                  </a:p>
                </p:txBody>
              </p:sp>
            </p:grpSp>
            <p:sp>
              <p:nvSpPr>
                <p:cNvPr id="17" name="Text Box 24">
                  <a:extLst>
                    <a:ext uri="{FF2B5EF4-FFF2-40B4-BE49-F238E27FC236}">
                      <a16:creationId xmlns:a16="http://schemas.microsoft.com/office/drawing/2014/main" id="{D4A50721-2953-85E3-D639-41C1A5D5B233}"/>
                    </a:ext>
                  </a:extLst>
                </p:cNvPr>
                <p:cNvSpPr txBox="1">
                  <a:spLocks noChangeArrowheads="1"/>
                </p:cNvSpPr>
                <p:nvPr/>
              </p:nvSpPr>
              <p:spPr bwMode="auto">
                <a:xfrm>
                  <a:off x="1526" y="145"/>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A</a:t>
                  </a:r>
                </a:p>
              </p:txBody>
            </p:sp>
            <p:sp>
              <p:nvSpPr>
                <p:cNvPr id="18" name="Text Box 25">
                  <a:extLst>
                    <a:ext uri="{FF2B5EF4-FFF2-40B4-BE49-F238E27FC236}">
                      <a16:creationId xmlns:a16="http://schemas.microsoft.com/office/drawing/2014/main" id="{9D3C7093-7E3E-B21C-9896-48A84CDF3DE7}"/>
                    </a:ext>
                  </a:extLst>
                </p:cNvPr>
                <p:cNvSpPr txBox="1">
                  <a:spLocks noChangeArrowheads="1"/>
                </p:cNvSpPr>
                <p:nvPr/>
              </p:nvSpPr>
              <p:spPr bwMode="auto">
                <a:xfrm>
                  <a:off x="2893" y="294"/>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B</a:t>
                  </a:r>
                </a:p>
              </p:txBody>
            </p:sp>
          </p:grpSp>
          <p:grpSp>
            <p:nvGrpSpPr>
              <p:cNvPr id="13" name="Group 34">
                <a:extLst>
                  <a:ext uri="{FF2B5EF4-FFF2-40B4-BE49-F238E27FC236}">
                    <a16:creationId xmlns:a16="http://schemas.microsoft.com/office/drawing/2014/main" id="{0B2FF775-8493-23DA-A73C-1A91079FB2D7}"/>
                  </a:ext>
                </a:extLst>
              </p:cNvPr>
              <p:cNvGrpSpPr>
                <a:grpSpLocks/>
              </p:cNvGrpSpPr>
              <p:nvPr/>
            </p:nvGrpSpPr>
            <p:grpSpPr bwMode="auto">
              <a:xfrm>
                <a:off x="4780365" y="5058571"/>
                <a:ext cx="2781302" cy="687388"/>
                <a:chOff x="2006" y="3029"/>
                <a:chExt cx="1752" cy="433"/>
              </a:xfrm>
            </p:grpSpPr>
            <p:graphicFrame>
              <p:nvGraphicFramePr>
                <p:cNvPr id="14" name="Object 35">
                  <a:extLst>
                    <a:ext uri="{FF2B5EF4-FFF2-40B4-BE49-F238E27FC236}">
                      <a16:creationId xmlns:a16="http://schemas.microsoft.com/office/drawing/2014/main" id="{81687520-F316-3A69-4DBE-D0E0ABA5AD48}"/>
                    </a:ext>
                  </a:extLst>
                </p:cNvPr>
                <p:cNvGraphicFramePr>
                  <a:graphicFrameLocks noChangeAspect="1"/>
                </p:cNvGraphicFramePr>
                <p:nvPr/>
              </p:nvGraphicFramePr>
              <p:xfrm>
                <a:off x="3424" y="3029"/>
                <a:ext cx="324" cy="433"/>
              </p:xfrm>
              <a:graphic>
                <a:graphicData uri="http://schemas.openxmlformats.org/presentationml/2006/ole">
                  <mc:AlternateContent xmlns:mc="http://schemas.openxmlformats.org/markup-compatibility/2006">
                    <mc:Choice xmlns:v="urn:schemas-microsoft-com:vml" Requires="v">
                      <p:oleObj name="Equation" r:id="rId7" imgW="190417" imgH="253890" progId="Equation.DSMT4">
                        <p:embed/>
                      </p:oleObj>
                    </mc:Choice>
                    <mc:Fallback>
                      <p:oleObj name="Equation" r:id="rId7" imgW="190417" imgH="253890" progId="Equation.DSMT4">
                        <p:embed/>
                        <p:pic>
                          <p:nvPicPr>
                            <p:cNvPr id="24605" name="Object 35">
                              <a:extLst>
                                <a:ext uri="{FF2B5EF4-FFF2-40B4-BE49-F238E27FC236}">
                                  <a16:creationId xmlns:a16="http://schemas.microsoft.com/office/drawing/2014/main" id="{6753A419-441E-39CA-57A4-15C6AD5CB5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4" y="3029"/>
                              <a:ext cx="324" cy="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Line 36">
                  <a:extLst>
                    <a:ext uri="{FF2B5EF4-FFF2-40B4-BE49-F238E27FC236}">
                      <a16:creationId xmlns:a16="http://schemas.microsoft.com/office/drawing/2014/main" id="{CFEC7518-6306-1996-F8EA-4F28953B5163}"/>
                    </a:ext>
                  </a:extLst>
                </p:cNvPr>
                <p:cNvSpPr>
                  <a:spLocks noChangeShapeType="1"/>
                </p:cNvSpPr>
                <p:nvPr/>
              </p:nvSpPr>
              <p:spPr bwMode="auto">
                <a:xfrm flipV="1">
                  <a:off x="2006" y="3398"/>
                  <a:ext cx="1752" cy="1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grpSp>
        </p:grpSp>
        <p:sp>
          <p:nvSpPr>
            <p:cNvPr id="26" name="Text Box 25">
              <a:extLst>
                <a:ext uri="{FF2B5EF4-FFF2-40B4-BE49-F238E27FC236}">
                  <a16:creationId xmlns:a16="http://schemas.microsoft.com/office/drawing/2014/main" id="{ACE6AFE1-2513-C0B5-2B4A-6DF878717178}"/>
                </a:ext>
              </a:extLst>
            </p:cNvPr>
            <p:cNvSpPr txBox="1">
              <a:spLocks noChangeArrowheads="1"/>
            </p:cNvSpPr>
            <p:nvPr/>
          </p:nvSpPr>
          <p:spPr bwMode="auto">
            <a:xfrm>
              <a:off x="4556125" y="5033336"/>
              <a:ext cx="942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2cm</a:t>
              </a:r>
            </a:p>
          </p:txBody>
        </p:sp>
      </p:grpSp>
      <p:grpSp>
        <p:nvGrpSpPr>
          <p:cNvPr id="27" name="Group 2" descr="n185 Fb Thu Huong Pham">
            <a:extLst>
              <a:ext uri="{FF2B5EF4-FFF2-40B4-BE49-F238E27FC236}">
                <a16:creationId xmlns:a16="http://schemas.microsoft.com/office/drawing/2014/main" id="{B7DC5959-683A-CA79-E8BD-DFECEE4C312D}"/>
              </a:ext>
            </a:extLst>
          </p:cNvPr>
          <p:cNvGrpSpPr>
            <a:grpSpLocks/>
          </p:cNvGrpSpPr>
          <p:nvPr/>
        </p:nvGrpSpPr>
        <p:grpSpPr bwMode="auto">
          <a:xfrm>
            <a:off x="2984516" y="5942188"/>
            <a:ext cx="5656246" cy="949157"/>
            <a:chOff x="1904596" y="5659436"/>
            <a:chExt cx="5656668" cy="949325"/>
          </a:xfrm>
        </p:grpSpPr>
        <p:grpSp>
          <p:nvGrpSpPr>
            <p:cNvPr id="28" name="Group 26">
              <a:extLst>
                <a:ext uri="{FF2B5EF4-FFF2-40B4-BE49-F238E27FC236}">
                  <a16:creationId xmlns:a16="http://schemas.microsoft.com/office/drawing/2014/main" id="{EE9C0CA9-86B2-FE86-C678-ED02655BC089}"/>
                </a:ext>
              </a:extLst>
            </p:cNvPr>
            <p:cNvGrpSpPr>
              <a:grpSpLocks/>
            </p:cNvGrpSpPr>
            <p:nvPr/>
          </p:nvGrpSpPr>
          <p:grpSpPr bwMode="auto">
            <a:xfrm>
              <a:off x="1904596" y="5659436"/>
              <a:ext cx="5656668" cy="949325"/>
              <a:chOff x="1906588" y="4992687"/>
              <a:chExt cx="5656668" cy="949325"/>
            </a:xfrm>
          </p:grpSpPr>
          <p:grpSp>
            <p:nvGrpSpPr>
              <p:cNvPr id="30" name="Group 11">
                <a:extLst>
                  <a:ext uri="{FF2B5EF4-FFF2-40B4-BE49-F238E27FC236}">
                    <a16:creationId xmlns:a16="http://schemas.microsoft.com/office/drawing/2014/main" id="{E7E49751-883C-58EB-726D-378490D320FD}"/>
                  </a:ext>
                </a:extLst>
              </p:cNvPr>
              <p:cNvGrpSpPr>
                <a:grpSpLocks/>
              </p:cNvGrpSpPr>
              <p:nvPr/>
            </p:nvGrpSpPr>
            <p:grpSpPr bwMode="auto">
              <a:xfrm>
                <a:off x="1906588" y="4992687"/>
                <a:ext cx="4570413" cy="949325"/>
                <a:chOff x="1201" y="146"/>
                <a:chExt cx="2879" cy="598"/>
              </a:xfrm>
            </p:grpSpPr>
            <p:grpSp>
              <p:nvGrpSpPr>
                <p:cNvPr id="34" name="Group 12">
                  <a:extLst>
                    <a:ext uri="{FF2B5EF4-FFF2-40B4-BE49-F238E27FC236}">
                      <a16:creationId xmlns:a16="http://schemas.microsoft.com/office/drawing/2014/main" id="{23F24A1A-5B82-2345-AFDF-1ABA509BBCEF}"/>
                    </a:ext>
                  </a:extLst>
                </p:cNvPr>
                <p:cNvGrpSpPr>
                  <a:grpSpLocks/>
                </p:cNvGrpSpPr>
                <p:nvPr/>
              </p:nvGrpSpPr>
              <p:grpSpPr bwMode="auto">
                <a:xfrm>
                  <a:off x="1201" y="417"/>
                  <a:ext cx="2687" cy="327"/>
                  <a:chOff x="1057" y="3743"/>
                  <a:chExt cx="2687" cy="327"/>
                </a:xfrm>
              </p:grpSpPr>
              <p:grpSp>
                <p:nvGrpSpPr>
                  <p:cNvPr id="37" name="Group 13">
                    <a:extLst>
                      <a:ext uri="{FF2B5EF4-FFF2-40B4-BE49-F238E27FC236}">
                        <a16:creationId xmlns:a16="http://schemas.microsoft.com/office/drawing/2014/main" id="{2FCB6A93-2FAC-EC2E-2127-135AF0C35A83}"/>
                      </a:ext>
                    </a:extLst>
                  </p:cNvPr>
                  <p:cNvGrpSpPr>
                    <a:grpSpLocks/>
                  </p:cNvGrpSpPr>
                  <p:nvPr/>
                </p:nvGrpSpPr>
                <p:grpSpPr bwMode="auto">
                  <a:xfrm>
                    <a:off x="1392" y="3758"/>
                    <a:ext cx="2352" cy="240"/>
                    <a:chOff x="1392" y="3758"/>
                    <a:chExt cx="2352" cy="240"/>
                  </a:xfrm>
                </p:grpSpPr>
                <p:grpSp>
                  <p:nvGrpSpPr>
                    <p:cNvPr id="39" name="Group 36">
                      <a:extLst>
                        <a:ext uri="{FF2B5EF4-FFF2-40B4-BE49-F238E27FC236}">
                          <a16:creationId xmlns:a16="http://schemas.microsoft.com/office/drawing/2014/main" id="{0747A0EA-FE2E-A544-4F56-CD2D4BEC0BD6}"/>
                        </a:ext>
                      </a:extLst>
                    </p:cNvPr>
                    <p:cNvGrpSpPr>
                      <a:grpSpLocks/>
                    </p:cNvGrpSpPr>
                    <p:nvPr/>
                  </p:nvGrpSpPr>
                  <p:grpSpPr bwMode="auto">
                    <a:xfrm>
                      <a:off x="1392" y="3758"/>
                      <a:ext cx="240" cy="240"/>
                      <a:chOff x="1152" y="3696"/>
                      <a:chExt cx="624" cy="624"/>
                    </a:xfrm>
                  </p:grpSpPr>
                  <p:sp>
                    <p:nvSpPr>
                      <p:cNvPr id="41" name="Oval 15">
                        <a:extLst>
                          <a:ext uri="{FF2B5EF4-FFF2-40B4-BE49-F238E27FC236}">
                            <a16:creationId xmlns:a16="http://schemas.microsoft.com/office/drawing/2014/main" id="{4C371248-FF54-0C29-AABA-91E5A284AB97}"/>
                          </a:ext>
                        </a:extLst>
                      </p:cNvPr>
                      <p:cNvSpPr>
                        <a:spLocks noChangeArrowheads="1"/>
                      </p:cNvSpPr>
                      <p:nvPr/>
                    </p:nvSpPr>
                    <p:spPr bwMode="auto">
                      <a:xfrm>
                        <a:off x="1152" y="3696"/>
                        <a:ext cx="624" cy="62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mbria" panose="02040503050406030204" pitchFamily="18" charset="0"/>
                        </a:endParaRPr>
                      </a:p>
                    </p:txBody>
                  </p:sp>
                  <p:sp>
                    <p:nvSpPr>
                      <p:cNvPr id="42" name="Line 16">
                        <a:extLst>
                          <a:ext uri="{FF2B5EF4-FFF2-40B4-BE49-F238E27FC236}">
                            <a16:creationId xmlns:a16="http://schemas.microsoft.com/office/drawing/2014/main" id="{B5A4318C-5533-8A00-1A79-1E58C3D39324}"/>
                          </a:ext>
                        </a:extLst>
                      </p:cNvPr>
                      <p:cNvSpPr>
                        <a:spLocks noChangeShapeType="1"/>
                      </p:cNvSpPr>
                      <p:nvPr/>
                    </p:nvSpPr>
                    <p:spPr bwMode="auto">
                      <a:xfrm>
                        <a:off x="1152" y="4032"/>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sp>
                    <p:nvSpPr>
                      <p:cNvPr id="43" name="Line 17">
                        <a:extLst>
                          <a:ext uri="{FF2B5EF4-FFF2-40B4-BE49-F238E27FC236}">
                            <a16:creationId xmlns:a16="http://schemas.microsoft.com/office/drawing/2014/main" id="{A040BF5D-9A62-9A35-F2B9-AFDE13AB8198}"/>
                          </a:ext>
                        </a:extLst>
                      </p:cNvPr>
                      <p:cNvSpPr>
                        <a:spLocks noChangeShapeType="1"/>
                      </p:cNvSpPr>
                      <p:nvPr/>
                    </p:nvSpPr>
                    <p:spPr bwMode="auto">
                      <a:xfrm>
                        <a:off x="1460" y="3696"/>
                        <a:ext cx="0"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grpSp>
                <p:sp>
                  <p:nvSpPr>
                    <p:cNvPr id="40" name="Line 21">
                      <a:extLst>
                        <a:ext uri="{FF2B5EF4-FFF2-40B4-BE49-F238E27FC236}">
                          <a16:creationId xmlns:a16="http://schemas.microsoft.com/office/drawing/2014/main" id="{5E3D37DA-4875-DC2A-3B27-C8517CE4FF6A}"/>
                        </a:ext>
                      </a:extLst>
                    </p:cNvPr>
                    <p:cNvSpPr>
                      <a:spLocks noChangeShapeType="1"/>
                    </p:cNvSpPr>
                    <p:nvPr/>
                  </p:nvSpPr>
                  <p:spPr bwMode="auto">
                    <a:xfrm>
                      <a:off x="1632" y="3888"/>
                      <a:ext cx="2112" cy="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grpSp>
              <p:sp>
                <p:nvSpPr>
                  <p:cNvPr id="38" name="Text Box 22">
                    <a:extLst>
                      <a:ext uri="{FF2B5EF4-FFF2-40B4-BE49-F238E27FC236}">
                        <a16:creationId xmlns:a16="http://schemas.microsoft.com/office/drawing/2014/main" id="{BA1F6EB1-E735-2F42-6A86-7B4F302E98AB}"/>
                      </a:ext>
                    </a:extLst>
                  </p:cNvPr>
                  <p:cNvSpPr txBox="1">
                    <a:spLocks noChangeArrowheads="1"/>
                  </p:cNvSpPr>
                  <p:nvPr/>
                </p:nvSpPr>
                <p:spPr bwMode="auto">
                  <a:xfrm>
                    <a:off x="1057" y="3743"/>
                    <a:ext cx="48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Q</a:t>
                    </a:r>
                  </a:p>
                </p:txBody>
              </p:sp>
            </p:grpSp>
            <p:sp>
              <p:nvSpPr>
                <p:cNvPr id="35" name="Text Box 24">
                  <a:extLst>
                    <a:ext uri="{FF2B5EF4-FFF2-40B4-BE49-F238E27FC236}">
                      <a16:creationId xmlns:a16="http://schemas.microsoft.com/office/drawing/2014/main" id="{539D1663-1599-1010-C9B7-D62547FAF46C}"/>
                    </a:ext>
                  </a:extLst>
                </p:cNvPr>
                <p:cNvSpPr txBox="1">
                  <a:spLocks noChangeArrowheads="1"/>
                </p:cNvSpPr>
                <p:nvPr/>
              </p:nvSpPr>
              <p:spPr bwMode="auto">
                <a:xfrm>
                  <a:off x="1510" y="146"/>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A</a:t>
                  </a:r>
                </a:p>
              </p:txBody>
            </p:sp>
            <p:sp>
              <p:nvSpPr>
                <p:cNvPr id="36" name="Text Box 25">
                  <a:extLst>
                    <a:ext uri="{FF2B5EF4-FFF2-40B4-BE49-F238E27FC236}">
                      <a16:creationId xmlns:a16="http://schemas.microsoft.com/office/drawing/2014/main" id="{A51D9452-A1C0-7A71-F5BD-463F3E0296D0}"/>
                    </a:ext>
                  </a:extLst>
                </p:cNvPr>
                <p:cNvSpPr txBox="1">
                  <a:spLocks noChangeArrowheads="1"/>
                </p:cNvSpPr>
                <p:nvPr/>
              </p:nvSpPr>
              <p:spPr bwMode="auto">
                <a:xfrm>
                  <a:off x="3792" y="240"/>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B</a:t>
                  </a:r>
                </a:p>
              </p:txBody>
            </p:sp>
          </p:grpSp>
          <p:grpSp>
            <p:nvGrpSpPr>
              <p:cNvPr id="31" name="Group 34">
                <a:extLst>
                  <a:ext uri="{FF2B5EF4-FFF2-40B4-BE49-F238E27FC236}">
                    <a16:creationId xmlns:a16="http://schemas.microsoft.com/office/drawing/2014/main" id="{A2CCAE24-B956-7B87-CB5A-3F1FE5CBCAA8}"/>
                  </a:ext>
                </a:extLst>
              </p:cNvPr>
              <p:cNvGrpSpPr>
                <a:grpSpLocks/>
              </p:cNvGrpSpPr>
              <p:nvPr/>
            </p:nvGrpSpPr>
            <p:grpSpPr bwMode="auto">
              <a:xfrm>
                <a:off x="6085292" y="5058571"/>
                <a:ext cx="1477964" cy="687388"/>
                <a:chOff x="2828" y="3029"/>
                <a:chExt cx="931" cy="433"/>
              </a:xfrm>
            </p:grpSpPr>
            <p:graphicFrame>
              <p:nvGraphicFramePr>
                <p:cNvPr id="32" name="Object 35">
                  <a:extLst>
                    <a:ext uri="{FF2B5EF4-FFF2-40B4-BE49-F238E27FC236}">
                      <a16:creationId xmlns:a16="http://schemas.microsoft.com/office/drawing/2014/main" id="{75507A55-035D-CE71-E685-2195E7CBDF6A}"/>
                    </a:ext>
                  </a:extLst>
                </p:cNvPr>
                <p:cNvGraphicFramePr>
                  <a:graphicFrameLocks noChangeAspect="1"/>
                </p:cNvGraphicFramePr>
                <p:nvPr/>
              </p:nvGraphicFramePr>
              <p:xfrm>
                <a:off x="3413" y="3029"/>
                <a:ext cx="346" cy="433"/>
              </p:xfrm>
              <a:graphic>
                <a:graphicData uri="http://schemas.openxmlformats.org/presentationml/2006/ole">
                  <mc:AlternateContent xmlns:mc="http://schemas.openxmlformats.org/markup-compatibility/2006">
                    <mc:Choice xmlns:v="urn:schemas-microsoft-com:vml" Requires="v">
                      <p:oleObj name="Equation" r:id="rId9" imgW="203024" imgH="253780" progId="Equation.DSMT4">
                        <p:embed/>
                      </p:oleObj>
                    </mc:Choice>
                    <mc:Fallback>
                      <p:oleObj name="Equation" r:id="rId9" imgW="203024" imgH="253780" progId="Equation.DSMT4">
                        <p:embed/>
                        <p:pic>
                          <p:nvPicPr>
                            <p:cNvPr id="24590" name="Object 35">
                              <a:extLst>
                                <a:ext uri="{FF2B5EF4-FFF2-40B4-BE49-F238E27FC236}">
                                  <a16:creationId xmlns:a16="http://schemas.microsoft.com/office/drawing/2014/main" id="{0A17E306-EB5F-122A-20F6-679AAE62BB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3" y="3029"/>
                              <a:ext cx="346" cy="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 name="Line 36">
                  <a:extLst>
                    <a:ext uri="{FF2B5EF4-FFF2-40B4-BE49-F238E27FC236}">
                      <a16:creationId xmlns:a16="http://schemas.microsoft.com/office/drawing/2014/main" id="{77B9319E-C022-4EE7-F0A7-B081CAAE6948}"/>
                    </a:ext>
                  </a:extLst>
                </p:cNvPr>
                <p:cNvSpPr>
                  <a:spLocks noChangeShapeType="1"/>
                </p:cNvSpPr>
                <p:nvPr/>
              </p:nvSpPr>
              <p:spPr bwMode="auto">
                <a:xfrm>
                  <a:off x="2828" y="3413"/>
                  <a:ext cx="799"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ambria" panose="02040503050406030204" pitchFamily="18" charset="0"/>
                  </a:endParaRPr>
                </a:p>
              </p:txBody>
            </p:sp>
          </p:grpSp>
        </p:grpSp>
        <p:sp>
          <p:nvSpPr>
            <p:cNvPr id="29" name="Text Box 25">
              <a:extLst>
                <a:ext uri="{FF2B5EF4-FFF2-40B4-BE49-F238E27FC236}">
                  <a16:creationId xmlns:a16="http://schemas.microsoft.com/office/drawing/2014/main" id="{A487C8F7-A1D2-4276-3A77-15F9DC50532D}"/>
                </a:ext>
              </a:extLst>
            </p:cNvPr>
            <p:cNvSpPr txBox="1">
              <a:spLocks noChangeArrowheads="1"/>
            </p:cNvSpPr>
            <p:nvPr/>
          </p:nvSpPr>
          <p:spPr bwMode="auto">
            <a:xfrm>
              <a:off x="3804179" y="5792048"/>
              <a:ext cx="9421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Cambria" panose="02040503050406030204" pitchFamily="18" charset="0"/>
                </a:rPr>
                <a:t>3cm</a:t>
              </a:r>
            </a:p>
          </p:txBody>
        </p:sp>
      </p:grpSp>
    </p:spTree>
    <p:extLst>
      <p:ext uri="{BB962C8B-B14F-4D97-AF65-F5344CB8AC3E}">
        <p14:creationId xmlns:p14="http://schemas.microsoft.com/office/powerpoint/2010/main" val="1020910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4"/>
          <a:srcRect b="11019"/>
          <a:stretch/>
        </p:blipFill>
        <p:spPr>
          <a:xfrm>
            <a:off x="7123126" y="4478780"/>
            <a:ext cx="5068874" cy="2379220"/>
          </a:xfrm>
          <a:prstGeom prst="rect">
            <a:avLst/>
          </a:prstGeom>
        </p:spPr>
      </p:pic>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77576" y="1835195"/>
            <a:ext cx="11333423" cy="296540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2</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algn="just"/>
            <a:r>
              <a:rPr lang="en-US" altLang="en-US" sz="2600" b="1">
                <a:latin typeface="Cambria" panose="02040503050406030204" pitchFamily="18" charset="0"/>
                <a:cs typeface="Times New Roman" panose="02020603050405020304" pitchFamily="18" charset="0"/>
              </a:rPr>
              <a:t>Câu 6</a:t>
            </a:r>
            <a:r>
              <a:rPr lang="en-US" altLang="en-US" sz="2600">
                <a:latin typeface="Cambria" panose="02040503050406030204" pitchFamily="18" charset="0"/>
                <a:cs typeface="Times New Roman" panose="02020603050405020304" pitchFamily="18" charset="0"/>
              </a:rPr>
              <a:t>: </a:t>
            </a:r>
            <a:r>
              <a:rPr lang="vi-VN" altLang="en-US" sz="2600">
                <a:latin typeface="Cambria" panose="02040503050406030204" pitchFamily="18" charset="0"/>
                <a:cs typeface="Times New Roman" panose="02020603050405020304" pitchFamily="18" charset="0"/>
              </a:rPr>
              <a:t>Một điện tích Q</a:t>
            </a:r>
            <a:r>
              <a:rPr lang="en-US" altLang="en-US" sz="2600">
                <a:latin typeface="Cambria" panose="02040503050406030204" pitchFamily="18" charset="0"/>
                <a:cs typeface="Times New Roman" panose="02020603050405020304" pitchFamily="18" charset="0"/>
              </a:rPr>
              <a:t> </a:t>
            </a:r>
            <a:r>
              <a:rPr lang="vi-VN" altLang="en-US" sz="2600">
                <a:latin typeface="Cambria" panose="02040503050406030204" pitchFamily="18" charset="0"/>
                <a:cs typeface="Times New Roman" panose="02020603050405020304" pitchFamily="18" charset="0"/>
              </a:rPr>
              <a:t>=</a:t>
            </a:r>
            <a:r>
              <a:rPr lang="en-US" altLang="en-US" sz="2600">
                <a:latin typeface="Cambria" panose="02040503050406030204" pitchFamily="18" charset="0"/>
                <a:cs typeface="Times New Roman" panose="02020603050405020304" pitchFamily="18" charset="0"/>
              </a:rPr>
              <a:t> </a:t>
            </a:r>
            <a:r>
              <a:rPr lang="vi-VN" altLang="en-US" sz="2600">
                <a:latin typeface="Cambria" panose="02040503050406030204" pitchFamily="18" charset="0"/>
                <a:cs typeface="Times New Roman" panose="02020603050405020304" pitchFamily="18" charset="0"/>
              </a:rPr>
              <a:t>6.10</a:t>
            </a:r>
            <a:r>
              <a:rPr lang="vi-VN" altLang="en-US" sz="2600" baseline="30000">
                <a:latin typeface="Cambria" panose="02040503050406030204" pitchFamily="18" charset="0"/>
                <a:cs typeface="Times New Roman" panose="02020603050405020304" pitchFamily="18" charset="0"/>
              </a:rPr>
              <a:t>-13</a:t>
            </a:r>
            <a:r>
              <a:rPr lang="vi-VN" altLang="en-US" sz="2600">
                <a:latin typeface="Cambria" panose="02040503050406030204" pitchFamily="18" charset="0"/>
                <a:cs typeface="Times New Roman" panose="02020603050405020304" pitchFamily="18" charset="0"/>
              </a:rPr>
              <a:t>C đặt trong chân không</a:t>
            </a:r>
          </a:p>
          <a:p>
            <a:pPr indent="400050" algn="just"/>
            <a:r>
              <a:rPr lang="vi-VN" altLang="en-US" sz="2600">
                <a:latin typeface="Cambria" panose="02040503050406030204" pitchFamily="18" charset="0"/>
                <a:cs typeface="Times New Roman" panose="02020603050405020304" pitchFamily="18" charset="0"/>
              </a:rPr>
              <a:t>Xác định phương, chiều và độ lớn cường độ điện trường do Q gây ra tại điểm cách nó 1cm, 2cm, 3cm.</a:t>
            </a:r>
          </a:p>
          <a:p>
            <a:pPr indent="400050" algn="just"/>
            <a:r>
              <a:rPr lang="vi-VN" altLang="en-US" sz="2600">
                <a:latin typeface="Cambria" panose="02040503050406030204" pitchFamily="18" charset="0"/>
                <a:cs typeface="Times New Roman" panose="02020603050405020304" pitchFamily="18" charset="0"/>
              </a:rPr>
              <a:t>Nhận xét về cường độ điện trường tại điểm gần điện tích và xa điện tích.</a:t>
            </a:r>
          </a:p>
          <a:p>
            <a:pPr indent="400050" algn="just"/>
            <a:r>
              <a:rPr lang="vi-VN" altLang="en-US" sz="2600">
                <a:latin typeface="Cambria" panose="02040503050406030204" pitchFamily="18" charset="0"/>
                <a:cs typeface="Times New Roman" panose="02020603050405020304" pitchFamily="18" charset="0"/>
              </a:rPr>
              <a:t>Từ nhận xét trên em hãy mô tả cường dộ điện trường do một điện tích dương Q gây ra tại điểm cách nó một khoảng r.</a:t>
            </a:r>
          </a:p>
        </p:txBody>
      </p:sp>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1154646" y="294652"/>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I. </a:t>
            </a: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KHÁI NIỆM ĐIỆN TRƯỜNG</a:t>
            </a:r>
          </a:p>
        </p:txBody>
      </p:sp>
      <p:sp>
        <p:nvSpPr>
          <p:cNvPr id="3" name="Oval 2" descr="n185 Fb Thu Huong Pham">
            <a:extLst>
              <a:ext uri="{FF2B5EF4-FFF2-40B4-BE49-F238E27FC236}">
                <a16:creationId xmlns:a16="http://schemas.microsoft.com/office/drawing/2014/main" id="{FB686182-95EC-5510-CC0F-2A314BC7AA45}"/>
              </a:ext>
            </a:extLst>
          </p:cNvPr>
          <p:cNvSpPr/>
          <p:nvPr/>
        </p:nvSpPr>
        <p:spPr>
          <a:xfrm>
            <a:off x="477577" y="159238"/>
            <a:ext cx="1354137" cy="1354137"/>
          </a:xfrm>
          <a:prstGeom prst="ellipse">
            <a:avLst/>
          </a:prstGeom>
          <a:blipFill rotWithShape="0">
            <a:blip r:embed="rId5"/>
            <a:srcRect/>
            <a:stretch>
              <a:fillRect l="-3000" r="-3000"/>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mbria" panose="02040503050406030204" pitchFamily="18" charset="0"/>
              <a:ea typeface="+mn-ea"/>
              <a:cs typeface="+mn-cs"/>
            </a:endParaRPr>
          </a:p>
        </p:txBody>
      </p:sp>
      <p:pic>
        <p:nvPicPr>
          <p:cNvPr id="7" name="ĐẾM NGƯỢC 5 PHÚT - BÓNG SỐ" descr="n185 Fb Thu Huong Pham">
            <a:hlinkClick r:id="" action="ppaction://media"/>
            <a:extLst>
              <a:ext uri="{FF2B5EF4-FFF2-40B4-BE49-F238E27FC236}">
                <a16:creationId xmlns:a16="http://schemas.microsoft.com/office/drawing/2014/main" id="{1401D840-2660-2206-C8AF-AA1F45CBE57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21944" y="5069592"/>
            <a:ext cx="2701182" cy="1519415"/>
          </a:xfrm>
          <a:prstGeom prst="rect">
            <a:avLst/>
          </a:prstGeom>
        </p:spPr>
      </p:pic>
    </p:spTree>
    <p:extLst>
      <p:ext uri="{BB962C8B-B14F-4D97-AF65-F5344CB8AC3E}">
        <p14:creationId xmlns:p14="http://schemas.microsoft.com/office/powerpoint/2010/main" val="678183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ện phổ" descr="n185 Fb Thu Huong Pham">
            <a:hlinkClick r:id="" action="ppaction://media"/>
            <a:extLst>
              <a:ext uri="{FF2B5EF4-FFF2-40B4-BE49-F238E27FC236}">
                <a16:creationId xmlns:a16="http://schemas.microsoft.com/office/drawing/2014/main" id="{21A9BD9F-4066-629C-7A01-4D8F4CD70E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5"/>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Tree>
    <p:extLst>
      <p:ext uri="{BB962C8B-B14F-4D97-AF65-F5344CB8AC3E}">
        <p14:creationId xmlns:p14="http://schemas.microsoft.com/office/powerpoint/2010/main" val="36934246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pic>
        <p:nvPicPr>
          <p:cNvPr id="15" name="Picture 1" descr="n185 Fb Thu Huong Pham">
            <a:extLst>
              <a:ext uri="{FF2B5EF4-FFF2-40B4-BE49-F238E27FC236}">
                <a16:creationId xmlns:a16="http://schemas.microsoft.com/office/drawing/2014/main" id="{F147B471-2046-4452-6480-F518F74F2C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2714625"/>
            <a:ext cx="96869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descr="n185 Fb Thu Huong Pham">
            <a:extLst>
              <a:ext uri="{FF2B5EF4-FFF2-40B4-BE49-F238E27FC236}">
                <a16:creationId xmlns:a16="http://schemas.microsoft.com/office/drawing/2014/main" id="{25CDE250-AA71-C825-1302-230AABFF1602}"/>
              </a:ext>
            </a:extLst>
          </p:cNvPr>
          <p:cNvSpPr/>
          <p:nvPr/>
        </p:nvSpPr>
        <p:spPr>
          <a:xfrm>
            <a:off x="2489884" y="1564284"/>
            <a:ext cx="7212231" cy="923330"/>
          </a:xfrm>
          <a:prstGeom prst="rect">
            <a:avLst/>
          </a:prstGeom>
          <a:noFill/>
        </p:spPr>
        <p:txBody>
          <a:bodyPr wrap="none">
            <a:spAutoFit/>
          </a:bodyPr>
          <a:lstStyle/>
          <a:p>
            <a:pPr algn="ctr">
              <a:defRPr/>
            </a:pP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Quan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sát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các</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hình</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ảnh</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spTree>
    <p:extLst>
      <p:ext uri="{BB962C8B-B14F-4D97-AF65-F5344CB8AC3E}">
        <p14:creationId xmlns:p14="http://schemas.microsoft.com/office/powerpoint/2010/main" val="1261276809"/>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16" name="Rectangle 15" descr="n185 Fb Thu Huong Pham">
            <a:extLst>
              <a:ext uri="{FF2B5EF4-FFF2-40B4-BE49-F238E27FC236}">
                <a16:creationId xmlns:a16="http://schemas.microsoft.com/office/drawing/2014/main" id="{25CDE250-AA71-C825-1302-230AABFF1602}"/>
              </a:ext>
            </a:extLst>
          </p:cNvPr>
          <p:cNvSpPr/>
          <p:nvPr/>
        </p:nvSpPr>
        <p:spPr>
          <a:xfrm>
            <a:off x="2489884" y="1564284"/>
            <a:ext cx="7212231" cy="923330"/>
          </a:xfrm>
          <a:prstGeom prst="rect">
            <a:avLst/>
          </a:prstGeom>
          <a:noFill/>
        </p:spPr>
        <p:txBody>
          <a:bodyPr wrap="none">
            <a:spAutoFit/>
          </a:bodyPr>
          <a:lstStyle/>
          <a:p>
            <a:pPr algn="ctr">
              <a:defRPr/>
            </a:pP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Quan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sát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các</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hình</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ảnh</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grpSp>
        <p:nvGrpSpPr>
          <p:cNvPr id="2" name="Group 1" descr="n185 Fb Thu Huong Pham">
            <a:extLst>
              <a:ext uri="{FF2B5EF4-FFF2-40B4-BE49-F238E27FC236}">
                <a16:creationId xmlns:a16="http://schemas.microsoft.com/office/drawing/2014/main" id="{DBD7CBFB-EAF0-A06B-18F4-FA807F2C8854}"/>
              </a:ext>
            </a:extLst>
          </p:cNvPr>
          <p:cNvGrpSpPr>
            <a:grpSpLocks/>
          </p:cNvGrpSpPr>
          <p:nvPr/>
        </p:nvGrpSpPr>
        <p:grpSpPr bwMode="auto">
          <a:xfrm>
            <a:off x="1213997" y="2482850"/>
            <a:ext cx="4831635" cy="4204162"/>
            <a:chOff x="-81158" y="2163407"/>
            <a:chExt cx="4831393" cy="4205218"/>
          </a:xfrm>
        </p:grpSpPr>
        <p:pic>
          <p:nvPicPr>
            <p:cNvPr id="3" name="Picture 3">
              <a:extLst>
                <a:ext uri="{FF2B5EF4-FFF2-40B4-BE49-F238E27FC236}">
                  <a16:creationId xmlns:a16="http://schemas.microsoft.com/office/drawing/2014/main" id="{912B90D9-497B-BC0C-8D7E-CEF40DF73062}"/>
                </a:ext>
              </a:extLst>
            </p:cNvPr>
            <p:cNvPicPr>
              <a:picLocks noChangeAspect="1"/>
            </p:cNvPicPr>
            <p:nvPr/>
          </p:nvPicPr>
          <p:blipFill rotWithShape="1">
            <a:blip r:embed="rId3">
              <a:extLst>
                <a:ext uri="{28A0092B-C50C-407E-A947-70E740481C1C}">
                  <a14:useLocalDpi xmlns:a14="http://schemas.microsoft.com/office/drawing/2010/main" val="0"/>
                </a:ext>
              </a:extLst>
            </a:blip>
            <a:srcRect b="3037"/>
            <a:stretch/>
          </p:blipFill>
          <p:spPr bwMode="auto">
            <a:xfrm>
              <a:off x="20877" y="2163407"/>
              <a:ext cx="4627323" cy="375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77C10155-5F11-91EF-4EE4-DB9ACCAF833E}"/>
                </a:ext>
              </a:extLst>
            </p:cNvPr>
            <p:cNvSpPr txBox="1">
              <a:spLocks noChangeArrowheads="1"/>
            </p:cNvSpPr>
            <p:nvPr/>
          </p:nvSpPr>
          <p:spPr bwMode="auto">
            <a:xfrm>
              <a:off x="-81158" y="5906844"/>
              <a:ext cx="4831393" cy="4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điện tích dương</a:t>
              </a:r>
            </a:p>
          </p:txBody>
        </p:sp>
      </p:grpSp>
      <p:sp>
        <p:nvSpPr>
          <p:cNvPr id="5" name="TextBox 15" descr="n185 Fb Thu Huong Pham">
            <a:extLst>
              <a:ext uri="{FF2B5EF4-FFF2-40B4-BE49-F238E27FC236}">
                <a16:creationId xmlns:a16="http://schemas.microsoft.com/office/drawing/2014/main" id="{4367D800-C6AB-CAF0-472B-E8A4864C0D59}"/>
              </a:ext>
            </a:extLst>
          </p:cNvPr>
          <p:cNvSpPr txBox="1">
            <a:spLocks noChangeArrowheads="1"/>
          </p:cNvSpPr>
          <p:nvPr/>
        </p:nvSpPr>
        <p:spPr bwMode="auto">
          <a:xfrm>
            <a:off x="6095999" y="6246235"/>
            <a:ext cx="4384706" cy="4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điện tích âm</a:t>
            </a:r>
          </a:p>
        </p:txBody>
      </p:sp>
      <p:pic>
        <p:nvPicPr>
          <p:cNvPr id="6" name="Picture 2" descr="n185 Fb Thu Huong Pham">
            <a:extLst>
              <a:ext uri="{FF2B5EF4-FFF2-40B4-BE49-F238E27FC236}">
                <a16:creationId xmlns:a16="http://schemas.microsoft.com/office/drawing/2014/main" id="{F6DFC713-94F5-7B46-09BD-B77AA9FB1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90553"/>
            <a:ext cx="4322762" cy="366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485256"/>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16" name="Rectangle 15" descr="n185 Fb Thu Huong Pham">
            <a:extLst>
              <a:ext uri="{FF2B5EF4-FFF2-40B4-BE49-F238E27FC236}">
                <a16:creationId xmlns:a16="http://schemas.microsoft.com/office/drawing/2014/main" id="{25CDE250-AA71-C825-1302-230AABFF1602}"/>
              </a:ext>
            </a:extLst>
          </p:cNvPr>
          <p:cNvSpPr/>
          <p:nvPr/>
        </p:nvSpPr>
        <p:spPr>
          <a:xfrm>
            <a:off x="2489884" y="1564284"/>
            <a:ext cx="7212231" cy="923330"/>
          </a:xfrm>
          <a:prstGeom prst="rect">
            <a:avLst/>
          </a:prstGeom>
          <a:noFill/>
        </p:spPr>
        <p:txBody>
          <a:bodyPr wrap="none">
            <a:spAutoFit/>
          </a:bodyPr>
          <a:lstStyle/>
          <a:p>
            <a:pPr algn="ctr">
              <a:defRPr/>
            </a:pP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Quan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sát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các</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hình</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rPr>
              <a:t>ảnh</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Cambria" panose="02040503050406030204" pitchFamily="18" charset="0"/>
            </a:endParaRPr>
          </a:p>
        </p:txBody>
      </p:sp>
      <p:grpSp>
        <p:nvGrpSpPr>
          <p:cNvPr id="7" name="Group 6" descr="n185 Fb Thu Huong Pham">
            <a:extLst>
              <a:ext uri="{FF2B5EF4-FFF2-40B4-BE49-F238E27FC236}">
                <a16:creationId xmlns:a16="http://schemas.microsoft.com/office/drawing/2014/main" id="{A838605C-4FAB-FFA5-B0CE-00E389E98A1B}"/>
              </a:ext>
            </a:extLst>
          </p:cNvPr>
          <p:cNvGrpSpPr>
            <a:grpSpLocks/>
          </p:cNvGrpSpPr>
          <p:nvPr/>
        </p:nvGrpSpPr>
        <p:grpSpPr bwMode="auto">
          <a:xfrm>
            <a:off x="1492250" y="2751137"/>
            <a:ext cx="4052888" cy="3727450"/>
            <a:chOff x="-32358" y="2375226"/>
            <a:chExt cx="4053214" cy="3727540"/>
          </a:xfrm>
        </p:grpSpPr>
        <p:pic>
          <p:nvPicPr>
            <p:cNvPr id="8" name="Picture 18" descr="duongsucdien_2q_khacdau">
              <a:extLst>
                <a:ext uri="{FF2B5EF4-FFF2-40B4-BE49-F238E27FC236}">
                  <a16:creationId xmlns:a16="http://schemas.microsoft.com/office/drawing/2014/main" id="{F27404AF-E792-6E9F-00F7-2F4105316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5" y="2375226"/>
              <a:ext cx="398145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2BD38664-43A7-4E3B-ED96-CD5BED2BBE32}"/>
                </a:ext>
              </a:extLst>
            </p:cNvPr>
            <p:cNvSpPr txBox="1">
              <a:spLocks noChangeArrowheads="1"/>
            </p:cNvSpPr>
            <p:nvPr/>
          </p:nvSpPr>
          <p:spPr bwMode="auto">
            <a:xfrm>
              <a:off x="-32358" y="5271769"/>
              <a:ext cx="40532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hai điện tích trái dấu</a:t>
              </a:r>
            </a:p>
          </p:txBody>
        </p:sp>
      </p:grpSp>
      <p:grpSp>
        <p:nvGrpSpPr>
          <p:cNvPr id="10" name="Group 9" descr="n185 Fb Thu Huong Pham">
            <a:extLst>
              <a:ext uri="{FF2B5EF4-FFF2-40B4-BE49-F238E27FC236}">
                <a16:creationId xmlns:a16="http://schemas.microsoft.com/office/drawing/2014/main" id="{41722C02-FEA6-F206-01C3-1A477142C4A2}"/>
              </a:ext>
            </a:extLst>
          </p:cNvPr>
          <p:cNvGrpSpPr>
            <a:grpSpLocks/>
          </p:cNvGrpSpPr>
          <p:nvPr/>
        </p:nvGrpSpPr>
        <p:grpSpPr bwMode="auto">
          <a:xfrm>
            <a:off x="6261100" y="2768600"/>
            <a:ext cx="4052888" cy="3860800"/>
            <a:chOff x="4737448" y="2392689"/>
            <a:chExt cx="4053214" cy="3859799"/>
          </a:xfrm>
        </p:grpSpPr>
        <p:pic>
          <p:nvPicPr>
            <p:cNvPr id="11" name="Picture 20" descr="duongsucdien_2q_cungdau">
              <a:extLst>
                <a:ext uri="{FF2B5EF4-FFF2-40B4-BE49-F238E27FC236}">
                  <a16:creationId xmlns:a16="http://schemas.microsoft.com/office/drawing/2014/main" id="{FC9EFBB2-220D-AF0F-E04E-20805D890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055" y="2392689"/>
              <a:ext cx="38100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A5784928-EF68-203E-DEAD-4022FF9E5AD9}"/>
                </a:ext>
              </a:extLst>
            </p:cNvPr>
            <p:cNvSpPr txBox="1">
              <a:spLocks noChangeArrowheads="1"/>
            </p:cNvSpPr>
            <p:nvPr/>
          </p:nvSpPr>
          <p:spPr bwMode="auto">
            <a:xfrm>
              <a:off x="4737448" y="5421491"/>
              <a:ext cx="40532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i="1">
                  <a:latin typeface="Cambria" panose="02040503050406030204" pitchFamily="18" charset="0"/>
                  <a:cs typeface="Times New Roman" panose="02020603050405020304" pitchFamily="18" charset="0"/>
                </a:rPr>
                <a:t>Đường sức điện của hai điện tích cùng dấu</a:t>
              </a:r>
            </a:p>
          </p:txBody>
        </p:sp>
      </p:grpSp>
    </p:spTree>
    <p:extLst>
      <p:ext uri="{BB962C8B-B14F-4D97-AF65-F5344CB8AC3E}">
        <p14:creationId xmlns:p14="http://schemas.microsoft.com/office/powerpoint/2010/main" val="732048953"/>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192000" cy="6857999"/>
          </a:xfrm>
          <a:prstGeom prst="rect">
            <a:avLst/>
          </a:prstGeom>
        </p:spPr>
      </p:pic>
      <p:pic>
        <p:nvPicPr>
          <p:cNvPr id="7" name="Picture 6"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descr="n185 Fb Thu Huong Pham"/>
          <p:cNvSpPr/>
          <p:nvPr/>
        </p:nvSpPr>
        <p:spPr>
          <a:xfrm>
            <a:off x="1828800" y="-1"/>
            <a:ext cx="8572500" cy="264048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Arial" panose="020B0604020202020204" pitchFamily="34" charset="0"/>
              </a:rPr>
              <a:t>Câu</a:t>
            </a:r>
            <a:r>
              <a:rPr kumimoji="0" lang="en-US"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thước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rất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nhỏ</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coi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như</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tập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trung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chứa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rất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7" name="Rectangle 16" descr="n185 Fb Thu Huong Pham"/>
          <p:cNvSpPr/>
          <p:nvPr/>
        </p:nvSpPr>
        <p:spPr>
          <a:xfrm>
            <a:off x="1828800" y="2748329"/>
            <a:ext cx="8572500" cy="597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B</a:t>
            </a:r>
          </a:p>
        </p:txBody>
      </p:sp>
      <p:pic>
        <p:nvPicPr>
          <p:cNvPr id="14" name="Picture 13" descr="n185 Fb Thu Huong 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descr="n185 Fb Thu Huong Pham"/>
          <p:cNvSpPr/>
          <p:nvPr/>
        </p:nvSpPr>
        <p:spPr>
          <a:xfrm>
            <a:off x="2413397" y="3240631"/>
            <a:ext cx="1490890" cy="126723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9" name="Rectangular Callout 8" descr="n185 Fb Thu Huong Pham"/>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B</a:t>
            </a: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4"/>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pic>
        <p:nvPicPr>
          <p:cNvPr id="2" name="Picture 1" descr="n185 Fb Thu Huong Pham">
            <a:extLst>
              <a:ext uri="{FF2B5EF4-FFF2-40B4-BE49-F238E27FC236}">
                <a16:creationId xmlns:a16="http://schemas.microsoft.com/office/drawing/2014/main" id="{2249EA13-3A67-FA0D-8832-C94ACF76097C}"/>
              </a:ext>
            </a:extLst>
          </p:cNvPr>
          <p:cNvPicPr>
            <a:picLocks noChangeAspect="1"/>
          </p:cNvPicPr>
          <p:nvPr/>
        </p:nvPicPr>
        <p:blipFill rotWithShape="1">
          <a:blip r:embed="rId5"/>
          <a:srcRect b="11019"/>
          <a:stretch/>
        </p:blipFill>
        <p:spPr>
          <a:xfrm>
            <a:off x="7123126" y="4478780"/>
            <a:ext cx="5068874" cy="2379220"/>
          </a:xfrm>
          <a:prstGeom prst="rect">
            <a:avLst/>
          </a:prstGeom>
        </p:spPr>
      </p:pic>
      <p:sp>
        <p:nvSpPr>
          <p:cNvPr id="3" name="Text Box 8" descr="n185 Fb Thu Huong Pham">
            <a:extLst>
              <a:ext uri="{FF2B5EF4-FFF2-40B4-BE49-F238E27FC236}">
                <a16:creationId xmlns:a16="http://schemas.microsoft.com/office/drawing/2014/main" id="{3B2A387E-C436-A831-A2EB-83FACB8AA8D9}"/>
              </a:ext>
            </a:extLst>
          </p:cNvPr>
          <p:cNvSpPr txBox="1"/>
          <p:nvPr/>
        </p:nvSpPr>
        <p:spPr>
          <a:xfrm>
            <a:off x="477576" y="1665776"/>
            <a:ext cx="11333423" cy="313482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3</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algn="ctr">
              <a:lnSpc>
                <a:spcPct val="115000"/>
              </a:lnSpc>
              <a:spcBef>
                <a:spcPct val="0"/>
              </a:spcBef>
              <a:buFontTx/>
              <a:buNone/>
            </a:pPr>
            <a:r>
              <a:rPr lang="en-US" altLang="en-US" sz="2800">
                <a:latin typeface="Cambria" panose="02040503050406030204" pitchFamily="18" charset="0"/>
                <a:cs typeface="Times New Roman" panose="02020603050405020304" pitchFamily="18" charset="0"/>
              </a:rPr>
              <a:t>Quan sát video, hình ảnh  nêu các đặc điểm của điện phổ:</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Ở những điểm gần điện tích</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Ở những điểm xa điện tích</a:t>
            </a:r>
          </a:p>
          <a:p>
            <a:pPr algn="just">
              <a:lnSpc>
                <a:spcPct val="115000"/>
              </a:lnSpc>
              <a:spcBef>
                <a:spcPct val="0"/>
              </a:spcBef>
              <a:buFont typeface="Times New Roman" panose="02020603050405020304" pitchFamily="18" charset="0"/>
              <a:buChar char="-"/>
            </a:pPr>
            <a:r>
              <a:rPr lang="en-US" altLang="en-US" sz="2800">
                <a:latin typeface="Cambria" panose="02040503050406030204" pitchFamily="18" charset="0"/>
                <a:cs typeface="Times New Roman" panose="02020603050405020304" pitchFamily="18" charset="0"/>
              </a:rPr>
              <a:t> Của điện trường có 1 điện tích và nhiều điện tích</a:t>
            </a:r>
          </a:p>
          <a:p>
            <a:pPr>
              <a:spcBef>
                <a:spcPct val="0"/>
              </a:spcBef>
              <a:buFontTx/>
              <a:buNone/>
            </a:pPr>
            <a:r>
              <a:rPr lang="en-US" altLang="en-US" sz="2800">
                <a:latin typeface="Cambria" panose="02040503050406030204" pitchFamily="18" charset="0"/>
                <a:cs typeface="Times New Roman" panose="02020603050405020304" pitchFamily="18" charset="0"/>
              </a:rPr>
              <a:t>- Ở vùng gần điện tích dương và vùng gần điện tích âm</a:t>
            </a:r>
            <a:endParaRPr lang="en-US" altLang="en-US" sz="2800">
              <a:latin typeface="Cambria" panose="02040503050406030204" pitchFamily="18" charset="0"/>
            </a:endParaRPr>
          </a:p>
        </p:txBody>
      </p:sp>
      <p:pic>
        <p:nvPicPr>
          <p:cNvPr id="4" name="ĐẾM NGƯỢC 5 PHÚT - BÓNG SỐ" descr="n185 Fb Thu Huong Pham">
            <a:hlinkClick r:id="" action="ppaction://media"/>
            <a:extLst>
              <a:ext uri="{FF2B5EF4-FFF2-40B4-BE49-F238E27FC236}">
                <a16:creationId xmlns:a16="http://schemas.microsoft.com/office/drawing/2014/main" id="{6FB7BEA6-44E9-786E-A2C9-C7AF821896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21944" y="5069592"/>
            <a:ext cx="2701182" cy="1519415"/>
          </a:xfrm>
          <a:prstGeom prst="rect">
            <a:avLst/>
          </a:prstGeom>
        </p:spPr>
      </p:pic>
    </p:spTree>
    <p:extLst>
      <p:ext uri="{BB962C8B-B14F-4D97-AF65-F5344CB8AC3E}">
        <p14:creationId xmlns:p14="http://schemas.microsoft.com/office/powerpoint/2010/main" val="37589211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descr="n185 Fb Thu Huong Pham">
            <a:extLst>
              <a:ext uri="{FF2B5EF4-FFF2-40B4-BE49-F238E27FC236}">
                <a16:creationId xmlns:a16="http://schemas.microsoft.com/office/drawing/2014/main" id="{D6E2FA4E-1225-33FA-E3C2-D56C216EF048}"/>
              </a:ext>
            </a:extLst>
          </p:cNvPr>
          <p:cNvSpPr/>
          <p:nvPr/>
        </p:nvSpPr>
        <p:spPr>
          <a:xfrm>
            <a:off x="990600" y="381000"/>
            <a:ext cx="7641160" cy="1083310"/>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859877"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1" kern="1200">
                <a:latin typeface="Cambria" panose="02040503050406030204" pitchFamily="18" charset="0"/>
                <a:cs typeface="Arial" panose="020B0604020202020204" pitchFamily="34" charset="0"/>
              </a:rPr>
              <a:t>III. </a:t>
            </a:r>
            <a:r>
              <a:rPr lang="en-US" sz="2800" b="1" kern="1200">
                <a:latin typeface="Cambria" panose="02040503050406030204" pitchFamily="18" charset="0"/>
                <a:cs typeface="Arial" panose="020B0604020202020204" pitchFamily="34" charset="0"/>
              </a:rPr>
              <a:t>ĐIỆN PHỔ</a:t>
            </a:r>
            <a:endParaRPr lang="en-US" sz="2800" b="1" kern="1200" dirty="0">
              <a:latin typeface="Cambria" panose="02040503050406030204" pitchFamily="18" charset="0"/>
              <a:cs typeface="Arial" panose="020B0604020202020204" pitchFamily="34" charset="0"/>
            </a:endParaRPr>
          </a:p>
        </p:txBody>
      </p:sp>
      <p:sp>
        <p:nvSpPr>
          <p:cNvPr id="13" name="Oval 12" descr="n185 Fb Thu Huong Pham">
            <a:extLst>
              <a:ext uri="{FF2B5EF4-FFF2-40B4-BE49-F238E27FC236}">
                <a16:creationId xmlns:a16="http://schemas.microsoft.com/office/drawing/2014/main" id="{C8941D6C-168B-9743-8FB9-D0BFE6DFCBA5}"/>
              </a:ext>
            </a:extLst>
          </p:cNvPr>
          <p:cNvSpPr/>
          <p:nvPr/>
        </p:nvSpPr>
        <p:spPr>
          <a:xfrm>
            <a:off x="313531" y="245586"/>
            <a:ext cx="1354137" cy="1354137"/>
          </a:xfrm>
          <a:prstGeom prst="ellipse">
            <a:avLst/>
          </a:prstGeom>
          <a:blipFill rotWithShape="0">
            <a:blip r:embed="rId2"/>
            <a:srcRect/>
            <a:stretch>
              <a:fillRect l="-2000" r="-2000"/>
            </a:stretch>
          </a:blipFill>
        </p:spPr>
        <p:style>
          <a:lnRef idx="2">
            <a:schemeClr val="accent2">
              <a:hueOff val="-1455363"/>
              <a:satOff val="-83928"/>
              <a:lumOff val="862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latin typeface="Cambria" panose="02040503050406030204" pitchFamily="18" charset="0"/>
            </a:endParaRPr>
          </a:p>
        </p:txBody>
      </p:sp>
      <p:sp>
        <p:nvSpPr>
          <p:cNvPr id="2" name="Rectangle 1" descr="n185 Fb Thu Huong Pham">
            <a:extLst>
              <a:ext uri="{FF2B5EF4-FFF2-40B4-BE49-F238E27FC236}">
                <a16:creationId xmlns:a16="http://schemas.microsoft.com/office/drawing/2014/main" id="{DB9239CE-29F6-5EC6-703A-B366AC894096}"/>
              </a:ext>
            </a:extLst>
          </p:cNvPr>
          <p:cNvSpPr/>
          <p:nvPr/>
        </p:nvSpPr>
        <p:spPr>
          <a:xfrm>
            <a:off x="838200" y="2179538"/>
            <a:ext cx="7954176" cy="768236"/>
          </a:xfrm>
          <a:prstGeom prst="rect">
            <a:avLst/>
          </a:prstGeom>
          <a:solidFill>
            <a:srgbClr val="FBFF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2400">
                <a:solidFill>
                  <a:schemeClr val="tx1"/>
                </a:solidFill>
                <a:latin typeface="Cambria" panose="02040503050406030204" pitchFamily="18" charset="0"/>
              </a:rPr>
              <a:t>Qua mỗi điểm trong điện trường, ta chỉ vẽ được một đường sức điện.</a:t>
            </a:r>
            <a:endParaRPr lang="vi-VN" sz="2400" dirty="0">
              <a:solidFill>
                <a:schemeClr val="tx1"/>
              </a:solidFill>
              <a:latin typeface="Cambria" panose="02040503050406030204" pitchFamily="18" charset="0"/>
            </a:endParaRPr>
          </a:p>
        </p:txBody>
      </p:sp>
      <p:sp>
        <p:nvSpPr>
          <p:cNvPr id="3" name="Rectangle 2" descr="n185 Fb Thu Huong Pham">
            <a:extLst>
              <a:ext uri="{FF2B5EF4-FFF2-40B4-BE49-F238E27FC236}">
                <a16:creationId xmlns:a16="http://schemas.microsoft.com/office/drawing/2014/main" id="{7DA03872-3C70-7FA4-D9DA-F95BFE4DADF1}"/>
              </a:ext>
            </a:extLst>
          </p:cNvPr>
          <p:cNvSpPr/>
          <p:nvPr/>
        </p:nvSpPr>
        <p:spPr>
          <a:xfrm>
            <a:off x="838201" y="3212633"/>
            <a:ext cx="7954175" cy="10945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2400">
                <a:solidFill>
                  <a:schemeClr val="tx1"/>
                </a:solidFill>
                <a:latin typeface="Cambria" panose="02040503050406030204" pitchFamily="18" charset="0"/>
              </a:rPr>
              <a:t>Đường sức điện xuất phát ở điện tích dương và kết thúc ở điện tích âm.</a:t>
            </a:r>
            <a:endParaRPr lang="en-US" sz="2400" dirty="0">
              <a:solidFill>
                <a:schemeClr val="tx1"/>
              </a:solidFill>
              <a:latin typeface="Cambria" panose="02040503050406030204" pitchFamily="18" charset="0"/>
            </a:endParaRPr>
          </a:p>
        </p:txBody>
      </p:sp>
      <p:sp>
        <p:nvSpPr>
          <p:cNvPr id="4" name="Rectangle 3" descr="n185 Fb Thu Huong Pham">
            <a:extLst>
              <a:ext uri="{FF2B5EF4-FFF2-40B4-BE49-F238E27FC236}">
                <a16:creationId xmlns:a16="http://schemas.microsoft.com/office/drawing/2014/main" id="{123B8B1A-3ECE-FEAD-0831-CFE8829C4399}"/>
              </a:ext>
            </a:extLst>
          </p:cNvPr>
          <p:cNvSpPr/>
          <p:nvPr/>
        </p:nvSpPr>
        <p:spPr>
          <a:xfrm>
            <a:off x="838200" y="4572000"/>
            <a:ext cx="7954174" cy="109450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vi-VN" sz="2400">
                <a:solidFill>
                  <a:schemeClr val="tx1"/>
                </a:solidFill>
                <a:latin typeface="Cambria" panose="02040503050406030204" pitchFamily="18" charset="0"/>
              </a:rPr>
              <a:t>Đường sức điện dày ở chổ điện trường mạnh, thưa hơn ở chổ điện trường yếu.</a:t>
            </a:r>
            <a:endParaRPr lang="en-US" sz="2400" dirty="0">
              <a:solidFill>
                <a:schemeClr val="tx1"/>
              </a:solidFill>
              <a:latin typeface="Cambria" panose="02040503050406030204" pitchFamily="18" charset="0"/>
            </a:endParaRPr>
          </a:p>
        </p:txBody>
      </p:sp>
      <p:pic>
        <p:nvPicPr>
          <p:cNvPr id="5" name="Picture 1" descr="n185 Fb Thu Huong Pham">
            <a:extLst>
              <a:ext uri="{FF2B5EF4-FFF2-40B4-BE49-F238E27FC236}">
                <a16:creationId xmlns:a16="http://schemas.microsoft.com/office/drawing/2014/main" id="{DD5FA6C4-0F9F-2C4C-095E-A9C3FC3B0D97}"/>
              </a:ext>
            </a:extLst>
          </p:cNvPr>
          <p:cNvPicPr>
            <a:picLocks noChangeAspect="1"/>
          </p:cNvPicPr>
          <p:nvPr/>
        </p:nvPicPr>
        <p:blipFill rotWithShape="1">
          <a:blip r:embed="rId3">
            <a:extLst>
              <a:ext uri="{28A0092B-C50C-407E-A947-70E740481C1C}">
                <a14:useLocalDpi xmlns:a14="http://schemas.microsoft.com/office/drawing/2010/main" val="0"/>
              </a:ext>
            </a:extLst>
          </a:blip>
          <a:srcRect l="66077"/>
          <a:stretch/>
        </p:blipFill>
        <p:spPr bwMode="auto">
          <a:xfrm>
            <a:off x="9179939" y="1599723"/>
            <a:ext cx="2743200" cy="244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n185 Fb Thu Huong Pham">
            <a:extLst>
              <a:ext uri="{FF2B5EF4-FFF2-40B4-BE49-F238E27FC236}">
                <a16:creationId xmlns:a16="http://schemas.microsoft.com/office/drawing/2014/main" id="{F5E79FFA-10C9-FFAF-09C0-35D2C0D4C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3478" y="4084722"/>
            <a:ext cx="2976122" cy="22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058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tar: 5 Points 9" descr="n185 Fb Thu Huong Pham">
            <a:extLst>
              <a:ext uri="{FF2B5EF4-FFF2-40B4-BE49-F238E27FC236}">
                <a16:creationId xmlns:a16="http://schemas.microsoft.com/office/drawing/2014/main"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Rectangle 4" descr="n185 Fb Thu Huong Pham">
            <a:extLst>
              <a:ext uri="{FF2B5EF4-FFF2-40B4-BE49-F238E27FC236}">
                <a16:creationId xmlns:a16="http://schemas.microsoft.com/office/drawing/2014/main" id="{2AE8F67B-0360-4E64-A353-BF62688823B3}"/>
              </a:ext>
            </a:extLst>
          </p:cNvPr>
          <p:cNvSpPr/>
          <p:nvPr/>
        </p:nvSpPr>
        <p:spPr>
          <a:xfrm>
            <a:off x="2925019" y="1311444"/>
            <a:ext cx="618791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mn-ea"/>
                <a:cs typeface="+mn-cs"/>
              </a:rPr>
              <a:t>VIỆT NAM VÔ ĐỊCH</a:t>
            </a:r>
          </a:p>
        </p:txBody>
      </p:sp>
      <p:pic>
        <p:nvPicPr>
          <p:cNvPr id="14" name="Picture 13" descr="n185 Fb Thu Huong Pham">
            <a:extLst>
              <a:ext uri="{FF2B5EF4-FFF2-40B4-BE49-F238E27FC236}">
                <a16:creationId xmlns:a16="http://schemas.microsoft.com/office/drawing/2014/main" id="{4EA600BF-C2ED-4957-AC00-A80D89F47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178" y="3316582"/>
            <a:ext cx="495300" cy="438150"/>
          </a:xfrm>
          <a:prstGeom prst="rect">
            <a:avLst/>
          </a:prstGeom>
        </p:spPr>
      </p:pic>
      <p:pic>
        <p:nvPicPr>
          <p:cNvPr id="15" name="Picture 14" descr="n185 Fb Thu Huong Pham">
            <a:extLst>
              <a:ext uri="{FF2B5EF4-FFF2-40B4-BE49-F238E27FC236}">
                <a16:creationId xmlns:a16="http://schemas.microsoft.com/office/drawing/2014/main" id="{35D9B580-C5E8-45B2-A1EF-E7199F53C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292" y="2305047"/>
            <a:ext cx="495300" cy="438150"/>
          </a:xfrm>
          <a:prstGeom prst="rect">
            <a:avLst/>
          </a:prstGeom>
        </p:spPr>
      </p:pic>
      <p:pic>
        <p:nvPicPr>
          <p:cNvPr id="16" name="Picture 15" descr="n185 Fb Thu Huong Pham">
            <a:extLst>
              <a:ext uri="{FF2B5EF4-FFF2-40B4-BE49-F238E27FC236}">
                <a16:creationId xmlns:a16="http://schemas.microsoft.com/office/drawing/2014/main" id="{67EDFB4C-4700-4A7B-9607-731565FB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034" y="1914522"/>
            <a:ext cx="495300" cy="438150"/>
          </a:xfrm>
          <a:prstGeom prst="rect">
            <a:avLst/>
          </a:prstGeom>
        </p:spPr>
      </p:pic>
      <p:pic>
        <p:nvPicPr>
          <p:cNvPr id="17" name="Picture 16" descr="n185 Fb Thu Huong Pham">
            <a:extLst>
              <a:ext uri="{FF2B5EF4-FFF2-40B4-BE49-F238E27FC236}">
                <a16:creationId xmlns:a16="http://schemas.microsoft.com/office/drawing/2014/main" id="{E7D0E068-19C2-43F5-B460-BC1DB8496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5020" y="2743197"/>
            <a:ext cx="495300" cy="438150"/>
          </a:xfrm>
          <a:prstGeom prst="rect">
            <a:avLst/>
          </a:prstGeom>
        </p:spPr>
      </p:pic>
      <p:pic>
        <p:nvPicPr>
          <p:cNvPr id="18" name="Picture 17" descr="n185 Fb Thu Huong Pham">
            <a:extLst>
              <a:ext uri="{FF2B5EF4-FFF2-40B4-BE49-F238E27FC236}">
                <a16:creationId xmlns:a16="http://schemas.microsoft.com/office/drawing/2014/main" id="{4AF924DE-F71B-40AE-A7C8-052F66302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394" y="3396794"/>
            <a:ext cx="495300" cy="438150"/>
          </a:xfrm>
          <a:prstGeom prst="rect">
            <a:avLst/>
          </a:prstGeom>
        </p:spPr>
      </p:pic>
      <p:pic>
        <p:nvPicPr>
          <p:cNvPr id="19" name="Picture 18" descr="n185 Fb Thu Huong Pham">
            <a:extLst>
              <a:ext uri="{FF2B5EF4-FFF2-40B4-BE49-F238E27FC236}">
                <a16:creationId xmlns:a16="http://schemas.microsoft.com/office/drawing/2014/main" id="{937D38D4-0C76-471D-AA2B-3A5864012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698" y="3177719"/>
            <a:ext cx="495300" cy="438150"/>
          </a:xfrm>
          <a:prstGeom prst="rect">
            <a:avLst/>
          </a:prstGeom>
        </p:spPr>
      </p:pic>
      <p:pic>
        <p:nvPicPr>
          <p:cNvPr id="20" name="Picture 19" descr="n185 Fb Thu Huong Pham">
            <a:extLst>
              <a:ext uri="{FF2B5EF4-FFF2-40B4-BE49-F238E27FC236}">
                <a16:creationId xmlns:a16="http://schemas.microsoft.com/office/drawing/2014/main" id="{42AC131E-4AC7-4656-8620-E8BD9A61AF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descr="n185 Fb Thu Huong Pham">
            <a:extLst>
              <a:ext uri="{FF2B5EF4-FFF2-40B4-BE49-F238E27FC236}">
                <a16:creationId xmlns:a16="http://schemas.microsoft.com/office/drawing/2014/main" id="{495CAE58-9B77-499B-8225-17C5C1AD251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descr="n185 Fb Thu Huong Pham">
            <a:extLst>
              <a:ext uri="{FF2B5EF4-FFF2-40B4-BE49-F238E27FC236}">
                <a16:creationId xmlns:a16="http://schemas.microsoft.com/office/drawing/2014/main" id="{1E429FBD-C62A-4B78-B188-3CE5FC4520CC}"/>
              </a:ext>
            </a:extLst>
          </p:cNvPr>
          <p:cNvSpPr/>
          <p:nvPr/>
        </p:nvSpPr>
        <p:spPr>
          <a:xfrm>
            <a:off x="2400024" y="2439841"/>
            <a:ext cx="73919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mbria" panose="02040503050406030204" pitchFamily="18" charset="0"/>
                <a:ea typeface="+mn-ea"/>
                <a:cs typeface="+mn-cs"/>
              </a:rPr>
              <a:t>EM TẬP LÀM THỦ MÔN</a:t>
            </a:r>
          </a:p>
        </p:txBody>
      </p:sp>
      <p:pic>
        <p:nvPicPr>
          <p:cNvPr id="2" name="crystal"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25828" y="2213581"/>
            <a:ext cx="609600" cy="609600"/>
          </a:xfrm>
          <a:prstGeom prst="rect">
            <a:avLst/>
          </a:prstGeom>
        </p:spPr>
      </p:pic>
    </p:spTree>
    <p:extLst>
      <p:ext uri="{BB962C8B-B14F-4D97-AF65-F5344CB8AC3E}">
        <p14:creationId xmlns:p14="http://schemas.microsoft.com/office/powerpoint/2010/main" val="10771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anim calcmode="lin" valueType="num">
                                      <p:cBhvr>
                                        <p:cTn id="10" dur="1000" fill="hold"/>
                                        <p:tgtEl>
                                          <p:spTgt spid="20"/>
                                        </p:tgtEl>
                                        <p:attrNameLst>
                                          <p:attrName>ppt_x</p:attrName>
                                        </p:attrNameLst>
                                      </p:cBhvr>
                                      <p:tavLst>
                                        <p:tav tm="0">
                                          <p:val>
                                            <p:strVal val="#ppt_x"/>
                                          </p:val>
                                        </p:tav>
                                        <p:tav tm="100000">
                                          <p:val>
                                            <p:strVal val="#ppt_x"/>
                                          </p:val>
                                        </p:tav>
                                      </p:tavLst>
                                    </p:anim>
                                    <p:anim calcmode="lin" valueType="num">
                                      <p:cBhvr>
                                        <p:cTn id="11" dur="1000" fill="hold"/>
                                        <p:tgtEl>
                                          <p:spTgt spid="20"/>
                                        </p:tgtEl>
                                        <p:attrNameLst>
                                          <p:attrName>ppt_y</p:attrName>
                                        </p:attrNameLst>
                                      </p:cBhvr>
                                      <p:tavLst>
                                        <p:tav tm="0">
                                          <p:val>
                                            <p:strVal val="#ppt_y+.1"/>
                                          </p:val>
                                        </p:tav>
                                        <p:tav tm="100000">
                                          <p:val>
                                            <p:strVal val="#ppt_y"/>
                                          </p:val>
                                        </p:tav>
                                      </p:tavLst>
                                    </p:anim>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23">
                                            <p:txEl>
                                              <p:pRg st="0" end="0"/>
                                            </p:txEl>
                                          </p:spTgt>
                                        </p:tgtEl>
                                      </p:cBhvr>
                                      <p:to x="80000" y="100000"/>
                                    </p:animScale>
                                    <p:anim by="(#ppt_w*0.10)" calcmode="lin" valueType="num">
                                      <p:cBhvr>
                                        <p:cTn id="14" dur="250" autoRev="1" fill="hold">
                                          <p:stCondLst>
                                            <p:cond delay="0"/>
                                          </p:stCondLst>
                                        </p:cTn>
                                        <p:tgtEl>
                                          <p:spTgt spid="23">
                                            <p:txEl>
                                              <p:pRg st="0" end="0"/>
                                            </p:txEl>
                                          </p:spTgt>
                                        </p:tgtEl>
                                        <p:attrNameLst>
                                          <p:attrName>ppt_x</p:attrName>
                                        </p:attrNameLst>
                                      </p:cBhvr>
                                    </p:anim>
                                    <p:anim by="(-#ppt_w*0.10)" calcmode="lin" valueType="num">
                                      <p:cBhvr>
                                        <p:cTn id="15" dur="250" autoRev="1" fill="hold">
                                          <p:stCondLst>
                                            <p:cond delay="0"/>
                                          </p:stCondLst>
                                        </p:cTn>
                                        <p:tgtEl>
                                          <p:spTgt spid="23">
                                            <p:txEl>
                                              <p:pRg st="0" end="0"/>
                                            </p:txEl>
                                          </p:spTgt>
                                        </p:tgtEl>
                                        <p:attrNameLst>
                                          <p:attrName>ppt_y</p:attrName>
                                        </p:attrNameLst>
                                      </p:cBhvr>
                                    </p:anim>
                                    <p:animRot by="-480000">
                                      <p:cBhvr>
                                        <p:cTn id="16" dur="250" autoRev="1" fill="hold">
                                          <p:stCondLst>
                                            <p:cond delay="0"/>
                                          </p:stCondLst>
                                        </p:cTn>
                                        <p:tgtEl>
                                          <p:spTgt spid="23">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6991" y="829448"/>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6813" y="1261646"/>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8" y="3228625"/>
            <a:ext cx="11978640" cy="5913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là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185 Fb Thu Huong Pham"/>
          <p:cNvSpPr/>
          <p:nvPr/>
        </p:nvSpPr>
        <p:spPr>
          <a:xfrm>
            <a:off x="127780" y="3925582"/>
            <a:ext cx="5693639" cy="13911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Điện trường tĩnh là do các hạt mang điện đứng yên sinh ra.</a:t>
            </a:r>
          </a:p>
        </p:txBody>
      </p:sp>
      <p:sp>
        <p:nvSpPr>
          <p:cNvPr id="10" name="3" descr="n185 Fb Thu Huong Pham"/>
          <p:cNvSpPr/>
          <p:nvPr/>
        </p:nvSpPr>
        <p:spPr>
          <a:xfrm>
            <a:off x="106678" y="5384073"/>
            <a:ext cx="5693639" cy="13911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Tính chất cơ bản của điện trường là nó tác dụng lực điện lên điện tích đặt trong nó.</a:t>
            </a:r>
          </a:p>
        </p:txBody>
      </p:sp>
      <p:sp>
        <p:nvSpPr>
          <p:cNvPr id="11" name="2" descr="n185 Fb Thu Huong Pham"/>
          <p:cNvSpPr/>
          <p:nvPr/>
        </p:nvSpPr>
        <p:spPr>
          <a:xfrm>
            <a:off x="6391679" y="3925582"/>
            <a:ext cx="5693639" cy="13911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Véctơ cường độ điện trường tại một điểm luôn cùng phương, cùng chiều với vectơ lực điện tác dụng lên một điện tích đặt tại điểm đó trong điện trường.</a:t>
            </a:r>
          </a:p>
        </p:txBody>
      </p:sp>
      <p:sp>
        <p:nvSpPr>
          <p:cNvPr id="12" name="4" descr="n185 Fb Thu Huong Pham"/>
          <p:cNvSpPr/>
          <p:nvPr/>
        </p:nvSpPr>
        <p:spPr>
          <a:xfrm>
            <a:off x="6391679" y="5384073"/>
            <a:ext cx="5693639" cy="139119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Véctơ cường độ điện trường tại một điểm luôn cùng phương, cùng chiều với vectơ lực điện tác dụng lên một điện tích dương đặt tại điểm đó trong điện trường</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8794" y="122250"/>
            <a:ext cx="2889754" cy="1414395"/>
          </a:xfrm>
          <a:prstGeom prst="rect">
            <a:avLst/>
          </a:prstGeom>
        </p:spPr>
      </p:pic>
    </p:spTree>
    <p:extLst>
      <p:ext uri="{BB962C8B-B14F-4D97-AF65-F5344CB8AC3E}">
        <p14:creationId xmlns:p14="http://schemas.microsoft.com/office/powerpoint/2010/main" val="406083036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1"/>
            <a:ext cx="11978640" cy="82877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về tính chất của các đường sức điện là </a:t>
            </a:r>
            <a:r>
              <a:rPr kumimoji="0" lang="vi-VN"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185 Fb Thu Huong Pham"/>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Tại một điểm trong điện trường ta có thể vẽ được một đường sức đi qua.</a:t>
            </a:r>
          </a:p>
        </p:txBody>
      </p:sp>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Các đường sức là các đường cong không kín</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1" name="2" descr="n185 Fb Thu Huong Pham"/>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Các đường sức điện luôn xuất phát từ điện tích dương và kết thúc ở điện tích âm</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Các đường sức không bao giờ cắt nhau</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spTree>
    <p:extLst>
      <p:ext uri="{BB962C8B-B14F-4D97-AF65-F5344CB8AC3E}">
        <p14:creationId xmlns:p14="http://schemas.microsoft.com/office/powerpoint/2010/main" val="276785180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970"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2"/>
            <a:ext cx="11978640" cy="888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Phát biểu nào sau đây là </a:t>
            </a:r>
            <a:r>
              <a:rPr kumimoji="0" lang="en-US"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đúng</a:t>
            </a:r>
            <a:r>
              <a:rPr kumimoji="0" lang="en-US"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a:t>
            </a:r>
          </a:p>
        </p:txBody>
      </p:sp>
      <p:sp>
        <p:nvSpPr>
          <p:cNvPr id="9" name="1" descr="n185 Fb Thu Huong Pham"/>
          <p:cNvSpPr/>
          <p:nvPr/>
        </p:nvSpPr>
        <p:spPr>
          <a:xfrm>
            <a:off x="106679"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vi-VN" sz="2200">
                <a:solidFill>
                  <a:prstClr val="white"/>
                </a:solidFill>
                <a:latin typeface="Cambria" panose="02040503050406030204" pitchFamily="18" charset="0"/>
                <a:cs typeface="Tahoma" panose="020B0604030504040204" pitchFamily="34" charset="0"/>
              </a:rPr>
              <a:t>Cũng có khi đường sức điện không xuất phát từ điện tích dương mà xuất phát từ vô cùng</a:t>
            </a:r>
          </a:p>
        </p:txBody>
      </p:sp>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vi-VN" sz="2200">
                <a:solidFill>
                  <a:prstClr val="white"/>
                </a:solidFill>
                <a:latin typeface="Cambria" panose="02040503050406030204" pitchFamily="18" charset="0"/>
                <a:cs typeface="Tahoma" panose="020B0604030504040204" pitchFamily="34" charset="0"/>
              </a:rPr>
              <a:t>Tất cả các đường sức đều xuất phát từ điện tích dương và kết thúc ở điện tích âm.</a:t>
            </a:r>
          </a:p>
        </p:txBody>
      </p:sp>
      <p:sp>
        <p:nvSpPr>
          <p:cNvPr id="11" name="2" descr="n185 Fb Thu Huong Pham"/>
          <p:cNvSpPr/>
          <p:nvPr/>
        </p:nvSpPr>
        <p:spPr>
          <a:xfrm>
            <a:off x="6391680"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vi-VN" sz="2200">
                <a:solidFill>
                  <a:prstClr val="white"/>
                </a:solidFill>
                <a:latin typeface="Cambria" panose="02040503050406030204" pitchFamily="18" charset="0"/>
                <a:cs typeface="Tahoma" panose="020B0604030504040204" pitchFamily="34" charset="0"/>
              </a:rPr>
              <a:t>Các đường sức của điện trường đều là các đường thẳng song song và cách đều nhau</a:t>
            </a:r>
          </a:p>
        </p:txBody>
      </p:sp>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Điện phổ cho ta biết sự phân bố các đường sức trong điện trường.</a:t>
            </a: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4701" y="329919"/>
            <a:ext cx="2889754" cy="1414395"/>
          </a:xfrm>
          <a:prstGeom prst="rect">
            <a:avLst/>
          </a:prstGeom>
        </p:spPr>
      </p:pic>
    </p:spTree>
    <p:extLst>
      <p:ext uri="{BB962C8B-B14F-4D97-AF65-F5344CB8AC3E}">
        <p14:creationId xmlns:p14="http://schemas.microsoft.com/office/powerpoint/2010/main" val="28688196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6209"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9753" y="1311460"/>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lang="vi-VN" sz="2200">
                <a:solidFill>
                  <a:prstClr val="black"/>
                </a:solidFill>
                <a:latin typeface="Cambria" panose="02040503050406030204" pitchFamily="18" charset="0"/>
                <a:cs typeface="Tahoma" panose="020B0604030504040204" pitchFamily="34" charset="0"/>
              </a:rPr>
              <a:t>Đáp án nào là </a:t>
            </a:r>
            <a:r>
              <a:rPr lang="vi-VN" sz="2200" b="1">
                <a:solidFill>
                  <a:prstClr val="black"/>
                </a:solidFill>
                <a:latin typeface="Cambria" panose="02040503050406030204" pitchFamily="18" charset="0"/>
                <a:cs typeface="Tahoma" panose="020B0604030504040204" pitchFamily="34" charset="0"/>
              </a:rPr>
              <a:t>đúng</a:t>
            </a:r>
            <a:r>
              <a:rPr lang="vi-VN" sz="2200">
                <a:solidFill>
                  <a:prstClr val="black"/>
                </a:solidFill>
                <a:latin typeface="Cambria" panose="02040503050406030204" pitchFamily="18" charset="0"/>
                <a:cs typeface="Tahoma" panose="020B0604030504040204" pitchFamily="34" charset="0"/>
              </a:rPr>
              <a:t> khi nói về quan hệ về hướng giữa véctơ cường độ điện trường và lực điện trường:</a:t>
            </a:r>
          </a:p>
        </p:txBody>
      </p:sp>
      <mc:AlternateContent xmlns:mc="http://schemas.openxmlformats.org/markup-compatibility/2006">
        <mc:Choice xmlns:a14="http://schemas.microsoft.com/office/drawing/2010/main" Requires="a14">
          <p:sp>
            <p:nvSpPr>
              <p:cNvPr id="9" name="1" descr="n185 Fb Thu Huong Pham"/>
              <p:cNvSpPr/>
              <p:nvPr/>
            </p:nvSpPr>
            <p:spPr>
              <a:xfrm>
                <a:off x="106679"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14:m>
                  <m:oMath xmlns:m="http://schemas.openxmlformats.org/officeDocument/2006/math">
                    <m:acc>
                      <m:accPr>
                        <m:chr m:val="⃗"/>
                        <m:ctrlPr>
                          <a:rPr kumimoji="0" lang="en-US" sz="2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ahoma" panose="020B0604030504040204" pitchFamily="34" charset="0"/>
                          </a:rPr>
                        </m:ctrlPr>
                      </m:accPr>
                      <m:e>
                        <m:r>
                          <a:rPr kumimoji="0" lang="en-US" sz="2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dương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p:sp>
            <p:nvSpPr>
              <p:cNvPr id="9" name="1" descr="n185 Fb Thu Huong Pham"/>
              <p:cNvSpPr>
                <a:spLocks noRot="1" noChangeAspect="1" noMove="1" noResize="1" noEditPoints="1" noAdjustHandles="1" noChangeArrowheads="1" noChangeShapeType="1" noTextEdit="1"/>
              </p:cNvSpPr>
              <p:nvPr/>
            </p:nvSpPr>
            <p:spPr>
              <a:xfrm>
                <a:off x="106679" y="4759160"/>
                <a:ext cx="5693639" cy="975438"/>
              </a:xfrm>
              <a:prstGeom prst="rect">
                <a:avLst/>
              </a:prstGeom>
              <a:blipFill>
                <a:blip r:embed="rId11"/>
                <a:stretch>
                  <a:fillRect l="-857" r="-964" b="-312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p:sp>
            <p:nvSpPr>
              <p:cNvPr id="10" name="3" descr="n185 Fb Thu Huong Pham"/>
              <p:cNvSpPr>
                <a:spLocks noRot="1" noChangeAspect="1" noMove="1" noResize="1" noEditPoints="1" noAdjustHandles="1" noChangeArrowheads="1" noChangeShapeType="1" noTextEdit="1"/>
              </p:cNvSpPr>
              <p:nvPr/>
            </p:nvSpPr>
            <p:spPr>
              <a:xfrm>
                <a:off x="106678" y="5884597"/>
                <a:ext cx="5693639" cy="890674"/>
              </a:xfrm>
              <a:prstGeom prst="rect">
                <a:avLst/>
              </a:prstGeom>
              <a:blipFill>
                <a:blip r:embed="rId12"/>
                <a:stretch>
                  <a:fillRect b="-8904"/>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2" descr="n185 Fb Thu Huong Pham"/>
              <p:cNvSpPr/>
              <p:nvPr/>
            </p:nvSpPr>
            <p:spPr>
              <a:xfrm>
                <a:off x="6391680" y="4759160"/>
                <a:ext cx="5693639" cy="9754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ngược chiều với lực tác dụng lên điện tích thử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p:sp>
            <p:nvSpPr>
              <p:cNvPr id="11" name="2" descr="n185 Fb Thu Huong Pham"/>
              <p:cNvSpPr>
                <a:spLocks noRot="1" noChangeAspect="1" noMove="1" noResize="1" noEditPoints="1" noAdjustHandles="1" noChangeArrowheads="1" noChangeShapeType="1" noTextEdit="1"/>
              </p:cNvSpPr>
              <p:nvPr/>
            </p:nvSpPr>
            <p:spPr>
              <a:xfrm>
                <a:off x="6391680" y="4759160"/>
                <a:ext cx="5693639" cy="975438"/>
              </a:xfrm>
              <a:prstGeom prst="rect">
                <a:avLst/>
              </a:prstGeom>
              <a:blipFill>
                <a:blip r:embed="rId13"/>
                <a:stretch>
                  <a:fillRect t="-8750" r="-322" b="-2062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14:m>
                  <m:oMath xmlns:m="http://schemas.openxmlformats.org/officeDocument/2006/math">
                    <m:acc>
                      <m:accPr>
                        <m:chr m:val="⃗"/>
                        <m:ctrlPr>
                          <a:rPr lang="en-US" sz="2200" i="1">
                            <a:solidFill>
                              <a:prstClr val="white"/>
                            </a:solidFill>
                            <a:latin typeface="Cambria Math" panose="02040503050406030204" pitchFamily="18" charset="0"/>
                            <a:cs typeface="Tahoma" panose="020B0604030504040204" pitchFamily="34" charset="0"/>
                          </a:rPr>
                        </m:ctrlPr>
                      </m:accPr>
                      <m:e>
                        <m:r>
                          <a:rPr lang="en-US" sz="2200" i="1">
                            <a:solidFill>
                              <a:prstClr val="white"/>
                            </a:solidFill>
                            <a:latin typeface="Cambria Math" panose="02040503050406030204" pitchFamily="18" charset="0"/>
                            <a:cs typeface="Tahoma" panose="020B0604030504040204" pitchFamily="34" charset="0"/>
                          </a:rPr>
                          <m:t>𝐸</m:t>
                        </m:r>
                      </m:e>
                    </m:acc>
                  </m:oMath>
                </a14:m>
                <a:r>
                  <a:rPr lang="en-US" sz="2200">
                    <a:solidFill>
                      <a:prstClr val="white"/>
                    </a:solidFill>
                    <a:latin typeface="Cambria" panose="02040503050406030204" pitchFamily="18" charset="0"/>
                    <a:cs typeface="Tahoma" panose="020B0604030504040204" pitchFamily="34" charset="0"/>
                  </a:rPr>
                  <a:t> </a:t>
                </a:r>
                <a:r>
                  <a:rPr lang="vi-VN" sz="2200">
                    <a:solidFill>
                      <a:prstClr val="white"/>
                    </a:solidFill>
                    <a:latin typeface="Cambria" panose="02040503050406030204" pitchFamily="18" charset="0"/>
                    <a:cs typeface="Tahoma" panose="020B0604030504040204" pitchFamily="34" charset="0"/>
                  </a:rPr>
                  <a:t>cùng phương chiều với lực tác dụng lên điện tích thử âm đặt trong điện trường đó</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mc:Choice>
        <mc:Fallback>
          <p:sp>
            <p:nvSpPr>
              <p:cNvPr id="12" name="4" descr="n185 Fb Thu Huong Pham"/>
              <p:cNvSpPr>
                <a:spLocks noRot="1" noChangeAspect="1" noMove="1" noResize="1" noEditPoints="1" noAdjustHandles="1" noChangeArrowheads="1" noChangeShapeType="1" noTextEdit="1"/>
              </p:cNvSpPr>
              <p:nvPr/>
            </p:nvSpPr>
            <p:spPr>
              <a:xfrm>
                <a:off x="6391679" y="5861774"/>
                <a:ext cx="5693639" cy="890674"/>
              </a:xfrm>
              <a:prstGeom prst="rect">
                <a:avLst/>
              </a:prstGeom>
              <a:blipFill>
                <a:blip r:embed="rId14"/>
                <a:stretch>
                  <a:fillRect b="-8219"/>
                </a:stretch>
              </a:blipFill>
              <a:ln>
                <a:noFill/>
              </a:ln>
            </p:spPr>
            <p:txBody>
              <a:bodyPr/>
              <a:lstStyle/>
              <a:p>
                <a:r>
                  <a:rPr lang="en-US">
                    <a:noFill/>
                  </a:rPr>
                  <a:t> </a:t>
                </a:r>
              </a:p>
            </p:txBody>
          </p:sp>
        </mc:Fallback>
      </mc:AlternateContent>
      <p:pic>
        <p:nvPicPr>
          <p:cNvPr id="13" name="Picture 12" descr="n185 Fb Thu Huong Pham"/>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7445" y="55575"/>
            <a:ext cx="2889754" cy="1414395"/>
          </a:xfrm>
          <a:prstGeom prst="rect">
            <a:avLst/>
          </a:prstGeom>
        </p:spPr>
      </p:pic>
    </p:spTree>
    <p:extLst>
      <p:ext uri="{BB962C8B-B14F-4D97-AF65-F5344CB8AC3E}">
        <p14:creationId xmlns:p14="http://schemas.microsoft.com/office/powerpoint/2010/main" val="30742869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5010" y="1049310"/>
            <a:ext cx="1261981" cy="1676545"/>
          </a:xfrm>
          <a:prstGeom prst="rect">
            <a:avLst/>
          </a:prstGeom>
        </p:spPr>
      </p:pic>
      <p:pic>
        <p:nvPicPr>
          <p:cNvPr id="5" name="thang"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3811" y="762773"/>
            <a:ext cx="1261981" cy="1963082"/>
          </a:xfrm>
          <a:prstGeom prst="rect">
            <a:avLst/>
          </a:prstGeom>
        </p:spPr>
      </p:pic>
      <p:pic>
        <p:nvPicPr>
          <p:cNvPr id="6" name="thua"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9492" y="1203652"/>
            <a:ext cx="780356" cy="1414395"/>
          </a:xfrm>
          <a:prstGeom prst="rect">
            <a:avLst/>
          </a:prstGeom>
        </p:spPr>
      </p:pic>
      <p:pic>
        <p:nvPicPr>
          <p:cNvPr id="7" name="bong" descr="n185 Fb Thu Huong Pha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318" y="3446826"/>
            <a:ext cx="591363" cy="591363"/>
          </a:xfrm>
          <a:prstGeom prst="rect">
            <a:avLst/>
          </a:prstGeom>
        </p:spPr>
      </p:pic>
      <p:sp>
        <p:nvSpPr>
          <p:cNvPr id="8" name="cauhoi" descr="n185 Fb Thu Huong Pham"/>
          <p:cNvSpPr/>
          <p:nvPr/>
        </p:nvSpPr>
        <p:spPr>
          <a:xfrm>
            <a:off x="106679" y="3720661"/>
            <a:ext cx="11978640" cy="10384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Đại lượng nào dưới đây </a:t>
            </a:r>
            <a:r>
              <a:rPr kumimoji="0" lang="vi-VN" sz="2200" b="1"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không liên quan </a:t>
            </a:r>
            <a:r>
              <a:rPr kumimoji="0" lang="vi-VN" sz="2200" b="0" i="0" u="none" strike="noStrike" kern="1200" cap="none" spc="0" normalizeH="0" baseline="0" noProof="0">
                <a:ln>
                  <a:noFill/>
                </a:ln>
                <a:solidFill>
                  <a:prstClr val="black"/>
                </a:solidFill>
                <a:effectLst/>
                <a:uLnTx/>
                <a:uFillTx/>
                <a:latin typeface="Cambria" panose="02040503050406030204" pitchFamily="18" charset="0"/>
                <a:ea typeface="+mn-ea"/>
                <a:cs typeface="Tahoma" panose="020B0604030504040204" pitchFamily="34" charset="0"/>
              </a:rPr>
              <a:t>đến cường độ điện trường của một điện tích điểm Q tại một điểm?</a:t>
            </a:r>
          </a:p>
        </p:txBody>
      </p:sp>
      <p:sp>
        <p:nvSpPr>
          <p:cNvPr id="9" name="1" descr="n185 Fb Thu Huong Pham"/>
          <p:cNvSpPr/>
          <p:nvPr/>
        </p:nvSpPr>
        <p:spPr>
          <a:xfrm>
            <a:off x="106679"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A. </a:t>
            </a:r>
            <a:r>
              <a:rPr lang="en-US" sz="2200">
                <a:solidFill>
                  <a:prstClr val="white"/>
                </a:solidFill>
                <a:latin typeface="Cambria" panose="02040503050406030204" pitchFamily="18" charset="0"/>
                <a:cs typeface="Tahoma" panose="020B0604030504040204" pitchFamily="34" charset="0"/>
              </a:rPr>
              <a:t>Điện tích Q.</a:t>
            </a:r>
          </a:p>
        </p:txBody>
      </p:sp>
      <p:sp>
        <p:nvSpPr>
          <p:cNvPr id="10" name="3" descr="n185 Fb Thu Huong Pham"/>
          <p:cNvSpPr/>
          <p:nvPr/>
        </p:nvSpPr>
        <p:spPr>
          <a:xfrm>
            <a:off x="106678" y="5884597"/>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C. </a:t>
            </a:r>
            <a:r>
              <a:rPr lang="en-US" sz="2200">
                <a:solidFill>
                  <a:prstClr val="white"/>
                </a:solidFill>
                <a:latin typeface="Cambria" panose="02040503050406030204" pitchFamily="18" charset="0"/>
                <a:cs typeface="Tahoma" panose="020B0604030504040204" pitchFamily="34" charset="0"/>
              </a:rPr>
              <a:t>Khoảng cách r từ Q đến q</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1" name="2" descr="n185 Fb Thu Huong Pham"/>
          <p:cNvSpPr/>
          <p:nvPr/>
        </p:nvSpPr>
        <p:spPr>
          <a:xfrm>
            <a:off x="6391680" y="484392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B. </a:t>
            </a:r>
            <a:r>
              <a:rPr lang="en-US" sz="2200">
                <a:solidFill>
                  <a:prstClr val="white"/>
                </a:solidFill>
                <a:latin typeface="Cambria" panose="02040503050406030204" pitchFamily="18" charset="0"/>
                <a:cs typeface="Tahoma" panose="020B0604030504040204" pitchFamily="34" charset="0"/>
              </a:rPr>
              <a:t>Điện tích thử q</a:t>
            </a:r>
            <a:endPar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endParaRPr>
          </a:p>
        </p:txBody>
      </p:sp>
      <p:sp>
        <p:nvSpPr>
          <p:cNvPr id="12" name="4" descr="n185 Fb Thu Huong Pham"/>
          <p:cNvSpPr/>
          <p:nvPr/>
        </p:nvSpPr>
        <p:spPr>
          <a:xfrm>
            <a:off x="6391679" y="5861774"/>
            <a:ext cx="5693639" cy="890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kumimoji="0" lang="en-US" sz="2200" b="0" i="0" u="none" strike="noStrike" kern="1200" cap="none" spc="0" normalizeH="0" baseline="0" noProof="0">
                <a:ln>
                  <a:noFill/>
                </a:ln>
                <a:solidFill>
                  <a:prstClr val="white"/>
                </a:solidFill>
                <a:effectLst/>
                <a:uLnTx/>
                <a:uFillTx/>
                <a:latin typeface="Cambria" panose="02040503050406030204" pitchFamily="18" charset="0"/>
                <a:ea typeface="+mn-ea"/>
                <a:cs typeface="Tahoma" panose="020B0604030504040204" pitchFamily="34" charset="0"/>
              </a:rPr>
              <a:t>D. </a:t>
            </a:r>
            <a:r>
              <a:rPr lang="vi-VN" sz="2200">
                <a:solidFill>
                  <a:prstClr val="white"/>
                </a:solidFill>
                <a:latin typeface="Cambria" panose="02040503050406030204" pitchFamily="18" charset="0"/>
                <a:cs typeface="Tahoma" panose="020B0604030504040204" pitchFamily="34" charset="0"/>
              </a:rPr>
              <a:t>Hằng số điện môi của môi trường</a:t>
            </a:r>
          </a:p>
        </p:txBody>
      </p:sp>
      <p:pic>
        <p:nvPicPr>
          <p:cNvPr id="13" name="Picture 12"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8945" y="13194"/>
            <a:ext cx="2889754" cy="1414395"/>
          </a:xfrm>
          <a:prstGeom prst="rect">
            <a:avLst/>
          </a:prstGeom>
        </p:spPr>
      </p:pic>
    </p:spTree>
    <p:extLst>
      <p:ext uri="{BB962C8B-B14F-4D97-AF65-F5344CB8AC3E}">
        <p14:creationId xmlns:p14="http://schemas.microsoft.com/office/powerpoint/2010/main" val="2601356069"/>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2"/>
          <a:srcRect b="11019"/>
          <a:stretch/>
        </p:blipFill>
        <p:spPr>
          <a:xfrm>
            <a:off x="7123126" y="4478780"/>
            <a:ext cx="5068874" cy="2379220"/>
          </a:xfrm>
          <a:prstGeom prst="rect">
            <a:avLst/>
          </a:prstGeom>
        </p:spPr>
      </p:pic>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77576" y="1371601"/>
            <a:ext cx="11333423" cy="310717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4</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1: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Hai điện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1</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6.10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2</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-2.10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 đặt tại hai điểm A,B cách nhau 3cm. Hãy tìm điểm mà cường độ điện trường tổng hợp tại đó bằng không.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2: </a:t>
            </a:r>
            <a:r>
              <a:rPr kumimoji="0" lang="en-US"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ho tam giác ABC vuông tạ A có AB</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3cm, AC</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4cm. Tại điểm B ta đặt điện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1</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-4,5.10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lang="en-US" altLang="en-US" sz="2600">
                <a:solidFill>
                  <a:prstClr val="black"/>
                </a:solidFill>
                <a:latin typeface="Cambria" panose="02040503050406030204" pitchFamily="18" charset="0"/>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tại C đặt điênh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2</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2.10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p>
          <a:p>
            <a:pPr marR="0" lvl="0" indent="225425" algn="just" defTabSz="914400" rtl="0" eaLnBrk="0" fontAlgn="base" latinLnBrk="0" hangingPunct="0">
              <a:lnSpc>
                <a:spcPct val="100000"/>
              </a:lnSpc>
              <a:spcBef>
                <a:spcPct val="0"/>
              </a:spcBef>
              <a:spcAft>
                <a:spcPct val="0"/>
              </a:spcAft>
              <a:buClrTx/>
              <a:buSzTx/>
              <a:buFontTx/>
              <a:buNone/>
              <a:tabLst/>
              <a:defRPr/>
            </a:pPr>
            <a:r>
              <a:rPr lang="en-US" altLang="en-US" sz="2600" b="1">
                <a:solidFill>
                  <a:prstClr val="black"/>
                </a:solidFill>
                <a:latin typeface="Cambria" panose="02040503050406030204" pitchFamily="18" charset="0"/>
                <a:cs typeface="Times New Roman" panose="02020603050405020304" pitchFamily="18" charset="0"/>
              </a:rPr>
              <a:t>a.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Tính độ lớn cường độ điện trường do mỗi điện tích gây ra tại A.</a:t>
            </a:r>
          </a:p>
          <a:p>
            <a:pPr marR="0" lvl="0" indent="225425"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b.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Tính cường độ điện trường tổng hợp tại A.</a:t>
            </a:r>
          </a:p>
        </p:txBody>
      </p:sp>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2275420" y="268993"/>
            <a:ext cx="7641160" cy="797807"/>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VẬN DỤNG</a:t>
            </a:r>
            <a:endPar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63194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29288" y="228600"/>
            <a:ext cx="11333423" cy="1371599"/>
          </a:xfrm>
          <a:prstGeom prst="rect">
            <a:avLst/>
          </a:prstGeom>
          <a:solidFill>
            <a:schemeClr val="accent2">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1: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Hai điện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1</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6.10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2</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-2.10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 đặt tại hai điểm A,B cách nhau 3cm. Hãy tìm điểm mà cường độ điện trường tổng hợp tại đó bằng không.</a:t>
            </a:r>
          </a:p>
        </p:txBody>
      </p:sp>
      <p:sp>
        <p:nvSpPr>
          <p:cNvPr id="3" name="Rectangle 2" descr="n185 Fb Thu Huong Pham">
            <a:extLst>
              <a:ext uri="{FF2B5EF4-FFF2-40B4-BE49-F238E27FC236}">
                <a16:creationId xmlns:a16="http://schemas.microsoft.com/office/drawing/2014/main" id="{850117EE-9B79-5C2A-1426-95BAF9AC1C80}"/>
              </a:ext>
            </a:extLst>
          </p:cNvPr>
          <p:cNvSpPr>
            <a:spLocks noChangeArrowheads="1"/>
          </p:cNvSpPr>
          <p:nvPr/>
        </p:nvSpPr>
        <p:spPr bwMode="auto">
          <a:xfrm>
            <a:off x="429288" y="1777206"/>
            <a:ext cx="113334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a:solidFill>
                  <a:srgbClr val="000000"/>
                </a:solidFill>
                <a:latin typeface="Cambria" panose="02040503050406030204" pitchFamily="18" charset="0"/>
                <a:cs typeface="Times New Roman" panose="02020603050405020304" pitchFamily="18" charset="0"/>
              </a:rPr>
              <a:t>Gọi điểm cần tìm là C mà tại đó cường độ điện trường tổng hợp bằng không. Theo đề bài ta có:</a:t>
            </a:r>
            <a:endParaRPr lang="en-US" altLang="en-US" sz="2800">
              <a:solidFill>
                <a:srgbClr val="003300"/>
              </a:solidFill>
              <a:latin typeface="Cambria" panose="02040503050406030204" pitchFamily="18" charset="0"/>
              <a:cs typeface="Times New Roman" panose="02020603050405020304" pitchFamily="18" charset="0"/>
            </a:endParaRPr>
          </a:p>
        </p:txBody>
      </p:sp>
      <p:graphicFrame>
        <p:nvGraphicFramePr>
          <p:cNvPr id="8" name="Object 6" descr="n185 Fb Thu Huong Pham">
            <a:extLst>
              <a:ext uri="{FF2B5EF4-FFF2-40B4-BE49-F238E27FC236}">
                <a16:creationId xmlns:a16="http://schemas.microsoft.com/office/drawing/2014/main" id="{6D72A32A-89A6-EE39-8B14-894319089B85}"/>
              </a:ext>
            </a:extLst>
          </p:cNvPr>
          <p:cNvGraphicFramePr>
            <a:graphicFrameLocks noChangeAspect="1"/>
          </p:cNvGraphicFramePr>
          <p:nvPr>
            <p:extLst>
              <p:ext uri="{D42A27DB-BD31-4B8C-83A1-F6EECF244321}">
                <p14:modId xmlns:p14="http://schemas.microsoft.com/office/powerpoint/2010/main" val="84434112"/>
              </p:ext>
            </p:extLst>
          </p:nvPr>
        </p:nvGraphicFramePr>
        <p:xfrm>
          <a:off x="4351158" y="2222607"/>
          <a:ext cx="2028162" cy="554695"/>
        </p:xfrm>
        <a:graphic>
          <a:graphicData uri="http://schemas.openxmlformats.org/presentationml/2006/ole">
            <mc:AlternateContent xmlns:mc="http://schemas.openxmlformats.org/markup-compatibility/2006">
              <mc:Choice xmlns:v="urn:schemas-microsoft-com:vml" Requires="v">
                <p:oleObj name="Equation" r:id="rId2" imgW="1008858" imgH="275976" progId="Equation.DSMT4">
                  <p:embed/>
                </p:oleObj>
              </mc:Choice>
              <mc:Fallback>
                <p:oleObj name="Equation" r:id="rId2" imgW="1008858" imgH="275976" progId="Equation.DSMT4">
                  <p:embed/>
                  <p:pic>
                    <p:nvPicPr>
                      <p:cNvPr id="45063" name="Object 6">
                        <a:extLst>
                          <a:ext uri="{FF2B5EF4-FFF2-40B4-BE49-F238E27FC236}">
                            <a16:creationId xmlns:a16="http://schemas.microsoft.com/office/drawing/2014/main" id="{920E74FD-FB3C-22DD-F457-B47ED18F3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158" y="2222607"/>
                        <a:ext cx="2028162" cy="554695"/>
                      </a:xfrm>
                      <a:prstGeom prst="rect">
                        <a:avLst/>
                      </a:prstGeom>
                      <a:noFill/>
                      <a:ln>
                        <a:noFill/>
                      </a:ln>
                    </p:spPr>
                  </p:pic>
                </p:oleObj>
              </mc:Fallback>
            </mc:AlternateContent>
          </a:graphicData>
        </a:graphic>
      </p:graphicFrame>
      <p:graphicFrame>
        <p:nvGraphicFramePr>
          <p:cNvPr id="9" name="Object 7" descr="n185 Fb Thu Huong Pham">
            <a:extLst>
              <a:ext uri="{FF2B5EF4-FFF2-40B4-BE49-F238E27FC236}">
                <a16:creationId xmlns:a16="http://schemas.microsoft.com/office/drawing/2014/main" id="{D1BB4493-162B-5B89-9024-356346FBC569}"/>
              </a:ext>
            </a:extLst>
          </p:cNvPr>
          <p:cNvGraphicFramePr>
            <a:graphicFrameLocks noChangeAspect="1"/>
          </p:cNvGraphicFramePr>
          <p:nvPr>
            <p:extLst>
              <p:ext uri="{D42A27DB-BD31-4B8C-83A1-F6EECF244321}">
                <p14:modId xmlns:p14="http://schemas.microsoft.com/office/powerpoint/2010/main" val="51800859"/>
              </p:ext>
            </p:extLst>
          </p:nvPr>
        </p:nvGraphicFramePr>
        <p:xfrm>
          <a:off x="3971074" y="2849282"/>
          <a:ext cx="1408304" cy="1009159"/>
        </p:xfrm>
        <a:graphic>
          <a:graphicData uri="http://schemas.openxmlformats.org/presentationml/2006/ole">
            <mc:AlternateContent xmlns:mc="http://schemas.openxmlformats.org/markup-compatibility/2006">
              <mc:Choice xmlns:v="urn:schemas-microsoft-com:vml" Requires="v">
                <p:oleObj name="Equation" r:id="rId4" imgW="637684" imgH="456962" progId="Equation.DSMT4">
                  <p:embed/>
                </p:oleObj>
              </mc:Choice>
              <mc:Fallback>
                <p:oleObj name="Equation" r:id="rId4" imgW="637684" imgH="456962" progId="Equation.DSMT4">
                  <p:embed/>
                  <p:pic>
                    <p:nvPicPr>
                      <p:cNvPr id="45064" name="Object 7">
                        <a:extLst>
                          <a:ext uri="{FF2B5EF4-FFF2-40B4-BE49-F238E27FC236}">
                            <a16:creationId xmlns:a16="http://schemas.microsoft.com/office/drawing/2014/main" id="{DA0E69E6-546D-B017-AA37-2654446562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074" y="2849282"/>
                        <a:ext cx="1408304" cy="1009159"/>
                      </a:xfrm>
                      <a:prstGeom prst="rect">
                        <a:avLst/>
                      </a:prstGeom>
                      <a:noFill/>
                      <a:ln>
                        <a:noFill/>
                      </a:ln>
                    </p:spPr>
                  </p:pic>
                </p:oleObj>
              </mc:Fallback>
            </mc:AlternateContent>
          </a:graphicData>
        </a:graphic>
      </p:graphicFrame>
      <p:sp>
        <p:nvSpPr>
          <p:cNvPr id="10" name="TextBox 11" descr="n185 Fb Thu Huong Pham">
            <a:extLst>
              <a:ext uri="{FF2B5EF4-FFF2-40B4-BE49-F238E27FC236}">
                <a16:creationId xmlns:a16="http://schemas.microsoft.com/office/drawing/2014/main" id="{0FB34D3F-3C95-B253-AD52-9C8BA2455BD4}"/>
              </a:ext>
            </a:extLst>
          </p:cNvPr>
          <p:cNvSpPr txBox="1">
            <a:spLocks noChangeArrowheads="1"/>
          </p:cNvSpPr>
          <p:nvPr/>
        </p:nvSpPr>
        <p:spPr bwMode="auto">
          <a:xfrm>
            <a:off x="2874039" y="3074988"/>
            <a:ext cx="121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Cambria" panose="02040503050406030204" pitchFamily="18" charset="0"/>
                <a:cs typeface="Times New Roman" panose="02020603050405020304" pitchFamily="18" charset="0"/>
              </a:rPr>
              <a:t>Suy ra</a:t>
            </a:r>
          </a:p>
        </p:txBody>
      </p:sp>
      <p:sp>
        <p:nvSpPr>
          <p:cNvPr id="11" name="Rectangle 2" descr="n185 Fb Thu Huong Pham">
            <a:extLst>
              <a:ext uri="{FF2B5EF4-FFF2-40B4-BE49-F238E27FC236}">
                <a16:creationId xmlns:a16="http://schemas.microsoft.com/office/drawing/2014/main" id="{0097AF61-A6A7-9A34-A715-A18847666C16}"/>
              </a:ext>
            </a:extLst>
          </p:cNvPr>
          <p:cNvSpPr>
            <a:spLocks noChangeArrowheads="1"/>
          </p:cNvSpPr>
          <p:nvPr/>
        </p:nvSpPr>
        <p:spPr bwMode="auto">
          <a:xfrm>
            <a:off x="429288" y="3870653"/>
            <a:ext cx="32447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Cambria" panose="02040503050406030204" pitchFamily="18" charset="0"/>
                <a:cs typeface="Times New Roman" panose="02020603050405020304" pitchFamily="18" charset="0"/>
              </a:rPr>
              <a:t>Do Q</a:t>
            </a:r>
            <a:r>
              <a:rPr lang="en-US" altLang="en-US" sz="2800" baseline="-25000">
                <a:latin typeface="Cambria" panose="02040503050406030204" pitchFamily="18" charset="0"/>
                <a:cs typeface="Times New Roman" panose="02020603050405020304" pitchFamily="18" charset="0"/>
              </a:rPr>
              <a:t>1</a:t>
            </a:r>
            <a:r>
              <a:rPr lang="en-US" altLang="en-US" sz="2800">
                <a:latin typeface="Cambria" panose="02040503050406030204" pitchFamily="18" charset="0"/>
                <a:cs typeface="Times New Roman" panose="02020603050405020304" pitchFamily="18" charset="0"/>
              </a:rPr>
              <a:t> &gt; 0, Q</a:t>
            </a:r>
            <a:r>
              <a:rPr lang="en-US" altLang="en-US" sz="2800" baseline="-25000">
                <a:latin typeface="Cambria" panose="02040503050406030204" pitchFamily="18" charset="0"/>
                <a:cs typeface="Times New Roman" panose="02020603050405020304" pitchFamily="18" charset="0"/>
              </a:rPr>
              <a:t>2</a:t>
            </a:r>
            <a:r>
              <a:rPr lang="en-US" altLang="en-US" sz="2800">
                <a:latin typeface="Cambria" panose="02040503050406030204" pitchFamily="18" charset="0"/>
                <a:cs typeface="Times New Roman" panose="02020603050405020304" pitchFamily="18" charset="0"/>
              </a:rPr>
              <a:t> &lt; 0 và </a:t>
            </a:r>
          </a:p>
        </p:txBody>
      </p:sp>
      <p:graphicFrame>
        <p:nvGraphicFramePr>
          <p:cNvPr id="12" name="Object 10" descr="n185 Fb Thu Huong Pham">
            <a:extLst>
              <a:ext uri="{FF2B5EF4-FFF2-40B4-BE49-F238E27FC236}">
                <a16:creationId xmlns:a16="http://schemas.microsoft.com/office/drawing/2014/main" id="{2FC11881-0EE4-5A89-D039-F76CFFAC0937}"/>
              </a:ext>
            </a:extLst>
          </p:cNvPr>
          <p:cNvGraphicFramePr>
            <a:graphicFrameLocks noChangeAspect="1"/>
          </p:cNvGraphicFramePr>
          <p:nvPr>
            <p:extLst>
              <p:ext uri="{D42A27DB-BD31-4B8C-83A1-F6EECF244321}">
                <p14:modId xmlns:p14="http://schemas.microsoft.com/office/powerpoint/2010/main" val="1324292658"/>
              </p:ext>
            </p:extLst>
          </p:nvPr>
        </p:nvGraphicFramePr>
        <p:xfrm>
          <a:off x="3514754" y="3917641"/>
          <a:ext cx="1408304" cy="573049"/>
        </p:xfrm>
        <a:graphic>
          <a:graphicData uri="http://schemas.openxmlformats.org/presentationml/2006/ole">
            <mc:AlternateContent xmlns:mc="http://schemas.openxmlformats.org/markup-compatibility/2006">
              <mc:Choice xmlns:v="urn:schemas-microsoft-com:vml" Requires="v">
                <p:oleObj name="Equation" r:id="rId6" imgW="571320" imgH="228600" progId="Equation.DSMT4">
                  <p:embed/>
                </p:oleObj>
              </mc:Choice>
              <mc:Fallback>
                <p:oleObj name="Equation" r:id="rId6" imgW="571320" imgH="228600" progId="Equation.DSMT4">
                  <p:embed/>
                  <p:pic>
                    <p:nvPicPr>
                      <p:cNvPr id="45067" name="Object 10">
                        <a:extLst>
                          <a:ext uri="{FF2B5EF4-FFF2-40B4-BE49-F238E27FC236}">
                            <a16:creationId xmlns:a16="http://schemas.microsoft.com/office/drawing/2014/main" id="{AA105123-42B4-E6EA-6454-31AA8D33A6B1}"/>
                          </a:ext>
                        </a:extLst>
                      </p:cNvPr>
                      <p:cNvPicPr>
                        <a:picLocks noChangeAspect="1" noChangeArrowheads="1"/>
                      </p:cNvPicPr>
                      <p:nvPr/>
                    </p:nvPicPr>
                    <p:blipFill>
                      <a:blip r:embed="rId7"/>
                      <a:srcRect/>
                      <a:stretch>
                        <a:fillRect/>
                      </a:stretch>
                    </p:blipFill>
                    <p:spPr bwMode="auto">
                      <a:xfrm>
                        <a:off x="3514754" y="3917641"/>
                        <a:ext cx="1408304" cy="573049"/>
                      </a:xfrm>
                      <a:prstGeom prst="rect">
                        <a:avLst/>
                      </a:prstGeom>
                      <a:noFill/>
                      <a:ln>
                        <a:noFill/>
                      </a:ln>
                    </p:spPr>
                  </p:pic>
                </p:oleObj>
              </mc:Fallback>
            </mc:AlternateContent>
          </a:graphicData>
        </a:graphic>
      </p:graphicFrame>
      <p:sp>
        <p:nvSpPr>
          <p:cNvPr id="13" name="Rectangle 3" descr="n185 Fb Thu Huong Pham">
            <a:extLst>
              <a:ext uri="{FF2B5EF4-FFF2-40B4-BE49-F238E27FC236}">
                <a16:creationId xmlns:a16="http://schemas.microsoft.com/office/drawing/2014/main" id="{F0F0FF82-8DB9-0A96-605C-354FB994A7B0}"/>
              </a:ext>
            </a:extLst>
          </p:cNvPr>
          <p:cNvSpPr>
            <a:spLocks noChangeArrowheads="1"/>
          </p:cNvSpPr>
          <p:nvPr/>
        </p:nvSpPr>
        <p:spPr bwMode="auto">
          <a:xfrm>
            <a:off x="4800600" y="3899694"/>
            <a:ext cx="5638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Cambria" panose="02040503050406030204" pitchFamily="18" charset="0"/>
                <a:cs typeface="Times New Roman" panose="02020603050405020304" pitchFamily="18" charset="0"/>
              </a:rPr>
              <a:t> nên C phải thuộc đường thẳng AB và nằm ngoài phía A, B. C gần B hơn.</a:t>
            </a:r>
          </a:p>
        </p:txBody>
      </p:sp>
      <p:sp>
        <p:nvSpPr>
          <p:cNvPr id="14" name="Rectangle 15" descr="n185 Fb Thu Huong Pham">
            <a:extLst>
              <a:ext uri="{FF2B5EF4-FFF2-40B4-BE49-F238E27FC236}">
                <a16:creationId xmlns:a16="http://schemas.microsoft.com/office/drawing/2014/main" id="{BD09EA41-516C-19D6-C491-1FDDE0E86F82}"/>
              </a:ext>
            </a:extLst>
          </p:cNvPr>
          <p:cNvSpPr>
            <a:spLocks noChangeArrowheads="1"/>
          </p:cNvSpPr>
          <p:nvPr/>
        </p:nvSpPr>
        <p:spPr bwMode="auto">
          <a:xfrm>
            <a:off x="429288" y="5115580"/>
            <a:ext cx="3030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Cambria" panose="02040503050406030204" pitchFamily="18" charset="0"/>
                <a:cs typeface="Times New Roman" panose="02020603050405020304" pitchFamily="18" charset="0"/>
              </a:rPr>
              <a:t>Gọi AC = r</a:t>
            </a:r>
            <a:r>
              <a:rPr lang="en-US" altLang="en-US" sz="2800" baseline="-25000">
                <a:latin typeface="Cambria" panose="02040503050406030204" pitchFamily="18" charset="0"/>
                <a:cs typeface="Times New Roman" panose="02020603050405020304" pitchFamily="18" charset="0"/>
              </a:rPr>
              <a:t>1</a:t>
            </a:r>
            <a:r>
              <a:rPr lang="en-US" altLang="en-US" sz="2800">
                <a:latin typeface="Cambria" panose="02040503050406030204" pitchFamily="18" charset="0"/>
                <a:cs typeface="Times New Roman" panose="02020603050405020304" pitchFamily="18" charset="0"/>
              </a:rPr>
              <a:t>, BC = r</a:t>
            </a:r>
            <a:r>
              <a:rPr lang="en-US" altLang="en-US" sz="2800" baseline="-25000">
                <a:latin typeface="Cambria" panose="02040503050406030204" pitchFamily="18" charset="0"/>
                <a:cs typeface="Times New Roman" panose="02020603050405020304" pitchFamily="18" charset="0"/>
              </a:rPr>
              <a:t>2</a:t>
            </a:r>
            <a:endParaRPr lang="en-US" altLang="en-US" sz="2800">
              <a:latin typeface="Cambria" panose="02040503050406030204" pitchFamily="18" charset="0"/>
            </a:endParaRPr>
          </a:p>
        </p:txBody>
      </p:sp>
      <p:graphicFrame>
        <p:nvGraphicFramePr>
          <p:cNvPr id="15" name="Object 16" descr="n185 Fb Thu Huong Pham">
            <a:extLst>
              <a:ext uri="{FF2B5EF4-FFF2-40B4-BE49-F238E27FC236}">
                <a16:creationId xmlns:a16="http://schemas.microsoft.com/office/drawing/2014/main" id="{AD0E2ECD-C1CB-A80E-C80D-9731F05FAE80}"/>
              </a:ext>
            </a:extLst>
          </p:cNvPr>
          <p:cNvGraphicFramePr>
            <a:graphicFrameLocks noChangeAspect="1"/>
          </p:cNvGraphicFramePr>
          <p:nvPr>
            <p:extLst>
              <p:ext uri="{D42A27DB-BD31-4B8C-83A1-F6EECF244321}">
                <p14:modId xmlns:p14="http://schemas.microsoft.com/office/powerpoint/2010/main" val="3793572360"/>
              </p:ext>
            </p:extLst>
          </p:nvPr>
        </p:nvGraphicFramePr>
        <p:xfrm>
          <a:off x="3839237" y="4950619"/>
          <a:ext cx="6219163" cy="1071563"/>
        </p:xfrm>
        <a:graphic>
          <a:graphicData uri="http://schemas.openxmlformats.org/presentationml/2006/ole">
            <mc:AlternateContent xmlns:mc="http://schemas.openxmlformats.org/markup-compatibility/2006">
              <mc:Choice xmlns:v="urn:schemas-microsoft-com:vml" Requires="v">
                <p:oleObj name="Equation" r:id="rId8" imgW="2645329" imgH="456962" progId="Equation.DSMT4">
                  <p:embed/>
                </p:oleObj>
              </mc:Choice>
              <mc:Fallback>
                <p:oleObj name="Equation" r:id="rId8" imgW="2645329" imgH="456962" progId="Equation.DSMT4">
                  <p:embed/>
                  <p:pic>
                    <p:nvPicPr>
                      <p:cNvPr id="45070" name="Object 16">
                        <a:extLst>
                          <a:ext uri="{FF2B5EF4-FFF2-40B4-BE49-F238E27FC236}">
                            <a16:creationId xmlns:a16="http://schemas.microsoft.com/office/drawing/2014/main" id="{2D0ACBF2-EFB5-8751-B010-B86F19E6E3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9237" y="4950619"/>
                        <a:ext cx="6219163" cy="1071563"/>
                      </a:xfrm>
                      <a:prstGeom prst="rect">
                        <a:avLst/>
                      </a:prstGeom>
                      <a:noFill/>
                      <a:ln>
                        <a:noFill/>
                      </a:ln>
                    </p:spPr>
                  </p:pic>
                </p:oleObj>
              </mc:Fallback>
            </mc:AlternateContent>
          </a:graphicData>
        </a:graphic>
      </p:graphicFrame>
      <p:sp>
        <p:nvSpPr>
          <p:cNvPr id="16" name="Rectangle 18" descr="n185 Fb Thu Huong Pham">
            <a:extLst>
              <a:ext uri="{FF2B5EF4-FFF2-40B4-BE49-F238E27FC236}">
                <a16:creationId xmlns:a16="http://schemas.microsoft.com/office/drawing/2014/main" id="{73F91935-5452-329D-94A8-F0D5A00C4B96}"/>
              </a:ext>
            </a:extLst>
          </p:cNvPr>
          <p:cNvSpPr>
            <a:spLocks noChangeArrowheads="1"/>
          </p:cNvSpPr>
          <p:nvPr/>
        </p:nvSpPr>
        <p:spPr bwMode="auto">
          <a:xfrm>
            <a:off x="526127" y="5906293"/>
            <a:ext cx="4139275" cy="54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5000"/>
              </a:lnSpc>
              <a:spcBef>
                <a:spcPct val="0"/>
              </a:spcBef>
              <a:buFontTx/>
              <a:buNone/>
            </a:pPr>
            <a:r>
              <a:rPr lang="en-US" altLang="en-US" sz="2800">
                <a:solidFill>
                  <a:srgbClr val="003300"/>
                </a:solidFill>
                <a:latin typeface="Cambria" panose="02040503050406030204" pitchFamily="18" charset="0"/>
                <a:cs typeface="Times New Roman" panose="02020603050405020304" pitchFamily="18" charset="0"/>
              </a:rPr>
              <a:t>Vậy r</a:t>
            </a:r>
            <a:r>
              <a:rPr lang="en-US" altLang="en-US" sz="2800" baseline="-25000">
                <a:solidFill>
                  <a:srgbClr val="003300"/>
                </a:solidFill>
                <a:latin typeface="Cambria" panose="02040503050406030204" pitchFamily="18" charset="0"/>
                <a:cs typeface="Times New Roman" panose="02020603050405020304" pitchFamily="18" charset="0"/>
              </a:rPr>
              <a:t>1</a:t>
            </a:r>
            <a:r>
              <a:rPr lang="en-US" altLang="en-US" sz="2800">
                <a:solidFill>
                  <a:srgbClr val="003300"/>
                </a:solidFill>
                <a:latin typeface="Cambria" panose="02040503050406030204" pitchFamily="18" charset="0"/>
                <a:cs typeface="Times New Roman" panose="02020603050405020304" pitchFamily="18" charset="0"/>
              </a:rPr>
              <a:t> = 0,04m, r</a:t>
            </a:r>
            <a:r>
              <a:rPr lang="en-US" altLang="en-US" sz="2800" baseline="-25000">
                <a:solidFill>
                  <a:srgbClr val="003300"/>
                </a:solidFill>
                <a:latin typeface="Cambria" panose="02040503050406030204" pitchFamily="18" charset="0"/>
                <a:cs typeface="Times New Roman" panose="02020603050405020304" pitchFamily="18" charset="0"/>
              </a:rPr>
              <a:t>2</a:t>
            </a:r>
            <a:r>
              <a:rPr lang="en-US" altLang="en-US" sz="2800">
                <a:solidFill>
                  <a:srgbClr val="003300"/>
                </a:solidFill>
                <a:latin typeface="Cambria" panose="02040503050406030204" pitchFamily="18" charset="0"/>
                <a:cs typeface="Times New Roman" panose="02020603050405020304" pitchFamily="18" charset="0"/>
              </a:rPr>
              <a:t> = 0,1m.</a:t>
            </a:r>
          </a:p>
        </p:txBody>
      </p:sp>
      <p:grpSp>
        <p:nvGrpSpPr>
          <p:cNvPr id="21" name="Group 20" descr="n185 Fb Thu Huong Pham">
            <a:extLst>
              <a:ext uri="{FF2B5EF4-FFF2-40B4-BE49-F238E27FC236}">
                <a16:creationId xmlns:a16="http://schemas.microsoft.com/office/drawing/2014/main" id="{48F6CCDC-69FA-AEE5-5343-8AD9BF751EC7}"/>
              </a:ext>
            </a:extLst>
          </p:cNvPr>
          <p:cNvGrpSpPr/>
          <p:nvPr/>
        </p:nvGrpSpPr>
        <p:grpSpPr>
          <a:xfrm>
            <a:off x="6546976" y="2644342"/>
            <a:ext cx="5270056" cy="1206943"/>
            <a:chOff x="6521962" y="2290763"/>
            <a:chExt cx="5270056" cy="1206943"/>
          </a:xfrm>
        </p:grpSpPr>
        <p:pic>
          <p:nvPicPr>
            <p:cNvPr id="18" name="Picture 17">
              <a:extLst>
                <a:ext uri="{FF2B5EF4-FFF2-40B4-BE49-F238E27FC236}">
                  <a16:creationId xmlns:a16="http://schemas.microsoft.com/office/drawing/2014/main" id="{AD48C247-2A94-9178-FB39-0B67346C90E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Lst>
            </a:blip>
            <a:stretch>
              <a:fillRect/>
            </a:stretch>
          </p:blipFill>
          <p:spPr>
            <a:xfrm>
              <a:off x="6521962" y="2607755"/>
              <a:ext cx="5270056" cy="889951"/>
            </a:xfrm>
            <a:prstGeom prst="rect">
              <a:avLst/>
            </a:prstGeom>
          </p:spPr>
        </p:pic>
        <p:graphicFrame>
          <p:nvGraphicFramePr>
            <p:cNvPr id="19" name="Object 6">
              <a:extLst>
                <a:ext uri="{FF2B5EF4-FFF2-40B4-BE49-F238E27FC236}">
                  <a16:creationId xmlns:a16="http://schemas.microsoft.com/office/drawing/2014/main" id="{DC3060E2-4E58-107D-B285-8B86CF7A9F9A}"/>
                </a:ext>
              </a:extLst>
            </p:cNvPr>
            <p:cNvGraphicFramePr>
              <a:graphicFrameLocks noChangeAspect="1"/>
            </p:cNvGraphicFramePr>
            <p:nvPr>
              <p:extLst>
                <p:ext uri="{D42A27DB-BD31-4B8C-83A1-F6EECF244321}">
                  <p14:modId xmlns:p14="http://schemas.microsoft.com/office/powerpoint/2010/main" val="2603856054"/>
                </p:ext>
              </p:extLst>
            </p:nvPr>
          </p:nvGraphicFramePr>
          <p:xfrm>
            <a:off x="11281307" y="2320325"/>
            <a:ext cx="357188" cy="407988"/>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8" name="Object 6">
                          <a:extLst>
                            <a:ext uri="{FF2B5EF4-FFF2-40B4-BE49-F238E27FC236}">
                              <a16:creationId xmlns:a16="http://schemas.microsoft.com/office/drawing/2014/main" id="{6D72A32A-89A6-EE39-8B14-894319089B85}"/>
                            </a:ext>
                          </a:extLst>
                        </p:cNvPr>
                        <p:cNvPicPr>
                          <a:picLocks noChangeAspect="1" noChangeArrowheads="1"/>
                        </p:cNvPicPr>
                        <p:nvPr/>
                      </p:nvPicPr>
                      <p:blipFill>
                        <a:blip r:embed="rId13"/>
                        <a:srcRect/>
                        <a:stretch>
                          <a:fillRect/>
                        </a:stretch>
                      </p:blipFill>
                      <p:spPr bwMode="auto">
                        <a:xfrm>
                          <a:off x="11281307" y="2320325"/>
                          <a:ext cx="357188" cy="407988"/>
                        </a:xfrm>
                        <a:prstGeom prst="rect">
                          <a:avLst/>
                        </a:prstGeom>
                        <a:noFill/>
                        <a:ln>
                          <a:noFill/>
                        </a:ln>
                      </p:spPr>
                    </p:pic>
                  </p:oleObj>
                </mc:Fallback>
              </mc:AlternateContent>
            </a:graphicData>
          </a:graphic>
        </p:graphicFrame>
        <p:graphicFrame>
          <p:nvGraphicFramePr>
            <p:cNvPr id="20" name="Object 6">
              <a:extLst>
                <a:ext uri="{FF2B5EF4-FFF2-40B4-BE49-F238E27FC236}">
                  <a16:creationId xmlns:a16="http://schemas.microsoft.com/office/drawing/2014/main" id="{029CAA7A-A227-7D78-C9A6-66A028758BC1}"/>
                </a:ext>
              </a:extLst>
            </p:cNvPr>
            <p:cNvGraphicFramePr>
              <a:graphicFrameLocks noChangeAspect="1"/>
            </p:cNvGraphicFramePr>
            <p:nvPr>
              <p:extLst>
                <p:ext uri="{D42A27DB-BD31-4B8C-83A1-F6EECF244321}">
                  <p14:modId xmlns:p14="http://schemas.microsoft.com/office/powerpoint/2010/main" val="733815337"/>
                </p:ext>
              </p:extLst>
            </p:nvPr>
          </p:nvGraphicFramePr>
          <p:xfrm>
            <a:off x="10345738" y="2290763"/>
            <a:ext cx="382587" cy="407987"/>
          </p:xfrm>
          <a:graphic>
            <a:graphicData uri="http://schemas.openxmlformats.org/presentationml/2006/ole">
              <mc:AlternateContent xmlns:mc="http://schemas.openxmlformats.org/markup-compatibility/2006">
                <mc:Choice xmlns:v="urn:schemas-microsoft-com:vml" Requires="v">
                  <p:oleObj name="Equation" r:id="rId14" imgW="190440" imgH="203040" progId="Equation.DSMT4">
                    <p:embed/>
                  </p:oleObj>
                </mc:Choice>
                <mc:Fallback>
                  <p:oleObj name="Equation" r:id="rId14" imgW="190440" imgH="203040" progId="Equation.DSMT4">
                    <p:embed/>
                    <p:pic>
                      <p:nvPicPr>
                        <p:cNvPr id="19" name="Object 6">
                          <a:extLst>
                            <a:ext uri="{FF2B5EF4-FFF2-40B4-BE49-F238E27FC236}">
                              <a16:creationId xmlns:a16="http://schemas.microsoft.com/office/drawing/2014/main" id="{DC3060E2-4E58-107D-B285-8B86CF7A9F9A}"/>
                            </a:ext>
                          </a:extLst>
                        </p:cNvPr>
                        <p:cNvPicPr>
                          <a:picLocks noChangeAspect="1" noChangeArrowheads="1"/>
                        </p:cNvPicPr>
                        <p:nvPr/>
                      </p:nvPicPr>
                      <p:blipFill>
                        <a:blip r:embed="rId15"/>
                        <a:srcRect/>
                        <a:stretch>
                          <a:fillRect/>
                        </a:stretch>
                      </p:blipFill>
                      <p:spPr bwMode="auto">
                        <a:xfrm>
                          <a:off x="10345738" y="2290763"/>
                          <a:ext cx="382587" cy="407987"/>
                        </a:xfrm>
                        <a:prstGeom prst="rect">
                          <a:avLst/>
                        </a:prstGeom>
                        <a:noFill/>
                        <a:ln>
                          <a:noFill/>
                        </a:ln>
                      </p:spPr>
                    </p:pic>
                  </p:oleObj>
                </mc:Fallback>
              </mc:AlternateContent>
            </a:graphicData>
          </a:graphic>
        </p:graphicFrame>
      </p:grpSp>
    </p:spTree>
    <p:extLst>
      <p:ext uri="{BB962C8B-B14F-4D97-AF65-F5344CB8AC3E}">
        <p14:creationId xmlns:p14="http://schemas.microsoft.com/office/powerpoint/2010/main" val="236286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3"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23258"/>
            <a:ext cx="12191998" cy="6857999"/>
          </a:xfrm>
          <a:prstGeom prst="rect">
            <a:avLst/>
          </a:prstGeom>
        </p:spPr>
      </p:pic>
      <p:pic>
        <p:nvPicPr>
          <p:cNvPr id="6" name="Picture 5" descr="n185 Fb Thu Huong Pham">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descr="n185 Fb Thu Huong Pham"/>
          <p:cNvSpPr/>
          <p:nvPr/>
        </p:nvSpPr>
        <p:spPr>
          <a:xfrm>
            <a:off x="1828800" y="292706"/>
            <a:ext cx="8839201" cy="31094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Arial" panose="020B0604020202020204" pitchFamily="34" charset="0"/>
              </a:rPr>
              <a:t>Câu</a:t>
            </a:r>
            <a:r>
              <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mn-ea"/>
                <a:cs typeface="Arial" panose="020B0604020202020204" pitchFamily="34" charset="0"/>
              </a:rPr>
              <a:t> 2.</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đúng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nói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sự</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cùng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đẩy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cùng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hút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đẩy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nhựa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giống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cọ</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với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len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nếu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gần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chúng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sẽ</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hút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4" name="Rectangle 13" descr="n185 Fb Thu Huong Pham"/>
          <p:cNvSpPr/>
          <p:nvPr/>
        </p:nvSpPr>
        <p:spPr>
          <a:xfrm>
            <a:off x="7362583" y="3429000"/>
            <a:ext cx="2973286" cy="91816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A</a:t>
            </a:r>
          </a:p>
        </p:txBody>
      </p:sp>
      <p:pic>
        <p:nvPicPr>
          <p:cNvPr id="16" name="Picture 15" descr="n185 Fb Thu Huong 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961774"/>
            <a:ext cx="1415159" cy="1298335"/>
          </a:xfrm>
          <a:prstGeom prst="rect">
            <a:avLst/>
          </a:prstGeom>
        </p:spPr>
      </p:pic>
      <p:sp>
        <p:nvSpPr>
          <p:cNvPr id="17" name="Oval Callout 16" descr="n185 Fb Thu Huong Pham"/>
          <p:cNvSpPr/>
          <p:nvPr/>
        </p:nvSpPr>
        <p:spPr>
          <a:xfrm>
            <a:off x="2413397" y="34002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Không</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trả</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lời</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được</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thì</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mình</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giúp</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cho</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để</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qua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vòng</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 </a:t>
            </a:r>
            <a:r>
              <a:rPr kumimoji="0" lang="en-US" sz="1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nhé</a:t>
            </a:r>
            <a:r>
              <a:rPr kumimoji="0" lang="en-US" sz="1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a:t>
            </a:r>
          </a:p>
        </p:txBody>
      </p:sp>
      <p:sp>
        <p:nvSpPr>
          <p:cNvPr id="18" name="Rectangular Callout 17" descr="n185 Fb Thu Huong Pham"/>
          <p:cNvSpPr/>
          <p:nvPr/>
        </p:nvSpPr>
        <p:spPr>
          <a:xfrm>
            <a:off x="2540001" y="3452258"/>
            <a:ext cx="4081738"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A</a:t>
            </a: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2.22222E-6 L -1 -2.22222E-6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29288" y="304800"/>
            <a:ext cx="11333423" cy="1676399"/>
          </a:xfrm>
          <a:prstGeom prst="rect">
            <a:avLst/>
          </a:prstGeom>
          <a:solidFill>
            <a:schemeClr val="accent2">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2: </a:t>
            </a:r>
            <a:r>
              <a:rPr kumimoji="0" lang="en-US"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ho tam giác ABC vuông tạ A có AB</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3cm, AC</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4cm. Tại điểm B ta đặt điện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1</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-4,5.10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lang="en-US" altLang="en-US" sz="2600">
                <a:solidFill>
                  <a:prstClr val="black"/>
                </a:solidFill>
                <a:latin typeface="Cambria" panose="02040503050406030204" pitchFamily="18" charset="0"/>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tại C đặt điênh tích q</a:t>
            </a:r>
            <a:r>
              <a:rPr kumimoji="0" lang="vi-VN" altLang="en-US" sz="2600" b="0" i="0" u="none" strike="noStrike" kern="1200" cap="none" spc="0" normalizeH="0" baseline="-25000" noProof="0">
                <a:ln>
                  <a:noFill/>
                </a:ln>
                <a:solidFill>
                  <a:prstClr val="black"/>
                </a:solidFill>
                <a:effectLst/>
                <a:uLnTx/>
                <a:uFillTx/>
                <a:latin typeface="Cambria" panose="02040503050406030204" pitchFamily="18" charset="0"/>
                <a:ea typeface="+mn-ea"/>
                <a:cs typeface="Times New Roman" panose="02020603050405020304" pitchFamily="18" charset="0"/>
              </a:rPr>
              <a:t>2</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2.10</a:t>
            </a:r>
            <a:r>
              <a:rPr kumimoji="0" lang="vi-VN" altLang="en-US" sz="2600" b="0" i="0" u="none" strike="noStrike" kern="1200" cap="none" spc="0" normalizeH="0" baseline="30000" noProof="0">
                <a:ln>
                  <a:noFill/>
                </a:ln>
                <a:solidFill>
                  <a:prstClr val="black"/>
                </a:solidFill>
                <a:effectLst/>
                <a:uLnTx/>
                <a:uFillTx/>
                <a:latin typeface="Cambria" panose="02040503050406030204" pitchFamily="18" charset="0"/>
                <a:ea typeface="+mn-ea"/>
                <a:cs typeface="Times New Roman" panose="02020603050405020304" pitchFamily="18" charset="0"/>
              </a:rPr>
              <a:t>-8</a:t>
            </a:r>
            <a:r>
              <a:rPr kumimoji="0" lang="en-US"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p>
          <a:p>
            <a:pPr marR="0" lvl="0" indent="225425" algn="just" defTabSz="914400" rtl="0" eaLnBrk="0" fontAlgn="base" latinLnBrk="0" hangingPunct="0">
              <a:lnSpc>
                <a:spcPct val="100000"/>
              </a:lnSpc>
              <a:spcBef>
                <a:spcPct val="0"/>
              </a:spcBef>
              <a:spcAft>
                <a:spcPct val="0"/>
              </a:spcAft>
              <a:buClrTx/>
              <a:buSzTx/>
              <a:buFontTx/>
              <a:buNone/>
              <a:tabLst/>
              <a:defRPr/>
            </a:pPr>
            <a:r>
              <a:rPr lang="en-US" altLang="en-US" sz="2600" b="1">
                <a:solidFill>
                  <a:prstClr val="black"/>
                </a:solidFill>
                <a:latin typeface="Cambria" panose="02040503050406030204" pitchFamily="18" charset="0"/>
                <a:cs typeface="Times New Roman" panose="02020603050405020304" pitchFamily="18" charset="0"/>
              </a:rPr>
              <a:t>a.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Tính độ lớn cường độ điện trường do mỗi điện tích gây ra tại A.</a:t>
            </a:r>
          </a:p>
          <a:p>
            <a:pPr marR="0" lvl="0" indent="225425"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b. </a:t>
            </a:r>
            <a:r>
              <a:rPr kumimoji="0" lang="vi-VN" altLang="en-US" sz="26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Tính cường độ điện trường tổng hợp tại A.</a:t>
            </a:r>
          </a:p>
        </p:txBody>
      </p:sp>
      <p:graphicFrame>
        <p:nvGraphicFramePr>
          <p:cNvPr id="3" name="Object 34" descr="n185 Fb Thu Huong Pham">
            <a:extLst>
              <a:ext uri="{FF2B5EF4-FFF2-40B4-BE49-F238E27FC236}">
                <a16:creationId xmlns:a16="http://schemas.microsoft.com/office/drawing/2014/main" id="{DB6C06D9-CBFD-3450-ADD8-A3BD410735BF}"/>
              </a:ext>
            </a:extLst>
          </p:cNvPr>
          <p:cNvGraphicFramePr>
            <a:graphicFrameLocks noChangeAspect="1"/>
          </p:cNvGraphicFramePr>
          <p:nvPr>
            <p:extLst>
              <p:ext uri="{D42A27DB-BD31-4B8C-83A1-F6EECF244321}">
                <p14:modId xmlns:p14="http://schemas.microsoft.com/office/powerpoint/2010/main" val="2559087701"/>
              </p:ext>
            </p:extLst>
          </p:nvPr>
        </p:nvGraphicFramePr>
        <p:xfrm>
          <a:off x="719602" y="2209800"/>
          <a:ext cx="5397500" cy="1057275"/>
        </p:xfrm>
        <a:graphic>
          <a:graphicData uri="http://schemas.openxmlformats.org/presentationml/2006/ole">
            <mc:AlternateContent xmlns:mc="http://schemas.openxmlformats.org/markup-compatibility/2006">
              <mc:Choice xmlns:v="urn:schemas-microsoft-com:vml" Requires="v">
                <p:oleObj name="Equation" r:id="rId2" imgW="2463800" imgH="482600" progId="Equation.DSMT4">
                  <p:embed/>
                </p:oleObj>
              </mc:Choice>
              <mc:Fallback>
                <p:oleObj name="Equation" r:id="rId2" imgW="2463800" imgH="482600" progId="Equation.DSMT4">
                  <p:embed/>
                  <p:pic>
                    <p:nvPicPr>
                      <p:cNvPr id="46087" name="Object 34">
                        <a:extLst>
                          <a:ext uri="{FF2B5EF4-FFF2-40B4-BE49-F238E27FC236}">
                            <a16:creationId xmlns:a16="http://schemas.microsoft.com/office/drawing/2014/main" id="{ADB4434E-F1E0-0DFB-EE49-A5C6E8356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02" y="2209800"/>
                        <a:ext cx="5397500" cy="1057275"/>
                      </a:xfrm>
                      <a:prstGeom prst="rect">
                        <a:avLst/>
                      </a:prstGeom>
                      <a:noFill/>
                      <a:ln>
                        <a:noFill/>
                      </a:ln>
                    </p:spPr>
                  </p:pic>
                </p:oleObj>
              </mc:Fallback>
            </mc:AlternateContent>
          </a:graphicData>
        </a:graphic>
      </p:graphicFrame>
      <p:graphicFrame>
        <p:nvGraphicFramePr>
          <p:cNvPr id="5" name="Object 36" descr="n185 Fb Thu Huong Pham">
            <a:extLst>
              <a:ext uri="{FF2B5EF4-FFF2-40B4-BE49-F238E27FC236}">
                <a16:creationId xmlns:a16="http://schemas.microsoft.com/office/drawing/2014/main" id="{EB1D0040-D69A-4EF3-FD15-298AF0A4CED1}"/>
              </a:ext>
            </a:extLst>
          </p:cNvPr>
          <p:cNvGraphicFramePr>
            <a:graphicFrameLocks noChangeAspect="1"/>
          </p:cNvGraphicFramePr>
          <p:nvPr>
            <p:extLst>
              <p:ext uri="{D42A27DB-BD31-4B8C-83A1-F6EECF244321}">
                <p14:modId xmlns:p14="http://schemas.microsoft.com/office/powerpoint/2010/main" val="1913432590"/>
              </p:ext>
            </p:extLst>
          </p:nvPr>
        </p:nvGraphicFramePr>
        <p:xfrm>
          <a:off x="714569" y="3413760"/>
          <a:ext cx="5405306" cy="1057275"/>
        </p:xfrm>
        <a:graphic>
          <a:graphicData uri="http://schemas.openxmlformats.org/presentationml/2006/ole">
            <mc:AlternateContent xmlns:mc="http://schemas.openxmlformats.org/markup-compatibility/2006">
              <mc:Choice xmlns:v="urn:schemas-microsoft-com:vml" Requires="v">
                <p:oleObj name="Equation" r:id="rId4" imgW="2463800" imgH="482600" progId="Equation.DSMT4">
                  <p:embed/>
                </p:oleObj>
              </mc:Choice>
              <mc:Fallback>
                <p:oleObj name="Equation" r:id="rId4" imgW="2463800" imgH="482600" progId="Equation.DSMT4">
                  <p:embed/>
                  <p:pic>
                    <p:nvPicPr>
                      <p:cNvPr id="46090" name="Object 36">
                        <a:extLst>
                          <a:ext uri="{FF2B5EF4-FFF2-40B4-BE49-F238E27FC236}">
                            <a16:creationId xmlns:a16="http://schemas.microsoft.com/office/drawing/2014/main" id="{DC0D4ABD-2B04-8C8F-8C11-68238E030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69" y="3413760"/>
                        <a:ext cx="5405306" cy="1057275"/>
                      </a:xfrm>
                      <a:prstGeom prst="rect">
                        <a:avLst/>
                      </a:prstGeom>
                      <a:noFill/>
                      <a:ln>
                        <a:noFill/>
                      </a:ln>
                    </p:spPr>
                  </p:pic>
                </p:oleObj>
              </mc:Fallback>
            </mc:AlternateContent>
          </a:graphicData>
        </a:graphic>
      </p:graphicFrame>
      <p:graphicFrame>
        <p:nvGraphicFramePr>
          <p:cNvPr id="7" name="Object 39" descr="n185 Fb Thu Huong Pham">
            <a:extLst>
              <a:ext uri="{FF2B5EF4-FFF2-40B4-BE49-F238E27FC236}">
                <a16:creationId xmlns:a16="http://schemas.microsoft.com/office/drawing/2014/main" id="{81D546CB-50D9-1697-8EB7-8A158AD53DD9}"/>
              </a:ext>
            </a:extLst>
          </p:cNvPr>
          <p:cNvGraphicFramePr>
            <a:graphicFrameLocks noChangeAspect="1"/>
          </p:cNvGraphicFramePr>
          <p:nvPr>
            <p:extLst>
              <p:ext uri="{D42A27DB-BD31-4B8C-83A1-F6EECF244321}">
                <p14:modId xmlns:p14="http://schemas.microsoft.com/office/powerpoint/2010/main" val="435661982"/>
              </p:ext>
            </p:extLst>
          </p:nvPr>
        </p:nvGraphicFramePr>
        <p:xfrm>
          <a:off x="1497738" y="4902119"/>
          <a:ext cx="4189413" cy="598488"/>
        </p:xfrm>
        <a:graphic>
          <a:graphicData uri="http://schemas.openxmlformats.org/presentationml/2006/ole">
            <mc:AlternateContent xmlns:mc="http://schemas.openxmlformats.org/markup-compatibility/2006">
              <mc:Choice xmlns:v="urn:schemas-microsoft-com:vml" Requires="v">
                <p:oleObj name="Equation" r:id="rId6" imgW="1866090" imgH="266584" progId="Equation.DSMT4">
                  <p:embed/>
                </p:oleObj>
              </mc:Choice>
              <mc:Fallback>
                <p:oleObj name="Equation" r:id="rId6" imgW="1866090" imgH="266584" progId="Equation.DSMT4">
                  <p:embed/>
                  <p:pic>
                    <p:nvPicPr>
                      <p:cNvPr id="46091" name="Object 39">
                        <a:extLst>
                          <a:ext uri="{FF2B5EF4-FFF2-40B4-BE49-F238E27FC236}">
                            <a16:creationId xmlns:a16="http://schemas.microsoft.com/office/drawing/2014/main" id="{52CB74BE-CE72-65F8-48F4-BD37413BDA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7738" y="4902119"/>
                        <a:ext cx="4189413" cy="598488"/>
                      </a:xfrm>
                      <a:prstGeom prst="rect">
                        <a:avLst/>
                      </a:prstGeom>
                      <a:noFill/>
                      <a:ln>
                        <a:noFill/>
                      </a:ln>
                    </p:spPr>
                  </p:pic>
                </p:oleObj>
              </mc:Fallback>
            </mc:AlternateContent>
          </a:graphicData>
        </a:graphic>
      </p:graphicFrame>
      <p:grpSp>
        <p:nvGrpSpPr>
          <p:cNvPr id="24" name="Group 17" descr="n185 Fb Thu Huong Pham">
            <a:extLst>
              <a:ext uri="{FF2B5EF4-FFF2-40B4-BE49-F238E27FC236}">
                <a16:creationId xmlns:a16="http://schemas.microsoft.com/office/drawing/2014/main" id="{212D9D48-02F9-D359-73EE-E0F2EA68B9BA}"/>
              </a:ext>
            </a:extLst>
          </p:cNvPr>
          <p:cNvGrpSpPr>
            <a:grpSpLocks/>
          </p:cNvGrpSpPr>
          <p:nvPr/>
        </p:nvGrpSpPr>
        <p:grpSpPr bwMode="auto">
          <a:xfrm>
            <a:off x="8471870" y="2953366"/>
            <a:ext cx="3060700" cy="2532727"/>
            <a:chOff x="5867400" y="2634073"/>
            <a:chExt cx="3060700" cy="2532727"/>
          </a:xfrm>
        </p:grpSpPr>
        <p:grpSp>
          <p:nvGrpSpPr>
            <p:cNvPr id="29" name="Group 13">
              <a:extLst>
                <a:ext uri="{FF2B5EF4-FFF2-40B4-BE49-F238E27FC236}">
                  <a16:creationId xmlns:a16="http://schemas.microsoft.com/office/drawing/2014/main" id="{273BFCCE-35A3-A939-CDDF-C4F4A3D6DD01}"/>
                </a:ext>
              </a:extLst>
            </p:cNvPr>
            <p:cNvGrpSpPr>
              <a:grpSpLocks/>
            </p:cNvGrpSpPr>
            <p:nvPr/>
          </p:nvGrpSpPr>
          <p:grpSpPr bwMode="auto">
            <a:xfrm>
              <a:off x="6143625" y="2857500"/>
              <a:ext cx="2784475" cy="1905000"/>
              <a:chOff x="6143625" y="2857500"/>
              <a:chExt cx="2784475" cy="1905000"/>
            </a:xfrm>
          </p:grpSpPr>
          <p:cxnSp>
            <p:nvCxnSpPr>
              <p:cNvPr id="33" name="Straight Connector 32">
                <a:extLst>
                  <a:ext uri="{FF2B5EF4-FFF2-40B4-BE49-F238E27FC236}">
                    <a16:creationId xmlns:a16="http://schemas.microsoft.com/office/drawing/2014/main" id="{13E3ED07-A5D3-5147-C9EF-0E1DEE5F43FB}"/>
                  </a:ext>
                </a:extLst>
              </p:cNvPr>
              <p:cNvCxnSpPr/>
              <p:nvPr/>
            </p:nvCxnSpPr>
            <p:spPr>
              <a:xfrm>
                <a:off x="6157912" y="2857500"/>
                <a:ext cx="0" cy="190500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cxnSp>
            <p:nvCxnSpPr>
              <p:cNvPr id="34" name="Straight Connector 33">
                <a:extLst>
                  <a:ext uri="{FF2B5EF4-FFF2-40B4-BE49-F238E27FC236}">
                    <a16:creationId xmlns:a16="http://schemas.microsoft.com/office/drawing/2014/main" id="{B82C3252-8D3F-F262-FB37-512D21A63983}"/>
                  </a:ext>
                </a:extLst>
              </p:cNvPr>
              <p:cNvCxnSpPr>
                <a:cxnSpLocks/>
              </p:cNvCxnSpPr>
              <p:nvPr/>
            </p:nvCxnSpPr>
            <p:spPr>
              <a:xfrm>
                <a:off x="6172200" y="4759325"/>
                <a:ext cx="2755900" cy="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cxnSp>
            <p:nvCxnSpPr>
              <p:cNvPr id="35" name="Straight Connector 34">
                <a:extLst>
                  <a:ext uri="{FF2B5EF4-FFF2-40B4-BE49-F238E27FC236}">
                    <a16:creationId xmlns:a16="http://schemas.microsoft.com/office/drawing/2014/main" id="{65961931-6E9A-5BC9-15A0-CC1705093EA0}"/>
                  </a:ext>
                </a:extLst>
              </p:cNvPr>
              <p:cNvCxnSpPr>
                <a:cxnSpLocks/>
              </p:cNvCxnSpPr>
              <p:nvPr/>
            </p:nvCxnSpPr>
            <p:spPr>
              <a:xfrm>
                <a:off x="6143625" y="2897189"/>
                <a:ext cx="2784475" cy="1862136"/>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grpSp>
        <p:sp>
          <p:nvSpPr>
            <p:cNvPr id="30" name="TextBox 11">
              <a:extLst>
                <a:ext uri="{FF2B5EF4-FFF2-40B4-BE49-F238E27FC236}">
                  <a16:creationId xmlns:a16="http://schemas.microsoft.com/office/drawing/2014/main" id="{2BE1F95D-EC91-C04F-F6C5-3269C53063CF}"/>
                </a:ext>
              </a:extLst>
            </p:cNvPr>
            <p:cNvSpPr txBox="1">
              <a:spLocks noChangeArrowheads="1"/>
            </p:cNvSpPr>
            <p:nvPr/>
          </p:nvSpPr>
          <p:spPr bwMode="auto">
            <a:xfrm>
              <a:off x="5969262" y="4692797"/>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mbria" panose="02040503050406030204" pitchFamily="18" charset="0"/>
                </a:rPr>
                <a:t>A</a:t>
              </a:r>
            </a:p>
          </p:txBody>
        </p:sp>
        <p:sp>
          <p:nvSpPr>
            <p:cNvPr id="31" name="TextBox 15">
              <a:extLst>
                <a:ext uri="{FF2B5EF4-FFF2-40B4-BE49-F238E27FC236}">
                  <a16:creationId xmlns:a16="http://schemas.microsoft.com/office/drawing/2014/main" id="{D13437A6-03F0-6AA6-3532-46A5449D88E2}"/>
                </a:ext>
              </a:extLst>
            </p:cNvPr>
            <p:cNvSpPr txBox="1">
              <a:spLocks noChangeArrowheads="1"/>
            </p:cNvSpPr>
            <p:nvPr/>
          </p:nvSpPr>
          <p:spPr bwMode="auto">
            <a:xfrm>
              <a:off x="5867400" y="2634073"/>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mbria" panose="02040503050406030204" pitchFamily="18" charset="0"/>
                </a:rPr>
                <a:t>B</a:t>
              </a:r>
            </a:p>
          </p:txBody>
        </p:sp>
        <p:sp>
          <p:nvSpPr>
            <p:cNvPr id="32" name="TextBox 16">
              <a:extLst>
                <a:ext uri="{FF2B5EF4-FFF2-40B4-BE49-F238E27FC236}">
                  <a16:creationId xmlns:a16="http://schemas.microsoft.com/office/drawing/2014/main" id="{85212DF9-CE03-EB98-0D2B-C9E88B7B66D5}"/>
                </a:ext>
              </a:extLst>
            </p:cNvPr>
            <p:cNvSpPr txBox="1">
              <a:spLocks noChangeArrowheads="1"/>
            </p:cNvSpPr>
            <p:nvPr/>
          </p:nvSpPr>
          <p:spPr bwMode="auto">
            <a:xfrm>
              <a:off x="8153400" y="4797468"/>
              <a:ext cx="45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mbria" panose="02040503050406030204" pitchFamily="18" charset="0"/>
                </a:rPr>
                <a:t>C</a:t>
              </a:r>
            </a:p>
          </p:txBody>
        </p:sp>
      </p:grpSp>
      <p:cxnSp>
        <p:nvCxnSpPr>
          <p:cNvPr id="27" name="Straight Connector 26" descr="n185 Fb Thu Huong Pham">
            <a:extLst>
              <a:ext uri="{FF2B5EF4-FFF2-40B4-BE49-F238E27FC236}">
                <a16:creationId xmlns:a16="http://schemas.microsoft.com/office/drawing/2014/main" id="{A0043357-C114-126B-8692-707E9AF807AE}"/>
              </a:ext>
            </a:extLst>
          </p:cNvPr>
          <p:cNvCxnSpPr/>
          <p:nvPr/>
        </p:nvCxnSpPr>
        <p:spPr bwMode="auto">
          <a:xfrm flipV="1">
            <a:off x="8089963" y="4070400"/>
            <a:ext cx="0" cy="97790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cxnSp>
        <p:nvCxnSpPr>
          <p:cNvPr id="28" name="Straight Connector 27" descr="n185 Fb Thu Huong Pham">
            <a:extLst>
              <a:ext uri="{FF2B5EF4-FFF2-40B4-BE49-F238E27FC236}">
                <a16:creationId xmlns:a16="http://schemas.microsoft.com/office/drawing/2014/main" id="{8BD2CCCD-9658-85B1-62FB-CF0FFEAC7A3F}"/>
              </a:ext>
            </a:extLst>
          </p:cNvPr>
          <p:cNvCxnSpPr/>
          <p:nvPr/>
        </p:nvCxnSpPr>
        <p:spPr bwMode="auto">
          <a:xfrm>
            <a:off x="8077263" y="4073575"/>
            <a:ext cx="711200" cy="0"/>
          </a:xfrm>
          <a:prstGeom prst="line">
            <a:avLst/>
          </a:prstGeom>
          <a:noFill/>
          <a:ln w="25400" cap="flat" cmpd="sng" algn="ctr">
            <a:solidFill>
              <a:srgbClr val="000000"/>
            </a:solidFill>
            <a:prstDash val="sysDash"/>
          </a:ln>
          <a:effectLst>
            <a:outerShdw blurRad="40000" dist="20000" dir="5400000" rotWithShape="0">
              <a:srgbClr val="000000">
                <a:alpha val="38000"/>
              </a:srgbClr>
            </a:outerShdw>
          </a:effectLst>
        </p:spPr>
      </p:cxnSp>
      <p:grpSp>
        <p:nvGrpSpPr>
          <p:cNvPr id="45" name="Group 44" descr="n185 Fb Thu Huong Pham">
            <a:extLst>
              <a:ext uri="{FF2B5EF4-FFF2-40B4-BE49-F238E27FC236}">
                <a16:creationId xmlns:a16="http://schemas.microsoft.com/office/drawing/2014/main" id="{37C11DCB-9097-CEA1-43C0-E0ED56437F79}"/>
              </a:ext>
            </a:extLst>
          </p:cNvPr>
          <p:cNvGrpSpPr/>
          <p:nvPr/>
        </p:nvGrpSpPr>
        <p:grpSpPr>
          <a:xfrm>
            <a:off x="7836758" y="3579834"/>
            <a:ext cx="910430" cy="1468466"/>
            <a:chOff x="7836758" y="3579834"/>
            <a:chExt cx="910430" cy="1468466"/>
          </a:xfrm>
        </p:grpSpPr>
        <p:cxnSp>
          <p:nvCxnSpPr>
            <p:cNvPr id="36" name="Straight Arrow Connector 35">
              <a:extLst>
                <a:ext uri="{FF2B5EF4-FFF2-40B4-BE49-F238E27FC236}">
                  <a16:creationId xmlns:a16="http://schemas.microsoft.com/office/drawing/2014/main" id="{010F1129-76CC-423A-B766-F8127AF94BBD}"/>
                </a:ext>
              </a:extLst>
            </p:cNvPr>
            <p:cNvCxnSpPr/>
            <p:nvPr/>
          </p:nvCxnSpPr>
          <p:spPr bwMode="auto">
            <a:xfrm flipH="1" flipV="1">
              <a:off x="8061388" y="4057700"/>
              <a:ext cx="685800" cy="990600"/>
            </a:xfrm>
            <a:prstGeom prst="straightConnector1">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graphicFrame>
          <p:nvGraphicFramePr>
            <p:cNvPr id="37" name="Object 33">
              <a:extLst>
                <a:ext uri="{FF2B5EF4-FFF2-40B4-BE49-F238E27FC236}">
                  <a16:creationId xmlns:a16="http://schemas.microsoft.com/office/drawing/2014/main" id="{A08F1D35-32C9-6879-02CC-AC77CAC0809F}"/>
                </a:ext>
              </a:extLst>
            </p:cNvPr>
            <p:cNvGraphicFramePr>
              <a:graphicFrameLocks noChangeAspect="1"/>
            </p:cNvGraphicFramePr>
            <p:nvPr>
              <p:extLst>
                <p:ext uri="{D42A27DB-BD31-4B8C-83A1-F6EECF244321}">
                  <p14:modId xmlns:p14="http://schemas.microsoft.com/office/powerpoint/2010/main" val="2962771406"/>
                </p:ext>
              </p:extLst>
            </p:nvPr>
          </p:nvGraphicFramePr>
          <p:xfrm>
            <a:off x="7836758" y="3579834"/>
            <a:ext cx="428625" cy="482600"/>
          </p:xfrm>
          <a:graphic>
            <a:graphicData uri="http://schemas.openxmlformats.org/presentationml/2006/ole">
              <mc:AlternateContent xmlns:mc="http://schemas.openxmlformats.org/markup-compatibility/2006">
                <mc:Choice xmlns:v="urn:schemas-microsoft-com:vml" Requires="v">
                  <p:oleObj name="Equation" r:id="rId8" imgW="203112" imgH="228501" progId="Equation.DSMT4">
                    <p:embed/>
                  </p:oleObj>
                </mc:Choice>
                <mc:Fallback>
                  <p:oleObj name="Equation" r:id="rId8" imgW="203112" imgH="228501" progId="Equation.DSMT4">
                    <p:embed/>
                    <p:pic>
                      <p:nvPicPr>
                        <p:cNvPr id="45068" name="Object 33">
                          <a:extLst>
                            <a:ext uri="{FF2B5EF4-FFF2-40B4-BE49-F238E27FC236}">
                              <a16:creationId xmlns:a16="http://schemas.microsoft.com/office/drawing/2014/main" id="{BDBEF17B-A248-D5D8-987E-6DD6BF175F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6758" y="3579834"/>
                          <a:ext cx="4286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3" name="Group 42" descr="n185 Fb Thu Huong Pham">
            <a:extLst>
              <a:ext uri="{FF2B5EF4-FFF2-40B4-BE49-F238E27FC236}">
                <a16:creationId xmlns:a16="http://schemas.microsoft.com/office/drawing/2014/main" id="{FE1A83AD-0783-959A-01F0-7C9C844DE319}"/>
              </a:ext>
            </a:extLst>
          </p:cNvPr>
          <p:cNvGrpSpPr/>
          <p:nvPr/>
        </p:nvGrpSpPr>
        <p:grpSpPr>
          <a:xfrm>
            <a:off x="8759435" y="3739380"/>
            <a:ext cx="365613" cy="1343845"/>
            <a:chOff x="8788463" y="3739380"/>
            <a:chExt cx="365613" cy="1343845"/>
          </a:xfrm>
        </p:grpSpPr>
        <p:cxnSp>
          <p:nvCxnSpPr>
            <p:cNvPr id="25" name="Straight Arrow Connector 24">
              <a:extLst>
                <a:ext uri="{FF2B5EF4-FFF2-40B4-BE49-F238E27FC236}">
                  <a16:creationId xmlns:a16="http://schemas.microsoft.com/office/drawing/2014/main" id="{F832A17A-1888-AB5C-8E90-0A7824C63F95}"/>
                </a:ext>
              </a:extLst>
            </p:cNvPr>
            <p:cNvCxnSpPr/>
            <p:nvPr/>
          </p:nvCxnSpPr>
          <p:spPr bwMode="auto">
            <a:xfrm flipV="1">
              <a:off x="8788463" y="4092625"/>
              <a:ext cx="0" cy="990600"/>
            </a:xfrm>
            <a:prstGeom prst="straightConnector1">
              <a:avLst/>
            </a:prstGeom>
            <a:noFill/>
            <a:ln w="28575" cap="flat" cmpd="sng" algn="ctr">
              <a:solidFill>
                <a:srgbClr val="000000"/>
              </a:solidFill>
              <a:prstDash val="solid"/>
              <a:tailEnd type="triangle"/>
            </a:ln>
            <a:effectLst>
              <a:outerShdw blurRad="40000" dist="20000" dir="5400000" rotWithShape="0">
                <a:srgbClr val="000000">
                  <a:alpha val="38000"/>
                </a:srgbClr>
              </a:outerShdw>
            </a:effectLst>
          </p:spPr>
        </p:cxnSp>
        <p:graphicFrame>
          <p:nvGraphicFramePr>
            <p:cNvPr id="41" name="Object 33">
              <a:extLst>
                <a:ext uri="{FF2B5EF4-FFF2-40B4-BE49-F238E27FC236}">
                  <a16:creationId xmlns:a16="http://schemas.microsoft.com/office/drawing/2014/main" id="{FC127FCA-BE71-6D83-7B15-E129FC1BB5BE}"/>
                </a:ext>
              </a:extLst>
            </p:cNvPr>
            <p:cNvGraphicFramePr>
              <a:graphicFrameLocks noChangeAspect="1"/>
            </p:cNvGraphicFramePr>
            <p:nvPr>
              <p:extLst>
                <p:ext uri="{D42A27DB-BD31-4B8C-83A1-F6EECF244321}">
                  <p14:modId xmlns:p14="http://schemas.microsoft.com/office/powerpoint/2010/main" val="3028666287"/>
                </p:ext>
              </p:extLst>
            </p:nvPr>
          </p:nvGraphicFramePr>
          <p:xfrm>
            <a:off x="8804826" y="3739380"/>
            <a:ext cx="349250" cy="482600"/>
          </p:xfrm>
          <a:graphic>
            <a:graphicData uri="http://schemas.openxmlformats.org/presentationml/2006/ole">
              <mc:AlternateContent xmlns:mc="http://schemas.openxmlformats.org/markup-compatibility/2006">
                <mc:Choice xmlns:v="urn:schemas-microsoft-com:vml" Requires="v">
                  <p:oleObj name="Equation" r:id="rId10" imgW="164880" imgH="228600" progId="Equation.DSMT4">
                    <p:embed/>
                  </p:oleObj>
                </mc:Choice>
                <mc:Fallback>
                  <p:oleObj name="Equation" r:id="rId10" imgW="164880" imgH="228600" progId="Equation.DSMT4">
                    <p:embed/>
                    <p:pic>
                      <p:nvPicPr>
                        <p:cNvPr id="37" name="Object 33">
                          <a:extLst>
                            <a:ext uri="{FF2B5EF4-FFF2-40B4-BE49-F238E27FC236}">
                              <a16:creationId xmlns:a16="http://schemas.microsoft.com/office/drawing/2014/main" id="{A08F1D35-32C9-6879-02CC-AC77CAC0809F}"/>
                            </a:ext>
                          </a:extLst>
                        </p:cNvPr>
                        <p:cNvPicPr>
                          <a:picLocks noChangeAspect="1" noChangeArrowheads="1"/>
                        </p:cNvPicPr>
                        <p:nvPr/>
                      </p:nvPicPr>
                      <p:blipFill>
                        <a:blip r:embed="rId11"/>
                        <a:srcRect/>
                        <a:stretch>
                          <a:fillRect/>
                        </a:stretch>
                      </p:blipFill>
                      <p:spPr bwMode="auto">
                        <a:xfrm>
                          <a:off x="8804826" y="3739380"/>
                          <a:ext cx="3492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4" name="Group 43" descr="n185 Fb Thu Huong Pham">
            <a:extLst>
              <a:ext uri="{FF2B5EF4-FFF2-40B4-BE49-F238E27FC236}">
                <a16:creationId xmlns:a16="http://schemas.microsoft.com/office/drawing/2014/main" id="{2CFB2AB0-D58D-666B-0872-8037CA6EA33B}"/>
              </a:ext>
            </a:extLst>
          </p:cNvPr>
          <p:cNvGrpSpPr/>
          <p:nvPr/>
        </p:nvGrpSpPr>
        <p:grpSpPr>
          <a:xfrm>
            <a:off x="7772400" y="4959350"/>
            <a:ext cx="1003363" cy="482600"/>
            <a:chOff x="7772400" y="4959350"/>
            <a:chExt cx="1003363" cy="482600"/>
          </a:xfrm>
        </p:grpSpPr>
        <p:cxnSp>
          <p:nvCxnSpPr>
            <p:cNvPr id="26" name="Straight Arrow Connector 25">
              <a:extLst>
                <a:ext uri="{FF2B5EF4-FFF2-40B4-BE49-F238E27FC236}">
                  <a16:creationId xmlns:a16="http://schemas.microsoft.com/office/drawing/2014/main" id="{B325CD43-3437-5CCA-0DFE-5259687A1EDF}"/>
                </a:ext>
              </a:extLst>
            </p:cNvPr>
            <p:cNvCxnSpPr/>
            <p:nvPr/>
          </p:nvCxnSpPr>
          <p:spPr bwMode="auto">
            <a:xfrm flipH="1">
              <a:off x="8089963" y="5083225"/>
              <a:ext cx="685800" cy="0"/>
            </a:xfrm>
            <a:prstGeom prst="straightConnector1">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graphicFrame>
          <p:nvGraphicFramePr>
            <p:cNvPr id="42" name="Object 33">
              <a:extLst>
                <a:ext uri="{FF2B5EF4-FFF2-40B4-BE49-F238E27FC236}">
                  <a16:creationId xmlns:a16="http://schemas.microsoft.com/office/drawing/2014/main" id="{8DE82B7C-A67E-C477-B43D-91B418BB0E91}"/>
                </a:ext>
              </a:extLst>
            </p:cNvPr>
            <p:cNvGraphicFramePr>
              <a:graphicFrameLocks noChangeAspect="1"/>
            </p:cNvGraphicFramePr>
            <p:nvPr>
              <p:extLst>
                <p:ext uri="{D42A27DB-BD31-4B8C-83A1-F6EECF244321}">
                  <p14:modId xmlns:p14="http://schemas.microsoft.com/office/powerpoint/2010/main" val="1403923822"/>
                </p:ext>
              </p:extLst>
            </p:nvPr>
          </p:nvGraphicFramePr>
          <p:xfrm>
            <a:off x="7772400" y="4959350"/>
            <a:ext cx="403225" cy="482600"/>
          </p:xfrm>
          <a:graphic>
            <a:graphicData uri="http://schemas.openxmlformats.org/presentationml/2006/ole">
              <mc:AlternateContent xmlns:mc="http://schemas.openxmlformats.org/markup-compatibility/2006">
                <mc:Choice xmlns:v="urn:schemas-microsoft-com:vml" Requires="v">
                  <p:oleObj name="Equation" r:id="rId12" imgW="190440" imgH="228600" progId="Equation.DSMT4">
                    <p:embed/>
                  </p:oleObj>
                </mc:Choice>
                <mc:Fallback>
                  <p:oleObj name="Equation" r:id="rId12" imgW="190440" imgH="228600" progId="Equation.DSMT4">
                    <p:embed/>
                    <p:pic>
                      <p:nvPicPr>
                        <p:cNvPr id="41" name="Object 33">
                          <a:extLst>
                            <a:ext uri="{FF2B5EF4-FFF2-40B4-BE49-F238E27FC236}">
                              <a16:creationId xmlns:a16="http://schemas.microsoft.com/office/drawing/2014/main" id="{FC127FCA-BE71-6D83-7B15-E129FC1BB5BE}"/>
                            </a:ext>
                          </a:extLst>
                        </p:cNvPr>
                        <p:cNvPicPr>
                          <a:picLocks noChangeAspect="1" noChangeArrowheads="1"/>
                        </p:cNvPicPr>
                        <p:nvPr/>
                      </p:nvPicPr>
                      <p:blipFill>
                        <a:blip r:embed="rId13"/>
                        <a:srcRect/>
                        <a:stretch>
                          <a:fillRect/>
                        </a:stretch>
                      </p:blipFill>
                      <p:spPr bwMode="auto">
                        <a:xfrm>
                          <a:off x="7772400" y="4959350"/>
                          <a:ext cx="4032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044160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down)">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CCA52F24-D49D-B142-63A1-9C55E677D9E9}"/>
              </a:ext>
            </a:extLst>
          </p:cNvPr>
          <p:cNvPicPr>
            <a:picLocks noChangeAspect="1"/>
          </p:cNvPicPr>
          <p:nvPr/>
        </p:nvPicPr>
        <p:blipFill rotWithShape="1">
          <a:blip r:embed="rId2"/>
          <a:srcRect b="11019"/>
          <a:stretch/>
        </p:blipFill>
        <p:spPr>
          <a:xfrm>
            <a:off x="7123126" y="4478780"/>
            <a:ext cx="5068874" cy="2379220"/>
          </a:xfrm>
          <a:prstGeom prst="rect">
            <a:avLst/>
          </a:prstGeom>
        </p:spPr>
      </p:pic>
      <p:sp>
        <p:nvSpPr>
          <p:cNvPr id="6" name="Text Box 8" descr="n185 Fb Thu Huong Pham">
            <a:extLst>
              <a:ext uri="{FF2B5EF4-FFF2-40B4-BE49-F238E27FC236}">
                <a16:creationId xmlns:a16="http://schemas.microsoft.com/office/drawing/2014/main" id="{2EABBAD4-87FA-F5CF-D67F-2F9A0AFFBB48}"/>
              </a:ext>
            </a:extLst>
          </p:cNvPr>
          <p:cNvSpPr txBox="1"/>
          <p:nvPr/>
        </p:nvSpPr>
        <p:spPr>
          <a:xfrm>
            <a:off x="429288" y="2057400"/>
            <a:ext cx="11333423" cy="182879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PHIẾU HỌC TẬP SỐ 5</a:t>
            </a:r>
            <a:endParaRPr kumimoji="0" lang="en-US" sz="2600" b="0" i="0" u="none" strike="noStrike" kern="1200" cap="none" spc="0" normalizeH="0" baseline="0" noProof="0">
              <a:ln>
                <a:noFill/>
              </a:ln>
              <a:solidFill>
                <a:srgbClr val="0033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1: </a:t>
            </a:r>
            <a:r>
              <a:rPr kumimoji="0" lang="vi-VN"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Tìm hiểu về hình dạng đường sức điện của hai vật tích điện phẳng đặt song song?</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Câu 2: </a:t>
            </a:r>
            <a:r>
              <a:rPr kumimoji="0" lang="vi-VN" altLang="en-US" sz="26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Điện trường đều là gì? Nêu một ví dụ về điện trường đều?</a:t>
            </a:r>
          </a:p>
        </p:txBody>
      </p:sp>
      <p:sp>
        <p:nvSpPr>
          <p:cNvPr id="2" name="Freeform: Shape 1" descr="n185 Fb Thu Huong Pham">
            <a:extLst>
              <a:ext uri="{FF2B5EF4-FFF2-40B4-BE49-F238E27FC236}">
                <a16:creationId xmlns:a16="http://schemas.microsoft.com/office/drawing/2014/main" id="{B8DF9B90-3483-51D8-4778-D2205904119A}"/>
              </a:ext>
            </a:extLst>
          </p:cNvPr>
          <p:cNvSpPr/>
          <p:nvPr/>
        </p:nvSpPr>
        <p:spPr>
          <a:xfrm>
            <a:off x="2275420" y="268993"/>
            <a:ext cx="7641160" cy="797807"/>
          </a:xfrm>
          <a:custGeom>
            <a:avLst/>
            <a:gdLst>
              <a:gd name="connsiteX0" fmla="*/ 0 w 7641160"/>
              <a:gd name="connsiteY0" fmla="*/ 0 h 1083310"/>
              <a:gd name="connsiteX1" fmla="*/ 7641160 w 7641160"/>
              <a:gd name="connsiteY1" fmla="*/ 0 h 1083310"/>
              <a:gd name="connsiteX2" fmla="*/ 7641160 w 7641160"/>
              <a:gd name="connsiteY2" fmla="*/ 1083310 h 1083310"/>
              <a:gd name="connsiteX3" fmla="*/ 0 w 7641160"/>
              <a:gd name="connsiteY3" fmla="*/ 1083310 h 1083310"/>
              <a:gd name="connsiteX4" fmla="*/ 0 w 7641160"/>
              <a:gd name="connsiteY4" fmla="*/ 0 h 1083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160" h="1083310">
                <a:moveTo>
                  <a:pt x="0" y="0"/>
                </a:moveTo>
                <a:lnTo>
                  <a:pt x="7641160" y="0"/>
                </a:lnTo>
                <a:lnTo>
                  <a:pt x="7641160" y="1083310"/>
                </a:lnTo>
                <a:lnTo>
                  <a:pt x="0" y="10833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9877" tIns="71120" rIns="71120" bIns="7112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rPr>
              <a:t>HƯỚNG DẪN TỰ HỌC</a:t>
            </a:r>
            <a:endParaRPr kumimoji="0" lang="vi-VN" sz="2800" b="1"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Tree>
    <p:extLst>
      <p:ext uri="{BB962C8B-B14F-4D97-AF65-F5344CB8AC3E}">
        <p14:creationId xmlns:p14="http://schemas.microsoft.com/office/powerpoint/2010/main" val="260138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descr="n185 Fb Thu Huong Pham">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pic>
        <p:nvPicPr>
          <p:cNvPr id="71" name="Picture 70" descr="n185 Fb Thu Huong Pham">
            <a:extLst>
              <a:ext uri="{FF2B5EF4-FFF2-40B4-BE49-F238E27FC236}">
                <a16:creationId xmlns:a16="http://schemas.microsoft.com/office/drawing/2014/main" id="{43BE513A-1231-5B1A-4859-ECFF605CA04B}"/>
              </a:ext>
            </a:extLst>
          </p:cNvPr>
          <p:cNvPicPr>
            <a:picLocks noChangeAspect="1"/>
          </p:cNvPicPr>
          <p:nvPr/>
        </p:nvPicPr>
        <p:blipFill rotWithShape="1">
          <a:blip r:embed="rId3">
            <a:alphaModFix amt="50000"/>
          </a:blip>
          <a:srcRect l="2" t="28314" r="-3"/>
          <a:stretch/>
        </p:blipFill>
        <p:spPr>
          <a:xfrm>
            <a:off x="20" y="0"/>
            <a:ext cx="12188931" cy="6858000"/>
          </a:xfrm>
          <a:prstGeom prst="rect">
            <a:avLst/>
          </a:prstGeom>
        </p:spPr>
      </p:pic>
      <p:sp>
        <p:nvSpPr>
          <p:cNvPr id="6" name="TextBox 5" descr="n185 Fb Thu Huong Pham">
            <a:extLst>
              <a:ext uri="{FF2B5EF4-FFF2-40B4-BE49-F238E27FC236}">
                <a16:creationId xmlns:a16="http://schemas.microsoft.com/office/drawing/2014/main" id="{37D14535-DED3-FB5C-F5A6-697025188ED2}"/>
              </a:ext>
            </a:extLst>
          </p:cNvPr>
          <p:cNvSpPr txBox="1"/>
          <p:nvPr/>
        </p:nvSpPr>
        <p:spPr>
          <a:xfrm>
            <a:off x="1527048" y="2720086"/>
            <a:ext cx="9144000" cy="1467865"/>
          </a:xfrm>
          <a:prstGeom prst="rect">
            <a:avLst/>
          </a:prstGeom>
        </p:spPr>
        <p:txBody>
          <a:bodyPr vert="horz" lIns="91440" tIns="45720" rIns="91440" bIns="45720" rtlCol="0" anchor="b">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a:ln>
                  <a:solidFill>
                    <a:sysClr val="windowText" lastClr="000000"/>
                  </a:solidFill>
                </a:ln>
                <a:solidFill>
                  <a:srgbClr val="FFFFFF"/>
                </a:solidFill>
                <a:effectLst/>
                <a:uLnTx/>
                <a:uFillTx/>
                <a:latin typeface="Cambria" panose="02040503050406030204" pitchFamily="18" charset="0"/>
                <a:ea typeface="+mn-ea"/>
                <a:cs typeface="+mn-cs"/>
              </a:rPr>
              <a:t>THANK YOU</a:t>
            </a:r>
          </a:p>
        </p:txBody>
      </p:sp>
      <p:sp>
        <p:nvSpPr>
          <p:cNvPr id="78" name="sketchy box" descr="n185 Fb Thu Huong Pham">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
        <p:nvSpPr>
          <p:cNvPr id="80" name="sketchy line" descr="n185 Fb Thu Huong Pham">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624716868"/>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0"/>
            <a:ext cx="12191999" cy="6857999"/>
          </a:xfrm>
          <a:prstGeom prst="rect">
            <a:avLst/>
          </a:prstGeom>
        </p:spPr>
      </p:pic>
      <p:pic>
        <p:nvPicPr>
          <p:cNvPr id="6" name="Picture 5" descr="n185 Fb Thu Huong Pham">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descr="n185 Fb Thu Huong Pham"/>
          <p:cNvSpPr/>
          <p:nvPr/>
        </p:nvSpPr>
        <p:spPr>
          <a:xfrm>
            <a:off x="1828800" y="292707"/>
            <a:ext cx="8572500" cy="25703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AD47"/>
                </a:solidFill>
                <a:effectLst/>
                <a:uLnTx/>
                <a:uFillTx/>
                <a:latin typeface="Cambria" panose="02040503050406030204" pitchFamily="18" charset="0"/>
                <a:ea typeface="+mn-ea"/>
                <a:cs typeface="Arial" panose="020B0604020202020204" pitchFamily="34" charset="0"/>
              </a:rPr>
              <a:t>Câu</a:t>
            </a: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 3.</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mùa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nhiều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kéo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áo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len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qua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tiếng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nổ</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tiếp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xúc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cọ</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hưởng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tượng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nhiễm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nêu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4" name="Rectangle 13" descr="n185 Fb Thu Huong Pham"/>
          <p:cNvSpPr/>
          <p:nvPr/>
        </p:nvSpPr>
        <p:spPr>
          <a:xfrm>
            <a:off x="7765144" y="3200480"/>
            <a:ext cx="2636157" cy="8973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B</a:t>
            </a:r>
          </a:p>
        </p:txBody>
      </p:sp>
      <p:pic>
        <p:nvPicPr>
          <p:cNvPr id="16" name="Picture 15" descr="n185 Fb Thu Huong Ph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descr="n185 Fb Thu Huong Pham"/>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18" name="Rectangular Callout 17" descr="n185 Fb Thu Huong Pham"/>
          <p:cNvSpPr/>
          <p:nvPr/>
        </p:nvSpPr>
        <p:spPr>
          <a:xfrm>
            <a:off x="2554514" y="3200480"/>
            <a:ext cx="2409372"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B</a:t>
            </a:r>
          </a:p>
        </p:txBody>
      </p:sp>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50365" y="1"/>
            <a:ext cx="12191998" cy="6857999"/>
          </a:xfrm>
          <a:prstGeom prst="rect">
            <a:avLst/>
          </a:prstGeom>
        </p:spPr>
      </p:pic>
      <p:pic>
        <p:nvPicPr>
          <p:cNvPr id="6" name="Picture 5" descr="n185 Fb Thu Huong Pham">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mc:AlternateContent xmlns:mc="http://schemas.openxmlformats.org/markup-compatibility/2006">
        <mc:Choice xmlns:a14="http://schemas.microsoft.com/office/drawing/2010/main" Requires="a14">
          <p:sp>
            <p:nvSpPr>
              <p:cNvPr id="13" name="Rectangle 12" descr="n185 Fb Thu Huong Pham"/>
              <p:cNvSpPr/>
              <p:nvPr/>
            </p:nvSpPr>
            <p:spPr>
              <a:xfrm>
                <a:off x="1828800" y="292707"/>
                <a:ext cx="8572500" cy="22672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rPr>
                  <a:t>Câu 4.</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Biểu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thức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giữa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đặt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4651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en>
                    </m:f>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a14:m>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B.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en>
                    </m:f>
                  </m:oMath>
                </a14:m>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0" marR="0" lvl="0" indent="4651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den>
                    </m:f>
                  </m:oMath>
                </a14:m>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𝑘</m:t>
                        </m:r>
                        <m:d>
                          <m:dPr>
                            <m:begChr m:val="|"/>
                            <m:end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e>
                        </m:d>
                      </m:num>
                      <m:den>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a14:m>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mc:Choice>
        <mc:Fallback>
          <p:sp>
            <p:nvSpPr>
              <p:cNvPr id="13" name="Rectangle 12" descr="n185 Fb Thu Huong Pham"/>
              <p:cNvSpPr>
                <a:spLocks noRot="1" noChangeAspect="1" noMove="1" noResize="1" noEditPoints="1" noAdjustHandles="1" noChangeArrowheads="1" noChangeShapeType="1" noTextEdit="1"/>
              </p:cNvSpPr>
              <p:nvPr/>
            </p:nvSpPr>
            <p:spPr>
              <a:xfrm>
                <a:off x="1828800" y="292707"/>
                <a:ext cx="8572500" cy="2267252"/>
              </a:xfrm>
              <a:prstGeom prst="rect">
                <a:avLst/>
              </a:prstGeom>
              <a:blipFill>
                <a:blip r:embed="rId12"/>
                <a:stretch>
                  <a:fillRect l="-1422" t="-1613" b="-1882"/>
                </a:stretch>
              </a:blipFill>
              <a:ln>
                <a:noFill/>
              </a:ln>
            </p:spPr>
            <p:txBody>
              <a:bodyPr/>
              <a:lstStyle/>
              <a:p>
                <a:r>
                  <a:rPr lang="en-US">
                    <a:noFill/>
                  </a:rPr>
                  <a:t> </a:t>
                </a:r>
              </a:p>
            </p:txBody>
          </p:sp>
        </mc:Fallback>
      </mc:AlternateContent>
      <p:sp>
        <p:nvSpPr>
          <p:cNvPr id="14" name="Rectangle 13" descr="n185 Fb Thu Huong Pham"/>
          <p:cNvSpPr/>
          <p:nvPr/>
        </p:nvSpPr>
        <p:spPr>
          <a:xfrm>
            <a:off x="8166100" y="2747013"/>
            <a:ext cx="2235200" cy="6714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D</a:t>
            </a:r>
          </a:p>
        </p:txBody>
      </p:sp>
      <p:pic>
        <p:nvPicPr>
          <p:cNvPr id="16" name="Picture 15" descr="n185 Fb Thu Huong Ph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descr="n185 Fb Thu Huong Pham"/>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18" name="Rectangular Callout 17" descr="n185 Fb Thu Huong Pham"/>
          <p:cNvSpPr/>
          <p:nvPr/>
        </p:nvSpPr>
        <p:spPr>
          <a:xfrm>
            <a:off x="2545977" y="3429001"/>
            <a:ext cx="2815516" cy="76562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D</a:t>
            </a:r>
          </a:p>
        </p:txBody>
      </p:sp>
    </p:spTree>
    <p:extLst>
      <p:ext uri="{BB962C8B-B14F-4D97-AF65-F5344CB8AC3E}">
        <p14:creationId xmlns:p14="http://schemas.microsoft.com/office/powerpoint/2010/main" val="189674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4.58333E-6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descr="n185 Fb Thu Huong Pham"/>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34721" y="1"/>
            <a:ext cx="12195728" cy="6857999"/>
          </a:xfrm>
          <a:prstGeom prst="rect">
            <a:avLst/>
          </a:prstGeom>
        </p:spPr>
      </p:pic>
      <p:pic>
        <p:nvPicPr>
          <p:cNvPr id="6" name="Picture 5" descr="n185 Fb Thu Huong Pham">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descr="n185 Fb Thu Huong Pham"/>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descr="n185 Fb Thu Huong Pham"/>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descr="n185 Fb Thu Huong Ph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descr="n185 Fb Thu Huong Pham"/>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w="22225">
                  <a:solidFill>
                    <a:srgbClr val="ED7D31"/>
                  </a:solidFill>
                  <a:prstDash val="solid"/>
                </a:ln>
                <a:solidFill>
                  <a:srgbClr val="FFC000"/>
                </a:solidFill>
                <a:effectLst/>
                <a:uLnTx/>
                <a:uFillTx/>
                <a:latin typeface="Cambria" panose="02040503050406030204" pitchFamily="18" charset="0"/>
                <a:ea typeface="+mn-ea"/>
                <a:cs typeface="+mn-cs"/>
              </a:rPr>
              <a:t>CHÀO MỪNG TÍ XÌ TRUM VỀ NHÀ  </a:t>
            </a:r>
          </a:p>
        </p:txBody>
      </p:sp>
      <p:pic>
        <p:nvPicPr>
          <p:cNvPr id="3" name="Picture 2" descr="n185 Fb Thu Huong Pham"/>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descr="n185 Fb Thu Huong Pham"/>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descr="n185 Fb Thu Huong Pha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descr="n185 Fb Thu Huong Pha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descr="n185 Fb Thu Huong Pham"/>
          <p:cNvSpPr/>
          <p:nvPr/>
        </p:nvSpPr>
        <p:spPr>
          <a:xfrm>
            <a:off x="1828800" y="292707"/>
            <a:ext cx="8572500" cy="371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Câu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5.</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áp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luật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Cu –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gần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dầu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nước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chuyển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cùng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 Hai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dao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động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vị</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trí</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định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trường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sp>
        <p:nvSpPr>
          <p:cNvPr id="18" name="Rectangle 17" descr="n185 Fb Thu Huong Pham"/>
          <p:cNvSpPr/>
          <p:nvPr/>
        </p:nvSpPr>
        <p:spPr>
          <a:xfrm>
            <a:off x="7332140" y="4014827"/>
            <a:ext cx="3069160" cy="87291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A</a:t>
            </a:r>
          </a:p>
        </p:txBody>
      </p:sp>
      <p:pic>
        <p:nvPicPr>
          <p:cNvPr id="22" name="Picture 21" descr="n185 Fb Thu Huong Pham"/>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descr="n185 Fb Thu Huong Pham"/>
          <p:cNvSpPr/>
          <p:nvPr/>
        </p:nvSpPr>
        <p:spPr>
          <a:xfrm>
            <a:off x="2296375" y="3022043"/>
            <a:ext cx="1490890" cy="1298335"/>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72C4">
                    <a:lumMod val="50000"/>
                  </a:srgbClr>
                </a:solidFill>
                <a:effectLst/>
                <a:uLnTx/>
                <a:uFillTx/>
                <a:latin typeface="Cambria" panose="02040503050406030204" pitchFamily="18" charset="0"/>
                <a:ea typeface="+mn-ea"/>
                <a:cs typeface="+mn-cs"/>
              </a:rPr>
              <a:t>Không trả lời được thì mình giúp cho để qua vòng nhé!</a:t>
            </a:r>
          </a:p>
        </p:txBody>
      </p:sp>
      <p:sp>
        <p:nvSpPr>
          <p:cNvPr id="20" name="Rectangular Callout 19" descr="n185 Fb Thu Huong Pham"/>
          <p:cNvSpPr/>
          <p:nvPr/>
        </p:nvSpPr>
        <p:spPr>
          <a:xfrm>
            <a:off x="2463405" y="3979217"/>
            <a:ext cx="3657746" cy="321783"/>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mn-ea"/>
                <a:cs typeface="Arial" panose="020B0604020202020204" pitchFamily="34" charset="0"/>
              </a:rPr>
              <a:t>A</a:t>
            </a: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2.70833E-6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185 Fb Thu Huong Pham"/>
          <p:cNvPicPr/>
          <p:nvPr/>
        </p:nvPicPr>
        <p:blipFill>
          <a:blip r:embed="rId2">
            <a:extLst>
              <a:ext uri="{28A0092B-C50C-407E-A947-70E740481C1C}">
                <a14:useLocalDpi xmlns:a14="http://schemas.microsoft.com/office/drawing/2010/main" val="0"/>
              </a:ext>
            </a:extLst>
          </a:blip>
          <a:srcRect/>
          <a:stretch>
            <a:fillRect/>
          </a:stretch>
        </p:blipFill>
        <p:spPr bwMode="auto">
          <a:xfrm>
            <a:off x="1324151" y="1903096"/>
            <a:ext cx="3987800" cy="2550160"/>
          </a:xfrm>
          <a:prstGeom prst="rect">
            <a:avLst/>
          </a:prstGeom>
          <a:noFill/>
          <a:ln>
            <a:noFill/>
          </a:ln>
        </p:spPr>
      </p:pic>
      <p:pic>
        <p:nvPicPr>
          <p:cNvPr id="11" name="Picture 10" descr="n185 Fb Thu Huong Pham"/>
          <p:cNvPicPr/>
          <p:nvPr/>
        </p:nvPicPr>
        <p:blipFill>
          <a:blip r:embed="rId3">
            <a:extLst>
              <a:ext uri="{28A0092B-C50C-407E-A947-70E740481C1C}">
                <a14:useLocalDpi xmlns:a14="http://schemas.microsoft.com/office/drawing/2010/main" val="0"/>
              </a:ext>
            </a:extLst>
          </a:blip>
          <a:srcRect/>
          <a:stretch>
            <a:fillRect/>
          </a:stretch>
        </p:blipFill>
        <p:spPr bwMode="auto">
          <a:xfrm>
            <a:off x="6905449" y="1983741"/>
            <a:ext cx="3962400" cy="2469515"/>
          </a:xfrm>
          <a:prstGeom prst="rect">
            <a:avLst/>
          </a:prstGeom>
          <a:noFill/>
          <a:ln>
            <a:noFill/>
          </a:ln>
        </p:spPr>
      </p:pic>
      <p:sp>
        <p:nvSpPr>
          <p:cNvPr id="19" name="Rectangle 18" descr="n185 Fb Thu Huong Pham"/>
          <p:cNvSpPr/>
          <p:nvPr/>
        </p:nvSpPr>
        <p:spPr>
          <a:xfrm>
            <a:off x="408521" y="4605025"/>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20" name="Rectangle 19" descr="n185 Fb Thu Huong Pham"/>
          <p:cNvSpPr/>
          <p:nvPr/>
        </p:nvSpPr>
        <p:spPr>
          <a:xfrm>
            <a:off x="6122483" y="4625927"/>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endParaRPr>
          </a:p>
        </p:txBody>
      </p:sp>
      <p:sp>
        <p:nvSpPr>
          <p:cNvPr id="31" name="TextBox 30" descr="n185 Fb Thu Huong Pham"/>
          <p:cNvSpPr txBox="1"/>
          <p:nvPr/>
        </p:nvSpPr>
        <p:spPr>
          <a:xfrm>
            <a:off x="2357437" y="1122089"/>
            <a:ext cx="74771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xúc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1641541" y="5480220"/>
            <a:ext cx="1075259"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3" name="TextBox 42" descr="n185 Fb Thu Huong Pham"/>
          <p:cNvSpPr txBox="1"/>
          <p:nvPr/>
        </p:nvSpPr>
        <p:spPr>
          <a:xfrm>
            <a:off x="1641541" y="6133606"/>
            <a:ext cx="153245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p:sp>
        <p:nvSpPr>
          <p:cNvPr id="32" name="Rectangle 31" descr="n185 Fb Thu Huong Pham"/>
          <p:cNvSpPr/>
          <p:nvPr/>
        </p:nvSpPr>
        <p:spPr>
          <a:xfrm>
            <a:off x="3688349" y="5423070"/>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3688349" y="609550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6" name="Rectangle 45" descr="n185 Fb Thu Huong Pham"/>
          <p:cNvSpPr/>
          <p:nvPr/>
        </p:nvSpPr>
        <p:spPr>
          <a:xfrm>
            <a:off x="9758537" y="6062418"/>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7" name="Rectangle 46" descr="n185 Fb Thu Huong Pham"/>
          <p:cNvSpPr/>
          <p:nvPr/>
        </p:nvSpPr>
        <p:spPr>
          <a:xfrm>
            <a:off x="9758537" y="5428081"/>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8" name="TextBox 47" descr="n185 Fb Thu Huong Pham"/>
          <p:cNvSpPr txBox="1"/>
          <p:nvPr/>
        </p:nvSpPr>
        <p:spPr>
          <a:xfrm>
            <a:off x="7730779" y="5447132"/>
            <a:ext cx="1075259"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9" name="TextBox 48" descr="n185 Fb Thu Huong Pham"/>
          <p:cNvSpPr txBox="1"/>
          <p:nvPr/>
        </p:nvSpPr>
        <p:spPr>
          <a:xfrm>
            <a:off x="7730779" y="6100518"/>
            <a:ext cx="153245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mc:AlternateContent xmlns:mc="http://schemas.openxmlformats.org/markup-compatibility/2006">
        <mc:Choice xmlns:a14="http://schemas.microsoft.com/office/drawing/2010/main" Requires="a14">
          <p:sp>
            <p:nvSpPr>
              <p:cNvPr id="34" name="Rectangle 33" descr="n185 Fb Thu Huong Pham"/>
              <p:cNvSpPr/>
              <p:nvPr/>
            </p:nvSpPr>
            <p:spPr>
              <a:xfrm>
                <a:off x="3318051" y="6095505"/>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34" name="Rectangle 33" descr="n185 Fb Thu Huong Pham"/>
              <p:cNvSpPr>
                <a:spLocks noRot="1" noChangeAspect="1" noMove="1" noResize="1" noEditPoints="1" noAdjustHandles="1" noChangeArrowheads="1" noChangeShapeType="1" noTextEdit="1"/>
              </p:cNvSpPr>
              <p:nvPr/>
            </p:nvSpPr>
            <p:spPr>
              <a:xfrm>
                <a:off x="3318051" y="6095505"/>
                <a:ext cx="907621"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51" descr="n185 Fb Thu Huong Pham"/>
              <p:cNvSpPr/>
              <p:nvPr/>
            </p:nvSpPr>
            <p:spPr>
              <a:xfrm>
                <a:off x="9380751" y="606241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1"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1"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52" name="Rectangle 51" descr="n185 Fb Thu Huong Pham"/>
              <p:cNvSpPr>
                <a:spLocks noRot="1" noChangeAspect="1" noMove="1" noResize="1" noEditPoints="1" noAdjustHandles="1" noChangeArrowheads="1" noChangeShapeType="1" noTextEdit="1"/>
              </p:cNvSpPr>
              <p:nvPr/>
            </p:nvSpPr>
            <p:spPr>
              <a:xfrm>
                <a:off x="9380751" y="6062417"/>
                <a:ext cx="907621" cy="523220"/>
              </a:xfrm>
              <a:prstGeom prst="rect">
                <a:avLst/>
              </a:prstGeom>
              <a:blipFill>
                <a:blip r:embed="rId5"/>
                <a:stretch>
                  <a:fillRect/>
                </a:stretch>
              </a:blipFill>
            </p:spPr>
            <p:txBody>
              <a:bodyPr/>
              <a:lstStyle/>
              <a:p>
                <a:r>
                  <a:rPr lang="en-US">
                    <a:noFill/>
                  </a:rPr>
                  <a:t> </a:t>
                </a:r>
              </a:p>
            </p:txBody>
          </p:sp>
        </mc:Fallback>
      </mc:AlternateContent>
      <p:sp>
        <p:nvSpPr>
          <p:cNvPr id="2" name="TextBox 1" descr="n185 Fb Thu Huong Pham">
            <a:extLst>
              <a:ext uri="{FF2B5EF4-FFF2-40B4-BE49-F238E27FC236}">
                <a16:creationId xmlns:a16="http://schemas.microsoft.com/office/drawing/2014/main" id="{09BBD0C7-87E9-CAC9-7F8D-51FBA2110639}"/>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6146" name="Picture 2" descr="n185 Fb Thu Huong Pham">
            <a:extLst>
              <a:ext uri="{FF2B5EF4-FFF2-40B4-BE49-F238E27FC236}">
                <a16:creationId xmlns:a16="http://schemas.microsoft.com/office/drawing/2014/main" id="{E54D3A27-737F-053C-5AFE-C19B7EDE47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3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descr="n185 Fb Thu Huong Pham"/>
          <p:cNvSpPr txBox="1"/>
          <p:nvPr/>
        </p:nvSpPr>
        <p:spPr>
          <a:xfrm>
            <a:off x="1935089" y="990620"/>
            <a:ext cx="832182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lực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baseline="0" noProof="0" err="1">
                <a:ln>
                  <a:noFill/>
                </a:ln>
                <a:solidFill>
                  <a:prstClr val="black"/>
                </a:solidFill>
                <a:effectLst/>
                <a:uLnTx/>
                <a:uFillTx/>
                <a:latin typeface="Cambria" panose="02040503050406030204" pitchFamily="18" charset="0"/>
                <a:ea typeface="+mn-ea"/>
                <a:cs typeface="Arial" panose="020B0604020202020204" pitchFamily="34" charset="0"/>
              </a:rPr>
              <a:t>nhau</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rPr>
              <a:t>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2" name="TextBox 41" descr="n185 Fb Thu Huong Pham"/>
          <p:cNvSpPr txBox="1"/>
          <p:nvPr/>
        </p:nvSpPr>
        <p:spPr>
          <a:xfrm>
            <a:off x="2021434" y="5422200"/>
            <a:ext cx="129326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3" name="TextBox 42" descr="n185 Fb Thu Huong Pham"/>
          <p:cNvSpPr txBox="1"/>
          <p:nvPr/>
        </p:nvSpPr>
        <p:spPr>
          <a:xfrm>
            <a:off x="2239442" y="6075586"/>
            <a:ext cx="15324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p:sp>
        <p:nvSpPr>
          <p:cNvPr id="32" name="Rectangle 31" descr="n185 Fb Thu Huong Pham"/>
          <p:cNvSpPr/>
          <p:nvPr/>
        </p:nvSpPr>
        <p:spPr>
          <a:xfrm>
            <a:off x="4286250" y="5365050"/>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5" name="Rectangle 44" descr="n185 Fb Thu Huong Pham"/>
          <p:cNvSpPr/>
          <p:nvPr/>
        </p:nvSpPr>
        <p:spPr>
          <a:xfrm>
            <a:off x="4286250" y="603748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6" name="Rectangle 45" descr="n185 Fb Thu Huong Pham"/>
          <p:cNvSpPr/>
          <p:nvPr/>
        </p:nvSpPr>
        <p:spPr>
          <a:xfrm>
            <a:off x="8810625" y="6037486"/>
            <a:ext cx="476250" cy="46166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7" name="Rectangle 46" descr="n185 Fb Thu Huong Pham"/>
          <p:cNvSpPr/>
          <p:nvPr/>
        </p:nvSpPr>
        <p:spPr>
          <a:xfrm>
            <a:off x="8810625" y="5403149"/>
            <a:ext cx="476250" cy="461665"/>
          </a:xfrm>
          <a:prstGeom prst="rect">
            <a:avLst/>
          </a:prstGeom>
          <a:solidFill>
            <a:srgbClr val="F99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600"/>
              </a:solidFill>
              <a:effectLst/>
              <a:uLnTx/>
              <a:uFillTx/>
              <a:latin typeface="Cambria" panose="02040503050406030204" pitchFamily="18" charset="0"/>
              <a:ea typeface="+mn-ea"/>
              <a:cs typeface="+mn-cs"/>
            </a:endParaRPr>
          </a:p>
        </p:txBody>
      </p:sp>
      <p:sp>
        <p:nvSpPr>
          <p:cNvPr id="48" name="TextBox 47" descr="n185 Fb Thu Huong Pham"/>
          <p:cNvSpPr txBox="1"/>
          <p:nvPr/>
        </p:nvSpPr>
        <p:spPr>
          <a:xfrm>
            <a:off x="6564859" y="5422200"/>
            <a:ext cx="129326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20A7A"/>
                </a:solidFill>
                <a:effectLst/>
                <a:uLnTx/>
                <a:uFillTx/>
                <a:latin typeface="Cambria" panose="02040503050406030204" pitchFamily="18" charset="0"/>
                <a:ea typeface="+mn-ea"/>
                <a:cs typeface="Arial" panose="020B0604020202020204" pitchFamily="34" charset="0"/>
              </a:rPr>
              <a:t>CÓ</a:t>
            </a:r>
          </a:p>
        </p:txBody>
      </p:sp>
      <p:sp>
        <p:nvSpPr>
          <p:cNvPr id="49" name="TextBox 48" descr="n185 Fb Thu Huong Pham"/>
          <p:cNvSpPr txBox="1"/>
          <p:nvPr/>
        </p:nvSpPr>
        <p:spPr>
          <a:xfrm>
            <a:off x="6782867" y="6075586"/>
            <a:ext cx="15324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Cambria" panose="02040503050406030204" pitchFamily="18" charset="0"/>
                <a:ea typeface="+mn-ea"/>
                <a:cs typeface="Arial" panose="020B0604020202020204" pitchFamily="34" charset="0"/>
              </a:rPr>
              <a:t>KHÔNG</a:t>
            </a:r>
          </a:p>
        </p:txBody>
      </p:sp>
      <mc:AlternateContent xmlns:mc="http://schemas.openxmlformats.org/markup-compatibility/2006">
        <mc:Choice xmlns:a14="http://schemas.microsoft.com/office/drawing/2010/main" Requires="a14">
          <p:sp>
            <p:nvSpPr>
              <p:cNvPr id="34" name="Rectangle 33" descr="n185 Fb Thu Huong Pham"/>
              <p:cNvSpPr/>
              <p:nvPr/>
            </p:nvSpPr>
            <p:spPr>
              <a:xfrm>
                <a:off x="3912030" y="5358007"/>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34" name="Rectangle 33" descr="n185 Fb Thu Huong Pham"/>
              <p:cNvSpPr>
                <a:spLocks noRot="1" noChangeAspect="1" noMove="1" noResize="1" noEditPoints="1" noAdjustHandles="1" noChangeArrowheads="1" noChangeShapeType="1" noTextEdit="1"/>
              </p:cNvSpPr>
              <p:nvPr/>
            </p:nvSpPr>
            <p:spPr>
              <a:xfrm>
                <a:off x="3912030" y="5358007"/>
                <a:ext cx="907621"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Rectangle 51" descr="n185 Fb Thu Huong Pham"/>
              <p:cNvSpPr/>
              <p:nvPr/>
            </p:nvSpPr>
            <p:spPr>
              <a:xfrm>
                <a:off x="8460334" y="5370779"/>
                <a:ext cx="90762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a:ln>
                            <a:noFill/>
                          </a:ln>
                          <a:solidFill>
                            <a:srgbClr val="A20A7A"/>
                          </a:solidFill>
                          <a:effectLst/>
                          <a:uLnTx/>
                          <a:uFillTx/>
                          <a:latin typeface="Cambria Math" panose="02040503050406030204" pitchFamily="18" charset="0"/>
                          <a:ea typeface="+mn-ea"/>
                          <a:cs typeface="+mn-cs"/>
                          <a:sym typeface="Wingdings" panose="05000000000000000000" pitchFamily="2" charset="2"/>
                        </a:rPr>
                        <m:t></m:t>
                      </m:r>
                      <m:r>
                        <a:rPr kumimoji="0" lang="en-US" sz="2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2800" b="0" i="0" u="none" strike="noStrike" kern="1200" cap="none" spc="0" normalizeH="0" baseline="0" noProof="0" dirty="0">
                  <a:ln>
                    <a:noFill/>
                  </a:ln>
                  <a:solidFill>
                    <a:srgbClr val="A20A7A"/>
                  </a:solidFill>
                  <a:effectLst/>
                  <a:uLnTx/>
                  <a:uFillTx/>
                  <a:latin typeface="Cambria" panose="02040503050406030204" pitchFamily="18" charset="0"/>
                  <a:ea typeface="+mn-ea"/>
                  <a:cs typeface="+mn-cs"/>
                </a:endParaRPr>
              </a:p>
            </p:txBody>
          </p:sp>
        </mc:Choice>
        <mc:Fallback>
          <p:sp>
            <p:nvSpPr>
              <p:cNvPr id="52" name="Rectangle 51" descr="n185 Fb Thu Huong Pham"/>
              <p:cNvSpPr>
                <a:spLocks noRot="1" noChangeAspect="1" noMove="1" noResize="1" noEditPoints="1" noAdjustHandles="1" noChangeArrowheads="1" noChangeShapeType="1" noTextEdit="1"/>
              </p:cNvSpPr>
              <p:nvPr/>
            </p:nvSpPr>
            <p:spPr>
              <a:xfrm>
                <a:off x="8460334" y="5370779"/>
                <a:ext cx="907621" cy="523220"/>
              </a:xfrm>
              <a:prstGeom prst="rect">
                <a:avLst/>
              </a:prstGeom>
              <a:blipFill>
                <a:blip r:embed="rId3"/>
                <a:stretch>
                  <a:fillRect/>
                </a:stretch>
              </a:blipFill>
            </p:spPr>
            <p:txBody>
              <a:bodyPr/>
              <a:lstStyle/>
              <a:p>
                <a:r>
                  <a:rPr lang="en-US">
                    <a:noFill/>
                  </a:rPr>
                  <a:t> </a:t>
                </a:r>
              </a:p>
            </p:txBody>
          </p:sp>
        </mc:Fallback>
      </mc:AlternateContent>
      <p:sp>
        <p:nvSpPr>
          <p:cNvPr id="3" name="Rectangle 2" descr="n185 Fb Thu Huong Pham">
            <a:extLst>
              <a:ext uri="{FF2B5EF4-FFF2-40B4-BE49-F238E27FC236}">
                <a16:creationId xmlns:a16="http://schemas.microsoft.com/office/drawing/2014/main" id="{1ACCFD0D-B24F-ED61-82BC-2C745A27FF3A}"/>
              </a:ext>
            </a:extLst>
          </p:cNvPr>
          <p:cNvSpPr/>
          <p:nvPr/>
        </p:nvSpPr>
        <p:spPr>
          <a:xfrm>
            <a:off x="408521" y="4492485"/>
            <a:ext cx="5798591" cy="513346"/>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Trái</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Quả</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táo</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p>
        </p:txBody>
      </p:sp>
      <p:sp>
        <p:nvSpPr>
          <p:cNvPr id="4" name="Rectangle 3" descr="n185 Fb Thu Huong Pham">
            <a:extLst>
              <a:ext uri="{FF2B5EF4-FFF2-40B4-BE49-F238E27FC236}">
                <a16:creationId xmlns:a16="http://schemas.microsoft.com/office/drawing/2014/main" id="{78EFC381-DCDF-94DE-5D48-CD6288D9BD5A}"/>
              </a:ext>
            </a:extLst>
          </p:cNvPr>
          <p:cNvSpPr/>
          <p:nvPr/>
        </p:nvSpPr>
        <p:spPr>
          <a:xfrm>
            <a:off x="6122483" y="4513387"/>
            <a:ext cx="5463355" cy="49244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TH2: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Hệ</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2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điện</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(1) </a:t>
            </a:r>
            <a:r>
              <a:rPr kumimoji="0" lang="en-US" sz="26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a:t>
            </a:r>
            <a:r>
              <a:rPr kumimoji="0" lang="en-US" sz="26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 </a:t>
            </a: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Arial" panose="020B0604020202020204" pitchFamily="34" charset="0"/>
            </a:endParaRPr>
          </a:p>
        </p:txBody>
      </p:sp>
      <p:pic>
        <p:nvPicPr>
          <p:cNvPr id="5" name="Picture 4" descr="n185 Fb Thu Huong Pham">
            <a:extLst>
              <a:ext uri="{FF2B5EF4-FFF2-40B4-BE49-F238E27FC236}">
                <a16:creationId xmlns:a16="http://schemas.microsoft.com/office/drawing/2014/main" id="{729A2A1E-142A-3546-2839-F4AF925635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4151" y="1903096"/>
            <a:ext cx="3987800" cy="2550160"/>
          </a:xfrm>
          <a:prstGeom prst="rect">
            <a:avLst/>
          </a:prstGeom>
          <a:noFill/>
          <a:ln>
            <a:noFill/>
          </a:ln>
        </p:spPr>
      </p:pic>
      <p:pic>
        <p:nvPicPr>
          <p:cNvPr id="6" name="Picture 5" descr="n185 Fb Thu Huong Pham">
            <a:extLst>
              <a:ext uri="{FF2B5EF4-FFF2-40B4-BE49-F238E27FC236}">
                <a16:creationId xmlns:a16="http://schemas.microsoft.com/office/drawing/2014/main" id="{D43912A0-9329-F3B7-BDB6-278C2CDAED4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5449" y="1983741"/>
            <a:ext cx="3962400" cy="2469515"/>
          </a:xfrm>
          <a:prstGeom prst="rect">
            <a:avLst/>
          </a:prstGeom>
          <a:noFill/>
          <a:ln>
            <a:noFill/>
          </a:ln>
        </p:spPr>
      </p:pic>
      <p:sp>
        <p:nvSpPr>
          <p:cNvPr id="7" name="TextBox 6" descr="n185 Fb Thu Huong Pham">
            <a:extLst>
              <a:ext uri="{FF2B5EF4-FFF2-40B4-BE49-F238E27FC236}">
                <a16:creationId xmlns:a16="http://schemas.microsoft.com/office/drawing/2014/main" id="{CFF82CEC-6075-CE9E-6F7E-A782AA913175}"/>
              </a:ext>
            </a:extLst>
          </p:cNvPr>
          <p:cNvSpPr txBox="1"/>
          <p:nvPr/>
        </p:nvSpPr>
        <p:spPr>
          <a:xfrm>
            <a:off x="4155420" y="274048"/>
            <a:ext cx="3881158" cy="675370"/>
          </a:xfrm>
          <a:prstGeom prst="roundRect">
            <a:avLst>
              <a:gd name="adj" fmla="val 35958"/>
            </a:avLst>
          </a:prstGeom>
          <a:noFill/>
          <a:ln w="28575">
            <a:solidFill>
              <a:srgbClr val="C48170"/>
            </a:solidFill>
          </a:ln>
        </p:spPr>
        <p:txBody>
          <a:bodyPr wrap="square" rtlCol="0">
            <a:sp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mbria" panose="02040503050406030204" pitchFamily="18" charset="0"/>
                <a:ea typeface="+mn-ea"/>
                <a:cs typeface="Arial" panose="020B0604020202020204" pitchFamily="34" charset="0"/>
              </a:rPr>
              <a:t>Khởi động</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mn-ea"/>
              <a:cs typeface="Arial" panose="020B0604020202020204" pitchFamily="34" charset="0"/>
            </a:endParaRPr>
          </a:p>
        </p:txBody>
      </p:sp>
      <p:pic>
        <p:nvPicPr>
          <p:cNvPr id="8" name="Picture 2" descr="n185 Fb Thu Huong Pham">
            <a:extLst>
              <a:ext uri="{FF2B5EF4-FFF2-40B4-BE49-F238E27FC236}">
                <a16:creationId xmlns:a16="http://schemas.microsoft.com/office/drawing/2014/main" id="{ADDED119-60FB-3A1E-6718-75CF29D579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527" y="203477"/>
            <a:ext cx="825223" cy="8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31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TotalTime>
  <Words>2422</Words>
  <Application>Microsoft Office PowerPoint</Application>
  <PresentationFormat>Widescreen</PresentationFormat>
  <Paragraphs>269</Paragraphs>
  <Slides>42</Slides>
  <Notes>0</Notes>
  <HiddenSlides>0</HiddenSlides>
  <MMClips>18</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42</vt:i4>
      </vt:variant>
    </vt:vector>
  </HeadingPairs>
  <TitlesOfParts>
    <vt:vector size="53" baseType="lpstr">
      <vt:lpstr>Arial</vt:lpstr>
      <vt:lpstr>Calibri Light</vt:lpstr>
      <vt:lpstr>Cambria</vt:lpstr>
      <vt:lpstr>Cambria Math</vt:lpstr>
      <vt:lpstr>Times New Roman</vt:lpstr>
      <vt:lpstr>Wingdings</vt:lpstr>
      <vt:lpstr>Default Design</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DONG NAI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Bao Phi</dc:creator>
  <cp:lastModifiedBy>Cuong ms365</cp:lastModifiedBy>
  <cp:revision>352</cp:revision>
  <dcterms:created xsi:type="dcterms:W3CDTF">2009-08-16T20:06:36Z</dcterms:created>
  <dcterms:modified xsi:type="dcterms:W3CDTF">2023-12-07T14:38:37Z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2023-12-07T12:15:29Z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5e19d97c-3107-4435-87bd-acb72ea94372</vt:lpwstr>
  </property>
  <property fmtid="{D5CDD505-2E9C-101B-9397-08002B2CF9AE}" pid="8" name="MSIP_Label_defa4170-0d19-0005-0004-bc88714345d2_ContentBits">
    <vt:lpwstr>0</vt:lpwstr>
  </property>
</Properties>
</file>