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06" r:id="rId3"/>
  </p:sldMasterIdLst>
  <p:notesMasterIdLst>
    <p:notesMasterId r:id="rId32"/>
  </p:notesMasterIdLst>
  <p:sldIdLst>
    <p:sldId id="510" r:id="rId4"/>
    <p:sldId id="364" r:id="rId5"/>
    <p:sldId id="326" r:id="rId6"/>
    <p:sldId id="366" r:id="rId7"/>
    <p:sldId id="367" r:id="rId8"/>
    <p:sldId id="368" r:id="rId9"/>
    <p:sldId id="369" r:id="rId10"/>
    <p:sldId id="371" r:id="rId11"/>
    <p:sldId id="372" r:id="rId12"/>
    <p:sldId id="256" r:id="rId13"/>
    <p:sldId id="263" r:id="rId14"/>
    <p:sldId id="511" r:id="rId15"/>
    <p:sldId id="512" r:id="rId16"/>
    <p:sldId id="383" r:id="rId17"/>
    <p:sldId id="513" r:id="rId18"/>
    <p:sldId id="385" r:id="rId19"/>
    <p:sldId id="514" r:id="rId20"/>
    <p:sldId id="515" r:id="rId21"/>
    <p:sldId id="516" r:id="rId22"/>
    <p:sldId id="389" r:id="rId23"/>
    <p:sldId id="408" r:id="rId24"/>
    <p:sldId id="517" r:id="rId25"/>
    <p:sldId id="260" r:id="rId26"/>
    <p:sldId id="257" r:id="rId27"/>
    <p:sldId id="518" r:id="rId28"/>
    <p:sldId id="258" r:id="rId29"/>
    <p:sldId id="265" r:id="rId30"/>
    <p:sldId id="26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F3"/>
    <a:srgbClr val="0000FF"/>
    <a:srgbClr val="4448DA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37" d="100"/>
          <a:sy n="37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05EC2-7D6B-4883-8C92-006237FE7DB2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59DA9-97BA-45DC-B414-0B811050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be81104e2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be81104e2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be81104e2b_0_24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be81104e2b_0_24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76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be81104e2b_0_24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be81104e2b_0_24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468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be81104e2b_0_24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be81104e2b_0_24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3474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be81104e2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be81104e2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81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68367" y="1255800"/>
            <a:ext cx="7363600" cy="21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867733" y="3483233"/>
            <a:ext cx="636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191669" y="328021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475764" y="1386933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659463" y="4965662"/>
            <a:ext cx="2789231" cy="2251981"/>
            <a:chOff x="6762751" y="3335150"/>
            <a:chExt cx="2574041" cy="2078241"/>
          </a:xfrm>
        </p:grpSpPr>
        <p:sp>
          <p:nvSpPr>
            <p:cNvPr id="14" name="Google Shape;14;p2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5876321" y="49658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26" name="Google Shape;26;p2"/>
          <p:cNvGrpSpPr/>
          <p:nvPr/>
        </p:nvGrpSpPr>
        <p:grpSpPr>
          <a:xfrm>
            <a:off x="8140085" y="5803045"/>
            <a:ext cx="588953" cy="577207"/>
            <a:chOff x="-13144872" y="3615925"/>
            <a:chExt cx="441715" cy="380375"/>
          </a:xfrm>
        </p:grpSpPr>
        <p:sp>
          <p:nvSpPr>
            <p:cNvPr id="27" name="Google Shape;27;p2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-922306" y="-693900"/>
            <a:ext cx="2153817" cy="2080829"/>
            <a:chOff x="-2210634" y="3673918"/>
            <a:chExt cx="1879641" cy="2248735"/>
          </a:xfrm>
        </p:grpSpPr>
        <p:sp>
          <p:nvSpPr>
            <p:cNvPr id="32" name="Google Shape;32;p2"/>
            <p:cNvSpPr/>
            <p:nvPr/>
          </p:nvSpPr>
          <p:spPr>
            <a:xfrm rot="10800000">
              <a:off x="-1850953" y="4088068"/>
              <a:ext cx="1175316" cy="1439529"/>
            </a:xfrm>
            <a:custGeom>
              <a:avLst/>
              <a:gdLst/>
              <a:ahLst/>
              <a:cxnLst/>
              <a:rect l="l" t="t" r="r" b="b"/>
              <a:pathLst>
                <a:path w="46195" h="229042" extrusionOk="0">
                  <a:moveTo>
                    <a:pt x="23101" y="1"/>
                  </a:moveTo>
                  <a:lnTo>
                    <a:pt x="22503" y="37"/>
                  </a:lnTo>
                  <a:lnTo>
                    <a:pt x="21912" y="182"/>
                  </a:lnTo>
                  <a:lnTo>
                    <a:pt x="21321" y="362"/>
                  </a:lnTo>
                  <a:lnTo>
                    <a:pt x="20738" y="616"/>
                  </a:lnTo>
                  <a:lnTo>
                    <a:pt x="20162" y="941"/>
                  </a:lnTo>
                  <a:lnTo>
                    <a:pt x="19585" y="1339"/>
                  </a:lnTo>
                  <a:lnTo>
                    <a:pt x="19009" y="1809"/>
                  </a:lnTo>
                  <a:lnTo>
                    <a:pt x="18448" y="2352"/>
                  </a:lnTo>
                  <a:lnTo>
                    <a:pt x="17886" y="2930"/>
                  </a:lnTo>
                  <a:lnTo>
                    <a:pt x="17324" y="3617"/>
                  </a:lnTo>
                  <a:lnTo>
                    <a:pt x="16777" y="4377"/>
                  </a:lnTo>
                  <a:lnTo>
                    <a:pt x="16230" y="5173"/>
                  </a:lnTo>
                  <a:lnTo>
                    <a:pt x="15690" y="6041"/>
                  </a:lnTo>
                  <a:lnTo>
                    <a:pt x="15158" y="6981"/>
                  </a:lnTo>
                  <a:lnTo>
                    <a:pt x="14633" y="7957"/>
                  </a:lnTo>
                  <a:lnTo>
                    <a:pt x="14107" y="9006"/>
                  </a:lnTo>
                  <a:lnTo>
                    <a:pt x="13597" y="10127"/>
                  </a:lnTo>
                  <a:lnTo>
                    <a:pt x="13086" y="11321"/>
                  </a:lnTo>
                  <a:lnTo>
                    <a:pt x="12583" y="12550"/>
                  </a:lnTo>
                  <a:lnTo>
                    <a:pt x="12087" y="13852"/>
                  </a:lnTo>
                  <a:lnTo>
                    <a:pt x="11606" y="15191"/>
                  </a:lnTo>
                  <a:lnTo>
                    <a:pt x="11124" y="16601"/>
                  </a:lnTo>
                  <a:lnTo>
                    <a:pt x="10650" y="18048"/>
                  </a:lnTo>
                  <a:lnTo>
                    <a:pt x="10183" y="19567"/>
                  </a:lnTo>
                  <a:lnTo>
                    <a:pt x="9731" y="21158"/>
                  </a:lnTo>
                  <a:lnTo>
                    <a:pt x="9279" y="22749"/>
                  </a:lnTo>
                  <a:lnTo>
                    <a:pt x="8841" y="24449"/>
                  </a:lnTo>
                  <a:lnTo>
                    <a:pt x="8411" y="26149"/>
                  </a:lnTo>
                  <a:lnTo>
                    <a:pt x="7988" y="27957"/>
                  </a:lnTo>
                  <a:lnTo>
                    <a:pt x="7572" y="29766"/>
                  </a:lnTo>
                  <a:lnTo>
                    <a:pt x="7163" y="31646"/>
                  </a:lnTo>
                  <a:lnTo>
                    <a:pt x="6769" y="33563"/>
                  </a:lnTo>
                  <a:lnTo>
                    <a:pt x="6383" y="35516"/>
                  </a:lnTo>
                  <a:lnTo>
                    <a:pt x="6004" y="37541"/>
                  </a:lnTo>
                  <a:lnTo>
                    <a:pt x="5632" y="39603"/>
                  </a:lnTo>
                  <a:lnTo>
                    <a:pt x="5274" y="41701"/>
                  </a:lnTo>
                  <a:lnTo>
                    <a:pt x="4931" y="43834"/>
                  </a:lnTo>
                  <a:lnTo>
                    <a:pt x="4588" y="46004"/>
                  </a:lnTo>
                  <a:lnTo>
                    <a:pt x="4267" y="48247"/>
                  </a:lnTo>
                  <a:lnTo>
                    <a:pt x="3947" y="50489"/>
                  </a:lnTo>
                  <a:lnTo>
                    <a:pt x="3640" y="52804"/>
                  </a:lnTo>
                  <a:lnTo>
                    <a:pt x="3348" y="55154"/>
                  </a:lnTo>
                  <a:lnTo>
                    <a:pt x="3064" y="57541"/>
                  </a:lnTo>
                  <a:lnTo>
                    <a:pt x="2787" y="59964"/>
                  </a:lnTo>
                  <a:lnTo>
                    <a:pt x="2531" y="62388"/>
                  </a:lnTo>
                  <a:lnTo>
                    <a:pt x="2283" y="64883"/>
                  </a:lnTo>
                  <a:lnTo>
                    <a:pt x="2043" y="67415"/>
                  </a:lnTo>
                  <a:lnTo>
                    <a:pt x="1817" y="69946"/>
                  </a:lnTo>
                  <a:lnTo>
                    <a:pt x="1605" y="72550"/>
                  </a:lnTo>
                  <a:lnTo>
                    <a:pt x="1401" y="75154"/>
                  </a:lnTo>
                  <a:lnTo>
                    <a:pt x="1218" y="77794"/>
                  </a:lnTo>
                  <a:lnTo>
                    <a:pt x="1043" y="80471"/>
                  </a:lnTo>
                  <a:lnTo>
                    <a:pt x="876" y="83183"/>
                  </a:lnTo>
                  <a:lnTo>
                    <a:pt x="730" y="85932"/>
                  </a:lnTo>
                  <a:lnTo>
                    <a:pt x="591" y="88681"/>
                  </a:lnTo>
                  <a:lnTo>
                    <a:pt x="474" y="91465"/>
                  </a:lnTo>
                  <a:lnTo>
                    <a:pt x="365" y="94250"/>
                  </a:lnTo>
                  <a:lnTo>
                    <a:pt x="270" y="97107"/>
                  </a:lnTo>
                  <a:lnTo>
                    <a:pt x="190" y="99964"/>
                  </a:lnTo>
                  <a:lnTo>
                    <a:pt x="124" y="102822"/>
                  </a:lnTo>
                  <a:lnTo>
                    <a:pt x="73" y="105715"/>
                  </a:lnTo>
                  <a:lnTo>
                    <a:pt x="30" y="108644"/>
                  </a:lnTo>
                  <a:lnTo>
                    <a:pt x="8" y="111574"/>
                  </a:lnTo>
                  <a:lnTo>
                    <a:pt x="0" y="114539"/>
                  </a:lnTo>
                  <a:lnTo>
                    <a:pt x="8" y="117505"/>
                  </a:lnTo>
                  <a:lnTo>
                    <a:pt x="30" y="120435"/>
                  </a:lnTo>
                  <a:lnTo>
                    <a:pt x="73" y="123364"/>
                  </a:lnTo>
                  <a:lnTo>
                    <a:pt x="124" y="126257"/>
                  </a:lnTo>
                  <a:lnTo>
                    <a:pt x="190" y="129114"/>
                  </a:lnTo>
                  <a:lnTo>
                    <a:pt x="270" y="131972"/>
                  </a:lnTo>
                  <a:lnTo>
                    <a:pt x="365" y="134793"/>
                  </a:lnTo>
                  <a:lnTo>
                    <a:pt x="474" y="137613"/>
                  </a:lnTo>
                  <a:lnTo>
                    <a:pt x="591" y="140398"/>
                  </a:lnTo>
                  <a:lnTo>
                    <a:pt x="730" y="143147"/>
                  </a:lnTo>
                  <a:lnTo>
                    <a:pt x="876" y="145896"/>
                  </a:lnTo>
                  <a:lnTo>
                    <a:pt x="1043" y="148608"/>
                  </a:lnTo>
                  <a:lnTo>
                    <a:pt x="1218" y="151284"/>
                  </a:lnTo>
                  <a:lnTo>
                    <a:pt x="1401" y="153924"/>
                  </a:lnTo>
                  <a:lnTo>
                    <a:pt x="1605" y="156528"/>
                  </a:lnTo>
                  <a:lnTo>
                    <a:pt x="1817" y="159096"/>
                  </a:lnTo>
                  <a:lnTo>
                    <a:pt x="2043" y="161664"/>
                  </a:lnTo>
                  <a:lnTo>
                    <a:pt x="2283" y="164196"/>
                  </a:lnTo>
                  <a:lnTo>
                    <a:pt x="2531" y="166655"/>
                  </a:lnTo>
                  <a:lnTo>
                    <a:pt x="2787" y="169114"/>
                  </a:lnTo>
                  <a:lnTo>
                    <a:pt x="3064" y="171537"/>
                  </a:lnTo>
                  <a:lnTo>
                    <a:pt x="3348" y="173924"/>
                  </a:lnTo>
                  <a:lnTo>
                    <a:pt x="3640" y="176275"/>
                  </a:lnTo>
                  <a:lnTo>
                    <a:pt x="3947" y="178554"/>
                  </a:lnTo>
                  <a:lnTo>
                    <a:pt x="4267" y="180832"/>
                  </a:lnTo>
                  <a:lnTo>
                    <a:pt x="4588" y="183075"/>
                  </a:lnTo>
                  <a:lnTo>
                    <a:pt x="4931" y="185244"/>
                  </a:lnTo>
                  <a:lnTo>
                    <a:pt x="5274" y="187378"/>
                  </a:lnTo>
                  <a:lnTo>
                    <a:pt x="5632" y="189476"/>
                  </a:lnTo>
                  <a:lnTo>
                    <a:pt x="6004" y="191537"/>
                  </a:lnTo>
                  <a:lnTo>
                    <a:pt x="6383" y="193563"/>
                  </a:lnTo>
                  <a:lnTo>
                    <a:pt x="6769" y="195516"/>
                  </a:lnTo>
                  <a:lnTo>
                    <a:pt x="7163" y="197433"/>
                  </a:lnTo>
                  <a:lnTo>
                    <a:pt x="7572" y="199313"/>
                  </a:lnTo>
                  <a:lnTo>
                    <a:pt x="7988" y="201121"/>
                  </a:lnTo>
                  <a:lnTo>
                    <a:pt x="8411" y="202894"/>
                  </a:lnTo>
                  <a:lnTo>
                    <a:pt x="8841" y="204630"/>
                  </a:lnTo>
                  <a:lnTo>
                    <a:pt x="9279" y="206293"/>
                  </a:lnTo>
                  <a:lnTo>
                    <a:pt x="9731" y="207921"/>
                  </a:lnTo>
                  <a:lnTo>
                    <a:pt x="10183" y="209512"/>
                  </a:lnTo>
                  <a:lnTo>
                    <a:pt x="10650" y="211031"/>
                  </a:lnTo>
                  <a:lnTo>
                    <a:pt x="11124" y="212478"/>
                  </a:lnTo>
                  <a:lnTo>
                    <a:pt x="11606" y="213888"/>
                  </a:lnTo>
                  <a:lnTo>
                    <a:pt x="12087" y="215226"/>
                  </a:lnTo>
                  <a:lnTo>
                    <a:pt x="12583" y="216528"/>
                  </a:lnTo>
                  <a:lnTo>
                    <a:pt x="13086" y="217758"/>
                  </a:lnTo>
                  <a:lnTo>
                    <a:pt x="13597" y="218951"/>
                  </a:lnTo>
                  <a:lnTo>
                    <a:pt x="14107" y="220073"/>
                  </a:lnTo>
                  <a:lnTo>
                    <a:pt x="14633" y="221121"/>
                  </a:lnTo>
                  <a:lnTo>
                    <a:pt x="15158" y="222098"/>
                  </a:lnTo>
                  <a:lnTo>
                    <a:pt x="15690" y="223038"/>
                  </a:lnTo>
                  <a:lnTo>
                    <a:pt x="16230" y="223906"/>
                  </a:lnTo>
                  <a:lnTo>
                    <a:pt x="16777" y="224702"/>
                  </a:lnTo>
                  <a:lnTo>
                    <a:pt x="17324" y="225461"/>
                  </a:lnTo>
                  <a:lnTo>
                    <a:pt x="17886" y="226112"/>
                  </a:lnTo>
                  <a:lnTo>
                    <a:pt x="18448" y="226727"/>
                  </a:lnTo>
                  <a:lnTo>
                    <a:pt x="19009" y="227270"/>
                  </a:lnTo>
                  <a:lnTo>
                    <a:pt x="19585" y="227740"/>
                  </a:lnTo>
                  <a:lnTo>
                    <a:pt x="20162" y="228138"/>
                  </a:lnTo>
                  <a:lnTo>
                    <a:pt x="20738" y="228463"/>
                  </a:lnTo>
                  <a:lnTo>
                    <a:pt x="21321" y="228716"/>
                  </a:lnTo>
                  <a:lnTo>
                    <a:pt x="21912" y="228897"/>
                  </a:lnTo>
                  <a:lnTo>
                    <a:pt x="22503" y="229006"/>
                  </a:lnTo>
                  <a:lnTo>
                    <a:pt x="23101" y="229042"/>
                  </a:lnTo>
                  <a:lnTo>
                    <a:pt x="23699" y="229006"/>
                  </a:lnTo>
                  <a:lnTo>
                    <a:pt x="24290" y="228897"/>
                  </a:lnTo>
                  <a:lnTo>
                    <a:pt x="24874" y="228716"/>
                  </a:lnTo>
                  <a:lnTo>
                    <a:pt x="25465" y="228463"/>
                  </a:lnTo>
                  <a:lnTo>
                    <a:pt x="26041" y="228138"/>
                  </a:lnTo>
                  <a:lnTo>
                    <a:pt x="26617" y="227740"/>
                  </a:lnTo>
                  <a:lnTo>
                    <a:pt x="27186" y="227270"/>
                  </a:lnTo>
                  <a:lnTo>
                    <a:pt x="27755" y="226727"/>
                  </a:lnTo>
                  <a:lnTo>
                    <a:pt x="28317" y="226112"/>
                  </a:lnTo>
                  <a:lnTo>
                    <a:pt x="28871" y="225461"/>
                  </a:lnTo>
                  <a:lnTo>
                    <a:pt x="29425" y="224702"/>
                  </a:lnTo>
                  <a:lnTo>
                    <a:pt x="29965" y="223906"/>
                  </a:lnTo>
                  <a:lnTo>
                    <a:pt x="30505" y="223038"/>
                  </a:lnTo>
                  <a:lnTo>
                    <a:pt x="31045" y="222098"/>
                  </a:lnTo>
                  <a:lnTo>
                    <a:pt x="31570" y="221121"/>
                  </a:lnTo>
                  <a:lnTo>
                    <a:pt x="32088" y="220073"/>
                  </a:lnTo>
                  <a:lnTo>
                    <a:pt x="32606" y="218951"/>
                  </a:lnTo>
                  <a:lnTo>
                    <a:pt x="33116" y="217758"/>
                  </a:lnTo>
                  <a:lnTo>
                    <a:pt x="33612" y="216528"/>
                  </a:lnTo>
                  <a:lnTo>
                    <a:pt x="34108" y="215226"/>
                  </a:lnTo>
                  <a:lnTo>
                    <a:pt x="34597" y="213888"/>
                  </a:lnTo>
                  <a:lnTo>
                    <a:pt x="35078" y="212478"/>
                  </a:lnTo>
                  <a:lnTo>
                    <a:pt x="35553" y="211031"/>
                  </a:lnTo>
                  <a:lnTo>
                    <a:pt x="36012" y="209512"/>
                  </a:lnTo>
                  <a:lnTo>
                    <a:pt x="36472" y="207921"/>
                  </a:lnTo>
                  <a:lnTo>
                    <a:pt x="36917" y="206293"/>
                  </a:lnTo>
                  <a:lnTo>
                    <a:pt x="37362" y="204630"/>
                  </a:lnTo>
                  <a:lnTo>
                    <a:pt x="37792" y="202894"/>
                  </a:lnTo>
                  <a:lnTo>
                    <a:pt x="38215" y="201121"/>
                  </a:lnTo>
                  <a:lnTo>
                    <a:pt x="38631" y="199313"/>
                  </a:lnTo>
                  <a:lnTo>
                    <a:pt x="39039" y="197433"/>
                  </a:lnTo>
                  <a:lnTo>
                    <a:pt x="39433" y="195516"/>
                  </a:lnTo>
                  <a:lnTo>
                    <a:pt x="39820" y="193563"/>
                  </a:lnTo>
                  <a:lnTo>
                    <a:pt x="40199" y="191537"/>
                  </a:lnTo>
                  <a:lnTo>
                    <a:pt x="40564" y="189476"/>
                  </a:lnTo>
                  <a:lnTo>
                    <a:pt x="40921" y="187378"/>
                  </a:lnTo>
                  <a:lnTo>
                    <a:pt x="41271" y="185244"/>
                  </a:lnTo>
                  <a:lnTo>
                    <a:pt x="41607" y="183075"/>
                  </a:lnTo>
                  <a:lnTo>
                    <a:pt x="41935" y="180832"/>
                  </a:lnTo>
                  <a:lnTo>
                    <a:pt x="42256" y="178554"/>
                  </a:lnTo>
                  <a:lnTo>
                    <a:pt x="42555" y="176275"/>
                  </a:lnTo>
                  <a:lnTo>
                    <a:pt x="42854" y="173924"/>
                  </a:lnTo>
                  <a:lnTo>
                    <a:pt x="43139" y="171537"/>
                  </a:lnTo>
                  <a:lnTo>
                    <a:pt x="43409" y="169114"/>
                  </a:lnTo>
                  <a:lnTo>
                    <a:pt x="43671" y="166655"/>
                  </a:lnTo>
                  <a:lnTo>
                    <a:pt x="43919" y="164196"/>
                  </a:lnTo>
                  <a:lnTo>
                    <a:pt x="44160" y="161664"/>
                  </a:lnTo>
                  <a:lnTo>
                    <a:pt x="44386" y="159096"/>
                  </a:lnTo>
                  <a:lnTo>
                    <a:pt x="44597" y="156528"/>
                  </a:lnTo>
                  <a:lnTo>
                    <a:pt x="44794" y="153924"/>
                  </a:lnTo>
                  <a:lnTo>
                    <a:pt x="44984" y="151284"/>
                  </a:lnTo>
                  <a:lnTo>
                    <a:pt x="45159" y="148608"/>
                  </a:lnTo>
                  <a:lnTo>
                    <a:pt x="45320" y="145896"/>
                  </a:lnTo>
                  <a:lnTo>
                    <a:pt x="45473" y="143147"/>
                  </a:lnTo>
                  <a:lnTo>
                    <a:pt x="45604" y="140398"/>
                  </a:lnTo>
                  <a:lnTo>
                    <a:pt x="45728" y="137613"/>
                  </a:lnTo>
                  <a:lnTo>
                    <a:pt x="45838" y="134793"/>
                  </a:lnTo>
                  <a:lnTo>
                    <a:pt x="45932" y="131972"/>
                  </a:lnTo>
                  <a:lnTo>
                    <a:pt x="46013" y="129114"/>
                  </a:lnTo>
                  <a:lnTo>
                    <a:pt x="46078" y="126257"/>
                  </a:lnTo>
                  <a:lnTo>
                    <a:pt x="46129" y="123364"/>
                  </a:lnTo>
                  <a:lnTo>
                    <a:pt x="46166" y="120435"/>
                  </a:lnTo>
                  <a:lnTo>
                    <a:pt x="46188" y="117505"/>
                  </a:lnTo>
                  <a:lnTo>
                    <a:pt x="46195" y="114539"/>
                  </a:lnTo>
                  <a:lnTo>
                    <a:pt x="46188" y="111574"/>
                  </a:lnTo>
                  <a:lnTo>
                    <a:pt x="46166" y="108644"/>
                  </a:lnTo>
                  <a:lnTo>
                    <a:pt x="46129" y="105715"/>
                  </a:lnTo>
                  <a:lnTo>
                    <a:pt x="46078" y="102822"/>
                  </a:lnTo>
                  <a:lnTo>
                    <a:pt x="46013" y="99964"/>
                  </a:lnTo>
                  <a:lnTo>
                    <a:pt x="45932" y="97107"/>
                  </a:lnTo>
                  <a:lnTo>
                    <a:pt x="45838" y="94250"/>
                  </a:lnTo>
                  <a:lnTo>
                    <a:pt x="45728" y="91465"/>
                  </a:lnTo>
                  <a:lnTo>
                    <a:pt x="45604" y="88681"/>
                  </a:lnTo>
                  <a:lnTo>
                    <a:pt x="45473" y="85932"/>
                  </a:lnTo>
                  <a:lnTo>
                    <a:pt x="45320" y="83183"/>
                  </a:lnTo>
                  <a:lnTo>
                    <a:pt x="45159" y="80471"/>
                  </a:lnTo>
                  <a:lnTo>
                    <a:pt x="44984" y="77794"/>
                  </a:lnTo>
                  <a:lnTo>
                    <a:pt x="44794" y="75154"/>
                  </a:lnTo>
                  <a:lnTo>
                    <a:pt x="44597" y="72550"/>
                  </a:lnTo>
                  <a:lnTo>
                    <a:pt x="44386" y="69946"/>
                  </a:lnTo>
                  <a:lnTo>
                    <a:pt x="44160" y="67415"/>
                  </a:lnTo>
                  <a:lnTo>
                    <a:pt x="43919" y="64883"/>
                  </a:lnTo>
                  <a:lnTo>
                    <a:pt x="43671" y="62388"/>
                  </a:lnTo>
                  <a:lnTo>
                    <a:pt x="43409" y="59964"/>
                  </a:lnTo>
                  <a:lnTo>
                    <a:pt x="43139" y="57541"/>
                  </a:lnTo>
                  <a:lnTo>
                    <a:pt x="42854" y="55154"/>
                  </a:lnTo>
                  <a:lnTo>
                    <a:pt x="42555" y="52804"/>
                  </a:lnTo>
                  <a:lnTo>
                    <a:pt x="42256" y="50489"/>
                  </a:lnTo>
                  <a:lnTo>
                    <a:pt x="41935" y="48247"/>
                  </a:lnTo>
                  <a:lnTo>
                    <a:pt x="41607" y="46004"/>
                  </a:lnTo>
                  <a:lnTo>
                    <a:pt x="41271" y="43834"/>
                  </a:lnTo>
                  <a:lnTo>
                    <a:pt x="40921" y="41701"/>
                  </a:lnTo>
                  <a:lnTo>
                    <a:pt x="40564" y="39603"/>
                  </a:lnTo>
                  <a:lnTo>
                    <a:pt x="40199" y="37541"/>
                  </a:lnTo>
                  <a:lnTo>
                    <a:pt x="39820" y="35516"/>
                  </a:lnTo>
                  <a:lnTo>
                    <a:pt x="39433" y="33563"/>
                  </a:lnTo>
                  <a:lnTo>
                    <a:pt x="39039" y="31646"/>
                  </a:lnTo>
                  <a:lnTo>
                    <a:pt x="38631" y="29766"/>
                  </a:lnTo>
                  <a:lnTo>
                    <a:pt x="38215" y="27957"/>
                  </a:lnTo>
                  <a:lnTo>
                    <a:pt x="37792" y="26149"/>
                  </a:lnTo>
                  <a:lnTo>
                    <a:pt x="37362" y="24449"/>
                  </a:lnTo>
                  <a:lnTo>
                    <a:pt x="36917" y="22749"/>
                  </a:lnTo>
                  <a:lnTo>
                    <a:pt x="36472" y="21158"/>
                  </a:lnTo>
                  <a:lnTo>
                    <a:pt x="36012" y="19567"/>
                  </a:lnTo>
                  <a:lnTo>
                    <a:pt x="35553" y="18048"/>
                  </a:lnTo>
                  <a:lnTo>
                    <a:pt x="35078" y="16601"/>
                  </a:lnTo>
                  <a:lnTo>
                    <a:pt x="34597" y="15191"/>
                  </a:lnTo>
                  <a:lnTo>
                    <a:pt x="34108" y="13852"/>
                  </a:lnTo>
                  <a:lnTo>
                    <a:pt x="33612" y="12550"/>
                  </a:lnTo>
                  <a:lnTo>
                    <a:pt x="33116" y="11321"/>
                  </a:lnTo>
                  <a:lnTo>
                    <a:pt x="32606" y="10127"/>
                  </a:lnTo>
                  <a:lnTo>
                    <a:pt x="32088" y="9006"/>
                  </a:lnTo>
                  <a:lnTo>
                    <a:pt x="31570" y="7957"/>
                  </a:lnTo>
                  <a:lnTo>
                    <a:pt x="31045" y="6981"/>
                  </a:lnTo>
                  <a:lnTo>
                    <a:pt x="30505" y="6041"/>
                  </a:lnTo>
                  <a:lnTo>
                    <a:pt x="29965" y="5173"/>
                  </a:lnTo>
                  <a:lnTo>
                    <a:pt x="29425" y="4377"/>
                  </a:lnTo>
                  <a:lnTo>
                    <a:pt x="28871" y="3617"/>
                  </a:lnTo>
                  <a:lnTo>
                    <a:pt x="28317" y="2930"/>
                  </a:lnTo>
                  <a:lnTo>
                    <a:pt x="27755" y="2352"/>
                  </a:lnTo>
                  <a:lnTo>
                    <a:pt x="27186" y="1809"/>
                  </a:lnTo>
                  <a:lnTo>
                    <a:pt x="26617" y="1339"/>
                  </a:lnTo>
                  <a:lnTo>
                    <a:pt x="26041" y="941"/>
                  </a:lnTo>
                  <a:lnTo>
                    <a:pt x="25465" y="616"/>
                  </a:lnTo>
                  <a:lnTo>
                    <a:pt x="24874" y="362"/>
                  </a:lnTo>
                  <a:lnTo>
                    <a:pt x="24290" y="182"/>
                  </a:lnTo>
                  <a:lnTo>
                    <a:pt x="23699" y="37"/>
                  </a:lnTo>
                  <a:lnTo>
                    <a:pt x="231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-1646446" y="3758476"/>
              <a:ext cx="136601" cy="286181"/>
            </a:xfrm>
            <a:custGeom>
              <a:avLst/>
              <a:gdLst/>
              <a:ahLst/>
              <a:cxnLst/>
              <a:rect l="l" t="t" r="r" b="b"/>
              <a:pathLst>
                <a:path w="5369" h="45534" extrusionOk="0">
                  <a:moveTo>
                    <a:pt x="452" y="1"/>
                  </a:moveTo>
                  <a:lnTo>
                    <a:pt x="394" y="73"/>
                  </a:lnTo>
                  <a:lnTo>
                    <a:pt x="336" y="145"/>
                  </a:lnTo>
                  <a:lnTo>
                    <a:pt x="277" y="290"/>
                  </a:lnTo>
                  <a:lnTo>
                    <a:pt x="226" y="435"/>
                  </a:lnTo>
                  <a:lnTo>
                    <a:pt x="190" y="579"/>
                  </a:lnTo>
                  <a:lnTo>
                    <a:pt x="146" y="760"/>
                  </a:lnTo>
                  <a:lnTo>
                    <a:pt x="117" y="941"/>
                  </a:lnTo>
                  <a:lnTo>
                    <a:pt x="88" y="1122"/>
                  </a:lnTo>
                  <a:lnTo>
                    <a:pt x="58" y="1339"/>
                  </a:lnTo>
                  <a:lnTo>
                    <a:pt x="37" y="1556"/>
                  </a:lnTo>
                  <a:lnTo>
                    <a:pt x="22" y="1809"/>
                  </a:lnTo>
                  <a:lnTo>
                    <a:pt x="7" y="2026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49"/>
                  </a:lnTo>
                  <a:lnTo>
                    <a:pt x="7" y="3002"/>
                  </a:lnTo>
                  <a:lnTo>
                    <a:pt x="22" y="3256"/>
                  </a:lnTo>
                  <a:lnTo>
                    <a:pt x="37" y="3509"/>
                  </a:lnTo>
                  <a:lnTo>
                    <a:pt x="58" y="3726"/>
                  </a:lnTo>
                  <a:lnTo>
                    <a:pt x="4399" y="44160"/>
                  </a:lnTo>
                  <a:lnTo>
                    <a:pt x="4428" y="44413"/>
                  </a:lnTo>
                  <a:lnTo>
                    <a:pt x="4457" y="44594"/>
                  </a:lnTo>
                  <a:lnTo>
                    <a:pt x="4493" y="44774"/>
                  </a:lnTo>
                  <a:lnTo>
                    <a:pt x="4530" y="44955"/>
                  </a:lnTo>
                  <a:lnTo>
                    <a:pt x="4574" y="45100"/>
                  </a:lnTo>
                  <a:lnTo>
                    <a:pt x="4617" y="45245"/>
                  </a:lnTo>
                  <a:lnTo>
                    <a:pt x="4661" y="45353"/>
                  </a:lnTo>
                  <a:lnTo>
                    <a:pt x="4705" y="45425"/>
                  </a:lnTo>
                  <a:lnTo>
                    <a:pt x="4756" y="45498"/>
                  </a:lnTo>
                  <a:lnTo>
                    <a:pt x="4800" y="45534"/>
                  </a:lnTo>
                  <a:lnTo>
                    <a:pt x="4902" y="45534"/>
                  </a:lnTo>
                  <a:lnTo>
                    <a:pt x="4953" y="45498"/>
                  </a:lnTo>
                  <a:lnTo>
                    <a:pt x="5004" y="45425"/>
                  </a:lnTo>
                  <a:lnTo>
                    <a:pt x="5048" y="45353"/>
                  </a:lnTo>
                  <a:lnTo>
                    <a:pt x="5099" y="45208"/>
                  </a:lnTo>
                  <a:lnTo>
                    <a:pt x="5143" y="45100"/>
                  </a:lnTo>
                  <a:lnTo>
                    <a:pt x="5186" y="44955"/>
                  </a:lnTo>
                  <a:lnTo>
                    <a:pt x="5223" y="44774"/>
                  </a:lnTo>
                  <a:lnTo>
                    <a:pt x="5252" y="44594"/>
                  </a:lnTo>
                  <a:lnTo>
                    <a:pt x="5281" y="44377"/>
                  </a:lnTo>
                  <a:lnTo>
                    <a:pt x="5310" y="44160"/>
                  </a:lnTo>
                  <a:lnTo>
                    <a:pt x="5332" y="43943"/>
                  </a:lnTo>
                  <a:lnTo>
                    <a:pt x="5347" y="43726"/>
                  </a:lnTo>
                  <a:lnTo>
                    <a:pt x="5361" y="43472"/>
                  </a:lnTo>
                  <a:lnTo>
                    <a:pt x="5369" y="43255"/>
                  </a:lnTo>
                  <a:lnTo>
                    <a:pt x="5369" y="43002"/>
                  </a:lnTo>
                  <a:lnTo>
                    <a:pt x="5369" y="42749"/>
                  </a:lnTo>
                  <a:lnTo>
                    <a:pt x="5361" y="42496"/>
                  </a:lnTo>
                  <a:lnTo>
                    <a:pt x="5347" y="42243"/>
                  </a:lnTo>
                  <a:lnTo>
                    <a:pt x="5332" y="42026"/>
                  </a:lnTo>
                  <a:lnTo>
                    <a:pt x="5310" y="41773"/>
                  </a:lnTo>
                  <a:lnTo>
                    <a:pt x="970" y="1339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26"/>
                  </a:lnTo>
                  <a:lnTo>
                    <a:pt x="715" y="181"/>
                  </a:lnTo>
                  <a:lnTo>
                    <a:pt x="649" y="73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10800000">
              <a:off x="-1480917" y="3677551"/>
              <a:ext cx="80017" cy="312327"/>
            </a:xfrm>
            <a:custGeom>
              <a:avLst/>
              <a:gdLst/>
              <a:ahLst/>
              <a:cxnLst/>
              <a:rect l="l" t="t" r="r" b="b"/>
              <a:pathLst>
                <a:path w="3145" h="49694" extrusionOk="0">
                  <a:moveTo>
                    <a:pt x="453" y="1"/>
                  </a:moveTo>
                  <a:lnTo>
                    <a:pt x="394" y="37"/>
                  </a:lnTo>
                  <a:lnTo>
                    <a:pt x="343" y="109"/>
                  </a:lnTo>
                  <a:lnTo>
                    <a:pt x="299" y="218"/>
                  </a:lnTo>
                  <a:lnTo>
                    <a:pt x="248" y="326"/>
                  </a:lnTo>
                  <a:lnTo>
                    <a:pt x="212" y="471"/>
                  </a:lnTo>
                  <a:lnTo>
                    <a:pt x="168" y="616"/>
                  </a:lnTo>
                  <a:lnTo>
                    <a:pt x="139" y="796"/>
                  </a:lnTo>
                  <a:lnTo>
                    <a:pt x="102" y="977"/>
                  </a:lnTo>
                  <a:lnTo>
                    <a:pt x="73" y="1194"/>
                  </a:lnTo>
                  <a:lnTo>
                    <a:pt x="51" y="1411"/>
                  </a:lnTo>
                  <a:lnTo>
                    <a:pt x="30" y="1628"/>
                  </a:lnTo>
                  <a:lnTo>
                    <a:pt x="15" y="1881"/>
                  </a:lnTo>
                  <a:lnTo>
                    <a:pt x="8" y="2098"/>
                  </a:lnTo>
                  <a:lnTo>
                    <a:pt x="0" y="2352"/>
                  </a:lnTo>
                  <a:lnTo>
                    <a:pt x="0" y="2605"/>
                  </a:lnTo>
                  <a:lnTo>
                    <a:pt x="0" y="2858"/>
                  </a:lnTo>
                  <a:lnTo>
                    <a:pt x="15" y="3111"/>
                  </a:lnTo>
                  <a:lnTo>
                    <a:pt x="2123" y="47704"/>
                  </a:lnTo>
                  <a:lnTo>
                    <a:pt x="2138" y="47957"/>
                  </a:lnTo>
                  <a:lnTo>
                    <a:pt x="2159" y="48210"/>
                  </a:lnTo>
                  <a:lnTo>
                    <a:pt x="2181" y="48427"/>
                  </a:lnTo>
                  <a:lnTo>
                    <a:pt x="2210" y="48644"/>
                  </a:lnTo>
                  <a:lnTo>
                    <a:pt x="2240" y="48825"/>
                  </a:lnTo>
                  <a:lnTo>
                    <a:pt x="2276" y="49006"/>
                  </a:lnTo>
                  <a:lnTo>
                    <a:pt x="2313" y="49151"/>
                  </a:lnTo>
                  <a:lnTo>
                    <a:pt x="2356" y="49295"/>
                  </a:lnTo>
                  <a:lnTo>
                    <a:pt x="2393" y="49404"/>
                  </a:lnTo>
                  <a:lnTo>
                    <a:pt x="2444" y="49512"/>
                  </a:lnTo>
                  <a:lnTo>
                    <a:pt x="2488" y="49585"/>
                  </a:lnTo>
                  <a:lnTo>
                    <a:pt x="2539" y="49657"/>
                  </a:lnTo>
                  <a:lnTo>
                    <a:pt x="2590" y="49657"/>
                  </a:lnTo>
                  <a:lnTo>
                    <a:pt x="2641" y="49693"/>
                  </a:lnTo>
                  <a:lnTo>
                    <a:pt x="2692" y="49657"/>
                  </a:lnTo>
                  <a:lnTo>
                    <a:pt x="2743" y="49621"/>
                  </a:lnTo>
                  <a:lnTo>
                    <a:pt x="2794" y="49549"/>
                  </a:lnTo>
                  <a:lnTo>
                    <a:pt x="2845" y="49440"/>
                  </a:lnTo>
                  <a:lnTo>
                    <a:pt x="2889" y="49332"/>
                  </a:lnTo>
                  <a:lnTo>
                    <a:pt x="2933" y="49187"/>
                  </a:lnTo>
                  <a:lnTo>
                    <a:pt x="2969" y="49042"/>
                  </a:lnTo>
                  <a:lnTo>
                    <a:pt x="3006" y="48861"/>
                  </a:lnTo>
                  <a:lnTo>
                    <a:pt x="3035" y="48681"/>
                  </a:lnTo>
                  <a:lnTo>
                    <a:pt x="3064" y="48464"/>
                  </a:lnTo>
                  <a:lnTo>
                    <a:pt x="3086" y="48247"/>
                  </a:lnTo>
                  <a:lnTo>
                    <a:pt x="3108" y="48030"/>
                  </a:lnTo>
                  <a:lnTo>
                    <a:pt x="3122" y="47776"/>
                  </a:lnTo>
                  <a:lnTo>
                    <a:pt x="3137" y="47559"/>
                  </a:lnTo>
                  <a:lnTo>
                    <a:pt x="3137" y="47306"/>
                  </a:lnTo>
                  <a:lnTo>
                    <a:pt x="3144" y="47053"/>
                  </a:lnTo>
                  <a:lnTo>
                    <a:pt x="3137" y="46800"/>
                  </a:lnTo>
                  <a:lnTo>
                    <a:pt x="3130" y="46547"/>
                  </a:lnTo>
                  <a:lnTo>
                    <a:pt x="1014" y="1954"/>
                  </a:lnTo>
                  <a:lnTo>
                    <a:pt x="985" y="1520"/>
                  </a:lnTo>
                  <a:lnTo>
                    <a:pt x="941" y="1158"/>
                  </a:lnTo>
                  <a:lnTo>
                    <a:pt x="890" y="796"/>
                  </a:lnTo>
                  <a:lnTo>
                    <a:pt x="832" y="543"/>
                  </a:lnTo>
                  <a:lnTo>
                    <a:pt x="759" y="290"/>
                  </a:lnTo>
                  <a:lnTo>
                    <a:pt x="679" y="145"/>
                  </a:lnTo>
                  <a:lnTo>
                    <a:pt x="598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10800000">
              <a:off x="-1813654" y="3850759"/>
              <a:ext cx="146803" cy="273907"/>
            </a:xfrm>
            <a:custGeom>
              <a:avLst/>
              <a:gdLst/>
              <a:ahLst/>
              <a:cxnLst/>
              <a:rect l="l" t="t" r="r" b="b"/>
              <a:pathLst>
                <a:path w="5770" h="43581" extrusionOk="0">
                  <a:moveTo>
                    <a:pt x="511" y="0"/>
                  </a:moveTo>
                  <a:lnTo>
                    <a:pt x="445" y="36"/>
                  </a:lnTo>
                  <a:lnTo>
                    <a:pt x="372" y="109"/>
                  </a:lnTo>
                  <a:lnTo>
                    <a:pt x="306" y="217"/>
                  </a:lnTo>
                  <a:lnTo>
                    <a:pt x="241" y="398"/>
                  </a:lnTo>
                  <a:lnTo>
                    <a:pt x="204" y="543"/>
                  </a:lnTo>
                  <a:lnTo>
                    <a:pt x="160" y="687"/>
                  </a:lnTo>
                  <a:lnTo>
                    <a:pt x="124" y="868"/>
                  </a:lnTo>
                  <a:lnTo>
                    <a:pt x="95" y="1085"/>
                  </a:lnTo>
                  <a:lnTo>
                    <a:pt x="66" y="1266"/>
                  </a:lnTo>
                  <a:lnTo>
                    <a:pt x="44" y="1519"/>
                  </a:lnTo>
                  <a:lnTo>
                    <a:pt x="29" y="1736"/>
                  </a:lnTo>
                  <a:lnTo>
                    <a:pt x="15" y="1953"/>
                  </a:lnTo>
                  <a:lnTo>
                    <a:pt x="0" y="2206"/>
                  </a:lnTo>
                  <a:lnTo>
                    <a:pt x="0" y="2459"/>
                  </a:lnTo>
                  <a:lnTo>
                    <a:pt x="0" y="2676"/>
                  </a:lnTo>
                  <a:lnTo>
                    <a:pt x="0" y="2930"/>
                  </a:lnTo>
                  <a:lnTo>
                    <a:pt x="15" y="3183"/>
                  </a:lnTo>
                  <a:lnTo>
                    <a:pt x="29" y="3436"/>
                  </a:lnTo>
                  <a:lnTo>
                    <a:pt x="51" y="3653"/>
                  </a:lnTo>
                  <a:lnTo>
                    <a:pt x="73" y="3906"/>
                  </a:lnTo>
                  <a:lnTo>
                    <a:pt x="4822" y="42387"/>
                  </a:lnTo>
                  <a:lnTo>
                    <a:pt x="4851" y="42604"/>
                  </a:lnTo>
                  <a:lnTo>
                    <a:pt x="4880" y="42785"/>
                  </a:lnTo>
                  <a:lnTo>
                    <a:pt x="4916" y="42966"/>
                  </a:lnTo>
                  <a:lnTo>
                    <a:pt x="4960" y="43110"/>
                  </a:lnTo>
                  <a:lnTo>
                    <a:pt x="5004" y="43255"/>
                  </a:lnTo>
                  <a:lnTo>
                    <a:pt x="5048" y="43363"/>
                  </a:lnTo>
                  <a:lnTo>
                    <a:pt x="5091" y="43472"/>
                  </a:lnTo>
                  <a:lnTo>
                    <a:pt x="5135" y="43544"/>
                  </a:lnTo>
                  <a:lnTo>
                    <a:pt x="5186" y="43580"/>
                  </a:lnTo>
                  <a:lnTo>
                    <a:pt x="5332" y="43580"/>
                  </a:lnTo>
                  <a:lnTo>
                    <a:pt x="5383" y="43508"/>
                  </a:lnTo>
                  <a:lnTo>
                    <a:pt x="5434" y="43436"/>
                  </a:lnTo>
                  <a:lnTo>
                    <a:pt x="5478" y="43363"/>
                  </a:lnTo>
                  <a:lnTo>
                    <a:pt x="5522" y="43219"/>
                  </a:lnTo>
                  <a:lnTo>
                    <a:pt x="5566" y="43074"/>
                  </a:lnTo>
                  <a:lnTo>
                    <a:pt x="5609" y="42929"/>
                  </a:lnTo>
                  <a:lnTo>
                    <a:pt x="5646" y="42749"/>
                  </a:lnTo>
                  <a:lnTo>
                    <a:pt x="5675" y="42532"/>
                  </a:lnTo>
                  <a:lnTo>
                    <a:pt x="5704" y="42315"/>
                  </a:lnTo>
                  <a:lnTo>
                    <a:pt x="5726" y="42098"/>
                  </a:lnTo>
                  <a:lnTo>
                    <a:pt x="5741" y="41881"/>
                  </a:lnTo>
                  <a:lnTo>
                    <a:pt x="5755" y="41664"/>
                  </a:lnTo>
                  <a:lnTo>
                    <a:pt x="5770" y="41410"/>
                  </a:lnTo>
                  <a:lnTo>
                    <a:pt x="5770" y="41157"/>
                  </a:lnTo>
                  <a:lnTo>
                    <a:pt x="5770" y="40904"/>
                  </a:lnTo>
                  <a:lnTo>
                    <a:pt x="5762" y="40687"/>
                  </a:lnTo>
                  <a:lnTo>
                    <a:pt x="5755" y="40434"/>
                  </a:lnTo>
                  <a:lnTo>
                    <a:pt x="5741" y="40181"/>
                  </a:lnTo>
                  <a:lnTo>
                    <a:pt x="5719" y="39964"/>
                  </a:lnTo>
                  <a:lnTo>
                    <a:pt x="5697" y="39711"/>
                  </a:lnTo>
                  <a:lnTo>
                    <a:pt x="948" y="1230"/>
                  </a:lnTo>
                  <a:lnTo>
                    <a:pt x="912" y="940"/>
                  </a:lnTo>
                  <a:lnTo>
                    <a:pt x="868" y="723"/>
                  </a:lnTo>
                  <a:lnTo>
                    <a:pt x="817" y="506"/>
                  </a:lnTo>
                  <a:lnTo>
                    <a:pt x="759" y="326"/>
                  </a:lnTo>
                  <a:lnTo>
                    <a:pt x="700" y="181"/>
                  </a:lnTo>
                  <a:lnTo>
                    <a:pt x="642" y="109"/>
                  </a:lnTo>
                  <a:lnTo>
                    <a:pt x="576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10800000">
              <a:off x="-2086830" y="4197855"/>
              <a:ext cx="242213" cy="145938"/>
            </a:xfrm>
            <a:custGeom>
              <a:avLst/>
              <a:gdLst/>
              <a:ahLst/>
              <a:cxnLst/>
              <a:rect l="l" t="t" r="r" b="b"/>
              <a:pathLst>
                <a:path w="9520" h="23220" extrusionOk="0">
                  <a:moveTo>
                    <a:pt x="519" y="1"/>
                  </a:moveTo>
                  <a:lnTo>
                    <a:pt x="446" y="37"/>
                  </a:lnTo>
                  <a:lnTo>
                    <a:pt x="373" y="109"/>
                  </a:lnTo>
                  <a:lnTo>
                    <a:pt x="300" y="218"/>
                  </a:lnTo>
                  <a:lnTo>
                    <a:pt x="242" y="399"/>
                  </a:lnTo>
                  <a:lnTo>
                    <a:pt x="176" y="616"/>
                  </a:lnTo>
                  <a:lnTo>
                    <a:pt x="125" y="869"/>
                  </a:lnTo>
                  <a:lnTo>
                    <a:pt x="81" y="1194"/>
                  </a:lnTo>
                  <a:lnTo>
                    <a:pt x="45" y="1520"/>
                  </a:lnTo>
                  <a:lnTo>
                    <a:pt x="30" y="1773"/>
                  </a:lnTo>
                  <a:lnTo>
                    <a:pt x="16" y="2026"/>
                  </a:lnTo>
                  <a:lnTo>
                    <a:pt x="8" y="2279"/>
                  </a:lnTo>
                  <a:lnTo>
                    <a:pt x="1" y="2532"/>
                  </a:lnTo>
                  <a:lnTo>
                    <a:pt x="8" y="2786"/>
                  </a:lnTo>
                  <a:lnTo>
                    <a:pt x="16" y="3003"/>
                  </a:lnTo>
                  <a:lnTo>
                    <a:pt x="23" y="3256"/>
                  </a:lnTo>
                  <a:lnTo>
                    <a:pt x="37" y="3473"/>
                  </a:lnTo>
                  <a:lnTo>
                    <a:pt x="59" y="3726"/>
                  </a:lnTo>
                  <a:lnTo>
                    <a:pt x="88" y="3907"/>
                  </a:lnTo>
                  <a:lnTo>
                    <a:pt x="110" y="4124"/>
                  </a:lnTo>
                  <a:lnTo>
                    <a:pt x="147" y="4305"/>
                  </a:lnTo>
                  <a:lnTo>
                    <a:pt x="183" y="4485"/>
                  </a:lnTo>
                  <a:lnTo>
                    <a:pt x="227" y="4630"/>
                  </a:lnTo>
                  <a:lnTo>
                    <a:pt x="271" y="4775"/>
                  </a:lnTo>
                  <a:lnTo>
                    <a:pt x="315" y="4883"/>
                  </a:lnTo>
                  <a:lnTo>
                    <a:pt x="8798" y="23003"/>
                  </a:lnTo>
                  <a:lnTo>
                    <a:pt x="8849" y="23111"/>
                  </a:lnTo>
                  <a:lnTo>
                    <a:pt x="8900" y="23183"/>
                  </a:lnTo>
                  <a:lnTo>
                    <a:pt x="8951" y="23220"/>
                  </a:lnTo>
                  <a:lnTo>
                    <a:pt x="9046" y="23220"/>
                  </a:lnTo>
                  <a:lnTo>
                    <a:pt x="9097" y="23183"/>
                  </a:lnTo>
                  <a:lnTo>
                    <a:pt x="9148" y="23111"/>
                  </a:lnTo>
                  <a:lnTo>
                    <a:pt x="9192" y="23039"/>
                  </a:lnTo>
                  <a:lnTo>
                    <a:pt x="9235" y="22930"/>
                  </a:lnTo>
                  <a:lnTo>
                    <a:pt x="9279" y="22822"/>
                  </a:lnTo>
                  <a:lnTo>
                    <a:pt x="9323" y="22677"/>
                  </a:lnTo>
                  <a:lnTo>
                    <a:pt x="9359" y="22532"/>
                  </a:lnTo>
                  <a:lnTo>
                    <a:pt x="9396" y="22352"/>
                  </a:lnTo>
                  <a:lnTo>
                    <a:pt x="9425" y="22135"/>
                  </a:lnTo>
                  <a:lnTo>
                    <a:pt x="9454" y="21918"/>
                  </a:lnTo>
                  <a:lnTo>
                    <a:pt x="9476" y="21701"/>
                  </a:lnTo>
                  <a:lnTo>
                    <a:pt x="9491" y="21447"/>
                  </a:lnTo>
                  <a:lnTo>
                    <a:pt x="9505" y="21194"/>
                  </a:lnTo>
                  <a:lnTo>
                    <a:pt x="9513" y="20941"/>
                  </a:lnTo>
                  <a:lnTo>
                    <a:pt x="9520" y="20688"/>
                  </a:lnTo>
                  <a:lnTo>
                    <a:pt x="9513" y="20435"/>
                  </a:lnTo>
                  <a:lnTo>
                    <a:pt x="9505" y="20218"/>
                  </a:lnTo>
                  <a:lnTo>
                    <a:pt x="9498" y="19965"/>
                  </a:lnTo>
                  <a:lnTo>
                    <a:pt x="9483" y="19748"/>
                  </a:lnTo>
                  <a:lnTo>
                    <a:pt x="9462" y="19494"/>
                  </a:lnTo>
                  <a:lnTo>
                    <a:pt x="9432" y="19314"/>
                  </a:lnTo>
                  <a:lnTo>
                    <a:pt x="9403" y="19097"/>
                  </a:lnTo>
                  <a:lnTo>
                    <a:pt x="9374" y="18916"/>
                  </a:lnTo>
                  <a:lnTo>
                    <a:pt x="9338" y="18735"/>
                  </a:lnTo>
                  <a:lnTo>
                    <a:pt x="9294" y="18590"/>
                  </a:lnTo>
                  <a:lnTo>
                    <a:pt x="9250" y="18446"/>
                  </a:lnTo>
                  <a:lnTo>
                    <a:pt x="9206" y="18337"/>
                  </a:lnTo>
                  <a:lnTo>
                    <a:pt x="723" y="182"/>
                  </a:lnTo>
                  <a:lnTo>
                    <a:pt x="672" y="109"/>
                  </a:lnTo>
                  <a:lnTo>
                    <a:pt x="621" y="37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10800000">
              <a:off x="-1998698" y="4007828"/>
              <a:ext cx="211224" cy="209806"/>
            </a:xfrm>
            <a:custGeom>
              <a:avLst/>
              <a:gdLst/>
              <a:ahLst/>
              <a:cxnLst/>
              <a:rect l="l" t="t" r="r" b="b"/>
              <a:pathLst>
                <a:path w="8302" h="33382" extrusionOk="0">
                  <a:moveTo>
                    <a:pt x="460" y="0"/>
                  </a:moveTo>
                  <a:lnTo>
                    <a:pt x="401" y="36"/>
                  </a:lnTo>
                  <a:lnTo>
                    <a:pt x="350" y="145"/>
                  </a:lnTo>
                  <a:lnTo>
                    <a:pt x="292" y="253"/>
                  </a:lnTo>
                  <a:lnTo>
                    <a:pt x="248" y="362"/>
                  </a:lnTo>
                  <a:lnTo>
                    <a:pt x="197" y="543"/>
                  </a:lnTo>
                  <a:lnTo>
                    <a:pt x="153" y="723"/>
                  </a:lnTo>
                  <a:lnTo>
                    <a:pt x="110" y="977"/>
                  </a:lnTo>
                  <a:lnTo>
                    <a:pt x="81" y="1194"/>
                  </a:lnTo>
                  <a:lnTo>
                    <a:pt x="59" y="1411"/>
                  </a:lnTo>
                  <a:lnTo>
                    <a:pt x="37" y="1628"/>
                  </a:lnTo>
                  <a:lnTo>
                    <a:pt x="22" y="1881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074"/>
                  </a:lnTo>
                  <a:lnTo>
                    <a:pt x="29" y="3327"/>
                  </a:lnTo>
                  <a:lnTo>
                    <a:pt x="44" y="3544"/>
                  </a:lnTo>
                  <a:lnTo>
                    <a:pt x="66" y="3761"/>
                  </a:lnTo>
                  <a:lnTo>
                    <a:pt x="95" y="3978"/>
                  </a:lnTo>
                  <a:lnTo>
                    <a:pt x="124" y="4195"/>
                  </a:lnTo>
                  <a:lnTo>
                    <a:pt x="161" y="4376"/>
                  </a:lnTo>
                  <a:lnTo>
                    <a:pt x="197" y="4557"/>
                  </a:lnTo>
                  <a:lnTo>
                    <a:pt x="7470" y="32839"/>
                  </a:lnTo>
                  <a:lnTo>
                    <a:pt x="7506" y="32984"/>
                  </a:lnTo>
                  <a:lnTo>
                    <a:pt x="7557" y="33092"/>
                  </a:lnTo>
                  <a:lnTo>
                    <a:pt x="7601" y="33201"/>
                  </a:lnTo>
                  <a:lnTo>
                    <a:pt x="7652" y="33273"/>
                  </a:lnTo>
                  <a:lnTo>
                    <a:pt x="7696" y="33345"/>
                  </a:lnTo>
                  <a:lnTo>
                    <a:pt x="7747" y="33345"/>
                  </a:lnTo>
                  <a:lnTo>
                    <a:pt x="7798" y="33382"/>
                  </a:lnTo>
                  <a:lnTo>
                    <a:pt x="7842" y="33345"/>
                  </a:lnTo>
                  <a:lnTo>
                    <a:pt x="7893" y="33309"/>
                  </a:lnTo>
                  <a:lnTo>
                    <a:pt x="7944" y="33237"/>
                  </a:lnTo>
                  <a:lnTo>
                    <a:pt x="7988" y="33165"/>
                  </a:lnTo>
                  <a:lnTo>
                    <a:pt x="8031" y="33056"/>
                  </a:lnTo>
                  <a:lnTo>
                    <a:pt x="8075" y="32911"/>
                  </a:lnTo>
                  <a:lnTo>
                    <a:pt x="8119" y="32767"/>
                  </a:lnTo>
                  <a:lnTo>
                    <a:pt x="8155" y="32586"/>
                  </a:lnTo>
                  <a:lnTo>
                    <a:pt x="8192" y="32405"/>
                  </a:lnTo>
                  <a:lnTo>
                    <a:pt x="8221" y="32188"/>
                  </a:lnTo>
                  <a:lnTo>
                    <a:pt x="8243" y="31971"/>
                  </a:lnTo>
                  <a:lnTo>
                    <a:pt x="8265" y="31718"/>
                  </a:lnTo>
                  <a:lnTo>
                    <a:pt x="8279" y="31501"/>
                  </a:lnTo>
                  <a:lnTo>
                    <a:pt x="8294" y="31248"/>
                  </a:lnTo>
                  <a:lnTo>
                    <a:pt x="8294" y="30995"/>
                  </a:lnTo>
                  <a:lnTo>
                    <a:pt x="8301" y="30778"/>
                  </a:lnTo>
                  <a:lnTo>
                    <a:pt x="8294" y="30524"/>
                  </a:lnTo>
                  <a:lnTo>
                    <a:pt x="8287" y="30271"/>
                  </a:lnTo>
                  <a:lnTo>
                    <a:pt x="8272" y="30054"/>
                  </a:lnTo>
                  <a:lnTo>
                    <a:pt x="8257" y="29801"/>
                  </a:lnTo>
                  <a:lnTo>
                    <a:pt x="8236" y="29584"/>
                  </a:lnTo>
                  <a:lnTo>
                    <a:pt x="8206" y="29367"/>
                  </a:lnTo>
                  <a:lnTo>
                    <a:pt x="8177" y="29186"/>
                  </a:lnTo>
                  <a:lnTo>
                    <a:pt x="8141" y="29005"/>
                  </a:lnTo>
                  <a:lnTo>
                    <a:pt x="8104" y="28825"/>
                  </a:lnTo>
                  <a:lnTo>
                    <a:pt x="832" y="543"/>
                  </a:lnTo>
                  <a:lnTo>
                    <a:pt x="759" y="289"/>
                  </a:lnTo>
                  <a:lnTo>
                    <a:pt x="679" y="109"/>
                  </a:lnTo>
                  <a:lnTo>
                    <a:pt x="598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10800000">
              <a:off x="-2140667" y="4398792"/>
              <a:ext cx="260404" cy="100472"/>
            </a:xfrm>
            <a:custGeom>
              <a:avLst/>
              <a:gdLst/>
              <a:ahLst/>
              <a:cxnLst/>
              <a:rect l="l" t="t" r="r" b="b"/>
              <a:pathLst>
                <a:path w="10235" h="15986" extrusionOk="0">
                  <a:moveTo>
                    <a:pt x="511" y="0"/>
                  </a:moveTo>
                  <a:lnTo>
                    <a:pt x="431" y="36"/>
                  </a:lnTo>
                  <a:lnTo>
                    <a:pt x="343" y="145"/>
                  </a:lnTo>
                  <a:lnTo>
                    <a:pt x="270" y="289"/>
                  </a:lnTo>
                  <a:lnTo>
                    <a:pt x="197" y="543"/>
                  </a:lnTo>
                  <a:lnTo>
                    <a:pt x="139" y="796"/>
                  </a:lnTo>
                  <a:lnTo>
                    <a:pt x="81" y="1157"/>
                  </a:lnTo>
                  <a:lnTo>
                    <a:pt x="44" y="1519"/>
                  </a:lnTo>
                  <a:lnTo>
                    <a:pt x="15" y="1953"/>
                  </a:lnTo>
                  <a:lnTo>
                    <a:pt x="8" y="2206"/>
                  </a:lnTo>
                  <a:lnTo>
                    <a:pt x="0" y="2459"/>
                  </a:lnTo>
                  <a:lnTo>
                    <a:pt x="0" y="2713"/>
                  </a:lnTo>
                  <a:lnTo>
                    <a:pt x="8" y="2966"/>
                  </a:lnTo>
                  <a:lnTo>
                    <a:pt x="15" y="3183"/>
                  </a:lnTo>
                  <a:lnTo>
                    <a:pt x="30" y="3436"/>
                  </a:lnTo>
                  <a:lnTo>
                    <a:pt x="51" y="3653"/>
                  </a:lnTo>
                  <a:lnTo>
                    <a:pt x="73" y="3870"/>
                  </a:lnTo>
                  <a:lnTo>
                    <a:pt x="103" y="4087"/>
                  </a:lnTo>
                  <a:lnTo>
                    <a:pt x="139" y="4268"/>
                  </a:lnTo>
                  <a:lnTo>
                    <a:pt x="168" y="4449"/>
                  </a:lnTo>
                  <a:lnTo>
                    <a:pt x="212" y="4593"/>
                  </a:lnTo>
                  <a:lnTo>
                    <a:pt x="256" y="4738"/>
                  </a:lnTo>
                  <a:lnTo>
                    <a:pt x="299" y="4846"/>
                  </a:lnTo>
                  <a:lnTo>
                    <a:pt x="343" y="4955"/>
                  </a:lnTo>
                  <a:lnTo>
                    <a:pt x="394" y="5027"/>
                  </a:lnTo>
                  <a:lnTo>
                    <a:pt x="9600" y="15913"/>
                  </a:lnTo>
                  <a:lnTo>
                    <a:pt x="9651" y="15949"/>
                  </a:lnTo>
                  <a:lnTo>
                    <a:pt x="9709" y="15986"/>
                  </a:lnTo>
                  <a:lnTo>
                    <a:pt x="9760" y="15986"/>
                  </a:lnTo>
                  <a:lnTo>
                    <a:pt x="9804" y="15949"/>
                  </a:lnTo>
                  <a:lnTo>
                    <a:pt x="9855" y="15877"/>
                  </a:lnTo>
                  <a:lnTo>
                    <a:pt x="9906" y="15805"/>
                  </a:lnTo>
                  <a:lnTo>
                    <a:pt x="9950" y="15696"/>
                  </a:lnTo>
                  <a:lnTo>
                    <a:pt x="9994" y="15588"/>
                  </a:lnTo>
                  <a:lnTo>
                    <a:pt x="10030" y="15443"/>
                  </a:lnTo>
                  <a:lnTo>
                    <a:pt x="10067" y="15298"/>
                  </a:lnTo>
                  <a:lnTo>
                    <a:pt x="10103" y="15118"/>
                  </a:lnTo>
                  <a:lnTo>
                    <a:pt x="10132" y="14937"/>
                  </a:lnTo>
                  <a:lnTo>
                    <a:pt x="10161" y="14720"/>
                  </a:lnTo>
                  <a:lnTo>
                    <a:pt x="10183" y="14503"/>
                  </a:lnTo>
                  <a:lnTo>
                    <a:pt x="10205" y="14250"/>
                  </a:lnTo>
                  <a:lnTo>
                    <a:pt x="10220" y="14033"/>
                  </a:lnTo>
                  <a:lnTo>
                    <a:pt x="10234" y="13779"/>
                  </a:lnTo>
                  <a:lnTo>
                    <a:pt x="10234" y="13490"/>
                  </a:lnTo>
                  <a:lnTo>
                    <a:pt x="10234" y="13273"/>
                  </a:lnTo>
                  <a:lnTo>
                    <a:pt x="10227" y="13020"/>
                  </a:lnTo>
                  <a:lnTo>
                    <a:pt x="10220" y="12767"/>
                  </a:lnTo>
                  <a:lnTo>
                    <a:pt x="10205" y="12550"/>
                  </a:lnTo>
                  <a:lnTo>
                    <a:pt x="10183" y="12297"/>
                  </a:lnTo>
                  <a:lnTo>
                    <a:pt x="10161" y="12080"/>
                  </a:lnTo>
                  <a:lnTo>
                    <a:pt x="10132" y="11899"/>
                  </a:lnTo>
                  <a:lnTo>
                    <a:pt x="10096" y="11718"/>
                  </a:lnTo>
                  <a:lnTo>
                    <a:pt x="10067" y="11537"/>
                  </a:lnTo>
                  <a:lnTo>
                    <a:pt x="10023" y="11356"/>
                  </a:lnTo>
                  <a:lnTo>
                    <a:pt x="9986" y="11248"/>
                  </a:lnTo>
                  <a:lnTo>
                    <a:pt x="9935" y="11103"/>
                  </a:lnTo>
                  <a:lnTo>
                    <a:pt x="9891" y="11031"/>
                  </a:lnTo>
                  <a:lnTo>
                    <a:pt x="9840" y="10958"/>
                  </a:lnTo>
                  <a:lnTo>
                    <a:pt x="635" y="36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rot="10800000">
              <a:off x="-2199312" y="4780889"/>
              <a:ext cx="257631" cy="81611"/>
            </a:xfrm>
            <a:custGeom>
              <a:avLst/>
              <a:gdLst/>
              <a:ahLst/>
              <a:cxnLst/>
              <a:rect l="l" t="t" r="r" b="b"/>
              <a:pathLst>
                <a:path w="10126" h="12985" extrusionOk="0">
                  <a:moveTo>
                    <a:pt x="9615" y="0"/>
                  </a:moveTo>
                  <a:lnTo>
                    <a:pt x="9520" y="36"/>
                  </a:lnTo>
                  <a:lnTo>
                    <a:pt x="424" y="7957"/>
                  </a:lnTo>
                  <a:lnTo>
                    <a:pt x="373" y="7993"/>
                  </a:lnTo>
                  <a:lnTo>
                    <a:pt x="322" y="8102"/>
                  </a:lnTo>
                  <a:lnTo>
                    <a:pt x="278" y="8174"/>
                  </a:lnTo>
                  <a:lnTo>
                    <a:pt x="234" y="8319"/>
                  </a:lnTo>
                  <a:lnTo>
                    <a:pt x="190" y="8463"/>
                  </a:lnTo>
                  <a:lnTo>
                    <a:pt x="154" y="8608"/>
                  </a:lnTo>
                  <a:lnTo>
                    <a:pt x="118" y="8789"/>
                  </a:lnTo>
                  <a:lnTo>
                    <a:pt x="88" y="9006"/>
                  </a:lnTo>
                  <a:lnTo>
                    <a:pt x="66" y="9187"/>
                  </a:lnTo>
                  <a:lnTo>
                    <a:pt x="45" y="9404"/>
                  </a:lnTo>
                  <a:lnTo>
                    <a:pt x="23" y="9657"/>
                  </a:lnTo>
                  <a:lnTo>
                    <a:pt x="8" y="9874"/>
                  </a:lnTo>
                  <a:lnTo>
                    <a:pt x="1" y="10127"/>
                  </a:lnTo>
                  <a:lnTo>
                    <a:pt x="1" y="10380"/>
                  </a:lnTo>
                  <a:lnTo>
                    <a:pt x="1" y="10633"/>
                  </a:lnTo>
                  <a:lnTo>
                    <a:pt x="8" y="10886"/>
                  </a:lnTo>
                  <a:lnTo>
                    <a:pt x="15" y="11140"/>
                  </a:lnTo>
                  <a:lnTo>
                    <a:pt x="30" y="11393"/>
                  </a:lnTo>
                  <a:lnTo>
                    <a:pt x="52" y="11610"/>
                  </a:lnTo>
                  <a:lnTo>
                    <a:pt x="81" y="11827"/>
                  </a:lnTo>
                  <a:lnTo>
                    <a:pt x="110" y="12044"/>
                  </a:lnTo>
                  <a:lnTo>
                    <a:pt x="139" y="12225"/>
                  </a:lnTo>
                  <a:lnTo>
                    <a:pt x="176" y="12369"/>
                  </a:lnTo>
                  <a:lnTo>
                    <a:pt x="220" y="12550"/>
                  </a:lnTo>
                  <a:lnTo>
                    <a:pt x="256" y="12659"/>
                  </a:lnTo>
                  <a:lnTo>
                    <a:pt x="300" y="12767"/>
                  </a:lnTo>
                  <a:lnTo>
                    <a:pt x="351" y="12876"/>
                  </a:lnTo>
                  <a:lnTo>
                    <a:pt x="395" y="12948"/>
                  </a:lnTo>
                  <a:lnTo>
                    <a:pt x="446" y="12984"/>
                  </a:lnTo>
                  <a:lnTo>
                    <a:pt x="599" y="12984"/>
                  </a:lnTo>
                  <a:lnTo>
                    <a:pt x="9702" y="5064"/>
                  </a:lnTo>
                  <a:lnTo>
                    <a:pt x="9753" y="5027"/>
                  </a:lnTo>
                  <a:lnTo>
                    <a:pt x="9797" y="4919"/>
                  </a:lnTo>
                  <a:lnTo>
                    <a:pt x="9848" y="4810"/>
                  </a:lnTo>
                  <a:lnTo>
                    <a:pt x="9892" y="4702"/>
                  </a:lnTo>
                  <a:lnTo>
                    <a:pt x="9928" y="4557"/>
                  </a:lnTo>
                  <a:lnTo>
                    <a:pt x="9965" y="4413"/>
                  </a:lnTo>
                  <a:lnTo>
                    <a:pt x="10001" y="4232"/>
                  </a:lnTo>
                  <a:lnTo>
                    <a:pt x="10030" y="4015"/>
                  </a:lnTo>
                  <a:lnTo>
                    <a:pt x="10060" y="3834"/>
                  </a:lnTo>
                  <a:lnTo>
                    <a:pt x="10082" y="3617"/>
                  </a:lnTo>
                  <a:lnTo>
                    <a:pt x="10096" y="3364"/>
                  </a:lnTo>
                  <a:lnTo>
                    <a:pt x="10111" y="3147"/>
                  </a:lnTo>
                  <a:lnTo>
                    <a:pt x="10118" y="2894"/>
                  </a:lnTo>
                  <a:lnTo>
                    <a:pt x="10125" y="2640"/>
                  </a:lnTo>
                  <a:lnTo>
                    <a:pt x="10125" y="2387"/>
                  </a:lnTo>
                  <a:lnTo>
                    <a:pt x="10118" y="2134"/>
                  </a:lnTo>
                  <a:lnTo>
                    <a:pt x="10096" y="1664"/>
                  </a:lnTo>
                  <a:lnTo>
                    <a:pt x="10052" y="1266"/>
                  </a:lnTo>
                  <a:lnTo>
                    <a:pt x="10001" y="904"/>
                  </a:lnTo>
                  <a:lnTo>
                    <a:pt x="9943" y="615"/>
                  </a:lnTo>
                  <a:lnTo>
                    <a:pt x="9870" y="362"/>
                  </a:lnTo>
                  <a:lnTo>
                    <a:pt x="9790" y="181"/>
                  </a:lnTo>
                  <a:lnTo>
                    <a:pt x="9702" y="36"/>
                  </a:lnTo>
                  <a:lnTo>
                    <a:pt x="9615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10800000">
              <a:off x="-2210634" y="4612457"/>
              <a:ext cx="260404" cy="56376"/>
            </a:xfrm>
            <a:custGeom>
              <a:avLst/>
              <a:gdLst/>
              <a:ahLst/>
              <a:cxnLst/>
              <a:rect l="l" t="t" r="r" b="b"/>
              <a:pathLst>
                <a:path w="10235" h="8970" extrusionOk="0">
                  <a:moveTo>
                    <a:pt x="467" y="0"/>
                  </a:moveTo>
                  <a:lnTo>
                    <a:pt x="416" y="36"/>
                  </a:lnTo>
                  <a:lnTo>
                    <a:pt x="372" y="109"/>
                  </a:lnTo>
                  <a:lnTo>
                    <a:pt x="329" y="181"/>
                  </a:lnTo>
                  <a:lnTo>
                    <a:pt x="241" y="398"/>
                  </a:lnTo>
                  <a:lnTo>
                    <a:pt x="168" y="651"/>
                  </a:lnTo>
                  <a:lnTo>
                    <a:pt x="102" y="1013"/>
                  </a:lnTo>
                  <a:lnTo>
                    <a:pt x="81" y="1193"/>
                  </a:lnTo>
                  <a:lnTo>
                    <a:pt x="59" y="1410"/>
                  </a:lnTo>
                  <a:lnTo>
                    <a:pt x="37" y="1627"/>
                  </a:lnTo>
                  <a:lnTo>
                    <a:pt x="22" y="1844"/>
                  </a:lnTo>
                  <a:lnTo>
                    <a:pt x="8" y="2061"/>
                  </a:lnTo>
                  <a:lnTo>
                    <a:pt x="0" y="2315"/>
                  </a:lnTo>
                  <a:lnTo>
                    <a:pt x="0" y="2568"/>
                  </a:lnTo>
                  <a:lnTo>
                    <a:pt x="8" y="2857"/>
                  </a:lnTo>
                  <a:lnTo>
                    <a:pt x="15" y="3074"/>
                  </a:lnTo>
                  <a:lnTo>
                    <a:pt x="30" y="3327"/>
                  </a:lnTo>
                  <a:lnTo>
                    <a:pt x="44" y="3580"/>
                  </a:lnTo>
                  <a:lnTo>
                    <a:pt x="66" y="3797"/>
                  </a:lnTo>
                  <a:lnTo>
                    <a:pt x="95" y="3978"/>
                  </a:lnTo>
                  <a:lnTo>
                    <a:pt x="124" y="4195"/>
                  </a:lnTo>
                  <a:lnTo>
                    <a:pt x="154" y="4376"/>
                  </a:lnTo>
                  <a:lnTo>
                    <a:pt x="190" y="4521"/>
                  </a:lnTo>
                  <a:lnTo>
                    <a:pt x="234" y="4665"/>
                  </a:lnTo>
                  <a:lnTo>
                    <a:pt x="278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416" y="5063"/>
                  </a:lnTo>
                  <a:lnTo>
                    <a:pt x="474" y="5099"/>
                  </a:lnTo>
                  <a:lnTo>
                    <a:pt x="9680" y="8969"/>
                  </a:lnTo>
                  <a:lnTo>
                    <a:pt x="9797" y="8969"/>
                  </a:lnTo>
                  <a:lnTo>
                    <a:pt x="9855" y="8933"/>
                  </a:lnTo>
                  <a:lnTo>
                    <a:pt x="9906" y="8861"/>
                  </a:lnTo>
                  <a:lnTo>
                    <a:pt x="9950" y="8752"/>
                  </a:lnTo>
                  <a:lnTo>
                    <a:pt x="9994" y="8644"/>
                  </a:lnTo>
                  <a:lnTo>
                    <a:pt x="10037" y="8535"/>
                  </a:lnTo>
                  <a:lnTo>
                    <a:pt x="10074" y="8391"/>
                  </a:lnTo>
                  <a:lnTo>
                    <a:pt x="10110" y="8210"/>
                  </a:lnTo>
                  <a:lnTo>
                    <a:pt x="10139" y="8029"/>
                  </a:lnTo>
                  <a:lnTo>
                    <a:pt x="10161" y="7812"/>
                  </a:lnTo>
                  <a:lnTo>
                    <a:pt x="10183" y="7595"/>
                  </a:lnTo>
                  <a:lnTo>
                    <a:pt x="10205" y="7378"/>
                  </a:lnTo>
                  <a:lnTo>
                    <a:pt x="10220" y="7161"/>
                  </a:lnTo>
                  <a:lnTo>
                    <a:pt x="10234" y="6655"/>
                  </a:lnTo>
                  <a:lnTo>
                    <a:pt x="10234" y="6365"/>
                  </a:lnTo>
                  <a:lnTo>
                    <a:pt x="10234" y="6112"/>
                  </a:lnTo>
                  <a:lnTo>
                    <a:pt x="10227" y="5859"/>
                  </a:lnTo>
                  <a:lnTo>
                    <a:pt x="10212" y="5642"/>
                  </a:lnTo>
                  <a:lnTo>
                    <a:pt x="10190" y="5389"/>
                  </a:lnTo>
                  <a:lnTo>
                    <a:pt x="10169" y="5172"/>
                  </a:lnTo>
                  <a:lnTo>
                    <a:pt x="10147" y="4991"/>
                  </a:lnTo>
                  <a:lnTo>
                    <a:pt x="10118" y="4774"/>
                  </a:lnTo>
                  <a:lnTo>
                    <a:pt x="10081" y="4593"/>
                  </a:lnTo>
                  <a:lnTo>
                    <a:pt x="10045" y="4448"/>
                  </a:lnTo>
                  <a:lnTo>
                    <a:pt x="10001" y="4304"/>
                  </a:lnTo>
                  <a:lnTo>
                    <a:pt x="9964" y="4159"/>
                  </a:lnTo>
                  <a:lnTo>
                    <a:pt x="9913" y="4051"/>
                  </a:lnTo>
                  <a:lnTo>
                    <a:pt x="9870" y="3978"/>
                  </a:lnTo>
                  <a:lnTo>
                    <a:pt x="9818" y="3906"/>
                  </a:lnTo>
                  <a:lnTo>
                    <a:pt x="9767" y="3870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10800000">
              <a:off x="-2134535" y="5003196"/>
              <a:ext cx="232926" cy="100705"/>
            </a:xfrm>
            <a:custGeom>
              <a:avLst/>
              <a:gdLst/>
              <a:ahLst/>
              <a:cxnLst/>
              <a:rect l="l" t="t" r="r" b="b"/>
              <a:pathLst>
                <a:path w="9155" h="16023" extrusionOk="0">
                  <a:moveTo>
                    <a:pt x="8644" y="1"/>
                  </a:moveTo>
                  <a:lnTo>
                    <a:pt x="8571" y="37"/>
                  </a:lnTo>
                  <a:lnTo>
                    <a:pt x="8505" y="109"/>
                  </a:lnTo>
                  <a:lnTo>
                    <a:pt x="387" y="10995"/>
                  </a:lnTo>
                  <a:lnTo>
                    <a:pt x="336" y="11104"/>
                  </a:lnTo>
                  <a:lnTo>
                    <a:pt x="285" y="11176"/>
                  </a:lnTo>
                  <a:lnTo>
                    <a:pt x="241" y="11321"/>
                  </a:lnTo>
                  <a:lnTo>
                    <a:pt x="205" y="11465"/>
                  </a:lnTo>
                  <a:lnTo>
                    <a:pt x="161" y="11610"/>
                  </a:lnTo>
                  <a:lnTo>
                    <a:pt x="132" y="11791"/>
                  </a:lnTo>
                  <a:lnTo>
                    <a:pt x="95" y="12008"/>
                  </a:lnTo>
                  <a:lnTo>
                    <a:pt x="73" y="12189"/>
                  </a:lnTo>
                  <a:lnTo>
                    <a:pt x="51" y="12406"/>
                  </a:lnTo>
                  <a:lnTo>
                    <a:pt x="29" y="12659"/>
                  </a:lnTo>
                  <a:lnTo>
                    <a:pt x="15" y="12876"/>
                  </a:lnTo>
                  <a:lnTo>
                    <a:pt x="8" y="13129"/>
                  </a:lnTo>
                  <a:lnTo>
                    <a:pt x="0" y="13382"/>
                  </a:lnTo>
                  <a:lnTo>
                    <a:pt x="8" y="13635"/>
                  </a:lnTo>
                  <a:lnTo>
                    <a:pt x="8" y="13889"/>
                  </a:lnTo>
                  <a:lnTo>
                    <a:pt x="22" y="14142"/>
                  </a:lnTo>
                  <a:lnTo>
                    <a:pt x="37" y="14395"/>
                  </a:lnTo>
                  <a:lnTo>
                    <a:pt x="59" y="14612"/>
                  </a:lnTo>
                  <a:lnTo>
                    <a:pt x="81" y="14829"/>
                  </a:lnTo>
                  <a:lnTo>
                    <a:pt x="110" y="15046"/>
                  </a:lnTo>
                  <a:lnTo>
                    <a:pt x="146" y="15227"/>
                  </a:lnTo>
                  <a:lnTo>
                    <a:pt x="183" y="15408"/>
                  </a:lnTo>
                  <a:lnTo>
                    <a:pt x="219" y="15552"/>
                  </a:lnTo>
                  <a:lnTo>
                    <a:pt x="263" y="15697"/>
                  </a:lnTo>
                  <a:lnTo>
                    <a:pt x="307" y="15805"/>
                  </a:lnTo>
                  <a:lnTo>
                    <a:pt x="350" y="15878"/>
                  </a:lnTo>
                  <a:lnTo>
                    <a:pt x="401" y="15950"/>
                  </a:lnTo>
                  <a:lnTo>
                    <a:pt x="445" y="15986"/>
                  </a:lnTo>
                  <a:lnTo>
                    <a:pt x="496" y="16022"/>
                  </a:lnTo>
                  <a:lnTo>
                    <a:pt x="547" y="16022"/>
                  </a:lnTo>
                  <a:lnTo>
                    <a:pt x="598" y="15986"/>
                  </a:lnTo>
                  <a:lnTo>
                    <a:pt x="649" y="15950"/>
                  </a:lnTo>
                  <a:lnTo>
                    <a:pt x="8775" y="5028"/>
                  </a:lnTo>
                  <a:lnTo>
                    <a:pt x="8826" y="4956"/>
                  </a:lnTo>
                  <a:lnTo>
                    <a:pt x="8870" y="4847"/>
                  </a:lnTo>
                  <a:lnTo>
                    <a:pt x="8914" y="4702"/>
                  </a:lnTo>
                  <a:lnTo>
                    <a:pt x="8958" y="4558"/>
                  </a:lnTo>
                  <a:lnTo>
                    <a:pt x="8994" y="4413"/>
                  </a:lnTo>
                  <a:lnTo>
                    <a:pt x="9031" y="4232"/>
                  </a:lnTo>
                  <a:lnTo>
                    <a:pt x="9060" y="4015"/>
                  </a:lnTo>
                  <a:lnTo>
                    <a:pt x="9089" y="3834"/>
                  </a:lnTo>
                  <a:lnTo>
                    <a:pt x="9111" y="3617"/>
                  </a:lnTo>
                  <a:lnTo>
                    <a:pt x="9125" y="3364"/>
                  </a:lnTo>
                  <a:lnTo>
                    <a:pt x="9140" y="3147"/>
                  </a:lnTo>
                  <a:lnTo>
                    <a:pt x="9147" y="2894"/>
                  </a:lnTo>
                  <a:lnTo>
                    <a:pt x="9155" y="2641"/>
                  </a:lnTo>
                  <a:lnTo>
                    <a:pt x="9155" y="2388"/>
                  </a:lnTo>
                  <a:lnTo>
                    <a:pt x="9147" y="2135"/>
                  </a:lnTo>
                  <a:lnTo>
                    <a:pt x="9140" y="1881"/>
                  </a:lnTo>
                  <a:lnTo>
                    <a:pt x="9104" y="1484"/>
                  </a:lnTo>
                  <a:lnTo>
                    <a:pt x="9067" y="1122"/>
                  </a:lnTo>
                  <a:lnTo>
                    <a:pt x="9009" y="796"/>
                  </a:lnTo>
                  <a:lnTo>
                    <a:pt x="8950" y="543"/>
                  </a:lnTo>
                  <a:lnTo>
                    <a:pt x="8877" y="290"/>
                  </a:lnTo>
                  <a:lnTo>
                    <a:pt x="8804" y="145"/>
                  </a:lnTo>
                  <a:lnTo>
                    <a:pt x="8724" y="37"/>
                  </a:lnTo>
                  <a:lnTo>
                    <a:pt x="864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10800000">
              <a:off x="-1995899" y="5283010"/>
              <a:ext cx="205092" cy="218674"/>
            </a:xfrm>
            <a:custGeom>
              <a:avLst/>
              <a:gdLst/>
              <a:ahLst/>
              <a:cxnLst/>
              <a:rect l="l" t="t" r="r" b="b"/>
              <a:pathLst>
                <a:path w="8061" h="34793" extrusionOk="0">
                  <a:moveTo>
                    <a:pt x="7543" y="1"/>
                  </a:moveTo>
                  <a:lnTo>
                    <a:pt x="7455" y="37"/>
                  </a:lnTo>
                  <a:lnTo>
                    <a:pt x="7368" y="145"/>
                  </a:lnTo>
                  <a:lnTo>
                    <a:pt x="7288" y="326"/>
                  </a:lnTo>
                  <a:lnTo>
                    <a:pt x="7251" y="471"/>
                  </a:lnTo>
                  <a:lnTo>
                    <a:pt x="7215" y="616"/>
                  </a:lnTo>
                  <a:lnTo>
                    <a:pt x="176" y="30308"/>
                  </a:lnTo>
                  <a:lnTo>
                    <a:pt x="139" y="30489"/>
                  </a:lnTo>
                  <a:lnTo>
                    <a:pt x="103" y="30670"/>
                  </a:lnTo>
                  <a:lnTo>
                    <a:pt x="74" y="30887"/>
                  </a:lnTo>
                  <a:lnTo>
                    <a:pt x="52" y="31104"/>
                  </a:lnTo>
                  <a:lnTo>
                    <a:pt x="30" y="31321"/>
                  </a:lnTo>
                  <a:lnTo>
                    <a:pt x="15" y="31574"/>
                  </a:lnTo>
                  <a:lnTo>
                    <a:pt x="8" y="31791"/>
                  </a:lnTo>
                  <a:lnTo>
                    <a:pt x="1" y="32044"/>
                  </a:lnTo>
                  <a:lnTo>
                    <a:pt x="1" y="32297"/>
                  </a:lnTo>
                  <a:lnTo>
                    <a:pt x="1" y="32550"/>
                  </a:lnTo>
                  <a:lnTo>
                    <a:pt x="8" y="32767"/>
                  </a:lnTo>
                  <a:lnTo>
                    <a:pt x="22" y="33021"/>
                  </a:lnTo>
                  <a:lnTo>
                    <a:pt x="37" y="33238"/>
                  </a:lnTo>
                  <a:lnTo>
                    <a:pt x="59" y="33491"/>
                  </a:lnTo>
                  <a:lnTo>
                    <a:pt x="88" y="33708"/>
                  </a:lnTo>
                  <a:lnTo>
                    <a:pt x="117" y="33889"/>
                  </a:lnTo>
                  <a:lnTo>
                    <a:pt x="154" y="34106"/>
                  </a:lnTo>
                  <a:lnTo>
                    <a:pt x="198" y="34250"/>
                  </a:lnTo>
                  <a:lnTo>
                    <a:pt x="234" y="34395"/>
                  </a:lnTo>
                  <a:lnTo>
                    <a:pt x="278" y="34540"/>
                  </a:lnTo>
                  <a:lnTo>
                    <a:pt x="329" y="34612"/>
                  </a:lnTo>
                  <a:lnTo>
                    <a:pt x="373" y="34720"/>
                  </a:lnTo>
                  <a:lnTo>
                    <a:pt x="424" y="34757"/>
                  </a:lnTo>
                  <a:lnTo>
                    <a:pt x="467" y="34793"/>
                  </a:lnTo>
                  <a:lnTo>
                    <a:pt x="570" y="34793"/>
                  </a:lnTo>
                  <a:lnTo>
                    <a:pt x="621" y="34757"/>
                  </a:lnTo>
                  <a:lnTo>
                    <a:pt x="664" y="34684"/>
                  </a:lnTo>
                  <a:lnTo>
                    <a:pt x="715" y="34576"/>
                  </a:lnTo>
                  <a:lnTo>
                    <a:pt x="759" y="34467"/>
                  </a:lnTo>
                  <a:lnTo>
                    <a:pt x="803" y="34359"/>
                  </a:lnTo>
                  <a:lnTo>
                    <a:pt x="847" y="34178"/>
                  </a:lnTo>
                  <a:lnTo>
                    <a:pt x="7878" y="4485"/>
                  </a:lnTo>
                  <a:lnTo>
                    <a:pt x="7915" y="4305"/>
                  </a:lnTo>
                  <a:lnTo>
                    <a:pt x="7951" y="4088"/>
                  </a:lnTo>
                  <a:lnTo>
                    <a:pt x="7981" y="3907"/>
                  </a:lnTo>
                  <a:lnTo>
                    <a:pt x="8002" y="3690"/>
                  </a:lnTo>
                  <a:lnTo>
                    <a:pt x="8024" y="3473"/>
                  </a:lnTo>
                  <a:lnTo>
                    <a:pt x="8039" y="3220"/>
                  </a:lnTo>
                  <a:lnTo>
                    <a:pt x="8053" y="2966"/>
                  </a:lnTo>
                  <a:lnTo>
                    <a:pt x="8053" y="2749"/>
                  </a:lnTo>
                  <a:lnTo>
                    <a:pt x="8061" y="2496"/>
                  </a:lnTo>
                  <a:lnTo>
                    <a:pt x="8053" y="2243"/>
                  </a:lnTo>
                  <a:lnTo>
                    <a:pt x="8046" y="2026"/>
                  </a:lnTo>
                  <a:lnTo>
                    <a:pt x="8032" y="1773"/>
                  </a:lnTo>
                  <a:lnTo>
                    <a:pt x="8017" y="1520"/>
                  </a:lnTo>
                  <a:lnTo>
                    <a:pt x="7995" y="1303"/>
                  </a:lnTo>
                  <a:lnTo>
                    <a:pt x="7966" y="1086"/>
                  </a:lnTo>
                  <a:lnTo>
                    <a:pt x="7937" y="869"/>
                  </a:lnTo>
                  <a:lnTo>
                    <a:pt x="7893" y="688"/>
                  </a:lnTo>
                  <a:lnTo>
                    <a:pt x="7849" y="507"/>
                  </a:lnTo>
                  <a:lnTo>
                    <a:pt x="7805" y="326"/>
                  </a:lnTo>
                  <a:lnTo>
                    <a:pt x="7754" y="218"/>
                  </a:lnTo>
                  <a:lnTo>
                    <a:pt x="7703" y="109"/>
                  </a:lnTo>
                  <a:lnTo>
                    <a:pt x="7652" y="37"/>
                  </a:lnTo>
                  <a:lnTo>
                    <a:pt x="760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800000">
              <a:off x="-2095939" y="5164356"/>
              <a:ext cx="238142" cy="156622"/>
            </a:xfrm>
            <a:custGeom>
              <a:avLst/>
              <a:gdLst/>
              <a:ahLst/>
              <a:cxnLst/>
              <a:rect l="l" t="t" r="r" b="b"/>
              <a:pathLst>
                <a:path w="9360" h="24920" extrusionOk="0">
                  <a:moveTo>
                    <a:pt x="8790" y="1"/>
                  </a:moveTo>
                  <a:lnTo>
                    <a:pt x="8732" y="73"/>
                  </a:lnTo>
                  <a:lnTo>
                    <a:pt x="8674" y="146"/>
                  </a:lnTo>
                  <a:lnTo>
                    <a:pt x="8623" y="254"/>
                  </a:lnTo>
                  <a:lnTo>
                    <a:pt x="293" y="20073"/>
                  </a:lnTo>
                  <a:lnTo>
                    <a:pt x="249" y="20182"/>
                  </a:lnTo>
                  <a:lnTo>
                    <a:pt x="205" y="20326"/>
                  </a:lnTo>
                  <a:lnTo>
                    <a:pt x="169" y="20507"/>
                  </a:lnTo>
                  <a:lnTo>
                    <a:pt x="132" y="20688"/>
                  </a:lnTo>
                  <a:lnTo>
                    <a:pt x="96" y="20869"/>
                  </a:lnTo>
                  <a:lnTo>
                    <a:pt x="74" y="21086"/>
                  </a:lnTo>
                  <a:lnTo>
                    <a:pt x="52" y="21303"/>
                  </a:lnTo>
                  <a:lnTo>
                    <a:pt x="30" y="21520"/>
                  </a:lnTo>
                  <a:lnTo>
                    <a:pt x="15" y="21737"/>
                  </a:lnTo>
                  <a:lnTo>
                    <a:pt x="8" y="21990"/>
                  </a:lnTo>
                  <a:lnTo>
                    <a:pt x="1" y="22243"/>
                  </a:lnTo>
                  <a:lnTo>
                    <a:pt x="1" y="22496"/>
                  </a:lnTo>
                  <a:lnTo>
                    <a:pt x="8" y="22750"/>
                  </a:lnTo>
                  <a:lnTo>
                    <a:pt x="15" y="22967"/>
                  </a:lnTo>
                  <a:lnTo>
                    <a:pt x="30" y="23220"/>
                  </a:lnTo>
                  <a:lnTo>
                    <a:pt x="52" y="23473"/>
                  </a:lnTo>
                  <a:lnTo>
                    <a:pt x="81" y="23690"/>
                  </a:lnTo>
                  <a:lnTo>
                    <a:pt x="110" y="23907"/>
                  </a:lnTo>
                  <a:lnTo>
                    <a:pt x="139" y="24088"/>
                  </a:lnTo>
                  <a:lnTo>
                    <a:pt x="176" y="24269"/>
                  </a:lnTo>
                  <a:lnTo>
                    <a:pt x="212" y="24413"/>
                  </a:lnTo>
                  <a:lnTo>
                    <a:pt x="256" y="24558"/>
                  </a:lnTo>
                  <a:lnTo>
                    <a:pt x="300" y="24666"/>
                  </a:lnTo>
                  <a:lnTo>
                    <a:pt x="351" y="24775"/>
                  </a:lnTo>
                  <a:lnTo>
                    <a:pt x="395" y="24847"/>
                  </a:lnTo>
                  <a:lnTo>
                    <a:pt x="446" y="24883"/>
                  </a:lnTo>
                  <a:lnTo>
                    <a:pt x="490" y="24920"/>
                  </a:lnTo>
                  <a:lnTo>
                    <a:pt x="541" y="24920"/>
                  </a:lnTo>
                  <a:lnTo>
                    <a:pt x="592" y="24883"/>
                  </a:lnTo>
                  <a:lnTo>
                    <a:pt x="643" y="24847"/>
                  </a:lnTo>
                  <a:lnTo>
                    <a:pt x="686" y="24775"/>
                  </a:lnTo>
                  <a:lnTo>
                    <a:pt x="738" y="24666"/>
                  </a:lnTo>
                  <a:lnTo>
                    <a:pt x="9068" y="4847"/>
                  </a:lnTo>
                  <a:lnTo>
                    <a:pt x="9111" y="4739"/>
                  </a:lnTo>
                  <a:lnTo>
                    <a:pt x="9155" y="4594"/>
                  </a:lnTo>
                  <a:lnTo>
                    <a:pt x="9192" y="4413"/>
                  </a:lnTo>
                  <a:lnTo>
                    <a:pt x="9228" y="4232"/>
                  </a:lnTo>
                  <a:lnTo>
                    <a:pt x="9257" y="4052"/>
                  </a:lnTo>
                  <a:lnTo>
                    <a:pt x="9286" y="3835"/>
                  </a:lnTo>
                  <a:lnTo>
                    <a:pt x="9308" y="3618"/>
                  </a:lnTo>
                  <a:lnTo>
                    <a:pt x="9330" y="3401"/>
                  </a:lnTo>
                  <a:lnTo>
                    <a:pt x="9345" y="3147"/>
                  </a:lnTo>
                  <a:lnTo>
                    <a:pt x="9352" y="2930"/>
                  </a:lnTo>
                  <a:lnTo>
                    <a:pt x="9359" y="2677"/>
                  </a:lnTo>
                  <a:lnTo>
                    <a:pt x="9359" y="2424"/>
                  </a:lnTo>
                  <a:lnTo>
                    <a:pt x="9352" y="2171"/>
                  </a:lnTo>
                  <a:lnTo>
                    <a:pt x="9345" y="1918"/>
                  </a:lnTo>
                  <a:lnTo>
                    <a:pt x="9330" y="1701"/>
                  </a:lnTo>
                  <a:lnTo>
                    <a:pt x="9308" y="1448"/>
                  </a:lnTo>
                  <a:lnTo>
                    <a:pt x="9272" y="1122"/>
                  </a:lnTo>
                  <a:lnTo>
                    <a:pt x="9228" y="833"/>
                  </a:lnTo>
                  <a:lnTo>
                    <a:pt x="9170" y="580"/>
                  </a:lnTo>
                  <a:lnTo>
                    <a:pt x="9111" y="399"/>
                  </a:lnTo>
                  <a:lnTo>
                    <a:pt x="9053" y="218"/>
                  </a:lnTo>
                  <a:lnTo>
                    <a:pt x="8987" y="109"/>
                  </a:lnTo>
                  <a:lnTo>
                    <a:pt x="8914" y="37"/>
                  </a:lnTo>
                  <a:lnTo>
                    <a:pt x="884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10800000">
              <a:off x="-1711045" y="5492357"/>
              <a:ext cx="139603" cy="254360"/>
            </a:xfrm>
            <a:custGeom>
              <a:avLst/>
              <a:gdLst/>
              <a:ahLst/>
              <a:cxnLst/>
              <a:rect l="l" t="t" r="r" b="b"/>
              <a:pathLst>
                <a:path w="5487" h="40471" extrusionOk="0">
                  <a:moveTo>
                    <a:pt x="4910" y="0"/>
                  </a:moveTo>
                  <a:lnTo>
                    <a:pt x="4844" y="73"/>
                  </a:lnTo>
                  <a:lnTo>
                    <a:pt x="4786" y="145"/>
                  </a:lnTo>
                  <a:lnTo>
                    <a:pt x="4727" y="290"/>
                  </a:lnTo>
                  <a:lnTo>
                    <a:pt x="4669" y="471"/>
                  </a:lnTo>
                  <a:lnTo>
                    <a:pt x="4625" y="651"/>
                  </a:lnTo>
                  <a:lnTo>
                    <a:pt x="4574" y="905"/>
                  </a:lnTo>
                  <a:lnTo>
                    <a:pt x="4538" y="1194"/>
                  </a:lnTo>
                  <a:lnTo>
                    <a:pt x="81" y="36601"/>
                  </a:lnTo>
                  <a:lnTo>
                    <a:pt x="59" y="36818"/>
                  </a:lnTo>
                  <a:lnTo>
                    <a:pt x="37" y="37035"/>
                  </a:lnTo>
                  <a:lnTo>
                    <a:pt x="23" y="37288"/>
                  </a:lnTo>
                  <a:lnTo>
                    <a:pt x="8" y="37541"/>
                  </a:lnTo>
                  <a:lnTo>
                    <a:pt x="8" y="37794"/>
                  </a:lnTo>
                  <a:lnTo>
                    <a:pt x="1" y="38011"/>
                  </a:lnTo>
                  <a:lnTo>
                    <a:pt x="8" y="38264"/>
                  </a:lnTo>
                  <a:lnTo>
                    <a:pt x="15" y="38518"/>
                  </a:lnTo>
                  <a:lnTo>
                    <a:pt x="30" y="38735"/>
                  </a:lnTo>
                  <a:lnTo>
                    <a:pt x="52" y="38988"/>
                  </a:lnTo>
                  <a:lnTo>
                    <a:pt x="74" y="39205"/>
                  </a:lnTo>
                  <a:lnTo>
                    <a:pt x="96" y="39386"/>
                  </a:lnTo>
                  <a:lnTo>
                    <a:pt x="132" y="39603"/>
                  </a:lnTo>
                  <a:lnTo>
                    <a:pt x="161" y="39783"/>
                  </a:lnTo>
                  <a:lnTo>
                    <a:pt x="205" y="39964"/>
                  </a:lnTo>
                  <a:lnTo>
                    <a:pt x="249" y="40109"/>
                  </a:lnTo>
                  <a:lnTo>
                    <a:pt x="293" y="40217"/>
                  </a:lnTo>
                  <a:lnTo>
                    <a:pt x="336" y="40326"/>
                  </a:lnTo>
                  <a:lnTo>
                    <a:pt x="387" y="40398"/>
                  </a:lnTo>
                  <a:lnTo>
                    <a:pt x="438" y="40434"/>
                  </a:lnTo>
                  <a:lnTo>
                    <a:pt x="489" y="40471"/>
                  </a:lnTo>
                  <a:lnTo>
                    <a:pt x="584" y="40471"/>
                  </a:lnTo>
                  <a:lnTo>
                    <a:pt x="635" y="40398"/>
                  </a:lnTo>
                  <a:lnTo>
                    <a:pt x="679" y="40362"/>
                  </a:lnTo>
                  <a:lnTo>
                    <a:pt x="730" y="40254"/>
                  </a:lnTo>
                  <a:lnTo>
                    <a:pt x="774" y="40145"/>
                  </a:lnTo>
                  <a:lnTo>
                    <a:pt x="818" y="40000"/>
                  </a:lnTo>
                  <a:lnTo>
                    <a:pt x="854" y="39856"/>
                  </a:lnTo>
                  <a:lnTo>
                    <a:pt x="891" y="39675"/>
                  </a:lnTo>
                  <a:lnTo>
                    <a:pt x="927" y="39494"/>
                  </a:lnTo>
                  <a:lnTo>
                    <a:pt x="956" y="39277"/>
                  </a:lnTo>
                  <a:lnTo>
                    <a:pt x="5406" y="3870"/>
                  </a:lnTo>
                  <a:lnTo>
                    <a:pt x="5435" y="3653"/>
                  </a:lnTo>
                  <a:lnTo>
                    <a:pt x="5457" y="3400"/>
                  </a:lnTo>
                  <a:lnTo>
                    <a:pt x="5471" y="3183"/>
                  </a:lnTo>
                  <a:lnTo>
                    <a:pt x="5479" y="2930"/>
                  </a:lnTo>
                  <a:lnTo>
                    <a:pt x="5486" y="2677"/>
                  </a:lnTo>
                  <a:lnTo>
                    <a:pt x="5486" y="2424"/>
                  </a:lnTo>
                  <a:lnTo>
                    <a:pt x="5479" y="2207"/>
                  </a:lnTo>
                  <a:lnTo>
                    <a:pt x="5471" y="1953"/>
                  </a:lnTo>
                  <a:lnTo>
                    <a:pt x="5457" y="1700"/>
                  </a:lnTo>
                  <a:lnTo>
                    <a:pt x="5442" y="1483"/>
                  </a:lnTo>
                  <a:lnTo>
                    <a:pt x="5420" y="1266"/>
                  </a:lnTo>
                  <a:lnTo>
                    <a:pt x="5391" y="1049"/>
                  </a:lnTo>
                  <a:lnTo>
                    <a:pt x="5362" y="868"/>
                  </a:lnTo>
                  <a:lnTo>
                    <a:pt x="5326" y="688"/>
                  </a:lnTo>
                  <a:lnTo>
                    <a:pt x="5289" y="507"/>
                  </a:lnTo>
                  <a:lnTo>
                    <a:pt x="5245" y="362"/>
                  </a:lnTo>
                  <a:lnTo>
                    <a:pt x="5180" y="181"/>
                  </a:lnTo>
                  <a:lnTo>
                    <a:pt x="5114" y="73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10800000">
              <a:off x="-1388307" y="5604871"/>
              <a:ext cx="53480" cy="317782"/>
            </a:xfrm>
            <a:custGeom>
              <a:avLst/>
              <a:gdLst/>
              <a:ahLst/>
              <a:cxnLst/>
              <a:rect l="l" t="t" r="r" b="b"/>
              <a:pathLst>
                <a:path w="2102" h="50562" extrusionOk="0">
                  <a:moveTo>
                    <a:pt x="1540" y="1"/>
                  </a:moveTo>
                  <a:lnTo>
                    <a:pt x="1496" y="37"/>
                  </a:lnTo>
                  <a:lnTo>
                    <a:pt x="1408" y="145"/>
                  </a:lnTo>
                  <a:lnTo>
                    <a:pt x="1321" y="362"/>
                  </a:lnTo>
                  <a:lnTo>
                    <a:pt x="1248" y="616"/>
                  </a:lnTo>
                  <a:lnTo>
                    <a:pt x="1190" y="941"/>
                  </a:lnTo>
                  <a:lnTo>
                    <a:pt x="1138" y="1339"/>
                  </a:lnTo>
                  <a:lnTo>
                    <a:pt x="1102" y="1773"/>
                  </a:lnTo>
                  <a:lnTo>
                    <a:pt x="1087" y="1990"/>
                  </a:lnTo>
                  <a:lnTo>
                    <a:pt x="1080" y="2243"/>
                  </a:lnTo>
                  <a:lnTo>
                    <a:pt x="8" y="47740"/>
                  </a:lnTo>
                  <a:lnTo>
                    <a:pt x="1" y="47993"/>
                  </a:lnTo>
                  <a:lnTo>
                    <a:pt x="1" y="48247"/>
                  </a:lnTo>
                  <a:lnTo>
                    <a:pt x="8" y="48500"/>
                  </a:lnTo>
                  <a:lnTo>
                    <a:pt x="22" y="48753"/>
                  </a:lnTo>
                  <a:lnTo>
                    <a:pt x="37" y="48970"/>
                  </a:lnTo>
                  <a:lnTo>
                    <a:pt x="59" y="49187"/>
                  </a:lnTo>
                  <a:lnTo>
                    <a:pt x="81" y="49404"/>
                  </a:lnTo>
                  <a:lnTo>
                    <a:pt x="110" y="49621"/>
                  </a:lnTo>
                  <a:lnTo>
                    <a:pt x="146" y="49802"/>
                  </a:lnTo>
                  <a:lnTo>
                    <a:pt x="183" y="49946"/>
                  </a:lnTo>
                  <a:lnTo>
                    <a:pt x="219" y="50127"/>
                  </a:lnTo>
                  <a:lnTo>
                    <a:pt x="263" y="50236"/>
                  </a:lnTo>
                  <a:lnTo>
                    <a:pt x="307" y="50344"/>
                  </a:lnTo>
                  <a:lnTo>
                    <a:pt x="351" y="50453"/>
                  </a:lnTo>
                  <a:lnTo>
                    <a:pt x="402" y="50525"/>
                  </a:lnTo>
                  <a:lnTo>
                    <a:pt x="453" y="50561"/>
                  </a:lnTo>
                  <a:lnTo>
                    <a:pt x="562" y="50561"/>
                  </a:lnTo>
                  <a:lnTo>
                    <a:pt x="613" y="50525"/>
                  </a:lnTo>
                  <a:lnTo>
                    <a:pt x="664" y="50489"/>
                  </a:lnTo>
                  <a:lnTo>
                    <a:pt x="708" y="50417"/>
                  </a:lnTo>
                  <a:lnTo>
                    <a:pt x="752" y="50308"/>
                  </a:lnTo>
                  <a:lnTo>
                    <a:pt x="796" y="50163"/>
                  </a:lnTo>
                  <a:lnTo>
                    <a:pt x="839" y="50019"/>
                  </a:lnTo>
                  <a:lnTo>
                    <a:pt x="876" y="49874"/>
                  </a:lnTo>
                  <a:lnTo>
                    <a:pt x="905" y="49693"/>
                  </a:lnTo>
                  <a:lnTo>
                    <a:pt x="934" y="49512"/>
                  </a:lnTo>
                  <a:lnTo>
                    <a:pt x="963" y="49295"/>
                  </a:lnTo>
                  <a:lnTo>
                    <a:pt x="985" y="49078"/>
                  </a:lnTo>
                  <a:lnTo>
                    <a:pt x="1000" y="48825"/>
                  </a:lnTo>
                  <a:lnTo>
                    <a:pt x="1014" y="48572"/>
                  </a:lnTo>
                  <a:lnTo>
                    <a:pt x="1022" y="48319"/>
                  </a:lnTo>
                  <a:lnTo>
                    <a:pt x="2101" y="2822"/>
                  </a:lnTo>
                  <a:lnTo>
                    <a:pt x="2101" y="2569"/>
                  </a:lnTo>
                  <a:lnTo>
                    <a:pt x="2101" y="2315"/>
                  </a:lnTo>
                  <a:lnTo>
                    <a:pt x="2094" y="2062"/>
                  </a:lnTo>
                  <a:lnTo>
                    <a:pt x="2079" y="1809"/>
                  </a:lnTo>
                  <a:lnTo>
                    <a:pt x="2065" y="1592"/>
                  </a:lnTo>
                  <a:lnTo>
                    <a:pt x="2043" y="1375"/>
                  </a:lnTo>
                  <a:lnTo>
                    <a:pt x="2021" y="1158"/>
                  </a:lnTo>
                  <a:lnTo>
                    <a:pt x="1992" y="941"/>
                  </a:lnTo>
                  <a:lnTo>
                    <a:pt x="1963" y="760"/>
                  </a:lnTo>
                  <a:lnTo>
                    <a:pt x="1926" y="616"/>
                  </a:lnTo>
                  <a:lnTo>
                    <a:pt x="1882" y="435"/>
                  </a:lnTo>
                  <a:lnTo>
                    <a:pt x="1846" y="326"/>
                  </a:lnTo>
                  <a:lnTo>
                    <a:pt x="1795" y="218"/>
                  </a:lnTo>
                  <a:lnTo>
                    <a:pt x="1751" y="109"/>
                  </a:lnTo>
                  <a:lnTo>
                    <a:pt x="1700" y="37"/>
                  </a:lnTo>
                  <a:lnTo>
                    <a:pt x="164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10800000">
              <a:off x="-1239264" y="5605556"/>
              <a:ext cx="62741" cy="316412"/>
            </a:xfrm>
            <a:custGeom>
              <a:avLst/>
              <a:gdLst/>
              <a:ahLst/>
              <a:cxnLst/>
              <a:rect l="l" t="t" r="r" b="b"/>
              <a:pathLst>
                <a:path w="2466" h="50344" extrusionOk="0">
                  <a:moveTo>
                    <a:pt x="475" y="0"/>
                  </a:moveTo>
                  <a:lnTo>
                    <a:pt x="438" y="36"/>
                  </a:lnTo>
                  <a:lnTo>
                    <a:pt x="387" y="73"/>
                  </a:lnTo>
                  <a:lnTo>
                    <a:pt x="336" y="145"/>
                  </a:lnTo>
                  <a:lnTo>
                    <a:pt x="292" y="253"/>
                  </a:lnTo>
                  <a:lnTo>
                    <a:pt x="249" y="398"/>
                  </a:lnTo>
                  <a:lnTo>
                    <a:pt x="205" y="507"/>
                  </a:lnTo>
                  <a:lnTo>
                    <a:pt x="168" y="687"/>
                  </a:lnTo>
                  <a:lnTo>
                    <a:pt x="132" y="868"/>
                  </a:lnTo>
                  <a:lnTo>
                    <a:pt x="103" y="1049"/>
                  </a:lnTo>
                  <a:lnTo>
                    <a:pt x="74" y="1266"/>
                  </a:lnTo>
                  <a:lnTo>
                    <a:pt x="52" y="1483"/>
                  </a:lnTo>
                  <a:lnTo>
                    <a:pt x="30" y="1700"/>
                  </a:lnTo>
                  <a:lnTo>
                    <a:pt x="15" y="1917"/>
                  </a:lnTo>
                  <a:lnTo>
                    <a:pt x="8" y="2170"/>
                  </a:lnTo>
                  <a:lnTo>
                    <a:pt x="1" y="2423"/>
                  </a:lnTo>
                  <a:lnTo>
                    <a:pt x="1" y="2677"/>
                  </a:lnTo>
                  <a:lnTo>
                    <a:pt x="8" y="2930"/>
                  </a:lnTo>
                  <a:lnTo>
                    <a:pt x="1452" y="48210"/>
                  </a:lnTo>
                  <a:lnTo>
                    <a:pt x="1459" y="48463"/>
                  </a:lnTo>
                  <a:lnTo>
                    <a:pt x="1474" y="48680"/>
                  </a:lnTo>
                  <a:lnTo>
                    <a:pt x="1496" y="48933"/>
                  </a:lnTo>
                  <a:lnTo>
                    <a:pt x="1518" y="49150"/>
                  </a:lnTo>
                  <a:lnTo>
                    <a:pt x="1547" y="49367"/>
                  </a:lnTo>
                  <a:lnTo>
                    <a:pt x="1576" y="49548"/>
                  </a:lnTo>
                  <a:lnTo>
                    <a:pt x="1613" y="49729"/>
                  </a:lnTo>
                  <a:lnTo>
                    <a:pt x="1649" y="49874"/>
                  </a:lnTo>
                  <a:lnTo>
                    <a:pt x="1693" y="50018"/>
                  </a:lnTo>
                  <a:lnTo>
                    <a:pt x="1737" y="50127"/>
                  </a:lnTo>
                  <a:lnTo>
                    <a:pt x="1780" y="50235"/>
                  </a:lnTo>
                  <a:lnTo>
                    <a:pt x="1831" y="50308"/>
                  </a:lnTo>
                  <a:lnTo>
                    <a:pt x="1882" y="50344"/>
                  </a:lnTo>
                  <a:lnTo>
                    <a:pt x="1985" y="50344"/>
                  </a:lnTo>
                  <a:lnTo>
                    <a:pt x="2036" y="50308"/>
                  </a:lnTo>
                  <a:lnTo>
                    <a:pt x="2087" y="50271"/>
                  </a:lnTo>
                  <a:lnTo>
                    <a:pt x="2138" y="50199"/>
                  </a:lnTo>
                  <a:lnTo>
                    <a:pt x="2182" y="50091"/>
                  </a:lnTo>
                  <a:lnTo>
                    <a:pt x="2225" y="49946"/>
                  </a:lnTo>
                  <a:lnTo>
                    <a:pt x="2269" y="49837"/>
                  </a:lnTo>
                  <a:lnTo>
                    <a:pt x="2306" y="49657"/>
                  </a:lnTo>
                  <a:lnTo>
                    <a:pt x="2342" y="49476"/>
                  </a:lnTo>
                  <a:lnTo>
                    <a:pt x="2371" y="49295"/>
                  </a:lnTo>
                  <a:lnTo>
                    <a:pt x="2400" y="49078"/>
                  </a:lnTo>
                  <a:lnTo>
                    <a:pt x="2422" y="48861"/>
                  </a:lnTo>
                  <a:lnTo>
                    <a:pt x="2437" y="48644"/>
                  </a:lnTo>
                  <a:lnTo>
                    <a:pt x="2451" y="48427"/>
                  </a:lnTo>
                  <a:lnTo>
                    <a:pt x="2466" y="48174"/>
                  </a:lnTo>
                  <a:lnTo>
                    <a:pt x="2466" y="47921"/>
                  </a:lnTo>
                  <a:lnTo>
                    <a:pt x="2466" y="47667"/>
                  </a:lnTo>
                  <a:lnTo>
                    <a:pt x="2466" y="47414"/>
                  </a:lnTo>
                  <a:lnTo>
                    <a:pt x="1022" y="2134"/>
                  </a:lnTo>
                  <a:lnTo>
                    <a:pt x="1000" y="1700"/>
                  </a:lnTo>
                  <a:lnTo>
                    <a:pt x="963" y="1266"/>
                  </a:lnTo>
                  <a:lnTo>
                    <a:pt x="912" y="904"/>
                  </a:lnTo>
                  <a:lnTo>
                    <a:pt x="847" y="615"/>
                  </a:lnTo>
                  <a:lnTo>
                    <a:pt x="774" y="362"/>
                  </a:lnTo>
                  <a:lnTo>
                    <a:pt x="694" y="145"/>
                  </a:lnTo>
                  <a:lnTo>
                    <a:pt x="606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10800000">
              <a:off x="-1562206" y="5573729"/>
              <a:ext cx="112303" cy="300052"/>
            </a:xfrm>
            <a:custGeom>
              <a:avLst/>
              <a:gdLst/>
              <a:ahLst/>
              <a:cxnLst/>
              <a:rect l="l" t="t" r="r" b="b"/>
              <a:pathLst>
                <a:path w="4414" h="47741" extrusionOk="0">
                  <a:moveTo>
                    <a:pt x="3895" y="1"/>
                  </a:moveTo>
                  <a:lnTo>
                    <a:pt x="3822" y="37"/>
                  </a:lnTo>
                  <a:lnTo>
                    <a:pt x="3749" y="109"/>
                  </a:lnTo>
                  <a:lnTo>
                    <a:pt x="3676" y="254"/>
                  </a:lnTo>
                  <a:lnTo>
                    <a:pt x="3611" y="435"/>
                  </a:lnTo>
                  <a:lnTo>
                    <a:pt x="3552" y="688"/>
                  </a:lnTo>
                  <a:lnTo>
                    <a:pt x="3494" y="941"/>
                  </a:lnTo>
                  <a:lnTo>
                    <a:pt x="3450" y="1266"/>
                  </a:lnTo>
                  <a:lnTo>
                    <a:pt x="3421" y="1628"/>
                  </a:lnTo>
                  <a:lnTo>
                    <a:pt x="36" y="44268"/>
                  </a:lnTo>
                  <a:lnTo>
                    <a:pt x="22" y="44485"/>
                  </a:lnTo>
                  <a:lnTo>
                    <a:pt x="7" y="44738"/>
                  </a:lnTo>
                  <a:lnTo>
                    <a:pt x="0" y="44991"/>
                  </a:lnTo>
                  <a:lnTo>
                    <a:pt x="0" y="45245"/>
                  </a:lnTo>
                  <a:lnTo>
                    <a:pt x="0" y="45498"/>
                  </a:lnTo>
                  <a:lnTo>
                    <a:pt x="15" y="45751"/>
                  </a:lnTo>
                  <a:lnTo>
                    <a:pt x="22" y="45968"/>
                  </a:lnTo>
                  <a:lnTo>
                    <a:pt x="44" y="46221"/>
                  </a:lnTo>
                  <a:lnTo>
                    <a:pt x="66" y="46438"/>
                  </a:lnTo>
                  <a:lnTo>
                    <a:pt x="88" y="46619"/>
                  </a:lnTo>
                  <a:lnTo>
                    <a:pt x="117" y="46836"/>
                  </a:lnTo>
                  <a:lnTo>
                    <a:pt x="153" y="47017"/>
                  </a:lnTo>
                  <a:lnTo>
                    <a:pt x="190" y="47161"/>
                  </a:lnTo>
                  <a:lnTo>
                    <a:pt x="233" y="47306"/>
                  </a:lnTo>
                  <a:lnTo>
                    <a:pt x="277" y="47451"/>
                  </a:lnTo>
                  <a:lnTo>
                    <a:pt x="321" y="47559"/>
                  </a:lnTo>
                  <a:lnTo>
                    <a:pt x="372" y="47632"/>
                  </a:lnTo>
                  <a:lnTo>
                    <a:pt x="423" y="47704"/>
                  </a:lnTo>
                  <a:lnTo>
                    <a:pt x="474" y="47740"/>
                  </a:lnTo>
                  <a:lnTo>
                    <a:pt x="525" y="47740"/>
                  </a:lnTo>
                  <a:lnTo>
                    <a:pt x="576" y="47704"/>
                  </a:lnTo>
                  <a:lnTo>
                    <a:pt x="627" y="47668"/>
                  </a:lnTo>
                  <a:lnTo>
                    <a:pt x="671" y="47595"/>
                  </a:lnTo>
                  <a:lnTo>
                    <a:pt x="722" y="47523"/>
                  </a:lnTo>
                  <a:lnTo>
                    <a:pt x="766" y="47415"/>
                  </a:lnTo>
                  <a:lnTo>
                    <a:pt x="802" y="47270"/>
                  </a:lnTo>
                  <a:lnTo>
                    <a:pt x="846" y="47125"/>
                  </a:lnTo>
                  <a:lnTo>
                    <a:pt x="883" y="46981"/>
                  </a:lnTo>
                  <a:lnTo>
                    <a:pt x="912" y="46800"/>
                  </a:lnTo>
                  <a:lnTo>
                    <a:pt x="941" y="46583"/>
                  </a:lnTo>
                  <a:lnTo>
                    <a:pt x="970" y="46366"/>
                  </a:lnTo>
                  <a:lnTo>
                    <a:pt x="992" y="46113"/>
                  </a:lnTo>
                  <a:lnTo>
                    <a:pt x="4377" y="3509"/>
                  </a:lnTo>
                  <a:lnTo>
                    <a:pt x="4391" y="3255"/>
                  </a:lnTo>
                  <a:lnTo>
                    <a:pt x="4406" y="3002"/>
                  </a:lnTo>
                  <a:lnTo>
                    <a:pt x="4406" y="2749"/>
                  </a:lnTo>
                  <a:lnTo>
                    <a:pt x="4413" y="2496"/>
                  </a:lnTo>
                  <a:lnTo>
                    <a:pt x="4406" y="2243"/>
                  </a:lnTo>
                  <a:lnTo>
                    <a:pt x="4398" y="1990"/>
                  </a:lnTo>
                  <a:lnTo>
                    <a:pt x="4384" y="1773"/>
                  </a:lnTo>
                  <a:lnTo>
                    <a:pt x="4369" y="1556"/>
                  </a:lnTo>
                  <a:lnTo>
                    <a:pt x="4347" y="1303"/>
                  </a:lnTo>
                  <a:lnTo>
                    <a:pt x="4318" y="1122"/>
                  </a:lnTo>
                  <a:lnTo>
                    <a:pt x="4289" y="905"/>
                  </a:lnTo>
                  <a:lnTo>
                    <a:pt x="4253" y="724"/>
                  </a:lnTo>
                  <a:lnTo>
                    <a:pt x="4216" y="579"/>
                  </a:lnTo>
                  <a:lnTo>
                    <a:pt x="4180" y="435"/>
                  </a:lnTo>
                  <a:lnTo>
                    <a:pt x="4136" y="290"/>
                  </a:lnTo>
                  <a:lnTo>
                    <a:pt x="4085" y="181"/>
                  </a:lnTo>
                  <a:lnTo>
                    <a:pt x="3990" y="37"/>
                  </a:lnTo>
                  <a:lnTo>
                    <a:pt x="3946" y="37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rot="10800000">
              <a:off x="-1884003" y="5390754"/>
              <a:ext cx="191378" cy="246177"/>
            </a:xfrm>
            <a:custGeom>
              <a:avLst/>
              <a:gdLst/>
              <a:ahLst/>
              <a:cxnLst/>
              <a:rect l="l" t="t" r="r" b="b"/>
              <a:pathLst>
                <a:path w="7522" h="39169" extrusionOk="0">
                  <a:moveTo>
                    <a:pt x="7011" y="1"/>
                  </a:moveTo>
                  <a:lnTo>
                    <a:pt x="6960" y="37"/>
                  </a:lnTo>
                  <a:lnTo>
                    <a:pt x="6909" y="73"/>
                  </a:lnTo>
                  <a:lnTo>
                    <a:pt x="6858" y="145"/>
                  </a:lnTo>
                  <a:lnTo>
                    <a:pt x="6806" y="218"/>
                  </a:lnTo>
                  <a:lnTo>
                    <a:pt x="6763" y="326"/>
                  </a:lnTo>
                  <a:lnTo>
                    <a:pt x="6719" y="471"/>
                  </a:lnTo>
                  <a:lnTo>
                    <a:pt x="6675" y="616"/>
                  </a:lnTo>
                  <a:lnTo>
                    <a:pt x="6631" y="796"/>
                  </a:lnTo>
                  <a:lnTo>
                    <a:pt x="140" y="34865"/>
                  </a:lnTo>
                  <a:lnTo>
                    <a:pt x="103" y="35046"/>
                  </a:lnTo>
                  <a:lnTo>
                    <a:pt x="74" y="35263"/>
                  </a:lnTo>
                  <a:lnTo>
                    <a:pt x="52" y="35480"/>
                  </a:lnTo>
                  <a:lnTo>
                    <a:pt x="30" y="35697"/>
                  </a:lnTo>
                  <a:lnTo>
                    <a:pt x="16" y="35950"/>
                  </a:lnTo>
                  <a:lnTo>
                    <a:pt x="8" y="36203"/>
                  </a:lnTo>
                  <a:lnTo>
                    <a:pt x="1" y="36420"/>
                  </a:lnTo>
                  <a:lnTo>
                    <a:pt x="1" y="36673"/>
                  </a:lnTo>
                  <a:lnTo>
                    <a:pt x="1" y="36927"/>
                  </a:lnTo>
                  <a:lnTo>
                    <a:pt x="8" y="37180"/>
                  </a:lnTo>
                  <a:lnTo>
                    <a:pt x="23" y="37397"/>
                  </a:lnTo>
                  <a:lnTo>
                    <a:pt x="45" y="37614"/>
                  </a:lnTo>
                  <a:lnTo>
                    <a:pt x="67" y="37867"/>
                  </a:lnTo>
                  <a:lnTo>
                    <a:pt x="88" y="38084"/>
                  </a:lnTo>
                  <a:lnTo>
                    <a:pt x="125" y="38265"/>
                  </a:lnTo>
                  <a:lnTo>
                    <a:pt x="161" y="38446"/>
                  </a:lnTo>
                  <a:lnTo>
                    <a:pt x="198" y="38626"/>
                  </a:lnTo>
                  <a:lnTo>
                    <a:pt x="242" y="38771"/>
                  </a:lnTo>
                  <a:lnTo>
                    <a:pt x="285" y="38880"/>
                  </a:lnTo>
                  <a:lnTo>
                    <a:pt x="329" y="38988"/>
                  </a:lnTo>
                  <a:lnTo>
                    <a:pt x="380" y="39060"/>
                  </a:lnTo>
                  <a:lnTo>
                    <a:pt x="431" y="39133"/>
                  </a:lnTo>
                  <a:lnTo>
                    <a:pt x="475" y="39133"/>
                  </a:lnTo>
                  <a:lnTo>
                    <a:pt x="526" y="39169"/>
                  </a:lnTo>
                  <a:lnTo>
                    <a:pt x="577" y="39133"/>
                  </a:lnTo>
                  <a:lnTo>
                    <a:pt x="621" y="39097"/>
                  </a:lnTo>
                  <a:lnTo>
                    <a:pt x="672" y="39024"/>
                  </a:lnTo>
                  <a:lnTo>
                    <a:pt x="716" y="38952"/>
                  </a:lnTo>
                  <a:lnTo>
                    <a:pt x="767" y="38843"/>
                  </a:lnTo>
                  <a:lnTo>
                    <a:pt x="811" y="38699"/>
                  </a:lnTo>
                  <a:lnTo>
                    <a:pt x="847" y="38554"/>
                  </a:lnTo>
                  <a:lnTo>
                    <a:pt x="884" y="38373"/>
                  </a:lnTo>
                  <a:lnTo>
                    <a:pt x="7383" y="4305"/>
                  </a:lnTo>
                  <a:lnTo>
                    <a:pt x="7412" y="4124"/>
                  </a:lnTo>
                  <a:lnTo>
                    <a:pt x="7441" y="3907"/>
                  </a:lnTo>
                  <a:lnTo>
                    <a:pt x="7470" y="3690"/>
                  </a:lnTo>
                  <a:lnTo>
                    <a:pt x="7492" y="3473"/>
                  </a:lnTo>
                  <a:lnTo>
                    <a:pt x="7507" y="3220"/>
                  </a:lnTo>
                  <a:lnTo>
                    <a:pt x="7514" y="2966"/>
                  </a:lnTo>
                  <a:lnTo>
                    <a:pt x="7521" y="2749"/>
                  </a:lnTo>
                  <a:lnTo>
                    <a:pt x="7521" y="2496"/>
                  </a:lnTo>
                  <a:lnTo>
                    <a:pt x="7521" y="2243"/>
                  </a:lnTo>
                  <a:lnTo>
                    <a:pt x="7507" y="2026"/>
                  </a:lnTo>
                  <a:lnTo>
                    <a:pt x="7499" y="1773"/>
                  </a:lnTo>
                  <a:lnTo>
                    <a:pt x="7478" y="1556"/>
                  </a:lnTo>
                  <a:lnTo>
                    <a:pt x="7456" y="1303"/>
                  </a:lnTo>
                  <a:lnTo>
                    <a:pt x="7426" y="1122"/>
                  </a:lnTo>
                  <a:lnTo>
                    <a:pt x="7397" y="905"/>
                  </a:lnTo>
                  <a:lnTo>
                    <a:pt x="7361" y="724"/>
                  </a:lnTo>
                  <a:lnTo>
                    <a:pt x="7324" y="543"/>
                  </a:lnTo>
                  <a:lnTo>
                    <a:pt x="7281" y="399"/>
                  </a:lnTo>
                  <a:lnTo>
                    <a:pt x="7237" y="290"/>
                  </a:lnTo>
                  <a:lnTo>
                    <a:pt x="7193" y="182"/>
                  </a:lnTo>
                  <a:lnTo>
                    <a:pt x="7149" y="109"/>
                  </a:lnTo>
                  <a:lnTo>
                    <a:pt x="7106" y="73"/>
                  </a:lnTo>
                  <a:lnTo>
                    <a:pt x="7054" y="37"/>
                  </a:lnTo>
                  <a:lnTo>
                    <a:pt x="70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10800000">
              <a:off x="-1031806" y="3758476"/>
              <a:ext cx="136626" cy="286181"/>
            </a:xfrm>
            <a:custGeom>
              <a:avLst/>
              <a:gdLst/>
              <a:ahLst/>
              <a:cxnLst/>
              <a:rect l="l" t="t" r="r" b="b"/>
              <a:pathLst>
                <a:path w="5370" h="45534" extrusionOk="0">
                  <a:moveTo>
                    <a:pt x="4785" y="1"/>
                  </a:moveTo>
                  <a:lnTo>
                    <a:pt x="4720" y="73"/>
                  </a:lnTo>
                  <a:lnTo>
                    <a:pt x="4654" y="181"/>
                  </a:lnTo>
                  <a:lnTo>
                    <a:pt x="4596" y="326"/>
                  </a:lnTo>
                  <a:lnTo>
                    <a:pt x="4537" y="543"/>
                  </a:lnTo>
                  <a:lnTo>
                    <a:pt x="4486" y="760"/>
                  </a:lnTo>
                  <a:lnTo>
                    <a:pt x="4443" y="1049"/>
                  </a:lnTo>
                  <a:lnTo>
                    <a:pt x="4406" y="1339"/>
                  </a:lnTo>
                  <a:lnTo>
                    <a:pt x="59" y="41773"/>
                  </a:lnTo>
                  <a:lnTo>
                    <a:pt x="37" y="42026"/>
                  </a:lnTo>
                  <a:lnTo>
                    <a:pt x="22" y="42243"/>
                  </a:lnTo>
                  <a:lnTo>
                    <a:pt x="8" y="42496"/>
                  </a:lnTo>
                  <a:lnTo>
                    <a:pt x="0" y="42749"/>
                  </a:lnTo>
                  <a:lnTo>
                    <a:pt x="0" y="43002"/>
                  </a:lnTo>
                  <a:lnTo>
                    <a:pt x="0" y="43255"/>
                  </a:lnTo>
                  <a:lnTo>
                    <a:pt x="8" y="43472"/>
                  </a:lnTo>
                  <a:lnTo>
                    <a:pt x="22" y="43726"/>
                  </a:lnTo>
                  <a:lnTo>
                    <a:pt x="37" y="43943"/>
                  </a:lnTo>
                  <a:lnTo>
                    <a:pt x="59" y="44160"/>
                  </a:lnTo>
                  <a:lnTo>
                    <a:pt x="88" y="44377"/>
                  </a:lnTo>
                  <a:lnTo>
                    <a:pt x="117" y="44594"/>
                  </a:lnTo>
                  <a:lnTo>
                    <a:pt x="146" y="44774"/>
                  </a:lnTo>
                  <a:lnTo>
                    <a:pt x="190" y="44955"/>
                  </a:lnTo>
                  <a:lnTo>
                    <a:pt x="227" y="45100"/>
                  </a:lnTo>
                  <a:lnTo>
                    <a:pt x="278" y="45208"/>
                  </a:lnTo>
                  <a:lnTo>
                    <a:pt x="321" y="45353"/>
                  </a:lnTo>
                  <a:lnTo>
                    <a:pt x="372" y="45425"/>
                  </a:lnTo>
                  <a:lnTo>
                    <a:pt x="416" y="45498"/>
                  </a:lnTo>
                  <a:lnTo>
                    <a:pt x="467" y="45534"/>
                  </a:lnTo>
                  <a:lnTo>
                    <a:pt x="518" y="45534"/>
                  </a:lnTo>
                  <a:lnTo>
                    <a:pt x="569" y="45498"/>
                  </a:lnTo>
                  <a:lnTo>
                    <a:pt x="620" y="45462"/>
                  </a:lnTo>
                  <a:lnTo>
                    <a:pt x="664" y="45425"/>
                  </a:lnTo>
                  <a:lnTo>
                    <a:pt x="708" y="45317"/>
                  </a:lnTo>
                  <a:lnTo>
                    <a:pt x="759" y="45245"/>
                  </a:lnTo>
                  <a:lnTo>
                    <a:pt x="796" y="45100"/>
                  </a:lnTo>
                  <a:lnTo>
                    <a:pt x="839" y="44955"/>
                  </a:lnTo>
                  <a:lnTo>
                    <a:pt x="876" y="44774"/>
                  </a:lnTo>
                  <a:lnTo>
                    <a:pt x="912" y="44594"/>
                  </a:lnTo>
                  <a:lnTo>
                    <a:pt x="941" y="44413"/>
                  </a:lnTo>
                  <a:lnTo>
                    <a:pt x="971" y="44160"/>
                  </a:lnTo>
                  <a:lnTo>
                    <a:pt x="5311" y="3726"/>
                  </a:lnTo>
                  <a:lnTo>
                    <a:pt x="5333" y="3509"/>
                  </a:lnTo>
                  <a:lnTo>
                    <a:pt x="5347" y="3256"/>
                  </a:lnTo>
                  <a:lnTo>
                    <a:pt x="5362" y="3002"/>
                  </a:lnTo>
                  <a:lnTo>
                    <a:pt x="5369" y="2749"/>
                  </a:lnTo>
                  <a:lnTo>
                    <a:pt x="5369" y="2532"/>
                  </a:lnTo>
                  <a:lnTo>
                    <a:pt x="5369" y="2279"/>
                  </a:lnTo>
                  <a:lnTo>
                    <a:pt x="5362" y="2026"/>
                  </a:lnTo>
                  <a:lnTo>
                    <a:pt x="5347" y="1809"/>
                  </a:lnTo>
                  <a:lnTo>
                    <a:pt x="5333" y="1556"/>
                  </a:lnTo>
                  <a:lnTo>
                    <a:pt x="5311" y="1339"/>
                  </a:lnTo>
                  <a:lnTo>
                    <a:pt x="5289" y="1122"/>
                  </a:lnTo>
                  <a:lnTo>
                    <a:pt x="5252" y="941"/>
                  </a:lnTo>
                  <a:lnTo>
                    <a:pt x="5223" y="760"/>
                  </a:lnTo>
                  <a:lnTo>
                    <a:pt x="5187" y="579"/>
                  </a:lnTo>
                  <a:lnTo>
                    <a:pt x="5143" y="435"/>
                  </a:lnTo>
                  <a:lnTo>
                    <a:pt x="5099" y="290"/>
                  </a:lnTo>
                  <a:lnTo>
                    <a:pt x="5041" y="145"/>
                  </a:lnTo>
                  <a:lnTo>
                    <a:pt x="4982" y="73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 rot="10800000">
              <a:off x="-1140726" y="3677551"/>
              <a:ext cx="79813" cy="312327"/>
            </a:xfrm>
            <a:custGeom>
              <a:avLst/>
              <a:gdLst/>
              <a:ahLst/>
              <a:cxnLst/>
              <a:rect l="l" t="t" r="r" b="b"/>
              <a:pathLst>
                <a:path w="3137" h="49694" extrusionOk="0">
                  <a:moveTo>
                    <a:pt x="2626" y="1"/>
                  </a:moveTo>
                  <a:lnTo>
                    <a:pt x="2539" y="37"/>
                  </a:lnTo>
                  <a:lnTo>
                    <a:pt x="2458" y="145"/>
                  </a:lnTo>
                  <a:lnTo>
                    <a:pt x="2378" y="290"/>
                  </a:lnTo>
                  <a:lnTo>
                    <a:pt x="2313" y="543"/>
                  </a:lnTo>
                  <a:lnTo>
                    <a:pt x="2247" y="796"/>
                  </a:lnTo>
                  <a:lnTo>
                    <a:pt x="2196" y="1158"/>
                  </a:lnTo>
                  <a:lnTo>
                    <a:pt x="2152" y="1520"/>
                  </a:lnTo>
                  <a:lnTo>
                    <a:pt x="2123" y="1954"/>
                  </a:lnTo>
                  <a:lnTo>
                    <a:pt x="15" y="46547"/>
                  </a:lnTo>
                  <a:lnTo>
                    <a:pt x="0" y="46800"/>
                  </a:lnTo>
                  <a:lnTo>
                    <a:pt x="0" y="47053"/>
                  </a:lnTo>
                  <a:lnTo>
                    <a:pt x="0" y="47306"/>
                  </a:lnTo>
                  <a:lnTo>
                    <a:pt x="8" y="47559"/>
                  </a:lnTo>
                  <a:lnTo>
                    <a:pt x="15" y="47776"/>
                  </a:lnTo>
                  <a:lnTo>
                    <a:pt x="29" y="48030"/>
                  </a:lnTo>
                  <a:lnTo>
                    <a:pt x="51" y="48247"/>
                  </a:lnTo>
                  <a:lnTo>
                    <a:pt x="73" y="48464"/>
                  </a:lnTo>
                  <a:lnTo>
                    <a:pt x="102" y="48681"/>
                  </a:lnTo>
                  <a:lnTo>
                    <a:pt x="139" y="48861"/>
                  </a:lnTo>
                  <a:lnTo>
                    <a:pt x="168" y="49042"/>
                  </a:lnTo>
                  <a:lnTo>
                    <a:pt x="212" y="49187"/>
                  </a:lnTo>
                  <a:lnTo>
                    <a:pt x="248" y="49332"/>
                  </a:lnTo>
                  <a:lnTo>
                    <a:pt x="299" y="49440"/>
                  </a:lnTo>
                  <a:lnTo>
                    <a:pt x="343" y="49549"/>
                  </a:lnTo>
                  <a:lnTo>
                    <a:pt x="394" y="49621"/>
                  </a:lnTo>
                  <a:lnTo>
                    <a:pt x="445" y="49657"/>
                  </a:lnTo>
                  <a:lnTo>
                    <a:pt x="496" y="49693"/>
                  </a:lnTo>
                  <a:lnTo>
                    <a:pt x="547" y="49657"/>
                  </a:lnTo>
                  <a:lnTo>
                    <a:pt x="598" y="49657"/>
                  </a:lnTo>
                  <a:lnTo>
                    <a:pt x="649" y="49585"/>
                  </a:lnTo>
                  <a:lnTo>
                    <a:pt x="693" y="49512"/>
                  </a:lnTo>
                  <a:lnTo>
                    <a:pt x="744" y="49404"/>
                  </a:lnTo>
                  <a:lnTo>
                    <a:pt x="788" y="49295"/>
                  </a:lnTo>
                  <a:lnTo>
                    <a:pt x="824" y="49151"/>
                  </a:lnTo>
                  <a:lnTo>
                    <a:pt x="861" y="49006"/>
                  </a:lnTo>
                  <a:lnTo>
                    <a:pt x="897" y="48825"/>
                  </a:lnTo>
                  <a:lnTo>
                    <a:pt x="927" y="48644"/>
                  </a:lnTo>
                  <a:lnTo>
                    <a:pt x="956" y="48427"/>
                  </a:lnTo>
                  <a:lnTo>
                    <a:pt x="978" y="48210"/>
                  </a:lnTo>
                  <a:lnTo>
                    <a:pt x="1000" y="47957"/>
                  </a:lnTo>
                  <a:lnTo>
                    <a:pt x="1014" y="47704"/>
                  </a:lnTo>
                  <a:lnTo>
                    <a:pt x="3129" y="3111"/>
                  </a:lnTo>
                  <a:lnTo>
                    <a:pt x="3137" y="2858"/>
                  </a:lnTo>
                  <a:lnTo>
                    <a:pt x="3137" y="2605"/>
                  </a:lnTo>
                  <a:lnTo>
                    <a:pt x="3137" y="2352"/>
                  </a:lnTo>
                  <a:lnTo>
                    <a:pt x="3129" y="2098"/>
                  </a:lnTo>
                  <a:lnTo>
                    <a:pt x="3122" y="1881"/>
                  </a:lnTo>
                  <a:lnTo>
                    <a:pt x="3108" y="1628"/>
                  </a:lnTo>
                  <a:lnTo>
                    <a:pt x="3086" y="1411"/>
                  </a:lnTo>
                  <a:lnTo>
                    <a:pt x="3064" y="1194"/>
                  </a:lnTo>
                  <a:lnTo>
                    <a:pt x="3035" y="977"/>
                  </a:lnTo>
                  <a:lnTo>
                    <a:pt x="3005" y="796"/>
                  </a:lnTo>
                  <a:lnTo>
                    <a:pt x="2969" y="616"/>
                  </a:lnTo>
                  <a:lnTo>
                    <a:pt x="2933" y="471"/>
                  </a:lnTo>
                  <a:lnTo>
                    <a:pt x="2889" y="326"/>
                  </a:lnTo>
                  <a:lnTo>
                    <a:pt x="2845" y="218"/>
                  </a:lnTo>
                  <a:lnTo>
                    <a:pt x="2794" y="109"/>
                  </a:lnTo>
                  <a:lnTo>
                    <a:pt x="2743" y="37"/>
                  </a:lnTo>
                  <a:lnTo>
                    <a:pt x="2685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10800000">
              <a:off x="-874801" y="3850759"/>
              <a:ext cx="146829" cy="273907"/>
            </a:xfrm>
            <a:custGeom>
              <a:avLst/>
              <a:gdLst/>
              <a:ahLst/>
              <a:cxnLst/>
              <a:rect l="l" t="t" r="r" b="b"/>
              <a:pathLst>
                <a:path w="5771" h="43581" extrusionOk="0">
                  <a:moveTo>
                    <a:pt x="5259" y="0"/>
                  </a:moveTo>
                  <a:lnTo>
                    <a:pt x="5194" y="36"/>
                  </a:lnTo>
                  <a:lnTo>
                    <a:pt x="5135" y="109"/>
                  </a:lnTo>
                  <a:lnTo>
                    <a:pt x="5070" y="181"/>
                  </a:lnTo>
                  <a:lnTo>
                    <a:pt x="5011" y="326"/>
                  </a:lnTo>
                  <a:lnTo>
                    <a:pt x="4960" y="506"/>
                  </a:lnTo>
                  <a:lnTo>
                    <a:pt x="4909" y="723"/>
                  </a:lnTo>
                  <a:lnTo>
                    <a:pt x="4858" y="940"/>
                  </a:lnTo>
                  <a:lnTo>
                    <a:pt x="4822" y="1230"/>
                  </a:lnTo>
                  <a:lnTo>
                    <a:pt x="73" y="39711"/>
                  </a:lnTo>
                  <a:lnTo>
                    <a:pt x="51" y="39964"/>
                  </a:lnTo>
                  <a:lnTo>
                    <a:pt x="30" y="40181"/>
                  </a:lnTo>
                  <a:lnTo>
                    <a:pt x="15" y="40434"/>
                  </a:lnTo>
                  <a:lnTo>
                    <a:pt x="8" y="40687"/>
                  </a:lnTo>
                  <a:lnTo>
                    <a:pt x="0" y="40904"/>
                  </a:lnTo>
                  <a:lnTo>
                    <a:pt x="0" y="41157"/>
                  </a:lnTo>
                  <a:lnTo>
                    <a:pt x="8" y="41410"/>
                  </a:lnTo>
                  <a:lnTo>
                    <a:pt x="15" y="41664"/>
                  </a:lnTo>
                  <a:lnTo>
                    <a:pt x="30" y="41881"/>
                  </a:lnTo>
                  <a:lnTo>
                    <a:pt x="44" y="42098"/>
                  </a:lnTo>
                  <a:lnTo>
                    <a:pt x="73" y="42315"/>
                  </a:lnTo>
                  <a:lnTo>
                    <a:pt x="95" y="42532"/>
                  </a:lnTo>
                  <a:lnTo>
                    <a:pt x="132" y="42749"/>
                  </a:lnTo>
                  <a:lnTo>
                    <a:pt x="161" y="42929"/>
                  </a:lnTo>
                  <a:lnTo>
                    <a:pt x="205" y="43074"/>
                  </a:lnTo>
                  <a:lnTo>
                    <a:pt x="248" y="43219"/>
                  </a:lnTo>
                  <a:lnTo>
                    <a:pt x="292" y="43363"/>
                  </a:lnTo>
                  <a:lnTo>
                    <a:pt x="343" y="43436"/>
                  </a:lnTo>
                  <a:lnTo>
                    <a:pt x="387" y="43508"/>
                  </a:lnTo>
                  <a:lnTo>
                    <a:pt x="438" y="43580"/>
                  </a:lnTo>
                  <a:lnTo>
                    <a:pt x="584" y="43580"/>
                  </a:lnTo>
                  <a:lnTo>
                    <a:pt x="635" y="43508"/>
                  </a:lnTo>
                  <a:lnTo>
                    <a:pt x="679" y="43472"/>
                  </a:lnTo>
                  <a:lnTo>
                    <a:pt x="730" y="43363"/>
                  </a:lnTo>
                  <a:lnTo>
                    <a:pt x="774" y="43255"/>
                  </a:lnTo>
                  <a:lnTo>
                    <a:pt x="810" y="43110"/>
                  </a:lnTo>
                  <a:lnTo>
                    <a:pt x="854" y="42966"/>
                  </a:lnTo>
                  <a:lnTo>
                    <a:pt x="890" y="42785"/>
                  </a:lnTo>
                  <a:lnTo>
                    <a:pt x="927" y="42604"/>
                  </a:lnTo>
                  <a:lnTo>
                    <a:pt x="956" y="42387"/>
                  </a:lnTo>
                  <a:lnTo>
                    <a:pt x="5697" y="3906"/>
                  </a:lnTo>
                  <a:lnTo>
                    <a:pt x="5726" y="3653"/>
                  </a:lnTo>
                  <a:lnTo>
                    <a:pt x="5741" y="3436"/>
                  </a:lnTo>
                  <a:lnTo>
                    <a:pt x="5756" y="3183"/>
                  </a:lnTo>
                  <a:lnTo>
                    <a:pt x="5770" y="2930"/>
                  </a:lnTo>
                  <a:lnTo>
                    <a:pt x="5770" y="2676"/>
                  </a:lnTo>
                  <a:lnTo>
                    <a:pt x="5770" y="2459"/>
                  </a:lnTo>
                  <a:lnTo>
                    <a:pt x="5770" y="2206"/>
                  </a:lnTo>
                  <a:lnTo>
                    <a:pt x="5763" y="1953"/>
                  </a:lnTo>
                  <a:lnTo>
                    <a:pt x="5748" y="1736"/>
                  </a:lnTo>
                  <a:lnTo>
                    <a:pt x="5726" y="1519"/>
                  </a:lnTo>
                  <a:lnTo>
                    <a:pt x="5704" y="1266"/>
                  </a:lnTo>
                  <a:lnTo>
                    <a:pt x="5675" y="1085"/>
                  </a:lnTo>
                  <a:lnTo>
                    <a:pt x="5646" y="868"/>
                  </a:lnTo>
                  <a:lnTo>
                    <a:pt x="5610" y="687"/>
                  </a:lnTo>
                  <a:lnTo>
                    <a:pt x="5573" y="543"/>
                  </a:lnTo>
                  <a:lnTo>
                    <a:pt x="5529" y="398"/>
                  </a:lnTo>
                  <a:lnTo>
                    <a:pt x="5464" y="217"/>
                  </a:lnTo>
                  <a:lnTo>
                    <a:pt x="5398" y="109"/>
                  </a:lnTo>
                  <a:lnTo>
                    <a:pt x="5332" y="36"/>
                  </a:lnTo>
                  <a:lnTo>
                    <a:pt x="525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10800000">
              <a:off x="-697008" y="4197855"/>
              <a:ext cx="242035" cy="145938"/>
            </a:xfrm>
            <a:custGeom>
              <a:avLst/>
              <a:gdLst/>
              <a:ahLst/>
              <a:cxnLst/>
              <a:rect l="l" t="t" r="r" b="b"/>
              <a:pathLst>
                <a:path w="9513" h="23220" extrusionOk="0">
                  <a:moveTo>
                    <a:pt x="8943" y="1"/>
                  </a:moveTo>
                  <a:lnTo>
                    <a:pt x="8892" y="37"/>
                  </a:lnTo>
                  <a:lnTo>
                    <a:pt x="8841" y="109"/>
                  </a:lnTo>
                  <a:lnTo>
                    <a:pt x="8790" y="182"/>
                  </a:lnTo>
                  <a:lnTo>
                    <a:pt x="307" y="18337"/>
                  </a:lnTo>
                  <a:lnTo>
                    <a:pt x="263" y="18446"/>
                  </a:lnTo>
                  <a:lnTo>
                    <a:pt x="219" y="18590"/>
                  </a:lnTo>
                  <a:lnTo>
                    <a:pt x="176" y="18735"/>
                  </a:lnTo>
                  <a:lnTo>
                    <a:pt x="139" y="18916"/>
                  </a:lnTo>
                  <a:lnTo>
                    <a:pt x="110" y="19097"/>
                  </a:lnTo>
                  <a:lnTo>
                    <a:pt x="81" y="19314"/>
                  </a:lnTo>
                  <a:lnTo>
                    <a:pt x="52" y="19494"/>
                  </a:lnTo>
                  <a:lnTo>
                    <a:pt x="37" y="19748"/>
                  </a:lnTo>
                  <a:lnTo>
                    <a:pt x="15" y="19965"/>
                  </a:lnTo>
                  <a:lnTo>
                    <a:pt x="8" y="20218"/>
                  </a:lnTo>
                  <a:lnTo>
                    <a:pt x="0" y="20435"/>
                  </a:lnTo>
                  <a:lnTo>
                    <a:pt x="0" y="20688"/>
                  </a:lnTo>
                  <a:lnTo>
                    <a:pt x="0" y="20941"/>
                  </a:lnTo>
                  <a:lnTo>
                    <a:pt x="8" y="21194"/>
                  </a:lnTo>
                  <a:lnTo>
                    <a:pt x="22" y="21447"/>
                  </a:lnTo>
                  <a:lnTo>
                    <a:pt x="37" y="21701"/>
                  </a:lnTo>
                  <a:lnTo>
                    <a:pt x="66" y="21918"/>
                  </a:lnTo>
                  <a:lnTo>
                    <a:pt x="88" y="22135"/>
                  </a:lnTo>
                  <a:lnTo>
                    <a:pt x="124" y="22315"/>
                  </a:lnTo>
                  <a:lnTo>
                    <a:pt x="161" y="22496"/>
                  </a:lnTo>
                  <a:lnTo>
                    <a:pt x="197" y="22677"/>
                  </a:lnTo>
                  <a:lnTo>
                    <a:pt x="234" y="22822"/>
                  </a:lnTo>
                  <a:lnTo>
                    <a:pt x="278" y="22930"/>
                  </a:lnTo>
                  <a:lnTo>
                    <a:pt x="321" y="23039"/>
                  </a:lnTo>
                  <a:lnTo>
                    <a:pt x="372" y="23111"/>
                  </a:lnTo>
                  <a:lnTo>
                    <a:pt x="416" y="23183"/>
                  </a:lnTo>
                  <a:lnTo>
                    <a:pt x="467" y="23220"/>
                  </a:lnTo>
                  <a:lnTo>
                    <a:pt x="569" y="23220"/>
                  </a:lnTo>
                  <a:lnTo>
                    <a:pt x="620" y="23183"/>
                  </a:lnTo>
                  <a:lnTo>
                    <a:pt x="664" y="23111"/>
                  </a:lnTo>
                  <a:lnTo>
                    <a:pt x="715" y="23003"/>
                  </a:lnTo>
                  <a:lnTo>
                    <a:pt x="9199" y="4883"/>
                  </a:lnTo>
                  <a:lnTo>
                    <a:pt x="9250" y="4775"/>
                  </a:lnTo>
                  <a:lnTo>
                    <a:pt x="9293" y="4630"/>
                  </a:lnTo>
                  <a:lnTo>
                    <a:pt x="9330" y="4485"/>
                  </a:lnTo>
                  <a:lnTo>
                    <a:pt x="9366" y="4305"/>
                  </a:lnTo>
                  <a:lnTo>
                    <a:pt x="9403" y="4124"/>
                  </a:lnTo>
                  <a:lnTo>
                    <a:pt x="9432" y="3907"/>
                  </a:lnTo>
                  <a:lnTo>
                    <a:pt x="9454" y="3726"/>
                  </a:lnTo>
                  <a:lnTo>
                    <a:pt x="9476" y="3473"/>
                  </a:lnTo>
                  <a:lnTo>
                    <a:pt x="9490" y="3256"/>
                  </a:lnTo>
                  <a:lnTo>
                    <a:pt x="9505" y="3003"/>
                  </a:lnTo>
                  <a:lnTo>
                    <a:pt x="9505" y="2786"/>
                  </a:lnTo>
                  <a:lnTo>
                    <a:pt x="9512" y="2532"/>
                  </a:lnTo>
                  <a:lnTo>
                    <a:pt x="9505" y="2279"/>
                  </a:lnTo>
                  <a:lnTo>
                    <a:pt x="9498" y="2026"/>
                  </a:lnTo>
                  <a:lnTo>
                    <a:pt x="9483" y="1773"/>
                  </a:lnTo>
                  <a:lnTo>
                    <a:pt x="9468" y="1520"/>
                  </a:lnTo>
                  <a:lnTo>
                    <a:pt x="9432" y="1194"/>
                  </a:lnTo>
                  <a:lnTo>
                    <a:pt x="9388" y="869"/>
                  </a:lnTo>
                  <a:lnTo>
                    <a:pt x="9337" y="616"/>
                  </a:lnTo>
                  <a:lnTo>
                    <a:pt x="9271" y="399"/>
                  </a:lnTo>
                  <a:lnTo>
                    <a:pt x="9213" y="218"/>
                  </a:lnTo>
                  <a:lnTo>
                    <a:pt x="9140" y="109"/>
                  </a:lnTo>
                  <a:lnTo>
                    <a:pt x="9067" y="37"/>
                  </a:lnTo>
                  <a:lnTo>
                    <a:pt x="899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800000">
              <a:off x="-754152" y="4007828"/>
              <a:ext cx="211020" cy="209806"/>
            </a:xfrm>
            <a:custGeom>
              <a:avLst/>
              <a:gdLst/>
              <a:ahLst/>
              <a:cxnLst/>
              <a:rect l="l" t="t" r="r" b="b"/>
              <a:pathLst>
                <a:path w="8294" h="33382" extrusionOk="0">
                  <a:moveTo>
                    <a:pt x="7776" y="0"/>
                  </a:moveTo>
                  <a:lnTo>
                    <a:pt x="7696" y="36"/>
                  </a:lnTo>
                  <a:lnTo>
                    <a:pt x="7615" y="109"/>
                  </a:lnTo>
                  <a:lnTo>
                    <a:pt x="7535" y="289"/>
                  </a:lnTo>
                  <a:lnTo>
                    <a:pt x="7462" y="543"/>
                  </a:lnTo>
                  <a:lnTo>
                    <a:pt x="190" y="28825"/>
                  </a:lnTo>
                  <a:lnTo>
                    <a:pt x="153" y="29005"/>
                  </a:lnTo>
                  <a:lnTo>
                    <a:pt x="117" y="29186"/>
                  </a:lnTo>
                  <a:lnTo>
                    <a:pt x="88" y="29367"/>
                  </a:lnTo>
                  <a:lnTo>
                    <a:pt x="59" y="29584"/>
                  </a:lnTo>
                  <a:lnTo>
                    <a:pt x="37" y="29801"/>
                  </a:lnTo>
                  <a:lnTo>
                    <a:pt x="22" y="30054"/>
                  </a:lnTo>
                  <a:lnTo>
                    <a:pt x="8" y="30271"/>
                  </a:lnTo>
                  <a:lnTo>
                    <a:pt x="0" y="30524"/>
                  </a:lnTo>
                  <a:lnTo>
                    <a:pt x="0" y="30778"/>
                  </a:lnTo>
                  <a:lnTo>
                    <a:pt x="0" y="30995"/>
                  </a:lnTo>
                  <a:lnTo>
                    <a:pt x="8" y="31248"/>
                  </a:lnTo>
                  <a:lnTo>
                    <a:pt x="15" y="31501"/>
                  </a:lnTo>
                  <a:lnTo>
                    <a:pt x="29" y="31718"/>
                  </a:lnTo>
                  <a:lnTo>
                    <a:pt x="51" y="31971"/>
                  </a:lnTo>
                  <a:lnTo>
                    <a:pt x="73" y="32188"/>
                  </a:lnTo>
                  <a:lnTo>
                    <a:pt x="110" y="32405"/>
                  </a:lnTo>
                  <a:lnTo>
                    <a:pt x="139" y="32586"/>
                  </a:lnTo>
                  <a:lnTo>
                    <a:pt x="183" y="32767"/>
                  </a:lnTo>
                  <a:lnTo>
                    <a:pt x="219" y="32911"/>
                  </a:lnTo>
                  <a:lnTo>
                    <a:pt x="263" y="33056"/>
                  </a:lnTo>
                  <a:lnTo>
                    <a:pt x="307" y="33165"/>
                  </a:lnTo>
                  <a:lnTo>
                    <a:pt x="350" y="33237"/>
                  </a:lnTo>
                  <a:lnTo>
                    <a:pt x="401" y="33309"/>
                  </a:lnTo>
                  <a:lnTo>
                    <a:pt x="452" y="33345"/>
                  </a:lnTo>
                  <a:lnTo>
                    <a:pt x="496" y="33382"/>
                  </a:lnTo>
                  <a:lnTo>
                    <a:pt x="547" y="33345"/>
                  </a:lnTo>
                  <a:lnTo>
                    <a:pt x="598" y="33345"/>
                  </a:lnTo>
                  <a:lnTo>
                    <a:pt x="649" y="33273"/>
                  </a:lnTo>
                  <a:lnTo>
                    <a:pt x="693" y="33201"/>
                  </a:lnTo>
                  <a:lnTo>
                    <a:pt x="737" y="33092"/>
                  </a:lnTo>
                  <a:lnTo>
                    <a:pt x="788" y="32984"/>
                  </a:lnTo>
                  <a:lnTo>
                    <a:pt x="824" y="32839"/>
                  </a:lnTo>
                  <a:lnTo>
                    <a:pt x="8097" y="4557"/>
                  </a:lnTo>
                  <a:lnTo>
                    <a:pt x="8133" y="4376"/>
                  </a:lnTo>
                  <a:lnTo>
                    <a:pt x="8170" y="4195"/>
                  </a:lnTo>
                  <a:lnTo>
                    <a:pt x="8206" y="3978"/>
                  </a:lnTo>
                  <a:lnTo>
                    <a:pt x="8228" y="3761"/>
                  </a:lnTo>
                  <a:lnTo>
                    <a:pt x="8250" y="3544"/>
                  </a:lnTo>
                  <a:lnTo>
                    <a:pt x="8272" y="3327"/>
                  </a:lnTo>
                  <a:lnTo>
                    <a:pt x="8279" y="3074"/>
                  </a:lnTo>
                  <a:lnTo>
                    <a:pt x="8287" y="2857"/>
                  </a:lnTo>
                  <a:lnTo>
                    <a:pt x="8294" y="2604"/>
                  </a:lnTo>
                  <a:lnTo>
                    <a:pt x="8294" y="2351"/>
                  </a:lnTo>
                  <a:lnTo>
                    <a:pt x="8287" y="2098"/>
                  </a:lnTo>
                  <a:lnTo>
                    <a:pt x="8279" y="1881"/>
                  </a:lnTo>
                  <a:lnTo>
                    <a:pt x="8257" y="1628"/>
                  </a:lnTo>
                  <a:lnTo>
                    <a:pt x="8243" y="1411"/>
                  </a:lnTo>
                  <a:lnTo>
                    <a:pt x="8214" y="1194"/>
                  </a:lnTo>
                  <a:lnTo>
                    <a:pt x="8184" y="977"/>
                  </a:lnTo>
                  <a:lnTo>
                    <a:pt x="8141" y="723"/>
                  </a:lnTo>
                  <a:lnTo>
                    <a:pt x="8097" y="543"/>
                  </a:lnTo>
                  <a:lnTo>
                    <a:pt x="8053" y="362"/>
                  </a:lnTo>
                  <a:lnTo>
                    <a:pt x="8002" y="253"/>
                  </a:lnTo>
                  <a:lnTo>
                    <a:pt x="7951" y="145"/>
                  </a:lnTo>
                  <a:lnTo>
                    <a:pt x="7893" y="36"/>
                  </a:lnTo>
                  <a:lnTo>
                    <a:pt x="783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10800000">
              <a:off x="-661363" y="4398792"/>
              <a:ext cx="260404" cy="100472"/>
            </a:xfrm>
            <a:custGeom>
              <a:avLst/>
              <a:gdLst/>
              <a:ahLst/>
              <a:cxnLst/>
              <a:rect l="l" t="t" r="r" b="b"/>
              <a:pathLst>
                <a:path w="10235" h="15986" extrusionOk="0">
                  <a:moveTo>
                    <a:pt x="9666" y="0"/>
                  </a:moveTo>
                  <a:lnTo>
                    <a:pt x="9600" y="36"/>
                  </a:lnTo>
                  <a:lnTo>
                    <a:pt x="395" y="10958"/>
                  </a:lnTo>
                  <a:lnTo>
                    <a:pt x="344" y="11031"/>
                  </a:lnTo>
                  <a:lnTo>
                    <a:pt x="300" y="11103"/>
                  </a:lnTo>
                  <a:lnTo>
                    <a:pt x="256" y="11248"/>
                  </a:lnTo>
                  <a:lnTo>
                    <a:pt x="212" y="11356"/>
                  </a:lnTo>
                  <a:lnTo>
                    <a:pt x="176" y="11537"/>
                  </a:lnTo>
                  <a:lnTo>
                    <a:pt x="139" y="11718"/>
                  </a:lnTo>
                  <a:lnTo>
                    <a:pt x="103" y="11899"/>
                  </a:lnTo>
                  <a:lnTo>
                    <a:pt x="74" y="12080"/>
                  </a:lnTo>
                  <a:lnTo>
                    <a:pt x="52" y="12297"/>
                  </a:lnTo>
                  <a:lnTo>
                    <a:pt x="37" y="12550"/>
                  </a:lnTo>
                  <a:lnTo>
                    <a:pt x="15" y="12767"/>
                  </a:lnTo>
                  <a:lnTo>
                    <a:pt x="8" y="13020"/>
                  </a:lnTo>
                  <a:lnTo>
                    <a:pt x="1" y="13273"/>
                  </a:lnTo>
                  <a:lnTo>
                    <a:pt x="1" y="13490"/>
                  </a:lnTo>
                  <a:lnTo>
                    <a:pt x="8" y="13779"/>
                  </a:lnTo>
                  <a:lnTo>
                    <a:pt x="15" y="14033"/>
                  </a:lnTo>
                  <a:lnTo>
                    <a:pt x="30" y="14250"/>
                  </a:lnTo>
                  <a:lnTo>
                    <a:pt x="52" y="14503"/>
                  </a:lnTo>
                  <a:lnTo>
                    <a:pt x="74" y="14720"/>
                  </a:lnTo>
                  <a:lnTo>
                    <a:pt x="103" y="14937"/>
                  </a:lnTo>
                  <a:lnTo>
                    <a:pt x="132" y="15118"/>
                  </a:lnTo>
                  <a:lnTo>
                    <a:pt x="169" y="15298"/>
                  </a:lnTo>
                  <a:lnTo>
                    <a:pt x="205" y="15443"/>
                  </a:lnTo>
                  <a:lnTo>
                    <a:pt x="242" y="15588"/>
                  </a:lnTo>
                  <a:lnTo>
                    <a:pt x="285" y="15696"/>
                  </a:lnTo>
                  <a:lnTo>
                    <a:pt x="329" y="15805"/>
                  </a:lnTo>
                  <a:lnTo>
                    <a:pt x="380" y="15877"/>
                  </a:lnTo>
                  <a:lnTo>
                    <a:pt x="431" y="15949"/>
                  </a:lnTo>
                  <a:lnTo>
                    <a:pt x="475" y="15986"/>
                  </a:lnTo>
                  <a:lnTo>
                    <a:pt x="526" y="15986"/>
                  </a:lnTo>
                  <a:lnTo>
                    <a:pt x="584" y="15949"/>
                  </a:lnTo>
                  <a:lnTo>
                    <a:pt x="635" y="15913"/>
                  </a:lnTo>
                  <a:lnTo>
                    <a:pt x="9841" y="5027"/>
                  </a:lnTo>
                  <a:lnTo>
                    <a:pt x="9892" y="4955"/>
                  </a:lnTo>
                  <a:lnTo>
                    <a:pt x="9943" y="4846"/>
                  </a:lnTo>
                  <a:lnTo>
                    <a:pt x="9987" y="4738"/>
                  </a:lnTo>
                  <a:lnTo>
                    <a:pt x="10023" y="4593"/>
                  </a:lnTo>
                  <a:lnTo>
                    <a:pt x="10067" y="4449"/>
                  </a:lnTo>
                  <a:lnTo>
                    <a:pt x="10103" y="4268"/>
                  </a:lnTo>
                  <a:lnTo>
                    <a:pt x="10133" y="4087"/>
                  </a:lnTo>
                  <a:lnTo>
                    <a:pt x="10162" y="3870"/>
                  </a:lnTo>
                  <a:lnTo>
                    <a:pt x="10184" y="3653"/>
                  </a:lnTo>
                  <a:lnTo>
                    <a:pt x="10206" y="3436"/>
                  </a:lnTo>
                  <a:lnTo>
                    <a:pt x="10220" y="3183"/>
                  </a:lnTo>
                  <a:lnTo>
                    <a:pt x="10227" y="2966"/>
                  </a:lnTo>
                  <a:lnTo>
                    <a:pt x="10235" y="2713"/>
                  </a:lnTo>
                  <a:lnTo>
                    <a:pt x="10235" y="2459"/>
                  </a:lnTo>
                  <a:lnTo>
                    <a:pt x="10235" y="2206"/>
                  </a:lnTo>
                  <a:lnTo>
                    <a:pt x="10220" y="1953"/>
                  </a:lnTo>
                  <a:lnTo>
                    <a:pt x="10198" y="1519"/>
                  </a:lnTo>
                  <a:lnTo>
                    <a:pt x="10154" y="1157"/>
                  </a:lnTo>
                  <a:lnTo>
                    <a:pt x="10103" y="796"/>
                  </a:lnTo>
                  <a:lnTo>
                    <a:pt x="10038" y="543"/>
                  </a:lnTo>
                  <a:lnTo>
                    <a:pt x="9965" y="289"/>
                  </a:lnTo>
                  <a:lnTo>
                    <a:pt x="9892" y="145"/>
                  </a:lnTo>
                  <a:lnTo>
                    <a:pt x="9812" y="36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10800000">
              <a:off x="-600123" y="4780663"/>
              <a:ext cx="257809" cy="81837"/>
            </a:xfrm>
            <a:custGeom>
              <a:avLst/>
              <a:gdLst/>
              <a:ahLst/>
              <a:cxnLst/>
              <a:rect l="l" t="t" r="r" b="b"/>
              <a:pathLst>
                <a:path w="10133" h="13021" extrusionOk="0">
                  <a:moveTo>
                    <a:pt x="519" y="0"/>
                  </a:moveTo>
                  <a:lnTo>
                    <a:pt x="424" y="36"/>
                  </a:lnTo>
                  <a:lnTo>
                    <a:pt x="336" y="181"/>
                  </a:lnTo>
                  <a:lnTo>
                    <a:pt x="256" y="362"/>
                  </a:lnTo>
                  <a:lnTo>
                    <a:pt x="190" y="615"/>
                  </a:lnTo>
                  <a:lnTo>
                    <a:pt x="125" y="904"/>
                  </a:lnTo>
                  <a:lnTo>
                    <a:pt x="74" y="1266"/>
                  </a:lnTo>
                  <a:lnTo>
                    <a:pt x="37" y="1664"/>
                  </a:lnTo>
                  <a:lnTo>
                    <a:pt x="8" y="2134"/>
                  </a:lnTo>
                  <a:lnTo>
                    <a:pt x="1" y="2387"/>
                  </a:lnTo>
                  <a:lnTo>
                    <a:pt x="1" y="2640"/>
                  </a:lnTo>
                  <a:lnTo>
                    <a:pt x="8" y="2894"/>
                  </a:lnTo>
                  <a:lnTo>
                    <a:pt x="15" y="3147"/>
                  </a:lnTo>
                  <a:lnTo>
                    <a:pt x="30" y="3364"/>
                  </a:lnTo>
                  <a:lnTo>
                    <a:pt x="45" y="3617"/>
                  </a:lnTo>
                  <a:lnTo>
                    <a:pt x="66" y="3834"/>
                  </a:lnTo>
                  <a:lnTo>
                    <a:pt x="96" y="4015"/>
                  </a:lnTo>
                  <a:lnTo>
                    <a:pt x="125" y="4232"/>
                  </a:lnTo>
                  <a:lnTo>
                    <a:pt x="161" y="4413"/>
                  </a:lnTo>
                  <a:lnTo>
                    <a:pt x="198" y="4557"/>
                  </a:lnTo>
                  <a:lnTo>
                    <a:pt x="234" y="4702"/>
                  </a:lnTo>
                  <a:lnTo>
                    <a:pt x="278" y="4810"/>
                  </a:lnTo>
                  <a:lnTo>
                    <a:pt x="329" y="4919"/>
                  </a:lnTo>
                  <a:lnTo>
                    <a:pt x="380" y="5027"/>
                  </a:lnTo>
                  <a:lnTo>
                    <a:pt x="431" y="5064"/>
                  </a:lnTo>
                  <a:lnTo>
                    <a:pt x="9527" y="12984"/>
                  </a:lnTo>
                  <a:lnTo>
                    <a:pt x="9578" y="12984"/>
                  </a:lnTo>
                  <a:lnTo>
                    <a:pt x="9629" y="13020"/>
                  </a:lnTo>
                  <a:lnTo>
                    <a:pt x="9680" y="12984"/>
                  </a:lnTo>
                  <a:lnTo>
                    <a:pt x="9731" y="12948"/>
                  </a:lnTo>
                  <a:lnTo>
                    <a:pt x="9775" y="12876"/>
                  </a:lnTo>
                  <a:lnTo>
                    <a:pt x="9826" y="12803"/>
                  </a:lnTo>
                  <a:lnTo>
                    <a:pt x="9870" y="12695"/>
                  </a:lnTo>
                  <a:lnTo>
                    <a:pt x="9914" y="12550"/>
                  </a:lnTo>
                  <a:lnTo>
                    <a:pt x="9950" y="12405"/>
                  </a:lnTo>
                  <a:lnTo>
                    <a:pt x="9987" y="12225"/>
                  </a:lnTo>
                  <a:lnTo>
                    <a:pt x="10016" y="12044"/>
                  </a:lnTo>
                  <a:lnTo>
                    <a:pt x="10045" y="11827"/>
                  </a:lnTo>
                  <a:lnTo>
                    <a:pt x="10074" y="11610"/>
                  </a:lnTo>
                  <a:lnTo>
                    <a:pt x="10096" y="11393"/>
                  </a:lnTo>
                  <a:lnTo>
                    <a:pt x="10111" y="11140"/>
                  </a:lnTo>
                  <a:lnTo>
                    <a:pt x="10125" y="10886"/>
                  </a:lnTo>
                  <a:lnTo>
                    <a:pt x="10133" y="10633"/>
                  </a:lnTo>
                  <a:lnTo>
                    <a:pt x="10133" y="10380"/>
                  </a:lnTo>
                  <a:lnTo>
                    <a:pt x="10125" y="10127"/>
                  </a:lnTo>
                  <a:lnTo>
                    <a:pt x="10118" y="9874"/>
                  </a:lnTo>
                  <a:lnTo>
                    <a:pt x="10103" y="9657"/>
                  </a:lnTo>
                  <a:lnTo>
                    <a:pt x="10089" y="9404"/>
                  </a:lnTo>
                  <a:lnTo>
                    <a:pt x="10067" y="9187"/>
                  </a:lnTo>
                  <a:lnTo>
                    <a:pt x="10038" y="9006"/>
                  </a:lnTo>
                  <a:lnTo>
                    <a:pt x="10009" y="8789"/>
                  </a:lnTo>
                  <a:lnTo>
                    <a:pt x="9972" y="8608"/>
                  </a:lnTo>
                  <a:lnTo>
                    <a:pt x="9936" y="8463"/>
                  </a:lnTo>
                  <a:lnTo>
                    <a:pt x="9892" y="8319"/>
                  </a:lnTo>
                  <a:lnTo>
                    <a:pt x="9848" y="8174"/>
                  </a:lnTo>
                  <a:lnTo>
                    <a:pt x="9804" y="8102"/>
                  </a:lnTo>
                  <a:lnTo>
                    <a:pt x="9753" y="7993"/>
                  </a:lnTo>
                  <a:lnTo>
                    <a:pt x="9702" y="7957"/>
                  </a:lnTo>
                  <a:lnTo>
                    <a:pt x="606" y="36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10800000">
              <a:off x="-591397" y="4612457"/>
              <a:ext cx="260404" cy="56376"/>
            </a:xfrm>
            <a:custGeom>
              <a:avLst/>
              <a:gdLst/>
              <a:ahLst/>
              <a:cxnLst/>
              <a:rect l="l" t="t" r="r" b="b"/>
              <a:pathLst>
                <a:path w="10235" h="8970" extrusionOk="0">
                  <a:moveTo>
                    <a:pt x="9680" y="0"/>
                  </a:moveTo>
                  <a:lnTo>
                    <a:pt x="475" y="3870"/>
                  </a:lnTo>
                  <a:lnTo>
                    <a:pt x="417" y="3906"/>
                  </a:lnTo>
                  <a:lnTo>
                    <a:pt x="373" y="3978"/>
                  </a:lnTo>
                  <a:lnTo>
                    <a:pt x="322" y="4051"/>
                  </a:lnTo>
                  <a:lnTo>
                    <a:pt x="278" y="4159"/>
                  </a:lnTo>
                  <a:lnTo>
                    <a:pt x="234" y="4304"/>
                  </a:lnTo>
                  <a:lnTo>
                    <a:pt x="191" y="4448"/>
                  </a:lnTo>
                  <a:lnTo>
                    <a:pt x="154" y="4593"/>
                  </a:lnTo>
                  <a:lnTo>
                    <a:pt x="125" y="4774"/>
                  </a:lnTo>
                  <a:lnTo>
                    <a:pt x="96" y="4991"/>
                  </a:lnTo>
                  <a:lnTo>
                    <a:pt x="67" y="5172"/>
                  </a:lnTo>
                  <a:lnTo>
                    <a:pt x="45" y="5389"/>
                  </a:lnTo>
                  <a:lnTo>
                    <a:pt x="23" y="5642"/>
                  </a:lnTo>
                  <a:lnTo>
                    <a:pt x="15" y="5859"/>
                  </a:lnTo>
                  <a:lnTo>
                    <a:pt x="8" y="6112"/>
                  </a:lnTo>
                  <a:lnTo>
                    <a:pt x="1" y="6365"/>
                  </a:lnTo>
                  <a:lnTo>
                    <a:pt x="1" y="6655"/>
                  </a:lnTo>
                  <a:lnTo>
                    <a:pt x="23" y="7161"/>
                  </a:lnTo>
                  <a:lnTo>
                    <a:pt x="37" y="7378"/>
                  </a:lnTo>
                  <a:lnTo>
                    <a:pt x="52" y="7595"/>
                  </a:lnTo>
                  <a:lnTo>
                    <a:pt x="74" y="7812"/>
                  </a:lnTo>
                  <a:lnTo>
                    <a:pt x="103" y="8029"/>
                  </a:lnTo>
                  <a:lnTo>
                    <a:pt x="132" y="8210"/>
                  </a:lnTo>
                  <a:lnTo>
                    <a:pt x="161" y="8391"/>
                  </a:lnTo>
                  <a:lnTo>
                    <a:pt x="198" y="8535"/>
                  </a:lnTo>
                  <a:lnTo>
                    <a:pt x="242" y="8644"/>
                  </a:lnTo>
                  <a:lnTo>
                    <a:pt x="285" y="8752"/>
                  </a:lnTo>
                  <a:lnTo>
                    <a:pt x="336" y="8861"/>
                  </a:lnTo>
                  <a:lnTo>
                    <a:pt x="387" y="8933"/>
                  </a:lnTo>
                  <a:lnTo>
                    <a:pt x="439" y="8969"/>
                  </a:lnTo>
                  <a:lnTo>
                    <a:pt x="563" y="8969"/>
                  </a:lnTo>
                  <a:lnTo>
                    <a:pt x="9768" y="5099"/>
                  </a:lnTo>
                  <a:lnTo>
                    <a:pt x="9819" y="5063"/>
                  </a:lnTo>
                  <a:lnTo>
                    <a:pt x="9870" y="4991"/>
                  </a:lnTo>
                  <a:lnTo>
                    <a:pt x="9914" y="4919"/>
                  </a:lnTo>
                  <a:lnTo>
                    <a:pt x="9965" y="4810"/>
                  </a:lnTo>
                  <a:lnTo>
                    <a:pt x="10001" y="4665"/>
                  </a:lnTo>
                  <a:lnTo>
                    <a:pt x="10045" y="4521"/>
                  </a:lnTo>
                  <a:lnTo>
                    <a:pt x="10082" y="4376"/>
                  </a:lnTo>
                  <a:lnTo>
                    <a:pt x="10118" y="4195"/>
                  </a:lnTo>
                  <a:lnTo>
                    <a:pt x="10147" y="3978"/>
                  </a:lnTo>
                  <a:lnTo>
                    <a:pt x="10169" y="3797"/>
                  </a:lnTo>
                  <a:lnTo>
                    <a:pt x="10191" y="3580"/>
                  </a:lnTo>
                  <a:lnTo>
                    <a:pt x="10213" y="3327"/>
                  </a:lnTo>
                  <a:lnTo>
                    <a:pt x="10227" y="3074"/>
                  </a:lnTo>
                  <a:lnTo>
                    <a:pt x="10235" y="2857"/>
                  </a:lnTo>
                  <a:lnTo>
                    <a:pt x="10235" y="2568"/>
                  </a:lnTo>
                  <a:lnTo>
                    <a:pt x="10235" y="2315"/>
                  </a:lnTo>
                  <a:lnTo>
                    <a:pt x="10227" y="2061"/>
                  </a:lnTo>
                  <a:lnTo>
                    <a:pt x="10220" y="1844"/>
                  </a:lnTo>
                  <a:lnTo>
                    <a:pt x="10198" y="1627"/>
                  </a:lnTo>
                  <a:lnTo>
                    <a:pt x="10184" y="1410"/>
                  </a:lnTo>
                  <a:lnTo>
                    <a:pt x="10162" y="1193"/>
                  </a:lnTo>
                  <a:lnTo>
                    <a:pt x="10133" y="1013"/>
                  </a:lnTo>
                  <a:lnTo>
                    <a:pt x="10067" y="651"/>
                  </a:lnTo>
                  <a:lnTo>
                    <a:pt x="9994" y="398"/>
                  </a:lnTo>
                  <a:lnTo>
                    <a:pt x="9914" y="181"/>
                  </a:lnTo>
                  <a:lnTo>
                    <a:pt x="9863" y="109"/>
                  </a:lnTo>
                  <a:lnTo>
                    <a:pt x="9819" y="36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10800000">
              <a:off x="-640017" y="5003196"/>
              <a:ext cx="232926" cy="100705"/>
            </a:xfrm>
            <a:custGeom>
              <a:avLst/>
              <a:gdLst/>
              <a:ahLst/>
              <a:cxnLst/>
              <a:rect l="l" t="t" r="r" b="b"/>
              <a:pathLst>
                <a:path w="9155" h="16023" extrusionOk="0">
                  <a:moveTo>
                    <a:pt x="518" y="1"/>
                  </a:moveTo>
                  <a:lnTo>
                    <a:pt x="431" y="37"/>
                  </a:lnTo>
                  <a:lnTo>
                    <a:pt x="351" y="145"/>
                  </a:lnTo>
                  <a:lnTo>
                    <a:pt x="278" y="290"/>
                  </a:lnTo>
                  <a:lnTo>
                    <a:pt x="205" y="543"/>
                  </a:lnTo>
                  <a:lnTo>
                    <a:pt x="146" y="796"/>
                  </a:lnTo>
                  <a:lnTo>
                    <a:pt x="88" y="1122"/>
                  </a:lnTo>
                  <a:lnTo>
                    <a:pt x="52" y="1484"/>
                  </a:lnTo>
                  <a:lnTo>
                    <a:pt x="15" y="1881"/>
                  </a:lnTo>
                  <a:lnTo>
                    <a:pt x="8" y="2135"/>
                  </a:lnTo>
                  <a:lnTo>
                    <a:pt x="1" y="2388"/>
                  </a:lnTo>
                  <a:lnTo>
                    <a:pt x="1" y="2641"/>
                  </a:lnTo>
                  <a:lnTo>
                    <a:pt x="8" y="2894"/>
                  </a:lnTo>
                  <a:lnTo>
                    <a:pt x="15" y="3147"/>
                  </a:lnTo>
                  <a:lnTo>
                    <a:pt x="30" y="3364"/>
                  </a:lnTo>
                  <a:lnTo>
                    <a:pt x="44" y="3617"/>
                  </a:lnTo>
                  <a:lnTo>
                    <a:pt x="66" y="3834"/>
                  </a:lnTo>
                  <a:lnTo>
                    <a:pt x="95" y="4015"/>
                  </a:lnTo>
                  <a:lnTo>
                    <a:pt x="125" y="4232"/>
                  </a:lnTo>
                  <a:lnTo>
                    <a:pt x="161" y="4413"/>
                  </a:lnTo>
                  <a:lnTo>
                    <a:pt x="197" y="4558"/>
                  </a:lnTo>
                  <a:lnTo>
                    <a:pt x="241" y="4702"/>
                  </a:lnTo>
                  <a:lnTo>
                    <a:pt x="285" y="4847"/>
                  </a:lnTo>
                  <a:lnTo>
                    <a:pt x="329" y="4956"/>
                  </a:lnTo>
                  <a:lnTo>
                    <a:pt x="380" y="5028"/>
                  </a:lnTo>
                  <a:lnTo>
                    <a:pt x="8506" y="15950"/>
                  </a:lnTo>
                  <a:lnTo>
                    <a:pt x="8557" y="15986"/>
                  </a:lnTo>
                  <a:lnTo>
                    <a:pt x="8608" y="16022"/>
                  </a:lnTo>
                  <a:lnTo>
                    <a:pt x="8659" y="16022"/>
                  </a:lnTo>
                  <a:lnTo>
                    <a:pt x="8710" y="15986"/>
                  </a:lnTo>
                  <a:lnTo>
                    <a:pt x="8754" y="15950"/>
                  </a:lnTo>
                  <a:lnTo>
                    <a:pt x="8805" y="15878"/>
                  </a:lnTo>
                  <a:lnTo>
                    <a:pt x="8848" y="15805"/>
                  </a:lnTo>
                  <a:lnTo>
                    <a:pt x="8892" y="15697"/>
                  </a:lnTo>
                  <a:lnTo>
                    <a:pt x="8936" y="15552"/>
                  </a:lnTo>
                  <a:lnTo>
                    <a:pt x="8972" y="15408"/>
                  </a:lnTo>
                  <a:lnTo>
                    <a:pt x="9009" y="15227"/>
                  </a:lnTo>
                  <a:lnTo>
                    <a:pt x="9045" y="15046"/>
                  </a:lnTo>
                  <a:lnTo>
                    <a:pt x="9075" y="14829"/>
                  </a:lnTo>
                  <a:lnTo>
                    <a:pt x="9096" y="14612"/>
                  </a:lnTo>
                  <a:lnTo>
                    <a:pt x="9118" y="14395"/>
                  </a:lnTo>
                  <a:lnTo>
                    <a:pt x="9133" y="14142"/>
                  </a:lnTo>
                  <a:lnTo>
                    <a:pt x="9148" y="13889"/>
                  </a:lnTo>
                  <a:lnTo>
                    <a:pt x="9155" y="13635"/>
                  </a:lnTo>
                  <a:lnTo>
                    <a:pt x="9155" y="13382"/>
                  </a:lnTo>
                  <a:lnTo>
                    <a:pt x="9148" y="13129"/>
                  </a:lnTo>
                  <a:lnTo>
                    <a:pt x="9140" y="12876"/>
                  </a:lnTo>
                  <a:lnTo>
                    <a:pt x="9126" y="12659"/>
                  </a:lnTo>
                  <a:lnTo>
                    <a:pt x="9111" y="12406"/>
                  </a:lnTo>
                  <a:lnTo>
                    <a:pt x="9082" y="12189"/>
                  </a:lnTo>
                  <a:lnTo>
                    <a:pt x="9060" y="12008"/>
                  </a:lnTo>
                  <a:lnTo>
                    <a:pt x="9031" y="11791"/>
                  </a:lnTo>
                  <a:lnTo>
                    <a:pt x="8994" y="11610"/>
                  </a:lnTo>
                  <a:lnTo>
                    <a:pt x="8958" y="11465"/>
                  </a:lnTo>
                  <a:lnTo>
                    <a:pt x="8914" y="11321"/>
                  </a:lnTo>
                  <a:lnTo>
                    <a:pt x="8870" y="11176"/>
                  </a:lnTo>
                  <a:lnTo>
                    <a:pt x="8827" y="11104"/>
                  </a:lnTo>
                  <a:lnTo>
                    <a:pt x="8776" y="10995"/>
                  </a:lnTo>
                  <a:lnTo>
                    <a:pt x="650" y="109"/>
                  </a:lnTo>
                  <a:lnTo>
                    <a:pt x="584" y="37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 rot="10800000">
              <a:off x="-750819" y="5283010"/>
              <a:ext cx="204914" cy="218674"/>
            </a:xfrm>
            <a:custGeom>
              <a:avLst/>
              <a:gdLst/>
              <a:ahLst/>
              <a:cxnLst/>
              <a:rect l="l" t="t" r="r" b="b"/>
              <a:pathLst>
                <a:path w="8054" h="34793" extrusionOk="0">
                  <a:moveTo>
                    <a:pt x="460" y="1"/>
                  </a:moveTo>
                  <a:lnTo>
                    <a:pt x="402" y="37"/>
                  </a:lnTo>
                  <a:lnTo>
                    <a:pt x="351" y="109"/>
                  </a:lnTo>
                  <a:lnTo>
                    <a:pt x="300" y="218"/>
                  </a:lnTo>
                  <a:lnTo>
                    <a:pt x="249" y="326"/>
                  </a:lnTo>
                  <a:lnTo>
                    <a:pt x="205" y="507"/>
                  </a:lnTo>
                  <a:lnTo>
                    <a:pt x="161" y="688"/>
                  </a:lnTo>
                  <a:lnTo>
                    <a:pt x="117" y="869"/>
                  </a:lnTo>
                  <a:lnTo>
                    <a:pt x="88" y="1086"/>
                  </a:lnTo>
                  <a:lnTo>
                    <a:pt x="59" y="1303"/>
                  </a:lnTo>
                  <a:lnTo>
                    <a:pt x="37" y="1520"/>
                  </a:lnTo>
                  <a:lnTo>
                    <a:pt x="23" y="1773"/>
                  </a:lnTo>
                  <a:lnTo>
                    <a:pt x="8" y="2026"/>
                  </a:lnTo>
                  <a:lnTo>
                    <a:pt x="1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15" y="3220"/>
                  </a:lnTo>
                  <a:lnTo>
                    <a:pt x="30" y="3473"/>
                  </a:lnTo>
                  <a:lnTo>
                    <a:pt x="52" y="3690"/>
                  </a:lnTo>
                  <a:lnTo>
                    <a:pt x="74" y="3907"/>
                  </a:lnTo>
                  <a:lnTo>
                    <a:pt x="103" y="4088"/>
                  </a:lnTo>
                  <a:lnTo>
                    <a:pt x="139" y="4305"/>
                  </a:lnTo>
                  <a:lnTo>
                    <a:pt x="176" y="4485"/>
                  </a:lnTo>
                  <a:lnTo>
                    <a:pt x="7207" y="34178"/>
                  </a:lnTo>
                  <a:lnTo>
                    <a:pt x="7251" y="34359"/>
                  </a:lnTo>
                  <a:lnTo>
                    <a:pt x="7295" y="34467"/>
                  </a:lnTo>
                  <a:lnTo>
                    <a:pt x="7339" y="34576"/>
                  </a:lnTo>
                  <a:lnTo>
                    <a:pt x="7390" y="34684"/>
                  </a:lnTo>
                  <a:lnTo>
                    <a:pt x="7434" y="34720"/>
                  </a:lnTo>
                  <a:lnTo>
                    <a:pt x="7485" y="34793"/>
                  </a:lnTo>
                  <a:lnTo>
                    <a:pt x="7587" y="34793"/>
                  </a:lnTo>
                  <a:lnTo>
                    <a:pt x="7630" y="34757"/>
                  </a:lnTo>
                  <a:lnTo>
                    <a:pt x="7682" y="34684"/>
                  </a:lnTo>
                  <a:lnTo>
                    <a:pt x="7725" y="34612"/>
                  </a:lnTo>
                  <a:lnTo>
                    <a:pt x="7776" y="34540"/>
                  </a:lnTo>
                  <a:lnTo>
                    <a:pt x="7820" y="34395"/>
                  </a:lnTo>
                  <a:lnTo>
                    <a:pt x="7857" y="34250"/>
                  </a:lnTo>
                  <a:lnTo>
                    <a:pt x="7900" y="34106"/>
                  </a:lnTo>
                  <a:lnTo>
                    <a:pt x="7937" y="33889"/>
                  </a:lnTo>
                  <a:lnTo>
                    <a:pt x="7966" y="33708"/>
                  </a:lnTo>
                  <a:lnTo>
                    <a:pt x="7995" y="33491"/>
                  </a:lnTo>
                  <a:lnTo>
                    <a:pt x="8017" y="33238"/>
                  </a:lnTo>
                  <a:lnTo>
                    <a:pt x="8032" y="33021"/>
                  </a:lnTo>
                  <a:lnTo>
                    <a:pt x="8046" y="32767"/>
                  </a:lnTo>
                  <a:lnTo>
                    <a:pt x="8054" y="32550"/>
                  </a:lnTo>
                  <a:lnTo>
                    <a:pt x="8054" y="32297"/>
                  </a:lnTo>
                  <a:lnTo>
                    <a:pt x="8054" y="32044"/>
                  </a:lnTo>
                  <a:lnTo>
                    <a:pt x="8046" y="31791"/>
                  </a:lnTo>
                  <a:lnTo>
                    <a:pt x="8039" y="31574"/>
                  </a:lnTo>
                  <a:lnTo>
                    <a:pt x="8024" y="31321"/>
                  </a:lnTo>
                  <a:lnTo>
                    <a:pt x="8002" y="31104"/>
                  </a:lnTo>
                  <a:lnTo>
                    <a:pt x="7981" y="30887"/>
                  </a:lnTo>
                  <a:lnTo>
                    <a:pt x="7951" y="30670"/>
                  </a:lnTo>
                  <a:lnTo>
                    <a:pt x="7915" y="30489"/>
                  </a:lnTo>
                  <a:lnTo>
                    <a:pt x="7878" y="30308"/>
                  </a:lnTo>
                  <a:lnTo>
                    <a:pt x="847" y="616"/>
                  </a:lnTo>
                  <a:lnTo>
                    <a:pt x="810" y="471"/>
                  </a:lnTo>
                  <a:lnTo>
                    <a:pt x="767" y="326"/>
                  </a:lnTo>
                  <a:lnTo>
                    <a:pt x="686" y="145"/>
                  </a:lnTo>
                  <a:lnTo>
                    <a:pt x="599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10800000">
              <a:off x="-683829" y="5164356"/>
              <a:ext cx="238142" cy="156622"/>
            </a:xfrm>
            <a:custGeom>
              <a:avLst/>
              <a:gdLst/>
              <a:ahLst/>
              <a:cxnLst/>
              <a:rect l="l" t="t" r="r" b="b"/>
              <a:pathLst>
                <a:path w="9360" h="24920" extrusionOk="0">
                  <a:moveTo>
                    <a:pt x="519" y="1"/>
                  </a:moveTo>
                  <a:lnTo>
                    <a:pt x="446" y="37"/>
                  </a:lnTo>
                  <a:lnTo>
                    <a:pt x="373" y="109"/>
                  </a:lnTo>
                  <a:lnTo>
                    <a:pt x="307" y="218"/>
                  </a:lnTo>
                  <a:lnTo>
                    <a:pt x="249" y="399"/>
                  </a:lnTo>
                  <a:lnTo>
                    <a:pt x="190" y="580"/>
                  </a:lnTo>
                  <a:lnTo>
                    <a:pt x="139" y="833"/>
                  </a:lnTo>
                  <a:lnTo>
                    <a:pt x="88" y="1122"/>
                  </a:lnTo>
                  <a:lnTo>
                    <a:pt x="52" y="1448"/>
                  </a:lnTo>
                  <a:lnTo>
                    <a:pt x="30" y="1701"/>
                  </a:lnTo>
                  <a:lnTo>
                    <a:pt x="15" y="1918"/>
                  </a:lnTo>
                  <a:lnTo>
                    <a:pt x="8" y="2171"/>
                  </a:lnTo>
                  <a:lnTo>
                    <a:pt x="1" y="2424"/>
                  </a:lnTo>
                  <a:lnTo>
                    <a:pt x="1" y="2677"/>
                  </a:lnTo>
                  <a:lnTo>
                    <a:pt x="8" y="2930"/>
                  </a:lnTo>
                  <a:lnTo>
                    <a:pt x="15" y="3147"/>
                  </a:lnTo>
                  <a:lnTo>
                    <a:pt x="30" y="3401"/>
                  </a:lnTo>
                  <a:lnTo>
                    <a:pt x="52" y="3618"/>
                  </a:lnTo>
                  <a:lnTo>
                    <a:pt x="74" y="3835"/>
                  </a:lnTo>
                  <a:lnTo>
                    <a:pt x="103" y="4052"/>
                  </a:lnTo>
                  <a:lnTo>
                    <a:pt x="132" y="4232"/>
                  </a:lnTo>
                  <a:lnTo>
                    <a:pt x="169" y="4413"/>
                  </a:lnTo>
                  <a:lnTo>
                    <a:pt x="205" y="4594"/>
                  </a:lnTo>
                  <a:lnTo>
                    <a:pt x="249" y="4739"/>
                  </a:lnTo>
                  <a:lnTo>
                    <a:pt x="293" y="4847"/>
                  </a:lnTo>
                  <a:lnTo>
                    <a:pt x="8623" y="24666"/>
                  </a:lnTo>
                  <a:lnTo>
                    <a:pt x="8674" y="24775"/>
                  </a:lnTo>
                  <a:lnTo>
                    <a:pt x="8725" y="24847"/>
                  </a:lnTo>
                  <a:lnTo>
                    <a:pt x="8768" y="24883"/>
                  </a:lnTo>
                  <a:lnTo>
                    <a:pt x="8820" y="24920"/>
                  </a:lnTo>
                  <a:lnTo>
                    <a:pt x="8871" y="24920"/>
                  </a:lnTo>
                  <a:lnTo>
                    <a:pt x="8922" y="24883"/>
                  </a:lnTo>
                  <a:lnTo>
                    <a:pt x="8965" y="24847"/>
                  </a:lnTo>
                  <a:lnTo>
                    <a:pt x="9016" y="24775"/>
                  </a:lnTo>
                  <a:lnTo>
                    <a:pt x="9060" y="24666"/>
                  </a:lnTo>
                  <a:lnTo>
                    <a:pt x="9104" y="24558"/>
                  </a:lnTo>
                  <a:lnTo>
                    <a:pt x="9148" y="24413"/>
                  </a:lnTo>
                  <a:lnTo>
                    <a:pt x="9184" y="24269"/>
                  </a:lnTo>
                  <a:lnTo>
                    <a:pt x="9221" y="24088"/>
                  </a:lnTo>
                  <a:lnTo>
                    <a:pt x="9257" y="23907"/>
                  </a:lnTo>
                  <a:lnTo>
                    <a:pt x="9286" y="23690"/>
                  </a:lnTo>
                  <a:lnTo>
                    <a:pt x="9308" y="23473"/>
                  </a:lnTo>
                  <a:lnTo>
                    <a:pt x="9330" y="23220"/>
                  </a:lnTo>
                  <a:lnTo>
                    <a:pt x="9345" y="22967"/>
                  </a:lnTo>
                  <a:lnTo>
                    <a:pt x="9352" y="22750"/>
                  </a:lnTo>
                  <a:lnTo>
                    <a:pt x="9359" y="22496"/>
                  </a:lnTo>
                  <a:lnTo>
                    <a:pt x="9359" y="22243"/>
                  </a:lnTo>
                  <a:lnTo>
                    <a:pt x="9352" y="21990"/>
                  </a:lnTo>
                  <a:lnTo>
                    <a:pt x="9345" y="21737"/>
                  </a:lnTo>
                  <a:lnTo>
                    <a:pt x="9330" y="21520"/>
                  </a:lnTo>
                  <a:lnTo>
                    <a:pt x="9316" y="21303"/>
                  </a:lnTo>
                  <a:lnTo>
                    <a:pt x="9286" y="21086"/>
                  </a:lnTo>
                  <a:lnTo>
                    <a:pt x="9264" y="20869"/>
                  </a:lnTo>
                  <a:lnTo>
                    <a:pt x="9228" y="20688"/>
                  </a:lnTo>
                  <a:lnTo>
                    <a:pt x="9199" y="20507"/>
                  </a:lnTo>
                  <a:lnTo>
                    <a:pt x="9155" y="20326"/>
                  </a:lnTo>
                  <a:lnTo>
                    <a:pt x="9119" y="20182"/>
                  </a:lnTo>
                  <a:lnTo>
                    <a:pt x="9068" y="20073"/>
                  </a:lnTo>
                  <a:lnTo>
                    <a:pt x="737" y="254"/>
                  </a:lnTo>
                  <a:lnTo>
                    <a:pt x="686" y="146"/>
                  </a:lnTo>
                  <a:lnTo>
                    <a:pt x="628" y="73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 rot="10800000">
              <a:off x="-970184" y="5492357"/>
              <a:ext cx="139578" cy="254360"/>
            </a:xfrm>
            <a:custGeom>
              <a:avLst/>
              <a:gdLst/>
              <a:ahLst/>
              <a:cxnLst/>
              <a:rect l="l" t="t" r="r" b="b"/>
              <a:pathLst>
                <a:path w="5486" h="40471" extrusionOk="0">
                  <a:moveTo>
                    <a:pt x="445" y="0"/>
                  </a:moveTo>
                  <a:lnTo>
                    <a:pt x="372" y="73"/>
                  </a:lnTo>
                  <a:lnTo>
                    <a:pt x="306" y="181"/>
                  </a:lnTo>
                  <a:lnTo>
                    <a:pt x="241" y="362"/>
                  </a:lnTo>
                  <a:lnTo>
                    <a:pt x="197" y="507"/>
                  </a:lnTo>
                  <a:lnTo>
                    <a:pt x="161" y="688"/>
                  </a:lnTo>
                  <a:lnTo>
                    <a:pt x="124" y="868"/>
                  </a:lnTo>
                  <a:lnTo>
                    <a:pt x="95" y="1049"/>
                  </a:lnTo>
                  <a:lnTo>
                    <a:pt x="66" y="1266"/>
                  </a:lnTo>
                  <a:lnTo>
                    <a:pt x="44" y="1483"/>
                  </a:lnTo>
                  <a:lnTo>
                    <a:pt x="29" y="1700"/>
                  </a:lnTo>
                  <a:lnTo>
                    <a:pt x="15" y="1953"/>
                  </a:lnTo>
                  <a:lnTo>
                    <a:pt x="7" y="2207"/>
                  </a:lnTo>
                  <a:lnTo>
                    <a:pt x="0" y="2424"/>
                  </a:lnTo>
                  <a:lnTo>
                    <a:pt x="0" y="2677"/>
                  </a:lnTo>
                  <a:lnTo>
                    <a:pt x="7" y="2930"/>
                  </a:lnTo>
                  <a:lnTo>
                    <a:pt x="15" y="3183"/>
                  </a:lnTo>
                  <a:lnTo>
                    <a:pt x="29" y="3400"/>
                  </a:lnTo>
                  <a:lnTo>
                    <a:pt x="51" y="3653"/>
                  </a:lnTo>
                  <a:lnTo>
                    <a:pt x="80" y="3870"/>
                  </a:lnTo>
                  <a:lnTo>
                    <a:pt x="4530" y="39277"/>
                  </a:lnTo>
                  <a:lnTo>
                    <a:pt x="4566" y="39494"/>
                  </a:lnTo>
                  <a:lnTo>
                    <a:pt x="4595" y="39675"/>
                  </a:lnTo>
                  <a:lnTo>
                    <a:pt x="4632" y="39856"/>
                  </a:lnTo>
                  <a:lnTo>
                    <a:pt x="4676" y="40000"/>
                  </a:lnTo>
                  <a:lnTo>
                    <a:pt x="4712" y="40145"/>
                  </a:lnTo>
                  <a:lnTo>
                    <a:pt x="4763" y="40254"/>
                  </a:lnTo>
                  <a:lnTo>
                    <a:pt x="4807" y="40362"/>
                  </a:lnTo>
                  <a:lnTo>
                    <a:pt x="4851" y="40398"/>
                  </a:lnTo>
                  <a:lnTo>
                    <a:pt x="4902" y="40471"/>
                  </a:lnTo>
                  <a:lnTo>
                    <a:pt x="5004" y="40471"/>
                  </a:lnTo>
                  <a:lnTo>
                    <a:pt x="5048" y="40434"/>
                  </a:lnTo>
                  <a:lnTo>
                    <a:pt x="5099" y="40398"/>
                  </a:lnTo>
                  <a:lnTo>
                    <a:pt x="5150" y="40326"/>
                  </a:lnTo>
                  <a:lnTo>
                    <a:pt x="5194" y="40217"/>
                  </a:lnTo>
                  <a:lnTo>
                    <a:pt x="5237" y="40109"/>
                  </a:lnTo>
                  <a:lnTo>
                    <a:pt x="5281" y="39964"/>
                  </a:lnTo>
                  <a:lnTo>
                    <a:pt x="5325" y="39783"/>
                  </a:lnTo>
                  <a:lnTo>
                    <a:pt x="5361" y="39603"/>
                  </a:lnTo>
                  <a:lnTo>
                    <a:pt x="5391" y="39386"/>
                  </a:lnTo>
                  <a:lnTo>
                    <a:pt x="5412" y="39205"/>
                  </a:lnTo>
                  <a:lnTo>
                    <a:pt x="5442" y="38988"/>
                  </a:lnTo>
                  <a:lnTo>
                    <a:pt x="5456" y="38735"/>
                  </a:lnTo>
                  <a:lnTo>
                    <a:pt x="5471" y="38518"/>
                  </a:lnTo>
                  <a:lnTo>
                    <a:pt x="5478" y="38264"/>
                  </a:lnTo>
                  <a:lnTo>
                    <a:pt x="5485" y="38011"/>
                  </a:lnTo>
                  <a:lnTo>
                    <a:pt x="5485" y="37794"/>
                  </a:lnTo>
                  <a:lnTo>
                    <a:pt x="5478" y="37541"/>
                  </a:lnTo>
                  <a:lnTo>
                    <a:pt x="5463" y="37288"/>
                  </a:lnTo>
                  <a:lnTo>
                    <a:pt x="5449" y="37035"/>
                  </a:lnTo>
                  <a:lnTo>
                    <a:pt x="5434" y="36818"/>
                  </a:lnTo>
                  <a:lnTo>
                    <a:pt x="5405" y="36601"/>
                  </a:lnTo>
                  <a:lnTo>
                    <a:pt x="948" y="1194"/>
                  </a:lnTo>
                  <a:lnTo>
                    <a:pt x="912" y="905"/>
                  </a:lnTo>
                  <a:lnTo>
                    <a:pt x="868" y="651"/>
                  </a:lnTo>
                  <a:lnTo>
                    <a:pt x="817" y="471"/>
                  </a:lnTo>
                  <a:lnTo>
                    <a:pt x="759" y="290"/>
                  </a:lnTo>
                  <a:lnTo>
                    <a:pt x="700" y="145"/>
                  </a:lnTo>
                  <a:lnTo>
                    <a:pt x="642" y="7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 rot="10800000">
              <a:off x="-1091749" y="5573729"/>
              <a:ext cx="112125" cy="300052"/>
            </a:xfrm>
            <a:custGeom>
              <a:avLst/>
              <a:gdLst/>
              <a:ahLst/>
              <a:cxnLst/>
              <a:rect l="l" t="t" r="r" b="b"/>
              <a:pathLst>
                <a:path w="4407" h="47741" extrusionOk="0">
                  <a:moveTo>
                    <a:pt x="511" y="1"/>
                  </a:moveTo>
                  <a:lnTo>
                    <a:pt x="467" y="37"/>
                  </a:lnTo>
                  <a:lnTo>
                    <a:pt x="416" y="37"/>
                  </a:lnTo>
                  <a:lnTo>
                    <a:pt x="372" y="109"/>
                  </a:lnTo>
                  <a:lnTo>
                    <a:pt x="321" y="181"/>
                  </a:lnTo>
                  <a:lnTo>
                    <a:pt x="278" y="290"/>
                  </a:lnTo>
                  <a:lnTo>
                    <a:pt x="234" y="435"/>
                  </a:lnTo>
                  <a:lnTo>
                    <a:pt x="190" y="579"/>
                  </a:lnTo>
                  <a:lnTo>
                    <a:pt x="154" y="724"/>
                  </a:lnTo>
                  <a:lnTo>
                    <a:pt x="117" y="905"/>
                  </a:lnTo>
                  <a:lnTo>
                    <a:pt x="88" y="1122"/>
                  </a:lnTo>
                  <a:lnTo>
                    <a:pt x="66" y="1303"/>
                  </a:lnTo>
                  <a:lnTo>
                    <a:pt x="44" y="1556"/>
                  </a:lnTo>
                  <a:lnTo>
                    <a:pt x="22" y="1773"/>
                  </a:lnTo>
                  <a:lnTo>
                    <a:pt x="8" y="1990"/>
                  </a:lnTo>
                  <a:lnTo>
                    <a:pt x="0" y="2243"/>
                  </a:lnTo>
                  <a:lnTo>
                    <a:pt x="0" y="2496"/>
                  </a:lnTo>
                  <a:lnTo>
                    <a:pt x="0" y="2749"/>
                  </a:lnTo>
                  <a:lnTo>
                    <a:pt x="8" y="3002"/>
                  </a:lnTo>
                  <a:lnTo>
                    <a:pt x="15" y="3255"/>
                  </a:lnTo>
                  <a:lnTo>
                    <a:pt x="37" y="3509"/>
                  </a:lnTo>
                  <a:lnTo>
                    <a:pt x="3414" y="46113"/>
                  </a:lnTo>
                  <a:lnTo>
                    <a:pt x="3436" y="46366"/>
                  </a:lnTo>
                  <a:lnTo>
                    <a:pt x="3465" y="46583"/>
                  </a:lnTo>
                  <a:lnTo>
                    <a:pt x="3494" y="46800"/>
                  </a:lnTo>
                  <a:lnTo>
                    <a:pt x="3523" y="46981"/>
                  </a:lnTo>
                  <a:lnTo>
                    <a:pt x="3560" y="47125"/>
                  </a:lnTo>
                  <a:lnTo>
                    <a:pt x="3604" y="47306"/>
                  </a:lnTo>
                  <a:lnTo>
                    <a:pt x="3647" y="47415"/>
                  </a:lnTo>
                  <a:lnTo>
                    <a:pt x="3691" y="47523"/>
                  </a:lnTo>
                  <a:lnTo>
                    <a:pt x="3735" y="47632"/>
                  </a:lnTo>
                  <a:lnTo>
                    <a:pt x="3779" y="47668"/>
                  </a:lnTo>
                  <a:lnTo>
                    <a:pt x="3830" y="47740"/>
                  </a:lnTo>
                  <a:lnTo>
                    <a:pt x="3932" y="47740"/>
                  </a:lnTo>
                  <a:lnTo>
                    <a:pt x="3983" y="47704"/>
                  </a:lnTo>
                  <a:lnTo>
                    <a:pt x="4034" y="47632"/>
                  </a:lnTo>
                  <a:lnTo>
                    <a:pt x="4085" y="47559"/>
                  </a:lnTo>
                  <a:lnTo>
                    <a:pt x="4129" y="47451"/>
                  </a:lnTo>
                  <a:lnTo>
                    <a:pt x="4173" y="47306"/>
                  </a:lnTo>
                  <a:lnTo>
                    <a:pt x="4216" y="47161"/>
                  </a:lnTo>
                  <a:lnTo>
                    <a:pt x="4253" y="47017"/>
                  </a:lnTo>
                  <a:lnTo>
                    <a:pt x="4289" y="46836"/>
                  </a:lnTo>
                  <a:lnTo>
                    <a:pt x="4319" y="46619"/>
                  </a:lnTo>
                  <a:lnTo>
                    <a:pt x="4348" y="46438"/>
                  </a:lnTo>
                  <a:lnTo>
                    <a:pt x="4370" y="46221"/>
                  </a:lnTo>
                  <a:lnTo>
                    <a:pt x="4384" y="45968"/>
                  </a:lnTo>
                  <a:lnTo>
                    <a:pt x="4399" y="45751"/>
                  </a:lnTo>
                  <a:lnTo>
                    <a:pt x="4406" y="45498"/>
                  </a:lnTo>
                  <a:lnTo>
                    <a:pt x="4406" y="45245"/>
                  </a:lnTo>
                  <a:lnTo>
                    <a:pt x="4406" y="44991"/>
                  </a:lnTo>
                  <a:lnTo>
                    <a:pt x="4399" y="44738"/>
                  </a:lnTo>
                  <a:lnTo>
                    <a:pt x="4391" y="44485"/>
                  </a:lnTo>
                  <a:lnTo>
                    <a:pt x="4370" y="44268"/>
                  </a:lnTo>
                  <a:lnTo>
                    <a:pt x="992" y="1628"/>
                  </a:lnTo>
                  <a:lnTo>
                    <a:pt x="956" y="1266"/>
                  </a:lnTo>
                  <a:lnTo>
                    <a:pt x="912" y="941"/>
                  </a:lnTo>
                  <a:lnTo>
                    <a:pt x="861" y="688"/>
                  </a:lnTo>
                  <a:lnTo>
                    <a:pt x="795" y="435"/>
                  </a:lnTo>
                  <a:lnTo>
                    <a:pt x="730" y="254"/>
                  </a:lnTo>
                  <a:lnTo>
                    <a:pt x="664" y="109"/>
                  </a:lnTo>
                  <a:lnTo>
                    <a:pt x="591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10800000">
              <a:off x="-849180" y="5390754"/>
              <a:ext cx="191557" cy="246177"/>
            </a:xfrm>
            <a:custGeom>
              <a:avLst/>
              <a:gdLst/>
              <a:ahLst/>
              <a:cxnLst/>
              <a:rect l="l" t="t" r="r" b="b"/>
              <a:pathLst>
                <a:path w="7529" h="39169" extrusionOk="0">
                  <a:moveTo>
                    <a:pt x="519" y="1"/>
                  </a:moveTo>
                  <a:lnTo>
                    <a:pt x="468" y="37"/>
                  </a:lnTo>
                  <a:lnTo>
                    <a:pt x="424" y="73"/>
                  </a:lnTo>
                  <a:lnTo>
                    <a:pt x="373" y="109"/>
                  </a:lnTo>
                  <a:lnTo>
                    <a:pt x="329" y="182"/>
                  </a:lnTo>
                  <a:lnTo>
                    <a:pt x="285" y="290"/>
                  </a:lnTo>
                  <a:lnTo>
                    <a:pt x="242" y="399"/>
                  </a:lnTo>
                  <a:lnTo>
                    <a:pt x="205" y="543"/>
                  </a:lnTo>
                  <a:lnTo>
                    <a:pt x="161" y="724"/>
                  </a:lnTo>
                  <a:lnTo>
                    <a:pt x="125" y="905"/>
                  </a:lnTo>
                  <a:lnTo>
                    <a:pt x="96" y="1122"/>
                  </a:lnTo>
                  <a:lnTo>
                    <a:pt x="66" y="1303"/>
                  </a:lnTo>
                  <a:lnTo>
                    <a:pt x="45" y="1556"/>
                  </a:lnTo>
                  <a:lnTo>
                    <a:pt x="30" y="1773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23" y="3220"/>
                  </a:lnTo>
                  <a:lnTo>
                    <a:pt x="37" y="3473"/>
                  </a:lnTo>
                  <a:lnTo>
                    <a:pt x="52" y="3690"/>
                  </a:lnTo>
                  <a:lnTo>
                    <a:pt x="81" y="3907"/>
                  </a:lnTo>
                  <a:lnTo>
                    <a:pt x="110" y="4124"/>
                  </a:lnTo>
                  <a:lnTo>
                    <a:pt x="147" y="4305"/>
                  </a:lnTo>
                  <a:lnTo>
                    <a:pt x="6639" y="38373"/>
                  </a:lnTo>
                  <a:lnTo>
                    <a:pt x="6675" y="38554"/>
                  </a:lnTo>
                  <a:lnTo>
                    <a:pt x="6719" y="38699"/>
                  </a:lnTo>
                  <a:lnTo>
                    <a:pt x="6763" y="38843"/>
                  </a:lnTo>
                  <a:lnTo>
                    <a:pt x="6806" y="38952"/>
                  </a:lnTo>
                  <a:lnTo>
                    <a:pt x="6850" y="39024"/>
                  </a:lnTo>
                  <a:lnTo>
                    <a:pt x="6901" y="39097"/>
                  </a:lnTo>
                  <a:lnTo>
                    <a:pt x="6952" y="39133"/>
                  </a:lnTo>
                  <a:lnTo>
                    <a:pt x="6996" y="39169"/>
                  </a:lnTo>
                  <a:lnTo>
                    <a:pt x="7047" y="39133"/>
                  </a:lnTo>
                  <a:lnTo>
                    <a:pt x="7098" y="39133"/>
                  </a:lnTo>
                  <a:lnTo>
                    <a:pt x="7142" y="39060"/>
                  </a:lnTo>
                  <a:lnTo>
                    <a:pt x="7193" y="38988"/>
                  </a:lnTo>
                  <a:lnTo>
                    <a:pt x="7237" y="38880"/>
                  </a:lnTo>
                  <a:lnTo>
                    <a:pt x="7280" y="38771"/>
                  </a:lnTo>
                  <a:lnTo>
                    <a:pt x="7324" y="38626"/>
                  </a:lnTo>
                  <a:lnTo>
                    <a:pt x="7368" y="38446"/>
                  </a:lnTo>
                  <a:lnTo>
                    <a:pt x="7404" y="38265"/>
                  </a:lnTo>
                  <a:lnTo>
                    <a:pt x="7434" y="38084"/>
                  </a:lnTo>
                  <a:lnTo>
                    <a:pt x="7463" y="37867"/>
                  </a:lnTo>
                  <a:lnTo>
                    <a:pt x="7485" y="37614"/>
                  </a:lnTo>
                  <a:lnTo>
                    <a:pt x="7499" y="37397"/>
                  </a:lnTo>
                  <a:lnTo>
                    <a:pt x="7514" y="37180"/>
                  </a:lnTo>
                  <a:lnTo>
                    <a:pt x="7521" y="36927"/>
                  </a:lnTo>
                  <a:lnTo>
                    <a:pt x="7528" y="36673"/>
                  </a:lnTo>
                  <a:lnTo>
                    <a:pt x="7521" y="36420"/>
                  </a:lnTo>
                  <a:lnTo>
                    <a:pt x="7521" y="36203"/>
                  </a:lnTo>
                  <a:lnTo>
                    <a:pt x="7507" y="35950"/>
                  </a:lnTo>
                  <a:lnTo>
                    <a:pt x="7492" y="35697"/>
                  </a:lnTo>
                  <a:lnTo>
                    <a:pt x="7470" y="35480"/>
                  </a:lnTo>
                  <a:lnTo>
                    <a:pt x="7448" y="35263"/>
                  </a:lnTo>
                  <a:lnTo>
                    <a:pt x="7419" y="35046"/>
                  </a:lnTo>
                  <a:lnTo>
                    <a:pt x="7383" y="34865"/>
                  </a:lnTo>
                  <a:lnTo>
                    <a:pt x="891" y="796"/>
                  </a:lnTo>
                  <a:lnTo>
                    <a:pt x="847" y="616"/>
                  </a:lnTo>
                  <a:lnTo>
                    <a:pt x="810" y="471"/>
                  </a:lnTo>
                  <a:lnTo>
                    <a:pt x="767" y="326"/>
                  </a:lnTo>
                  <a:lnTo>
                    <a:pt x="716" y="218"/>
                  </a:lnTo>
                  <a:lnTo>
                    <a:pt x="665" y="145"/>
                  </a:lnTo>
                  <a:lnTo>
                    <a:pt x="621" y="73"/>
                  </a:lnTo>
                  <a:lnTo>
                    <a:pt x="570" y="37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10800000">
              <a:off x="-1282517" y="3673918"/>
              <a:ext cx="38266" cy="319592"/>
            </a:xfrm>
            <a:custGeom>
              <a:avLst/>
              <a:gdLst/>
              <a:ahLst/>
              <a:cxnLst/>
              <a:rect l="l" t="t" r="r" b="b"/>
              <a:pathLst>
                <a:path w="1504" h="50850" extrusionOk="0">
                  <a:moveTo>
                    <a:pt x="482" y="0"/>
                  </a:moveTo>
                  <a:lnTo>
                    <a:pt x="431" y="36"/>
                  </a:lnTo>
                  <a:lnTo>
                    <a:pt x="380" y="72"/>
                  </a:lnTo>
                  <a:lnTo>
                    <a:pt x="329" y="145"/>
                  </a:lnTo>
                  <a:lnTo>
                    <a:pt x="285" y="253"/>
                  </a:lnTo>
                  <a:lnTo>
                    <a:pt x="242" y="362"/>
                  </a:lnTo>
                  <a:lnTo>
                    <a:pt x="198" y="506"/>
                  </a:lnTo>
                  <a:lnTo>
                    <a:pt x="161" y="651"/>
                  </a:lnTo>
                  <a:lnTo>
                    <a:pt x="132" y="832"/>
                  </a:lnTo>
                  <a:lnTo>
                    <a:pt x="96" y="1013"/>
                  </a:lnTo>
                  <a:lnTo>
                    <a:pt x="67" y="1230"/>
                  </a:lnTo>
                  <a:lnTo>
                    <a:pt x="45" y="1447"/>
                  </a:lnTo>
                  <a:lnTo>
                    <a:pt x="30" y="1664"/>
                  </a:lnTo>
                  <a:lnTo>
                    <a:pt x="16" y="1917"/>
                  </a:lnTo>
                  <a:lnTo>
                    <a:pt x="1" y="2134"/>
                  </a:lnTo>
                  <a:lnTo>
                    <a:pt x="1" y="2423"/>
                  </a:lnTo>
                  <a:lnTo>
                    <a:pt x="1" y="2676"/>
                  </a:lnTo>
                  <a:lnTo>
                    <a:pt x="482" y="48427"/>
                  </a:lnTo>
                  <a:lnTo>
                    <a:pt x="482" y="48680"/>
                  </a:lnTo>
                  <a:lnTo>
                    <a:pt x="490" y="48933"/>
                  </a:lnTo>
                  <a:lnTo>
                    <a:pt x="504" y="49186"/>
                  </a:lnTo>
                  <a:lnTo>
                    <a:pt x="526" y="49403"/>
                  </a:lnTo>
                  <a:lnTo>
                    <a:pt x="548" y="49620"/>
                  </a:lnTo>
                  <a:lnTo>
                    <a:pt x="570" y="49837"/>
                  </a:lnTo>
                  <a:lnTo>
                    <a:pt x="599" y="50054"/>
                  </a:lnTo>
                  <a:lnTo>
                    <a:pt x="636" y="50235"/>
                  </a:lnTo>
                  <a:lnTo>
                    <a:pt x="672" y="50380"/>
                  </a:lnTo>
                  <a:lnTo>
                    <a:pt x="709" y="50524"/>
                  </a:lnTo>
                  <a:lnTo>
                    <a:pt x="752" y="50633"/>
                  </a:lnTo>
                  <a:lnTo>
                    <a:pt x="803" y="50741"/>
                  </a:lnTo>
                  <a:lnTo>
                    <a:pt x="847" y="50777"/>
                  </a:lnTo>
                  <a:lnTo>
                    <a:pt x="905" y="50850"/>
                  </a:lnTo>
                  <a:lnTo>
                    <a:pt x="957" y="50850"/>
                  </a:lnTo>
                  <a:lnTo>
                    <a:pt x="1015" y="50814"/>
                  </a:lnTo>
                  <a:lnTo>
                    <a:pt x="1073" y="50777"/>
                  </a:lnTo>
                  <a:lnTo>
                    <a:pt x="1124" y="50741"/>
                  </a:lnTo>
                  <a:lnTo>
                    <a:pt x="1168" y="50669"/>
                  </a:lnTo>
                  <a:lnTo>
                    <a:pt x="1219" y="50561"/>
                  </a:lnTo>
                  <a:lnTo>
                    <a:pt x="1263" y="50452"/>
                  </a:lnTo>
                  <a:lnTo>
                    <a:pt x="1299" y="50307"/>
                  </a:lnTo>
                  <a:lnTo>
                    <a:pt x="1336" y="50163"/>
                  </a:lnTo>
                  <a:lnTo>
                    <a:pt x="1372" y="49982"/>
                  </a:lnTo>
                  <a:lnTo>
                    <a:pt x="1401" y="49801"/>
                  </a:lnTo>
                  <a:lnTo>
                    <a:pt x="1431" y="49584"/>
                  </a:lnTo>
                  <a:lnTo>
                    <a:pt x="1453" y="49367"/>
                  </a:lnTo>
                  <a:lnTo>
                    <a:pt x="1474" y="49150"/>
                  </a:lnTo>
                  <a:lnTo>
                    <a:pt x="1489" y="48897"/>
                  </a:lnTo>
                  <a:lnTo>
                    <a:pt x="1496" y="48680"/>
                  </a:lnTo>
                  <a:lnTo>
                    <a:pt x="1504" y="48391"/>
                  </a:lnTo>
                  <a:lnTo>
                    <a:pt x="1504" y="48137"/>
                  </a:lnTo>
                  <a:lnTo>
                    <a:pt x="1022" y="2387"/>
                  </a:lnTo>
                  <a:lnTo>
                    <a:pt x="1022" y="2134"/>
                  </a:lnTo>
                  <a:lnTo>
                    <a:pt x="1008" y="1917"/>
                  </a:lnTo>
                  <a:lnTo>
                    <a:pt x="993" y="1664"/>
                  </a:lnTo>
                  <a:lnTo>
                    <a:pt x="978" y="1447"/>
                  </a:lnTo>
                  <a:lnTo>
                    <a:pt x="957" y="1230"/>
                  </a:lnTo>
                  <a:lnTo>
                    <a:pt x="927" y="1049"/>
                  </a:lnTo>
                  <a:lnTo>
                    <a:pt x="898" y="868"/>
                  </a:lnTo>
                  <a:lnTo>
                    <a:pt x="862" y="687"/>
                  </a:lnTo>
                  <a:lnTo>
                    <a:pt x="825" y="543"/>
                  </a:lnTo>
                  <a:lnTo>
                    <a:pt x="789" y="398"/>
                  </a:lnTo>
                  <a:lnTo>
                    <a:pt x="745" y="289"/>
                  </a:lnTo>
                  <a:lnTo>
                    <a:pt x="701" y="181"/>
                  </a:lnTo>
                  <a:lnTo>
                    <a:pt x="657" y="109"/>
                  </a:lnTo>
                  <a:lnTo>
                    <a:pt x="614" y="36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548402" y="-12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8565481" y="42131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671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21384"/>
            <a:ext cx="8768000" cy="15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5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0" name="Google Shape;200;p11"/>
          <p:cNvSpPr txBox="1">
            <a:spLocks noGrp="1"/>
          </p:cNvSpPr>
          <p:nvPr>
            <p:ph type="subTitle" idx="1"/>
          </p:nvPr>
        </p:nvSpPr>
        <p:spPr>
          <a:xfrm>
            <a:off x="1712000" y="3838217"/>
            <a:ext cx="876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01" name="Google Shape;201;p11"/>
          <p:cNvGrpSpPr/>
          <p:nvPr/>
        </p:nvGrpSpPr>
        <p:grpSpPr>
          <a:xfrm>
            <a:off x="1828305" y="5044034"/>
            <a:ext cx="588953" cy="507167"/>
            <a:chOff x="-13144872" y="3615925"/>
            <a:chExt cx="441715" cy="380375"/>
          </a:xfrm>
        </p:grpSpPr>
        <p:sp>
          <p:nvSpPr>
            <p:cNvPr id="202" name="Google Shape;202;p11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206" name="Google Shape;206;p11"/>
          <p:cNvSpPr/>
          <p:nvPr/>
        </p:nvSpPr>
        <p:spPr>
          <a:xfrm>
            <a:off x="8060721" y="13582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207" name="Google Shape;207;p11"/>
          <p:cNvGrpSpPr/>
          <p:nvPr/>
        </p:nvGrpSpPr>
        <p:grpSpPr>
          <a:xfrm>
            <a:off x="4701379" y="4999295"/>
            <a:ext cx="2789231" cy="2251981"/>
            <a:chOff x="6762751" y="3335150"/>
            <a:chExt cx="2574041" cy="2078241"/>
          </a:xfrm>
        </p:grpSpPr>
        <p:sp>
          <p:nvSpPr>
            <p:cNvPr id="208" name="Google Shape;208;p11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9" name="Google Shape;219;p11"/>
          <p:cNvGrpSpPr/>
          <p:nvPr/>
        </p:nvGrpSpPr>
        <p:grpSpPr>
          <a:xfrm rot="10800000">
            <a:off x="4701379" y="-470439"/>
            <a:ext cx="2789231" cy="2251981"/>
            <a:chOff x="6762751" y="3335150"/>
            <a:chExt cx="2574041" cy="2078241"/>
          </a:xfrm>
        </p:grpSpPr>
        <p:sp>
          <p:nvSpPr>
            <p:cNvPr id="220" name="Google Shape;220;p11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01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4538400" y="15109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2" hasCustomPrompt="1"/>
          </p:nvPr>
        </p:nvSpPr>
        <p:spPr>
          <a:xfrm>
            <a:off x="4538400" y="7200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1"/>
          </p:nvPr>
        </p:nvSpPr>
        <p:spPr>
          <a:xfrm>
            <a:off x="45384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3"/>
          </p:nvPr>
        </p:nvSpPr>
        <p:spPr>
          <a:xfrm>
            <a:off x="8116800" y="1785933"/>
            <a:ext cx="3115200" cy="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4" hasCustomPrompt="1"/>
          </p:nvPr>
        </p:nvSpPr>
        <p:spPr>
          <a:xfrm>
            <a:off x="8116800" y="1190133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5"/>
          </p:nvPr>
        </p:nvSpPr>
        <p:spPr>
          <a:xfrm>
            <a:off x="81168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6"/>
          </p:nvPr>
        </p:nvSpPr>
        <p:spPr>
          <a:xfrm>
            <a:off x="4538400" y="4786900"/>
            <a:ext cx="3115200" cy="5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7" hasCustomPrompt="1"/>
          </p:nvPr>
        </p:nvSpPr>
        <p:spPr>
          <a:xfrm>
            <a:off x="4538400" y="4186800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8"/>
          </p:nvPr>
        </p:nvSpPr>
        <p:spPr>
          <a:xfrm>
            <a:off x="4538400" y="52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9"/>
          </p:nvPr>
        </p:nvSpPr>
        <p:spPr>
          <a:xfrm>
            <a:off x="8116800" y="4786900"/>
            <a:ext cx="3115200" cy="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6800" y="4186800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14"/>
          </p:nvPr>
        </p:nvSpPr>
        <p:spPr>
          <a:xfrm>
            <a:off x="8116800" y="52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15"/>
          </p:nvPr>
        </p:nvSpPr>
        <p:spPr>
          <a:xfrm>
            <a:off x="960000" y="2684700"/>
            <a:ext cx="29236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1341807" y="1477800"/>
            <a:ext cx="374317" cy="371288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47" name="Google Shape;247;p13"/>
          <p:cNvSpPr/>
          <p:nvPr/>
        </p:nvSpPr>
        <p:spPr>
          <a:xfrm>
            <a:off x="534181" y="460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248" name="Google Shape;248;p13"/>
          <p:cNvGrpSpPr/>
          <p:nvPr/>
        </p:nvGrpSpPr>
        <p:grpSpPr>
          <a:xfrm>
            <a:off x="3166922" y="4807785"/>
            <a:ext cx="588953" cy="507167"/>
            <a:chOff x="-13144872" y="3615925"/>
            <a:chExt cx="441715" cy="380375"/>
          </a:xfrm>
        </p:grpSpPr>
        <p:sp>
          <p:nvSpPr>
            <p:cNvPr id="249" name="Google Shape;249;p13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552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7511600" y="2526200"/>
            <a:ext cx="3720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662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>
            <a:spLocks noGrp="1"/>
          </p:cNvSpPr>
          <p:nvPr>
            <p:ph type="title"/>
          </p:nvPr>
        </p:nvSpPr>
        <p:spPr>
          <a:xfrm>
            <a:off x="3053367" y="45236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7" name="Google Shape;257;p15"/>
          <p:cNvSpPr txBox="1">
            <a:spLocks noGrp="1"/>
          </p:cNvSpPr>
          <p:nvPr>
            <p:ph type="subTitle" idx="1"/>
          </p:nvPr>
        </p:nvSpPr>
        <p:spPr>
          <a:xfrm>
            <a:off x="2312800" y="2445400"/>
            <a:ext cx="7566400" cy="16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5"/>
          <p:cNvSpPr/>
          <p:nvPr/>
        </p:nvSpPr>
        <p:spPr>
          <a:xfrm rot="757378">
            <a:off x="441475" y="5726981"/>
            <a:ext cx="999671" cy="1332623"/>
          </a:xfrm>
          <a:custGeom>
            <a:avLst/>
            <a:gdLst/>
            <a:ahLst/>
            <a:cxnLst/>
            <a:rect l="l" t="t" r="r" b="b"/>
            <a:pathLst>
              <a:path w="62240" h="36804" extrusionOk="0">
                <a:moveTo>
                  <a:pt x="21981" y="1"/>
                </a:moveTo>
                <a:lnTo>
                  <a:pt x="1" y="2218"/>
                </a:lnTo>
                <a:lnTo>
                  <a:pt x="14162" y="36803"/>
                </a:lnTo>
                <a:lnTo>
                  <a:pt x="62240" y="31948"/>
                </a:lnTo>
                <a:lnTo>
                  <a:pt x="2198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59" name="Google Shape;259;p15"/>
          <p:cNvSpPr/>
          <p:nvPr/>
        </p:nvSpPr>
        <p:spPr>
          <a:xfrm rot="757378">
            <a:off x="-310019" y="4472633"/>
            <a:ext cx="2079232" cy="1653939"/>
          </a:xfrm>
          <a:custGeom>
            <a:avLst/>
            <a:gdLst/>
            <a:ahLst/>
            <a:cxnLst/>
            <a:rect l="l" t="t" r="r" b="b"/>
            <a:pathLst>
              <a:path w="129454" h="45678" extrusionOk="0">
                <a:moveTo>
                  <a:pt x="68963" y="0"/>
                </a:moveTo>
                <a:lnTo>
                  <a:pt x="68184" y="6"/>
                </a:lnTo>
                <a:lnTo>
                  <a:pt x="67421" y="12"/>
                </a:lnTo>
                <a:lnTo>
                  <a:pt x="66674" y="24"/>
                </a:lnTo>
                <a:lnTo>
                  <a:pt x="65927" y="42"/>
                </a:lnTo>
                <a:lnTo>
                  <a:pt x="65212" y="66"/>
                </a:lnTo>
                <a:lnTo>
                  <a:pt x="64497" y="91"/>
                </a:lnTo>
                <a:lnTo>
                  <a:pt x="63797" y="121"/>
                </a:lnTo>
                <a:lnTo>
                  <a:pt x="63114" y="151"/>
                </a:lnTo>
                <a:lnTo>
                  <a:pt x="62446" y="187"/>
                </a:lnTo>
                <a:lnTo>
                  <a:pt x="61779" y="229"/>
                </a:lnTo>
                <a:lnTo>
                  <a:pt x="61127" y="271"/>
                </a:lnTo>
                <a:lnTo>
                  <a:pt x="60491" y="319"/>
                </a:lnTo>
                <a:lnTo>
                  <a:pt x="59872" y="367"/>
                </a:lnTo>
                <a:lnTo>
                  <a:pt x="59252" y="421"/>
                </a:lnTo>
                <a:lnTo>
                  <a:pt x="58648" y="481"/>
                </a:lnTo>
                <a:lnTo>
                  <a:pt x="58060" y="541"/>
                </a:lnTo>
                <a:lnTo>
                  <a:pt x="57488" y="607"/>
                </a:lnTo>
                <a:lnTo>
                  <a:pt x="56915" y="673"/>
                </a:lnTo>
                <a:lnTo>
                  <a:pt x="56375" y="745"/>
                </a:lnTo>
                <a:lnTo>
                  <a:pt x="55819" y="824"/>
                </a:lnTo>
                <a:lnTo>
                  <a:pt x="55294" y="896"/>
                </a:lnTo>
                <a:lnTo>
                  <a:pt x="54770" y="980"/>
                </a:lnTo>
                <a:lnTo>
                  <a:pt x="54261" y="1064"/>
                </a:lnTo>
                <a:lnTo>
                  <a:pt x="53769" y="1148"/>
                </a:lnTo>
                <a:lnTo>
                  <a:pt x="53292" y="1238"/>
                </a:lnTo>
                <a:lnTo>
                  <a:pt x="52815" y="1334"/>
                </a:lnTo>
                <a:lnTo>
                  <a:pt x="52338" y="1430"/>
                </a:lnTo>
                <a:lnTo>
                  <a:pt x="51893" y="1527"/>
                </a:lnTo>
                <a:lnTo>
                  <a:pt x="51448" y="1629"/>
                </a:lnTo>
                <a:lnTo>
                  <a:pt x="51019" y="1731"/>
                </a:lnTo>
                <a:lnTo>
                  <a:pt x="50590" y="1839"/>
                </a:lnTo>
                <a:lnTo>
                  <a:pt x="50192" y="1947"/>
                </a:lnTo>
                <a:lnTo>
                  <a:pt x="49779" y="2055"/>
                </a:lnTo>
                <a:lnTo>
                  <a:pt x="49398" y="2169"/>
                </a:lnTo>
                <a:lnTo>
                  <a:pt x="49016" y="2284"/>
                </a:lnTo>
                <a:lnTo>
                  <a:pt x="48651" y="2404"/>
                </a:lnTo>
                <a:lnTo>
                  <a:pt x="48285" y="2524"/>
                </a:lnTo>
                <a:lnTo>
                  <a:pt x="47936" y="2650"/>
                </a:lnTo>
                <a:lnTo>
                  <a:pt x="47602" y="2770"/>
                </a:lnTo>
                <a:lnTo>
                  <a:pt x="47268" y="2903"/>
                </a:lnTo>
                <a:lnTo>
                  <a:pt x="46950" y="3029"/>
                </a:lnTo>
                <a:lnTo>
                  <a:pt x="46632" y="3161"/>
                </a:lnTo>
                <a:lnTo>
                  <a:pt x="46346" y="3293"/>
                </a:lnTo>
                <a:lnTo>
                  <a:pt x="46044" y="3431"/>
                </a:lnTo>
                <a:lnTo>
                  <a:pt x="45758" y="3563"/>
                </a:lnTo>
                <a:lnTo>
                  <a:pt x="45488" y="3708"/>
                </a:lnTo>
                <a:lnTo>
                  <a:pt x="45234" y="3846"/>
                </a:lnTo>
                <a:lnTo>
                  <a:pt x="44979" y="3990"/>
                </a:lnTo>
                <a:lnTo>
                  <a:pt x="44725" y="4134"/>
                </a:lnTo>
                <a:lnTo>
                  <a:pt x="43994" y="4002"/>
                </a:lnTo>
                <a:lnTo>
                  <a:pt x="43247" y="3876"/>
                </a:lnTo>
                <a:lnTo>
                  <a:pt x="42468" y="3750"/>
                </a:lnTo>
                <a:lnTo>
                  <a:pt x="41658" y="3636"/>
                </a:lnTo>
                <a:lnTo>
                  <a:pt x="40815" y="3527"/>
                </a:lnTo>
                <a:lnTo>
                  <a:pt x="39957" y="3419"/>
                </a:lnTo>
                <a:lnTo>
                  <a:pt x="39067" y="3323"/>
                </a:lnTo>
                <a:lnTo>
                  <a:pt x="38145" y="3227"/>
                </a:lnTo>
                <a:lnTo>
                  <a:pt x="37398" y="3161"/>
                </a:lnTo>
                <a:lnTo>
                  <a:pt x="36651" y="3095"/>
                </a:lnTo>
                <a:lnTo>
                  <a:pt x="35904" y="3041"/>
                </a:lnTo>
                <a:lnTo>
                  <a:pt x="35173" y="2993"/>
                </a:lnTo>
                <a:lnTo>
                  <a:pt x="34458" y="2951"/>
                </a:lnTo>
                <a:lnTo>
                  <a:pt x="33727" y="2915"/>
                </a:lnTo>
                <a:lnTo>
                  <a:pt x="33027" y="2885"/>
                </a:lnTo>
                <a:lnTo>
                  <a:pt x="32312" y="2860"/>
                </a:lnTo>
                <a:lnTo>
                  <a:pt x="31613" y="2848"/>
                </a:lnTo>
                <a:lnTo>
                  <a:pt x="30929" y="2836"/>
                </a:lnTo>
                <a:lnTo>
                  <a:pt x="29563" y="2836"/>
                </a:lnTo>
                <a:lnTo>
                  <a:pt x="28895" y="2848"/>
                </a:lnTo>
                <a:lnTo>
                  <a:pt x="28228" y="2866"/>
                </a:lnTo>
                <a:lnTo>
                  <a:pt x="27560" y="2891"/>
                </a:lnTo>
                <a:lnTo>
                  <a:pt x="26908" y="2915"/>
                </a:lnTo>
                <a:lnTo>
                  <a:pt x="26273" y="2951"/>
                </a:lnTo>
                <a:lnTo>
                  <a:pt x="25637" y="2993"/>
                </a:lnTo>
                <a:lnTo>
                  <a:pt x="25001" y="3035"/>
                </a:lnTo>
                <a:lnTo>
                  <a:pt x="24381" y="3089"/>
                </a:lnTo>
                <a:lnTo>
                  <a:pt x="23761" y="3143"/>
                </a:lnTo>
                <a:lnTo>
                  <a:pt x="23158" y="3209"/>
                </a:lnTo>
                <a:lnTo>
                  <a:pt x="22554" y="3275"/>
                </a:lnTo>
                <a:lnTo>
                  <a:pt x="21966" y="3347"/>
                </a:lnTo>
                <a:lnTo>
                  <a:pt x="21377" y="3431"/>
                </a:lnTo>
                <a:lnTo>
                  <a:pt x="20805" y="3515"/>
                </a:lnTo>
                <a:lnTo>
                  <a:pt x="20233" y="3606"/>
                </a:lnTo>
                <a:lnTo>
                  <a:pt x="19661" y="3696"/>
                </a:lnTo>
                <a:lnTo>
                  <a:pt x="19105" y="3798"/>
                </a:lnTo>
                <a:lnTo>
                  <a:pt x="18548" y="3900"/>
                </a:lnTo>
                <a:lnTo>
                  <a:pt x="18008" y="4014"/>
                </a:lnTo>
                <a:lnTo>
                  <a:pt x="17484" y="4128"/>
                </a:lnTo>
                <a:lnTo>
                  <a:pt x="16959" y="4248"/>
                </a:lnTo>
                <a:lnTo>
                  <a:pt x="16435" y="4369"/>
                </a:lnTo>
                <a:lnTo>
                  <a:pt x="15926" y="4501"/>
                </a:lnTo>
                <a:lnTo>
                  <a:pt x="15417" y="4633"/>
                </a:lnTo>
                <a:lnTo>
                  <a:pt x="14909" y="4771"/>
                </a:lnTo>
                <a:lnTo>
                  <a:pt x="14432" y="4915"/>
                </a:lnTo>
                <a:lnTo>
                  <a:pt x="13939" y="5060"/>
                </a:lnTo>
                <a:lnTo>
                  <a:pt x="13462" y="5210"/>
                </a:lnTo>
                <a:lnTo>
                  <a:pt x="13002" y="5366"/>
                </a:lnTo>
                <a:lnTo>
                  <a:pt x="12541" y="5528"/>
                </a:lnTo>
                <a:lnTo>
                  <a:pt x="12096" y="5691"/>
                </a:lnTo>
                <a:lnTo>
                  <a:pt x="11651" y="5859"/>
                </a:lnTo>
                <a:lnTo>
                  <a:pt x="11206" y="6027"/>
                </a:lnTo>
                <a:lnTo>
                  <a:pt x="10792" y="6201"/>
                </a:lnTo>
                <a:lnTo>
                  <a:pt x="10363" y="6381"/>
                </a:lnTo>
                <a:lnTo>
                  <a:pt x="9950" y="6562"/>
                </a:lnTo>
                <a:lnTo>
                  <a:pt x="9553" y="6748"/>
                </a:lnTo>
                <a:lnTo>
                  <a:pt x="9155" y="6940"/>
                </a:lnTo>
                <a:lnTo>
                  <a:pt x="8758" y="7133"/>
                </a:lnTo>
                <a:lnTo>
                  <a:pt x="8377" y="7331"/>
                </a:lnTo>
                <a:lnTo>
                  <a:pt x="8011" y="7529"/>
                </a:lnTo>
                <a:lnTo>
                  <a:pt x="7645" y="7733"/>
                </a:lnTo>
                <a:lnTo>
                  <a:pt x="7296" y="7938"/>
                </a:lnTo>
                <a:lnTo>
                  <a:pt x="6946" y="8148"/>
                </a:lnTo>
                <a:lnTo>
                  <a:pt x="6596" y="8358"/>
                </a:lnTo>
                <a:lnTo>
                  <a:pt x="6279" y="8575"/>
                </a:lnTo>
                <a:lnTo>
                  <a:pt x="5945" y="8797"/>
                </a:lnTo>
                <a:lnTo>
                  <a:pt x="5627" y="9013"/>
                </a:lnTo>
                <a:lnTo>
                  <a:pt x="5325" y="9242"/>
                </a:lnTo>
                <a:lnTo>
                  <a:pt x="5023" y="9464"/>
                </a:lnTo>
                <a:lnTo>
                  <a:pt x="4737" y="9698"/>
                </a:lnTo>
                <a:lnTo>
                  <a:pt x="4451" y="9927"/>
                </a:lnTo>
                <a:lnTo>
                  <a:pt x="4181" y="10161"/>
                </a:lnTo>
                <a:lnTo>
                  <a:pt x="3910" y="10395"/>
                </a:lnTo>
                <a:lnTo>
                  <a:pt x="3656" y="10636"/>
                </a:lnTo>
                <a:lnTo>
                  <a:pt x="3418" y="10876"/>
                </a:lnTo>
                <a:lnTo>
                  <a:pt x="3179" y="11122"/>
                </a:lnTo>
                <a:lnTo>
                  <a:pt x="2941" y="11369"/>
                </a:lnTo>
                <a:lnTo>
                  <a:pt x="2718" y="11615"/>
                </a:lnTo>
                <a:lnTo>
                  <a:pt x="2496" y="11861"/>
                </a:lnTo>
                <a:lnTo>
                  <a:pt x="2305" y="12114"/>
                </a:lnTo>
                <a:lnTo>
                  <a:pt x="2099" y="12366"/>
                </a:lnTo>
                <a:lnTo>
                  <a:pt x="1908" y="12624"/>
                </a:lnTo>
                <a:lnTo>
                  <a:pt x="1733" y="12877"/>
                </a:lnTo>
                <a:lnTo>
                  <a:pt x="1399" y="13393"/>
                </a:lnTo>
                <a:lnTo>
                  <a:pt x="1097" y="13916"/>
                </a:lnTo>
                <a:lnTo>
                  <a:pt x="843" y="14445"/>
                </a:lnTo>
                <a:lnTo>
                  <a:pt x="605" y="14980"/>
                </a:lnTo>
                <a:lnTo>
                  <a:pt x="414" y="15514"/>
                </a:lnTo>
                <a:lnTo>
                  <a:pt x="271" y="16055"/>
                </a:lnTo>
                <a:lnTo>
                  <a:pt x="144" y="16596"/>
                </a:lnTo>
                <a:lnTo>
                  <a:pt x="64" y="17143"/>
                </a:lnTo>
                <a:lnTo>
                  <a:pt x="17" y="17690"/>
                </a:lnTo>
                <a:lnTo>
                  <a:pt x="1" y="18236"/>
                </a:lnTo>
                <a:lnTo>
                  <a:pt x="32" y="18789"/>
                </a:lnTo>
                <a:lnTo>
                  <a:pt x="96" y="19336"/>
                </a:lnTo>
                <a:lnTo>
                  <a:pt x="207" y="19883"/>
                </a:lnTo>
                <a:lnTo>
                  <a:pt x="271" y="20159"/>
                </a:lnTo>
                <a:lnTo>
                  <a:pt x="350" y="20429"/>
                </a:lnTo>
                <a:lnTo>
                  <a:pt x="430" y="20700"/>
                </a:lnTo>
                <a:lnTo>
                  <a:pt x="525" y="20976"/>
                </a:lnTo>
                <a:lnTo>
                  <a:pt x="620" y="21247"/>
                </a:lnTo>
                <a:lnTo>
                  <a:pt x="748" y="21517"/>
                </a:lnTo>
                <a:lnTo>
                  <a:pt x="859" y="21787"/>
                </a:lnTo>
                <a:lnTo>
                  <a:pt x="1002" y="22058"/>
                </a:lnTo>
                <a:lnTo>
                  <a:pt x="1145" y="22322"/>
                </a:lnTo>
                <a:lnTo>
                  <a:pt x="1288" y="22593"/>
                </a:lnTo>
                <a:lnTo>
                  <a:pt x="1447" y="22857"/>
                </a:lnTo>
                <a:lnTo>
                  <a:pt x="1622" y="23121"/>
                </a:lnTo>
                <a:lnTo>
                  <a:pt x="1797" y="23386"/>
                </a:lnTo>
                <a:lnTo>
                  <a:pt x="1987" y="23650"/>
                </a:lnTo>
                <a:lnTo>
                  <a:pt x="2194" y="23908"/>
                </a:lnTo>
                <a:lnTo>
                  <a:pt x="2401" y="24173"/>
                </a:lnTo>
                <a:lnTo>
                  <a:pt x="2623" y="24431"/>
                </a:lnTo>
                <a:lnTo>
                  <a:pt x="2861" y="24684"/>
                </a:lnTo>
                <a:lnTo>
                  <a:pt x="3100" y="24942"/>
                </a:lnTo>
                <a:lnTo>
                  <a:pt x="3354" y="25194"/>
                </a:lnTo>
                <a:lnTo>
                  <a:pt x="3608" y="25447"/>
                </a:lnTo>
                <a:lnTo>
                  <a:pt x="3879" y="25693"/>
                </a:lnTo>
                <a:lnTo>
                  <a:pt x="4165" y="25945"/>
                </a:lnTo>
                <a:lnTo>
                  <a:pt x="4451" y="26192"/>
                </a:lnTo>
                <a:lnTo>
                  <a:pt x="4753" y="26432"/>
                </a:lnTo>
                <a:lnTo>
                  <a:pt x="5055" y="26678"/>
                </a:lnTo>
                <a:lnTo>
                  <a:pt x="5611" y="27081"/>
                </a:lnTo>
                <a:lnTo>
                  <a:pt x="6151" y="27465"/>
                </a:lnTo>
                <a:lnTo>
                  <a:pt x="6708" y="27838"/>
                </a:lnTo>
                <a:lnTo>
                  <a:pt x="7248" y="28199"/>
                </a:lnTo>
                <a:lnTo>
                  <a:pt x="7804" y="28535"/>
                </a:lnTo>
                <a:lnTo>
                  <a:pt x="8361" y="28859"/>
                </a:lnTo>
                <a:lnTo>
                  <a:pt x="8917" y="29172"/>
                </a:lnTo>
                <a:lnTo>
                  <a:pt x="9473" y="29466"/>
                </a:lnTo>
                <a:lnTo>
                  <a:pt x="9251" y="29647"/>
                </a:lnTo>
                <a:lnTo>
                  <a:pt x="9012" y="29833"/>
                </a:lnTo>
                <a:lnTo>
                  <a:pt x="8806" y="30019"/>
                </a:lnTo>
                <a:lnTo>
                  <a:pt x="8599" y="30211"/>
                </a:lnTo>
                <a:lnTo>
                  <a:pt x="8392" y="30404"/>
                </a:lnTo>
                <a:lnTo>
                  <a:pt x="8202" y="30602"/>
                </a:lnTo>
                <a:lnTo>
                  <a:pt x="8027" y="30800"/>
                </a:lnTo>
                <a:lnTo>
                  <a:pt x="7868" y="30999"/>
                </a:lnTo>
                <a:lnTo>
                  <a:pt x="7709" y="31203"/>
                </a:lnTo>
                <a:lnTo>
                  <a:pt x="7566" y="31407"/>
                </a:lnTo>
                <a:lnTo>
                  <a:pt x="7423" y="31617"/>
                </a:lnTo>
                <a:lnTo>
                  <a:pt x="7312" y="31828"/>
                </a:lnTo>
                <a:lnTo>
                  <a:pt x="7200" y="32038"/>
                </a:lnTo>
                <a:lnTo>
                  <a:pt x="7105" y="32248"/>
                </a:lnTo>
                <a:lnTo>
                  <a:pt x="7010" y="32465"/>
                </a:lnTo>
                <a:lnTo>
                  <a:pt x="6946" y="32681"/>
                </a:lnTo>
                <a:lnTo>
                  <a:pt x="6883" y="32897"/>
                </a:lnTo>
                <a:lnTo>
                  <a:pt x="6835" y="33114"/>
                </a:lnTo>
                <a:lnTo>
                  <a:pt x="6803" y="33336"/>
                </a:lnTo>
                <a:lnTo>
                  <a:pt x="6787" y="33558"/>
                </a:lnTo>
                <a:lnTo>
                  <a:pt x="6787" y="33780"/>
                </a:lnTo>
                <a:lnTo>
                  <a:pt x="6787" y="34003"/>
                </a:lnTo>
                <a:lnTo>
                  <a:pt x="6819" y="34225"/>
                </a:lnTo>
                <a:lnTo>
                  <a:pt x="6867" y="34453"/>
                </a:lnTo>
                <a:lnTo>
                  <a:pt x="6914" y="34682"/>
                </a:lnTo>
                <a:lnTo>
                  <a:pt x="6994" y="34904"/>
                </a:lnTo>
                <a:lnTo>
                  <a:pt x="7089" y="35132"/>
                </a:lnTo>
                <a:lnTo>
                  <a:pt x="7185" y="35361"/>
                </a:lnTo>
                <a:lnTo>
                  <a:pt x="7312" y="35589"/>
                </a:lnTo>
                <a:lnTo>
                  <a:pt x="7455" y="35817"/>
                </a:lnTo>
                <a:lnTo>
                  <a:pt x="7614" y="36046"/>
                </a:lnTo>
                <a:lnTo>
                  <a:pt x="7788" y="36280"/>
                </a:lnTo>
                <a:lnTo>
                  <a:pt x="7979" y="36508"/>
                </a:lnTo>
                <a:lnTo>
                  <a:pt x="8202" y="36737"/>
                </a:lnTo>
                <a:lnTo>
                  <a:pt x="8424" y="36965"/>
                </a:lnTo>
                <a:lnTo>
                  <a:pt x="8679" y="37193"/>
                </a:lnTo>
                <a:lnTo>
                  <a:pt x="8949" y="37422"/>
                </a:lnTo>
                <a:lnTo>
                  <a:pt x="9251" y="37650"/>
                </a:lnTo>
                <a:lnTo>
                  <a:pt x="9553" y="37878"/>
                </a:lnTo>
                <a:lnTo>
                  <a:pt x="9886" y="38107"/>
                </a:lnTo>
                <a:lnTo>
                  <a:pt x="10236" y="38335"/>
                </a:lnTo>
                <a:lnTo>
                  <a:pt x="10602" y="38563"/>
                </a:lnTo>
                <a:lnTo>
                  <a:pt x="10999" y="38786"/>
                </a:lnTo>
                <a:lnTo>
                  <a:pt x="11412" y="39008"/>
                </a:lnTo>
                <a:lnTo>
                  <a:pt x="11857" y="39236"/>
                </a:lnTo>
                <a:lnTo>
                  <a:pt x="12318" y="39459"/>
                </a:lnTo>
                <a:lnTo>
                  <a:pt x="12795" y="39675"/>
                </a:lnTo>
                <a:lnTo>
                  <a:pt x="13304" y="39897"/>
                </a:lnTo>
                <a:lnTo>
                  <a:pt x="13828" y="40113"/>
                </a:lnTo>
                <a:lnTo>
                  <a:pt x="14384" y="40336"/>
                </a:lnTo>
                <a:lnTo>
                  <a:pt x="14956" y="40546"/>
                </a:lnTo>
                <a:lnTo>
                  <a:pt x="15560" y="40762"/>
                </a:lnTo>
                <a:lnTo>
                  <a:pt x="16180" y="40973"/>
                </a:lnTo>
                <a:lnTo>
                  <a:pt x="16832" y="41189"/>
                </a:lnTo>
                <a:lnTo>
                  <a:pt x="17499" y="41393"/>
                </a:lnTo>
                <a:lnTo>
                  <a:pt x="18199" y="41604"/>
                </a:lnTo>
                <a:lnTo>
                  <a:pt x="18914" y="41808"/>
                </a:lnTo>
                <a:lnTo>
                  <a:pt x="19677" y="42012"/>
                </a:lnTo>
                <a:lnTo>
                  <a:pt x="20440" y="42210"/>
                </a:lnTo>
                <a:lnTo>
                  <a:pt x="21250" y="42409"/>
                </a:lnTo>
                <a:lnTo>
                  <a:pt x="22077" y="42601"/>
                </a:lnTo>
                <a:lnTo>
                  <a:pt x="22935" y="42799"/>
                </a:lnTo>
                <a:lnTo>
                  <a:pt x="23825" y="42986"/>
                </a:lnTo>
                <a:lnTo>
                  <a:pt x="24731" y="43178"/>
                </a:lnTo>
                <a:lnTo>
                  <a:pt x="25716" y="43370"/>
                </a:lnTo>
                <a:lnTo>
                  <a:pt x="26670" y="43556"/>
                </a:lnTo>
                <a:lnTo>
                  <a:pt x="27624" y="43731"/>
                </a:lnTo>
                <a:lnTo>
                  <a:pt x="28545" y="43899"/>
                </a:lnTo>
                <a:lnTo>
                  <a:pt x="29467" y="44061"/>
                </a:lnTo>
                <a:lnTo>
                  <a:pt x="30357" y="44211"/>
                </a:lnTo>
                <a:lnTo>
                  <a:pt x="31247" y="44356"/>
                </a:lnTo>
                <a:lnTo>
                  <a:pt x="32122" y="44488"/>
                </a:lnTo>
                <a:lnTo>
                  <a:pt x="32964" y="44614"/>
                </a:lnTo>
                <a:lnTo>
                  <a:pt x="33806" y="44734"/>
                </a:lnTo>
                <a:lnTo>
                  <a:pt x="34633" y="44848"/>
                </a:lnTo>
                <a:lnTo>
                  <a:pt x="35443" y="44950"/>
                </a:lnTo>
                <a:lnTo>
                  <a:pt x="36222" y="45046"/>
                </a:lnTo>
                <a:lnTo>
                  <a:pt x="37001" y="45137"/>
                </a:lnTo>
                <a:lnTo>
                  <a:pt x="37764" y="45215"/>
                </a:lnTo>
                <a:lnTo>
                  <a:pt x="38511" y="45293"/>
                </a:lnTo>
                <a:lnTo>
                  <a:pt x="39258" y="45359"/>
                </a:lnTo>
                <a:lnTo>
                  <a:pt x="39973" y="45419"/>
                </a:lnTo>
                <a:lnTo>
                  <a:pt x="40688" y="45473"/>
                </a:lnTo>
                <a:lnTo>
                  <a:pt x="41372" y="45521"/>
                </a:lnTo>
                <a:lnTo>
                  <a:pt x="42055" y="45557"/>
                </a:lnTo>
                <a:lnTo>
                  <a:pt x="42722" y="45593"/>
                </a:lnTo>
                <a:lnTo>
                  <a:pt x="43374" y="45623"/>
                </a:lnTo>
                <a:lnTo>
                  <a:pt x="44010" y="45647"/>
                </a:lnTo>
                <a:lnTo>
                  <a:pt x="44630" y="45659"/>
                </a:lnTo>
                <a:lnTo>
                  <a:pt x="45250" y="45671"/>
                </a:lnTo>
                <a:lnTo>
                  <a:pt x="45854" y="45677"/>
                </a:lnTo>
                <a:lnTo>
                  <a:pt x="46442" y="45677"/>
                </a:lnTo>
                <a:lnTo>
                  <a:pt x="47014" y="45665"/>
                </a:lnTo>
                <a:lnTo>
                  <a:pt x="47570" y="45659"/>
                </a:lnTo>
                <a:lnTo>
                  <a:pt x="48126" y="45641"/>
                </a:lnTo>
                <a:lnTo>
                  <a:pt x="48667" y="45617"/>
                </a:lnTo>
                <a:lnTo>
                  <a:pt x="49191" y="45593"/>
                </a:lnTo>
                <a:lnTo>
                  <a:pt x="49700" y="45557"/>
                </a:lnTo>
                <a:lnTo>
                  <a:pt x="50192" y="45521"/>
                </a:lnTo>
                <a:lnTo>
                  <a:pt x="50685" y="45479"/>
                </a:lnTo>
                <a:lnTo>
                  <a:pt x="51162" y="45437"/>
                </a:lnTo>
                <a:lnTo>
                  <a:pt x="51639" y="45389"/>
                </a:lnTo>
                <a:lnTo>
                  <a:pt x="52084" y="45335"/>
                </a:lnTo>
                <a:lnTo>
                  <a:pt x="52529" y="45275"/>
                </a:lnTo>
                <a:lnTo>
                  <a:pt x="52974" y="45215"/>
                </a:lnTo>
                <a:lnTo>
                  <a:pt x="53387" y="45149"/>
                </a:lnTo>
                <a:lnTo>
                  <a:pt x="53800" y="45077"/>
                </a:lnTo>
                <a:lnTo>
                  <a:pt x="54214" y="45004"/>
                </a:lnTo>
                <a:lnTo>
                  <a:pt x="54595" y="44932"/>
                </a:lnTo>
                <a:lnTo>
                  <a:pt x="54976" y="44854"/>
                </a:lnTo>
                <a:lnTo>
                  <a:pt x="55342" y="44770"/>
                </a:lnTo>
                <a:lnTo>
                  <a:pt x="55708" y="44686"/>
                </a:lnTo>
                <a:lnTo>
                  <a:pt x="56057" y="44596"/>
                </a:lnTo>
                <a:lnTo>
                  <a:pt x="56407" y="44506"/>
                </a:lnTo>
                <a:lnTo>
                  <a:pt x="56741" y="44410"/>
                </a:lnTo>
                <a:lnTo>
                  <a:pt x="57058" y="44313"/>
                </a:lnTo>
                <a:lnTo>
                  <a:pt x="57360" y="44217"/>
                </a:lnTo>
                <a:lnTo>
                  <a:pt x="57678" y="44115"/>
                </a:lnTo>
                <a:lnTo>
                  <a:pt x="57964" y="44013"/>
                </a:lnTo>
                <a:lnTo>
                  <a:pt x="58250" y="43911"/>
                </a:lnTo>
                <a:lnTo>
                  <a:pt x="58791" y="43695"/>
                </a:lnTo>
                <a:lnTo>
                  <a:pt x="59299" y="43472"/>
                </a:lnTo>
                <a:lnTo>
                  <a:pt x="59776" y="43244"/>
                </a:lnTo>
                <a:lnTo>
                  <a:pt x="60237" y="43016"/>
                </a:lnTo>
                <a:lnTo>
                  <a:pt x="60809" y="43130"/>
                </a:lnTo>
                <a:lnTo>
                  <a:pt x="61413" y="43238"/>
                </a:lnTo>
                <a:lnTo>
                  <a:pt x="62033" y="43340"/>
                </a:lnTo>
                <a:lnTo>
                  <a:pt x="62669" y="43436"/>
                </a:lnTo>
                <a:lnTo>
                  <a:pt x="63321" y="43526"/>
                </a:lnTo>
                <a:lnTo>
                  <a:pt x="63988" y="43610"/>
                </a:lnTo>
                <a:lnTo>
                  <a:pt x="64687" y="43683"/>
                </a:lnTo>
                <a:lnTo>
                  <a:pt x="65387" y="43749"/>
                </a:lnTo>
                <a:lnTo>
                  <a:pt x="66102" y="43809"/>
                </a:lnTo>
                <a:lnTo>
                  <a:pt x="66833" y="43857"/>
                </a:lnTo>
                <a:lnTo>
                  <a:pt x="67580" y="43899"/>
                </a:lnTo>
                <a:lnTo>
                  <a:pt x="68343" y="43929"/>
                </a:lnTo>
                <a:lnTo>
                  <a:pt x="69122" y="43953"/>
                </a:lnTo>
                <a:lnTo>
                  <a:pt x="69916" y="43965"/>
                </a:lnTo>
                <a:lnTo>
                  <a:pt x="70727" y="43971"/>
                </a:lnTo>
                <a:lnTo>
                  <a:pt x="71553" y="43965"/>
                </a:lnTo>
                <a:lnTo>
                  <a:pt x="72396" y="43947"/>
                </a:lnTo>
                <a:lnTo>
                  <a:pt x="73254" y="43923"/>
                </a:lnTo>
                <a:lnTo>
                  <a:pt x="74112" y="43881"/>
                </a:lnTo>
                <a:lnTo>
                  <a:pt x="75002" y="43833"/>
                </a:lnTo>
                <a:lnTo>
                  <a:pt x="75892" y="43773"/>
                </a:lnTo>
                <a:lnTo>
                  <a:pt x="76814" y="43701"/>
                </a:lnTo>
                <a:lnTo>
                  <a:pt x="77736" y="43616"/>
                </a:lnTo>
                <a:lnTo>
                  <a:pt x="78674" y="43520"/>
                </a:lnTo>
                <a:lnTo>
                  <a:pt x="79627" y="43412"/>
                </a:lnTo>
                <a:lnTo>
                  <a:pt x="80581" y="43292"/>
                </a:lnTo>
                <a:lnTo>
                  <a:pt x="81566" y="43160"/>
                </a:lnTo>
                <a:lnTo>
                  <a:pt x="82552" y="43010"/>
                </a:lnTo>
                <a:lnTo>
                  <a:pt x="83553" y="42847"/>
                </a:lnTo>
                <a:lnTo>
                  <a:pt x="84570" y="42673"/>
                </a:lnTo>
                <a:lnTo>
                  <a:pt x="85603" y="42487"/>
                </a:lnTo>
                <a:lnTo>
                  <a:pt x="86636" y="42283"/>
                </a:lnTo>
                <a:lnTo>
                  <a:pt x="87399" y="42126"/>
                </a:lnTo>
                <a:lnTo>
                  <a:pt x="88146" y="41964"/>
                </a:lnTo>
                <a:lnTo>
                  <a:pt x="88861" y="41802"/>
                </a:lnTo>
                <a:lnTo>
                  <a:pt x="89561" y="41640"/>
                </a:lnTo>
                <a:lnTo>
                  <a:pt x="90244" y="41477"/>
                </a:lnTo>
                <a:lnTo>
                  <a:pt x="90896" y="41309"/>
                </a:lnTo>
                <a:lnTo>
                  <a:pt x="91547" y="41141"/>
                </a:lnTo>
                <a:lnTo>
                  <a:pt x="92167" y="40967"/>
                </a:lnTo>
                <a:lnTo>
                  <a:pt x="92771" y="40792"/>
                </a:lnTo>
                <a:lnTo>
                  <a:pt x="93359" y="40618"/>
                </a:lnTo>
                <a:lnTo>
                  <a:pt x="93916" y="40444"/>
                </a:lnTo>
                <a:lnTo>
                  <a:pt x="94472" y="40264"/>
                </a:lnTo>
                <a:lnTo>
                  <a:pt x="94996" y="40083"/>
                </a:lnTo>
                <a:lnTo>
                  <a:pt x="95505" y="39903"/>
                </a:lnTo>
                <a:lnTo>
                  <a:pt x="95998" y="39723"/>
                </a:lnTo>
                <a:lnTo>
                  <a:pt x="96474" y="39537"/>
                </a:lnTo>
                <a:lnTo>
                  <a:pt x="96919" y="39350"/>
                </a:lnTo>
                <a:lnTo>
                  <a:pt x="97364" y="39164"/>
                </a:lnTo>
                <a:lnTo>
                  <a:pt x="97794" y="38978"/>
                </a:lnTo>
                <a:lnTo>
                  <a:pt x="98191" y="38786"/>
                </a:lnTo>
                <a:lnTo>
                  <a:pt x="98588" y="38599"/>
                </a:lnTo>
                <a:lnTo>
                  <a:pt x="98954" y="38407"/>
                </a:lnTo>
                <a:lnTo>
                  <a:pt x="99319" y="38215"/>
                </a:lnTo>
                <a:lnTo>
                  <a:pt x="99653" y="38023"/>
                </a:lnTo>
                <a:lnTo>
                  <a:pt x="99971" y="37830"/>
                </a:lnTo>
                <a:lnTo>
                  <a:pt x="100289" y="37632"/>
                </a:lnTo>
                <a:lnTo>
                  <a:pt x="100575" y="37440"/>
                </a:lnTo>
                <a:lnTo>
                  <a:pt x="100845" y="37241"/>
                </a:lnTo>
                <a:lnTo>
                  <a:pt x="101115" y="37049"/>
                </a:lnTo>
                <a:lnTo>
                  <a:pt x="101354" y="36851"/>
                </a:lnTo>
                <a:lnTo>
                  <a:pt x="101592" y="36653"/>
                </a:lnTo>
                <a:lnTo>
                  <a:pt x="101815" y="36460"/>
                </a:lnTo>
                <a:lnTo>
                  <a:pt x="102005" y="36262"/>
                </a:lnTo>
                <a:lnTo>
                  <a:pt x="102196" y="36064"/>
                </a:lnTo>
                <a:lnTo>
                  <a:pt x="102371" y="35865"/>
                </a:lnTo>
                <a:lnTo>
                  <a:pt x="102530" y="35667"/>
                </a:lnTo>
                <a:lnTo>
                  <a:pt x="102673" y="35469"/>
                </a:lnTo>
                <a:lnTo>
                  <a:pt x="102816" y="35271"/>
                </a:lnTo>
                <a:lnTo>
                  <a:pt x="102927" y="35072"/>
                </a:lnTo>
                <a:lnTo>
                  <a:pt x="103038" y="34874"/>
                </a:lnTo>
                <a:lnTo>
                  <a:pt x="103134" y="34682"/>
                </a:lnTo>
                <a:lnTo>
                  <a:pt x="103213" y="34483"/>
                </a:lnTo>
                <a:lnTo>
                  <a:pt x="103277" y="34285"/>
                </a:lnTo>
                <a:lnTo>
                  <a:pt x="103340" y="34093"/>
                </a:lnTo>
                <a:lnTo>
                  <a:pt x="103388" y="33895"/>
                </a:lnTo>
                <a:lnTo>
                  <a:pt x="103420" y="33702"/>
                </a:lnTo>
                <a:lnTo>
                  <a:pt x="103436" y="33504"/>
                </a:lnTo>
                <a:lnTo>
                  <a:pt x="103436" y="33312"/>
                </a:lnTo>
                <a:lnTo>
                  <a:pt x="103436" y="33120"/>
                </a:lnTo>
                <a:lnTo>
                  <a:pt x="103420" y="32927"/>
                </a:lnTo>
                <a:lnTo>
                  <a:pt x="103404" y="32735"/>
                </a:lnTo>
                <a:lnTo>
                  <a:pt x="103372" y="32549"/>
                </a:lnTo>
                <a:lnTo>
                  <a:pt x="103325" y="32356"/>
                </a:lnTo>
                <a:lnTo>
                  <a:pt x="103261" y="32170"/>
                </a:lnTo>
                <a:lnTo>
                  <a:pt x="103197" y="31984"/>
                </a:lnTo>
                <a:lnTo>
                  <a:pt x="103118" y="31798"/>
                </a:lnTo>
                <a:lnTo>
                  <a:pt x="103023" y="31617"/>
                </a:lnTo>
                <a:lnTo>
                  <a:pt x="102927" y="31431"/>
                </a:lnTo>
                <a:lnTo>
                  <a:pt x="102832" y="31251"/>
                </a:lnTo>
                <a:lnTo>
                  <a:pt x="102705" y="31071"/>
                </a:lnTo>
                <a:lnTo>
                  <a:pt x="102593" y="30896"/>
                </a:lnTo>
                <a:lnTo>
                  <a:pt x="102450" y="30716"/>
                </a:lnTo>
                <a:lnTo>
                  <a:pt x="102307" y="30542"/>
                </a:lnTo>
                <a:lnTo>
                  <a:pt x="102164" y="30374"/>
                </a:lnTo>
                <a:lnTo>
                  <a:pt x="102625" y="30350"/>
                </a:lnTo>
                <a:lnTo>
                  <a:pt x="103102" y="30320"/>
                </a:lnTo>
                <a:lnTo>
                  <a:pt x="103579" y="30289"/>
                </a:lnTo>
                <a:lnTo>
                  <a:pt x="104056" y="30253"/>
                </a:lnTo>
                <a:lnTo>
                  <a:pt x="104548" y="30211"/>
                </a:lnTo>
                <a:lnTo>
                  <a:pt x="105025" y="30169"/>
                </a:lnTo>
                <a:lnTo>
                  <a:pt x="105534" y="30115"/>
                </a:lnTo>
                <a:lnTo>
                  <a:pt x="106026" y="30061"/>
                </a:lnTo>
                <a:lnTo>
                  <a:pt x="106535" y="30001"/>
                </a:lnTo>
                <a:lnTo>
                  <a:pt x="107044" y="29935"/>
                </a:lnTo>
                <a:lnTo>
                  <a:pt x="107552" y="29869"/>
                </a:lnTo>
                <a:lnTo>
                  <a:pt x="108077" y="29791"/>
                </a:lnTo>
                <a:lnTo>
                  <a:pt x="108601" y="29713"/>
                </a:lnTo>
                <a:lnTo>
                  <a:pt x="109126" y="29629"/>
                </a:lnTo>
                <a:lnTo>
                  <a:pt x="109666" y="29538"/>
                </a:lnTo>
                <a:lnTo>
                  <a:pt x="110206" y="29436"/>
                </a:lnTo>
                <a:lnTo>
                  <a:pt x="110747" y="29334"/>
                </a:lnTo>
                <a:lnTo>
                  <a:pt x="111287" y="29232"/>
                </a:lnTo>
                <a:lnTo>
                  <a:pt x="111844" y="29118"/>
                </a:lnTo>
                <a:lnTo>
                  <a:pt x="112384" y="28998"/>
                </a:lnTo>
                <a:lnTo>
                  <a:pt x="112956" y="28871"/>
                </a:lnTo>
                <a:lnTo>
                  <a:pt x="113512" y="28739"/>
                </a:lnTo>
                <a:lnTo>
                  <a:pt x="114084" y="28601"/>
                </a:lnTo>
                <a:lnTo>
                  <a:pt x="114657" y="28457"/>
                </a:lnTo>
                <a:lnTo>
                  <a:pt x="115229" y="28307"/>
                </a:lnTo>
                <a:lnTo>
                  <a:pt x="115801" y="28150"/>
                </a:lnTo>
                <a:lnTo>
                  <a:pt x="116389" y="27988"/>
                </a:lnTo>
                <a:lnTo>
                  <a:pt x="116977" y="27820"/>
                </a:lnTo>
                <a:lnTo>
                  <a:pt x="117565" y="27646"/>
                </a:lnTo>
                <a:lnTo>
                  <a:pt x="118153" y="27465"/>
                </a:lnTo>
                <a:lnTo>
                  <a:pt x="118757" y="27273"/>
                </a:lnTo>
                <a:lnTo>
                  <a:pt x="119361" y="27081"/>
                </a:lnTo>
                <a:lnTo>
                  <a:pt x="120251" y="26774"/>
                </a:lnTo>
                <a:lnTo>
                  <a:pt x="121109" y="26468"/>
                </a:lnTo>
                <a:lnTo>
                  <a:pt x="121920" y="26168"/>
                </a:lnTo>
                <a:lnTo>
                  <a:pt x="122683" y="25873"/>
                </a:lnTo>
                <a:lnTo>
                  <a:pt x="123398" y="25573"/>
                </a:lnTo>
                <a:lnTo>
                  <a:pt x="124082" y="25284"/>
                </a:lnTo>
                <a:lnTo>
                  <a:pt x="124717" y="24990"/>
                </a:lnTo>
                <a:lnTo>
                  <a:pt x="125305" y="24702"/>
                </a:lnTo>
                <a:lnTo>
                  <a:pt x="125846" y="24419"/>
                </a:lnTo>
                <a:lnTo>
                  <a:pt x="126354" y="24131"/>
                </a:lnTo>
                <a:lnTo>
                  <a:pt x="126815" y="23854"/>
                </a:lnTo>
                <a:lnTo>
                  <a:pt x="127228" y="23572"/>
                </a:lnTo>
                <a:lnTo>
                  <a:pt x="127610" y="23296"/>
                </a:lnTo>
                <a:lnTo>
                  <a:pt x="127960" y="23025"/>
                </a:lnTo>
                <a:lnTo>
                  <a:pt x="128262" y="22755"/>
                </a:lnTo>
                <a:lnTo>
                  <a:pt x="128532" y="22484"/>
                </a:lnTo>
                <a:lnTo>
                  <a:pt x="128770" y="22220"/>
                </a:lnTo>
                <a:lnTo>
                  <a:pt x="128977" y="21956"/>
                </a:lnTo>
                <a:lnTo>
                  <a:pt x="129136" y="21697"/>
                </a:lnTo>
                <a:lnTo>
                  <a:pt x="129263" y="21439"/>
                </a:lnTo>
                <a:lnTo>
                  <a:pt x="129358" y="21181"/>
                </a:lnTo>
                <a:lnTo>
                  <a:pt x="129422" y="20928"/>
                </a:lnTo>
                <a:lnTo>
                  <a:pt x="129454" y="20676"/>
                </a:lnTo>
                <a:lnTo>
                  <a:pt x="129454" y="20429"/>
                </a:lnTo>
                <a:lnTo>
                  <a:pt x="129438" y="20183"/>
                </a:lnTo>
                <a:lnTo>
                  <a:pt x="129374" y="19943"/>
                </a:lnTo>
                <a:lnTo>
                  <a:pt x="129279" y="19702"/>
                </a:lnTo>
                <a:lnTo>
                  <a:pt x="129167" y="19462"/>
                </a:lnTo>
                <a:lnTo>
                  <a:pt x="129024" y="19228"/>
                </a:lnTo>
                <a:lnTo>
                  <a:pt x="128850" y="18993"/>
                </a:lnTo>
                <a:lnTo>
                  <a:pt x="128659" y="18765"/>
                </a:lnTo>
                <a:lnTo>
                  <a:pt x="128436" y="18537"/>
                </a:lnTo>
                <a:lnTo>
                  <a:pt x="128198" y="18308"/>
                </a:lnTo>
                <a:lnTo>
                  <a:pt x="127928" y="18086"/>
                </a:lnTo>
                <a:lnTo>
                  <a:pt x="127642" y="17864"/>
                </a:lnTo>
                <a:lnTo>
                  <a:pt x="127324" y="17648"/>
                </a:lnTo>
                <a:lnTo>
                  <a:pt x="126990" y="17431"/>
                </a:lnTo>
                <a:lnTo>
                  <a:pt x="126640" y="17221"/>
                </a:lnTo>
                <a:lnTo>
                  <a:pt x="126259" y="17011"/>
                </a:lnTo>
                <a:lnTo>
                  <a:pt x="125862" y="16806"/>
                </a:lnTo>
                <a:lnTo>
                  <a:pt x="125448" y="16602"/>
                </a:lnTo>
                <a:lnTo>
                  <a:pt x="125019" y="16398"/>
                </a:lnTo>
                <a:lnTo>
                  <a:pt x="124574" y="16199"/>
                </a:lnTo>
                <a:lnTo>
                  <a:pt x="124113" y="16001"/>
                </a:lnTo>
                <a:lnTo>
                  <a:pt x="123637" y="15803"/>
                </a:lnTo>
                <a:lnTo>
                  <a:pt x="123144" y="15617"/>
                </a:lnTo>
                <a:lnTo>
                  <a:pt x="122635" y="15424"/>
                </a:lnTo>
                <a:lnTo>
                  <a:pt x="122111" y="15238"/>
                </a:lnTo>
                <a:lnTo>
                  <a:pt x="121586" y="15052"/>
                </a:lnTo>
                <a:lnTo>
                  <a:pt x="121030" y="14872"/>
                </a:lnTo>
                <a:lnTo>
                  <a:pt x="120474" y="14691"/>
                </a:lnTo>
                <a:lnTo>
                  <a:pt x="119917" y="14517"/>
                </a:lnTo>
                <a:lnTo>
                  <a:pt x="119345" y="14343"/>
                </a:lnTo>
                <a:lnTo>
                  <a:pt x="118757" y="14175"/>
                </a:lnTo>
                <a:lnTo>
                  <a:pt x="118169" y="14006"/>
                </a:lnTo>
                <a:lnTo>
                  <a:pt x="117565" y="13838"/>
                </a:lnTo>
                <a:lnTo>
                  <a:pt x="116357" y="13514"/>
                </a:lnTo>
                <a:lnTo>
                  <a:pt x="115118" y="13201"/>
                </a:lnTo>
                <a:lnTo>
                  <a:pt x="113862" y="12901"/>
                </a:lnTo>
                <a:lnTo>
                  <a:pt x="112606" y="12606"/>
                </a:lnTo>
                <a:lnTo>
                  <a:pt x="112797" y="12408"/>
                </a:lnTo>
                <a:lnTo>
                  <a:pt x="112956" y="12204"/>
                </a:lnTo>
                <a:lnTo>
                  <a:pt x="113115" y="11999"/>
                </a:lnTo>
                <a:lnTo>
                  <a:pt x="113258" y="11795"/>
                </a:lnTo>
                <a:lnTo>
                  <a:pt x="113385" y="11585"/>
                </a:lnTo>
                <a:lnTo>
                  <a:pt x="113496" y="11375"/>
                </a:lnTo>
                <a:lnTo>
                  <a:pt x="113576" y="11164"/>
                </a:lnTo>
                <a:lnTo>
                  <a:pt x="113655" y="10948"/>
                </a:lnTo>
                <a:lnTo>
                  <a:pt x="113719" y="10738"/>
                </a:lnTo>
                <a:lnTo>
                  <a:pt x="113767" y="10521"/>
                </a:lnTo>
                <a:lnTo>
                  <a:pt x="113783" y="10299"/>
                </a:lnTo>
                <a:lnTo>
                  <a:pt x="113798" y="10083"/>
                </a:lnTo>
                <a:lnTo>
                  <a:pt x="113783" y="9860"/>
                </a:lnTo>
                <a:lnTo>
                  <a:pt x="113767" y="9644"/>
                </a:lnTo>
                <a:lnTo>
                  <a:pt x="113719" y="9422"/>
                </a:lnTo>
                <a:lnTo>
                  <a:pt x="113655" y="9199"/>
                </a:lnTo>
                <a:lnTo>
                  <a:pt x="113560" y="8977"/>
                </a:lnTo>
                <a:lnTo>
                  <a:pt x="113465" y="8755"/>
                </a:lnTo>
                <a:lnTo>
                  <a:pt x="113338" y="8533"/>
                </a:lnTo>
                <a:lnTo>
                  <a:pt x="113194" y="8310"/>
                </a:lnTo>
                <a:lnTo>
                  <a:pt x="113036" y="8088"/>
                </a:lnTo>
                <a:lnTo>
                  <a:pt x="112845" y="7866"/>
                </a:lnTo>
                <a:lnTo>
                  <a:pt x="112638" y="7643"/>
                </a:lnTo>
                <a:lnTo>
                  <a:pt x="112416" y="7427"/>
                </a:lnTo>
                <a:lnTo>
                  <a:pt x="112161" y="7205"/>
                </a:lnTo>
                <a:lnTo>
                  <a:pt x="111891" y="6982"/>
                </a:lnTo>
                <a:lnTo>
                  <a:pt x="111605" y="6766"/>
                </a:lnTo>
                <a:lnTo>
                  <a:pt x="111287" y="6550"/>
                </a:lnTo>
                <a:lnTo>
                  <a:pt x="110953" y="6333"/>
                </a:lnTo>
                <a:lnTo>
                  <a:pt x="110588" y="6117"/>
                </a:lnTo>
                <a:lnTo>
                  <a:pt x="110206" y="5901"/>
                </a:lnTo>
                <a:lnTo>
                  <a:pt x="109793" y="5691"/>
                </a:lnTo>
                <a:lnTo>
                  <a:pt x="109364" y="5480"/>
                </a:lnTo>
                <a:lnTo>
                  <a:pt x="108903" y="5270"/>
                </a:lnTo>
                <a:lnTo>
                  <a:pt x="108426" y="5060"/>
                </a:lnTo>
                <a:lnTo>
                  <a:pt x="107918" y="4855"/>
                </a:lnTo>
                <a:lnTo>
                  <a:pt x="107377" y="4657"/>
                </a:lnTo>
                <a:lnTo>
                  <a:pt x="106821" y="4453"/>
                </a:lnTo>
                <a:lnTo>
                  <a:pt x="106233" y="4254"/>
                </a:lnTo>
                <a:lnTo>
                  <a:pt x="105629" y="4062"/>
                </a:lnTo>
                <a:lnTo>
                  <a:pt x="104993" y="3864"/>
                </a:lnTo>
                <a:lnTo>
                  <a:pt x="104326" y="3678"/>
                </a:lnTo>
                <a:lnTo>
                  <a:pt x="103627" y="3491"/>
                </a:lnTo>
                <a:lnTo>
                  <a:pt x="102911" y="3305"/>
                </a:lnTo>
                <a:lnTo>
                  <a:pt x="102164" y="3125"/>
                </a:lnTo>
                <a:lnTo>
                  <a:pt x="101386" y="2945"/>
                </a:lnTo>
                <a:lnTo>
                  <a:pt x="100591" y="2776"/>
                </a:lnTo>
                <a:lnTo>
                  <a:pt x="99749" y="2602"/>
                </a:lnTo>
                <a:lnTo>
                  <a:pt x="98890" y="2434"/>
                </a:lnTo>
                <a:lnTo>
                  <a:pt x="98000" y="2272"/>
                </a:lnTo>
                <a:lnTo>
                  <a:pt x="97078" y="2115"/>
                </a:lnTo>
                <a:lnTo>
                  <a:pt x="96125" y="1959"/>
                </a:lnTo>
                <a:lnTo>
                  <a:pt x="95139" y="1809"/>
                </a:lnTo>
                <a:lnTo>
                  <a:pt x="94122" y="1665"/>
                </a:lnTo>
                <a:lnTo>
                  <a:pt x="93089" y="1521"/>
                </a:lnTo>
                <a:lnTo>
                  <a:pt x="92008" y="1388"/>
                </a:lnTo>
                <a:lnTo>
                  <a:pt x="90896" y="1256"/>
                </a:lnTo>
                <a:lnTo>
                  <a:pt x="89751" y="1124"/>
                </a:lnTo>
                <a:lnTo>
                  <a:pt x="88591" y="1004"/>
                </a:lnTo>
                <a:lnTo>
                  <a:pt x="87383" y="890"/>
                </a:lnTo>
                <a:lnTo>
                  <a:pt x="86144" y="776"/>
                </a:lnTo>
                <a:lnTo>
                  <a:pt x="84872" y="667"/>
                </a:lnTo>
                <a:lnTo>
                  <a:pt x="83569" y="571"/>
                </a:lnTo>
                <a:lnTo>
                  <a:pt x="82234" y="475"/>
                </a:lnTo>
                <a:lnTo>
                  <a:pt x="81248" y="409"/>
                </a:lnTo>
                <a:lnTo>
                  <a:pt x="80279" y="349"/>
                </a:lnTo>
                <a:lnTo>
                  <a:pt x="79325" y="295"/>
                </a:lnTo>
                <a:lnTo>
                  <a:pt x="78388" y="247"/>
                </a:lnTo>
                <a:lnTo>
                  <a:pt x="77466" y="199"/>
                </a:lnTo>
                <a:lnTo>
                  <a:pt x="76544" y="157"/>
                </a:lnTo>
                <a:lnTo>
                  <a:pt x="75654" y="121"/>
                </a:lnTo>
                <a:lnTo>
                  <a:pt x="74764" y="91"/>
                </a:lnTo>
                <a:lnTo>
                  <a:pt x="73890" y="66"/>
                </a:lnTo>
                <a:lnTo>
                  <a:pt x="73047" y="42"/>
                </a:lnTo>
                <a:lnTo>
                  <a:pt x="72189" y="24"/>
                </a:lnTo>
                <a:lnTo>
                  <a:pt x="71363" y="12"/>
                </a:lnTo>
                <a:lnTo>
                  <a:pt x="70552" y="6"/>
                </a:lnTo>
                <a:lnTo>
                  <a:pt x="697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0" name="Google Shape;260;p15"/>
          <p:cNvSpPr/>
          <p:nvPr/>
        </p:nvSpPr>
        <p:spPr>
          <a:xfrm rot="757378">
            <a:off x="14033" y="4735397"/>
            <a:ext cx="1388955" cy="1108961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1" name="Google Shape;261;p15"/>
          <p:cNvSpPr/>
          <p:nvPr/>
        </p:nvSpPr>
        <p:spPr>
          <a:xfrm rot="757378">
            <a:off x="990792" y="6053779"/>
            <a:ext cx="448277" cy="499571"/>
          </a:xfrm>
          <a:custGeom>
            <a:avLst/>
            <a:gdLst/>
            <a:ahLst/>
            <a:cxnLst/>
            <a:rect l="l" t="t" r="r" b="b"/>
            <a:pathLst>
              <a:path w="27910" h="13797" extrusionOk="0">
                <a:moveTo>
                  <a:pt x="23634" y="0"/>
                </a:moveTo>
                <a:lnTo>
                  <a:pt x="1" y="8521"/>
                </a:lnTo>
                <a:lnTo>
                  <a:pt x="7534" y="13796"/>
                </a:lnTo>
                <a:lnTo>
                  <a:pt x="27910" y="5703"/>
                </a:lnTo>
                <a:lnTo>
                  <a:pt x="2363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2" name="Google Shape;262;p15"/>
          <p:cNvSpPr/>
          <p:nvPr/>
        </p:nvSpPr>
        <p:spPr>
          <a:xfrm rot="757378">
            <a:off x="599689" y="6235419"/>
            <a:ext cx="79907" cy="132741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42" y="0"/>
                </a:moveTo>
                <a:lnTo>
                  <a:pt x="1383" y="6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63"/>
                </a:lnTo>
                <a:lnTo>
                  <a:pt x="413" y="205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95" y="403"/>
                </a:lnTo>
                <a:lnTo>
                  <a:pt x="48" y="457"/>
                </a:lnTo>
                <a:lnTo>
                  <a:pt x="16" y="517"/>
                </a:lnTo>
                <a:lnTo>
                  <a:pt x="0" y="577"/>
                </a:lnTo>
                <a:lnTo>
                  <a:pt x="0" y="643"/>
                </a:lnTo>
                <a:lnTo>
                  <a:pt x="16" y="703"/>
                </a:lnTo>
                <a:lnTo>
                  <a:pt x="159" y="1016"/>
                </a:lnTo>
                <a:lnTo>
                  <a:pt x="302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79" y="2122"/>
                </a:lnTo>
                <a:lnTo>
                  <a:pt x="938" y="2332"/>
                </a:lnTo>
                <a:lnTo>
                  <a:pt x="1097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891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8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1"/>
                </a:lnTo>
                <a:lnTo>
                  <a:pt x="4577" y="3449"/>
                </a:lnTo>
                <a:lnTo>
                  <a:pt x="4673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27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11" y="2891"/>
                </a:lnTo>
                <a:lnTo>
                  <a:pt x="4863" y="2837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06" y="716"/>
                </a:lnTo>
                <a:lnTo>
                  <a:pt x="3226" y="523"/>
                </a:lnTo>
                <a:lnTo>
                  <a:pt x="3195" y="463"/>
                </a:lnTo>
                <a:lnTo>
                  <a:pt x="3147" y="403"/>
                </a:lnTo>
                <a:lnTo>
                  <a:pt x="3083" y="349"/>
                </a:lnTo>
                <a:lnTo>
                  <a:pt x="3004" y="295"/>
                </a:lnTo>
                <a:lnTo>
                  <a:pt x="2924" y="247"/>
                </a:lnTo>
                <a:lnTo>
                  <a:pt x="2813" y="199"/>
                </a:lnTo>
                <a:lnTo>
                  <a:pt x="2702" y="157"/>
                </a:lnTo>
                <a:lnTo>
                  <a:pt x="2591" y="121"/>
                </a:lnTo>
                <a:lnTo>
                  <a:pt x="2448" y="91"/>
                </a:lnTo>
                <a:lnTo>
                  <a:pt x="2321" y="61"/>
                </a:lnTo>
                <a:lnTo>
                  <a:pt x="2177" y="37"/>
                </a:lnTo>
                <a:lnTo>
                  <a:pt x="2019" y="25"/>
                </a:lnTo>
                <a:lnTo>
                  <a:pt x="1860" y="6"/>
                </a:lnTo>
                <a:lnTo>
                  <a:pt x="17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3" name="Google Shape;263;p15"/>
          <p:cNvSpPr/>
          <p:nvPr/>
        </p:nvSpPr>
        <p:spPr>
          <a:xfrm rot="757378">
            <a:off x="754496" y="6413192"/>
            <a:ext cx="79665" cy="132777"/>
          </a:xfrm>
          <a:custGeom>
            <a:avLst/>
            <a:gdLst/>
            <a:ahLst/>
            <a:cxnLst/>
            <a:rect l="l" t="t" r="r" b="b"/>
            <a:pathLst>
              <a:path w="4960" h="3667" extrusionOk="0">
                <a:moveTo>
                  <a:pt x="1543" y="1"/>
                </a:moveTo>
                <a:lnTo>
                  <a:pt x="1384" y="7"/>
                </a:lnTo>
                <a:lnTo>
                  <a:pt x="1209" y="19"/>
                </a:lnTo>
                <a:lnTo>
                  <a:pt x="1066" y="37"/>
                </a:lnTo>
                <a:lnTo>
                  <a:pt x="907" y="61"/>
                </a:lnTo>
                <a:lnTo>
                  <a:pt x="764" y="91"/>
                </a:lnTo>
                <a:lnTo>
                  <a:pt x="637" y="121"/>
                </a:lnTo>
                <a:lnTo>
                  <a:pt x="525" y="163"/>
                </a:lnTo>
                <a:lnTo>
                  <a:pt x="414" y="205"/>
                </a:lnTo>
                <a:lnTo>
                  <a:pt x="319" y="247"/>
                </a:lnTo>
                <a:lnTo>
                  <a:pt x="223" y="295"/>
                </a:lnTo>
                <a:lnTo>
                  <a:pt x="144" y="349"/>
                </a:lnTo>
                <a:lnTo>
                  <a:pt x="96" y="404"/>
                </a:lnTo>
                <a:lnTo>
                  <a:pt x="49" y="464"/>
                </a:lnTo>
                <a:lnTo>
                  <a:pt x="17" y="518"/>
                </a:lnTo>
                <a:lnTo>
                  <a:pt x="1" y="578"/>
                </a:lnTo>
                <a:lnTo>
                  <a:pt x="1" y="644"/>
                </a:lnTo>
                <a:lnTo>
                  <a:pt x="17" y="704"/>
                </a:lnTo>
                <a:lnTo>
                  <a:pt x="144" y="1016"/>
                </a:lnTo>
                <a:lnTo>
                  <a:pt x="303" y="1329"/>
                </a:lnTo>
                <a:lnTo>
                  <a:pt x="509" y="1707"/>
                </a:lnTo>
                <a:lnTo>
                  <a:pt x="637" y="1912"/>
                </a:lnTo>
                <a:lnTo>
                  <a:pt x="780" y="2122"/>
                </a:lnTo>
                <a:lnTo>
                  <a:pt x="923" y="2332"/>
                </a:lnTo>
                <a:lnTo>
                  <a:pt x="1097" y="2549"/>
                </a:lnTo>
                <a:lnTo>
                  <a:pt x="1272" y="2759"/>
                </a:lnTo>
                <a:lnTo>
                  <a:pt x="1463" y="2957"/>
                </a:lnTo>
                <a:lnTo>
                  <a:pt x="1670" y="3149"/>
                </a:lnTo>
                <a:lnTo>
                  <a:pt x="1892" y="3330"/>
                </a:lnTo>
                <a:lnTo>
                  <a:pt x="2003" y="3402"/>
                </a:lnTo>
                <a:lnTo>
                  <a:pt x="2146" y="3474"/>
                </a:lnTo>
                <a:lnTo>
                  <a:pt x="2321" y="3528"/>
                </a:lnTo>
                <a:lnTo>
                  <a:pt x="2496" y="3576"/>
                </a:lnTo>
                <a:lnTo>
                  <a:pt x="2687" y="3618"/>
                </a:lnTo>
                <a:lnTo>
                  <a:pt x="2909" y="3642"/>
                </a:lnTo>
                <a:lnTo>
                  <a:pt x="3116" y="3660"/>
                </a:lnTo>
                <a:lnTo>
                  <a:pt x="3338" y="3666"/>
                </a:lnTo>
                <a:lnTo>
                  <a:pt x="3529" y="3660"/>
                </a:lnTo>
                <a:lnTo>
                  <a:pt x="3704" y="3648"/>
                </a:lnTo>
                <a:lnTo>
                  <a:pt x="3895" y="3630"/>
                </a:lnTo>
                <a:lnTo>
                  <a:pt x="4070" y="3600"/>
                </a:lnTo>
                <a:lnTo>
                  <a:pt x="4213" y="3570"/>
                </a:lnTo>
                <a:lnTo>
                  <a:pt x="4340" y="3534"/>
                </a:lnTo>
                <a:lnTo>
                  <a:pt x="4467" y="3498"/>
                </a:lnTo>
                <a:lnTo>
                  <a:pt x="4578" y="3450"/>
                </a:lnTo>
                <a:lnTo>
                  <a:pt x="4674" y="3402"/>
                </a:lnTo>
                <a:lnTo>
                  <a:pt x="4753" y="3354"/>
                </a:lnTo>
                <a:lnTo>
                  <a:pt x="4832" y="3300"/>
                </a:lnTo>
                <a:lnTo>
                  <a:pt x="4880" y="3246"/>
                </a:lnTo>
                <a:lnTo>
                  <a:pt x="4928" y="3192"/>
                </a:lnTo>
                <a:lnTo>
                  <a:pt x="4944" y="3131"/>
                </a:lnTo>
                <a:lnTo>
                  <a:pt x="4960" y="3071"/>
                </a:lnTo>
                <a:lnTo>
                  <a:pt x="4960" y="3011"/>
                </a:lnTo>
                <a:lnTo>
                  <a:pt x="4944" y="2951"/>
                </a:lnTo>
                <a:lnTo>
                  <a:pt x="4912" y="2897"/>
                </a:lnTo>
                <a:lnTo>
                  <a:pt x="4864" y="2837"/>
                </a:lnTo>
                <a:lnTo>
                  <a:pt x="4801" y="2777"/>
                </a:lnTo>
                <a:lnTo>
                  <a:pt x="4642" y="2657"/>
                </a:lnTo>
                <a:lnTo>
                  <a:pt x="4499" y="2525"/>
                </a:lnTo>
                <a:lnTo>
                  <a:pt x="4372" y="2380"/>
                </a:lnTo>
                <a:lnTo>
                  <a:pt x="4229" y="2230"/>
                </a:lnTo>
                <a:lnTo>
                  <a:pt x="3990" y="1912"/>
                </a:lnTo>
                <a:lnTo>
                  <a:pt x="3768" y="1581"/>
                </a:lnTo>
                <a:lnTo>
                  <a:pt x="3577" y="1263"/>
                </a:lnTo>
                <a:lnTo>
                  <a:pt x="3434" y="968"/>
                </a:lnTo>
                <a:lnTo>
                  <a:pt x="3307" y="716"/>
                </a:lnTo>
                <a:lnTo>
                  <a:pt x="3227" y="524"/>
                </a:lnTo>
                <a:lnTo>
                  <a:pt x="3195" y="464"/>
                </a:lnTo>
                <a:lnTo>
                  <a:pt x="3148" y="404"/>
                </a:lnTo>
                <a:lnTo>
                  <a:pt x="3084" y="349"/>
                </a:lnTo>
                <a:lnTo>
                  <a:pt x="3005" y="295"/>
                </a:lnTo>
                <a:lnTo>
                  <a:pt x="2909" y="247"/>
                </a:lnTo>
                <a:lnTo>
                  <a:pt x="2814" y="199"/>
                </a:lnTo>
                <a:lnTo>
                  <a:pt x="2703" y="163"/>
                </a:lnTo>
                <a:lnTo>
                  <a:pt x="2576" y="121"/>
                </a:lnTo>
                <a:lnTo>
                  <a:pt x="2448" y="91"/>
                </a:lnTo>
                <a:lnTo>
                  <a:pt x="2305" y="61"/>
                </a:lnTo>
                <a:lnTo>
                  <a:pt x="2162" y="43"/>
                </a:lnTo>
                <a:lnTo>
                  <a:pt x="2019" y="25"/>
                </a:lnTo>
                <a:lnTo>
                  <a:pt x="1860" y="13"/>
                </a:lnTo>
                <a:lnTo>
                  <a:pt x="170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4" name="Google Shape;264;p15"/>
          <p:cNvSpPr/>
          <p:nvPr/>
        </p:nvSpPr>
        <p:spPr>
          <a:xfrm rot="757378">
            <a:off x="622015" y="6481432"/>
            <a:ext cx="79923" cy="132741"/>
          </a:xfrm>
          <a:custGeom>
            <a:avLst/>
            <a:gdLst/>
            <a:ahLst/>
            <a:cxnLst/>
            <a:rect l="l" t="t" r="r" b="b"/>
            <a:pathLst>
              <a:path w="4976" h="3666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7"/>
                </a:lnTo>
                <a:lnTo>
                  <a:pt x="1" y="578"/>
                </a:lnTo>
                <a:lnTo>
                  <a:pt x="1" y="638"/>
                </a:lnTo>
                <a:lnTo>
                  <a:pt x="16" y="704"/>
                </a:lnTo>
                <a:lnTo>
                  <a:pt x="159" y="1016"/>
                </a:lnTo>
                <a:lnTo>
                  <a:pt x="303" y="1329"/>
                </a:lnTo>
                <a:lnTo>
                  <a:pt x="525" y="1701"/>
                </a:lnTo>
                <a:lnTo>
                  <a:pt x="652" y="1905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2"/>
                </a:lnTo>
                <a:lnTo>
                  <a:pt x="1288" y="2753"/>
                </a:lnTo>
                <a:lnTo>
                  <a:pt x="1479" y="2957"/>
                </a:lnTo>
                <a:lnTo>
                  <a:pt x="1669" y="3149"/>
                </a:lnTo>
                <a:lnTo>
                  <a:pt x="1892" y="3323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512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2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20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7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69" y="3353"/>
                </a:lnTo>
                <a:lnTo>
                  <a:pt x="4832" y="3299"/>
                </a:lnTo>
                <a:lnTo>
                  <a:pt x="4880" y="3245"/>
                </a:lnTo>
                <a:lnTo>
                  <a:pt x="4928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43" y="2951"/>
                </a:lnTo>
                <a:lnTo>
                  <a:pt x="4912" y="2891"/>
                </a:lnTo>
                <a:lnTo>
                  <a:pt x="4864" y="2831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3990" y="1911"/>
                </a:lnTo>
                <a:lnTo>
                  <a:pt x="3783" y="1581"/>
                </a:lnTo>
                <a:lnTo>
                  <a:pt x="3592" y="1263"/>
                </a:lnTo>
                <a:lnTo>
                  <a:pt x="3434" y="968"/>
                </a:lnTo>
                <a:lnTo>
                  <a:pt x="3306" y="716"/>
                </a:lnTo>
                <a:lnTo>
                  <a:pt x="3227" y="523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30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37"/>
                </a:lnTo>
                <a:lnTo>
                  <a:pt x="2035" y="19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5" name="Google Shape;265;p15"/>
          <p:cNvSpPr/>
          <p:nvPr/>
        </p:nvSpPr>
        <p:spPr>
          <a:xfrm rot="757378">
            <a:off x="771415" y="6595828"/>
            <a:ext cx="79907" cy="132777"/>
          </a:xfrm>
          <a:custGeom>
            <a:avLst/>
            <a:gdLst/>
            <a:ahLst/>
            <a:cxnLst/>
            <a:rect l="l" t="t" r="r" b="b"/>
            <a:pathLst>
              <a:path w="4975" h="3667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8"/>
                </a:lnTo>
                <a:lnTo>
                  <a:pt x="0" y="578"/>
                </a:lnTo>
                <a:lnTo>
                  <a:pt x="0" y="638"/>
                </a:lnTo>
                <a:lnTo>
                  <a:pt x="16" y="704"/>
                </a:lnTo>
                <a:lnTo>
                  <a:pt x="159" y="1016"/>
                </a:lnTo>
                <a:lnTo>
                  <a:pt x="302" y="1329"/>
                </a:lnTo>
                <a:lnTo>
                  <a:pt x="525" y="1701"/>
                </a:lnTo>
                <a:lnTo>
                  <a:pt x="636" y="1906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8"/>
                </a:lnTo>
                <a:lnTo>
                  <a:pt x="1288" y="2753"/>
                </a:lnTo>
                <a:lnTo>
                  <a:pt x="1478" y="2957"/>
                </a:lnTo>
                <a:lnTo>
                  <a:pt x="1669" y="3149"/>
                </a:lnTo>
                <a:lnTo>
                  <a:pt x="1892" y="3324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496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52" y="3354"/>
                </a:lnTo>
                <a:lnTo>
                  <a:pt x="4832" y="3300"/>
                </a:lnTo>
                <a:lnTo>
                  <a:pt x="4880" y="3245"/>
                </a:lnTo>
                <a:lnTo>
                  <a:pt x="4927" y="3191"/>
                </a:lnTo>
                <a:lnTo>
                  <a:pt x="4959" y="3131"/>
                </a:lnTo>
                <a:lnTo>
                  <a:pt x="4975" y="3071"/>
                </a:lnTo>
                <a:lnTo>
                  <a:pt x="4959" y="3011"/>
                </a:lnTo>
                <a:lnTo>
                  <a:pt x="4943" y="2951"/>
                </a:lnTo>
                <a:lnTo>
                  <a:pt x="4911" y="2891"/>
                </a:lnTo>
                <a:lnTo>
                  <a:pt x="4864" y="2837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117" y="2074"/>
                </a:lnTo>
                <a:lnTo>
                  <a:pt x="3990" y="1912"/>
                </a:lnTo>
                <a:lnTo>
                  <a:pt x="3783" y="1581"/>
                </a:lnTo>
                <a:lnTo>
                  <a:pt x="3592" y="1263"/>
                </a:lnTo>
                <a:lnTo>
                  <a:pt x="3433" y="968"/>
                </a:lnTo>
                <a:lnTo>
                  <a:pt x="3306" y="716"/>
                </a:lnTo>
                <a:lnTo>
                  <a:pt x="3227" y="524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13" y="199"/>
                </a:lnTo>
                <a:lnTo>
                  <a:pt x="2702" y="163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43"/>
                </a:lnTo>
                <a:lnTo>
                  <a:pt x="2019" y="25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6" name="Google Shape;266;p15"/>
          <p:cNvSpPr/>
          <p:nvPr/>
        </p:nvSpPr>
        <p:spPr>
          <a:xfrm rot="757378">
            <a:off x="635805" y="6688534"/>
            <a:ext cx="79907" cy="132741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58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40" y="157"/>
                </a:lnTo>
                <a:lnTo>
                  <a:pt x="429" y="199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111" y="403"/>
                </a:lnTo>
                <a:lnTo>
                  <a:pt x="64" y="457"/>
                </a:lnTo>
                <a:lnTo>
                  <a:pt x="32" y="517"/>
                </a:lnTo>
                <a:lnTo>
                  <a:pt x="0" y="577"/>
                </a:lnTo>
                <a:lnTo>
                  <a:pt x="0" y="637"/>
                </a:lnTo>
                <a:lnTo>
                  <a:pt x="16" y="704"/>
                </a:lnTo>
                <a:lnTo>
                  <a:pt x="159" y="1016"/>
                </a:lnTo>
                <a:lnTo>
                  <a:pt x="318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95" y="2116"/>
                </a:lnTo>
                <a:lnTo>
                  <a:pt x="938" y="2332"/>
                </a:lnTo>
                <a:lnTo>
                  <a:pt x="1113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907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44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85" y="3600"/>
                </a:lnTo>
                <a:lnTo>
                  <a:pt x="4228" y="3570"/>
                </a:lnTo>
                <a:lnTo>
                  <a:pt x="4355" y="3534"/>
                </a:lnTo>
                <a:lnTo>
                  <a:pt x="4482" y="3492"/>
                </a:lnTo>
                <a:lnTo>
                  <a:pt x="4593" y="3449"/>
                </a:lnTo>
                <a:lnTo>
                  <a:pt x="4689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43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27" y="2891"/>
                </a:lnTo>
                <a:lnTo>
                  <a:pt x="4879" y="2831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87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22" y="716"/>
                </a:lnTo>
                <a:lnTo>
                  <a:pt x="3242" y="523"/>
                </a:lnTo>
                <a:lnTo>
                  <a:pt x="3211" y="463"/>
                </a:lnTo>
                <a:lnTo>
                  <a:pt x="3163" y="403"/>
                </a:lnTo>
                <a:lnTo>
                  <a:pt x="3099" y="349"/>
                </a:lnTo>
                <a:lnTo>
                  <a:pt x="3020" y="295"/>
                </a:lnTo>
                <a:lnTo>
                  <a:pt x="2924" y="247"/>
                </a:lnTo>
                <a:lnTo>
                  <a:pt x="2829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7" y="37"/>
                </a:lnTo>
                <a:lnTo>
                  <a:pt x="2034" y="19"/>
                </a:lnTo>
                <a:lnTo>
                  <a:pt x="1875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7" name="Google Shape;267;p15"/>
          <p:cNvSpPr/>
          <p:nvPr/>
        </p:nvSpPr>
        <p:spPr>
          <a:xfrm rot="757378">
            <a:off x="1323390" y="5699030"/>
            <a:ext cx="988444" cy="796300"/>
          </a:xfrm>
          <a:custGeom>
            <a:avLst/>
            <a:gdLst/>
            <a:ahLst/>
            <a:cxnLst/>
            <a:rect l="l" t="t" r="r" b="b"/>
            <a:pathLst>
              <a:path w="61541" h="21992" extrusionOk="0">
                <a:moveTo>
                  <a:pt x="26225" y="0"/>
                </a:moveTo>
                <a:lnTo>
                  <a:pt x="25430" y="13"/>
                </a:lnTo>
                <a:lnTo>
                  <a:pt x="24683" y="31"/>
                </a:lnTo>
                <a:lnTo>
                  <a:pt x="23984" y="67"/>
                </a:lnTo>
                <a:lnTo>
                  <a:pt x="23317" y="109"/>
                </a:lnTo>
                <a:lnTo>
                  <a:pt x="22713" y="163"/>
                </a:lnTo>
                <a:lnTo>
                  <a:pt x="22140" y="229"/>
                </a:lnTo>
                <a:lnTo>
                  <a:pt x="21870" y="265"/>
                </a:lnTo>
                <a:lnTo>
                  <a:pt x="21616" y="301"/>
                </a:lnTo>
                <a:lnTo>
                  <a:pt x="21362" y="343"/>
                </a:lnTo>
                <a:lnTo>
                  <a:pt x="21123" y="385"/>
                </a:lnTo>
                <a:lnTo>
                  <a:pt x="20901" y="433"/>
                </a:lnTo>
                <a:lnTo>
                  <a:pt x="20678" y="481"/>
                </a:lnTo>
                <a:lnTo>
                  <a:pt x="20472" y="529"/>
                </a:lnTo>
                <a:lnTo>
                  <a:pt x="20265" y="583"/>
                </a:lnTo>
                <a:lnTo>
                  <a:pt x="20074" y="637"/>
                </a:lnTo>
                <a:lnTo>
                  <a:pt x="19884" y="691"/>
                </a:lnTo>
                <a:lnTo>
                  <a:pt x="19709" y="752"/>
                </a:lnTo>
                <a:lnTo>
                  <a:pt x="19550" y="812"/>
                </a:lnTo>
                <a:lnTo>
                  <a:pt x="19391" y="872"/>
                </a:lnTo>
                <a:lnTo>
                  <a:pt x="19248" y="938"/>
                </a:lnTo>
                <a:lnTo>
                  <a:pt x="18978" y="1070"/>
                </a:lnTo>
                <a:lnTo>
                  <a:pt x="18739" y="1208"/>
                </a:lnTo>
                <a:lnTo>
                  <a:pt x="18517" y="1358"/>
                </a:lnTo>
                <a:lnTo>
                  <a:pt x="18342" y="1509"/>
                </a:lnTo>
                <a:lnTo>
                  <a:pt x="18199" y="1671"/>
                </a:lnTo>
                <a:lnTo>
                  <a:pt x="18072" y="1833"/>
                </a:lnTo>
                <a:lnTo>
                  <a:pt x="17976" y="2001"/>
                </a:lnTo>
                <a:lnTo>
                  <a:pt x="17913" y="2176"/>
                </a:lnTo>
                <a:lnTo>
                  <a:pt x="17865" y="2350"/>
                </a:lnTo>
                <a:lnTo>
                  <a:pt x="17849" y="2530"/>
                </a:lnTo>
                <a:lnTo>
                  <a:pt x="17849" y="2716"/>
                </a:lnTo>
                <a:lnTo>
                  <a:pt x="17865" y="2903"/>
                </a:lnTo>
                <a:lnTo>
                  <a:pt x="17897" y="3095"/>
                </a:lnTo>
                <a:lnTo>
                  <a:pt x="17198" y="2987"/>
                </a:lnTo>
                <a:lnTo>
                  <a:pt x="16466" y="2885"/>
                </a:lnTo>
                <a:lnTo>
                  <a:pt x="15688" y="2788"/>
                </a:lnTo>
                <a:lnTo>
                  <a:pt x="14877" y="2704"/>
                </a:lnTo>
                <a:lnTo>
                  <a:pt x="14162" y="2644"/>
                </a:lnTo>
                <a:lnTo>
                  <a:pt x="13494" y="2590"/>
                </a:lnTo>
                <a:lnTo>
                  <a:pt x="12827" y="2554"/>
                </a:lnTo>
                <a:lnTo>
                  <a:pt x="12175" y="2524"/>
                </a:lnTo>
                <a:lnTo>
                  <a:pt x="11540" y="2506"/>
                </a:lnTo>
                <a:lnTo>
                  <a:pt x="10936" y="2500"/>
                </a:lnTo>
                <a:lnTo>
                  <a:pt x="10332" y="2506"/>
                </a:lnTo>
                <a:lnTo>
                  <a:pt x="9759" y="2518"/>
                </a:lnTo>
                <a:lnTo>
                  <a:pt x="9203" y="2548"/>
                </a:lnTo>
                <a:lnTo>
                  <a:pt x="8663" y="2578"/>
                </a:lnTo>
                <a:lnTo>
                  <a:pt x="8138" y="2626"/>
                </a:lnTo>
                <a:lnTo>
                  <a:pt x="7630" y="2680"/>
                </a:lnTo>
                <a:lnTo>
                  <a:pt x="7137" y="2746"/>
                </a:lnTo>
                <a:lnTo>
                  <a:pt x="6660" y="2818"/>
                </a:lnTo>
                <a:lnTo>
                  <a:pt x="6199" y="2897"/>
                </a:lnTo>
                <a:lnTo>
                  <a:pt x="5770" y="2987"/>
                </a:lnTo>
                <a:lnTo>
                  <a:pt x="5341" y="3089"/>
                </a:lnTo>
                <a:lnTo>
                  <a:pt x="4928" y="3191"/>
                </a:lnTo>
                <a:lnTo>
                  <a:pt x="4546" y="3305"/>
                </a:lnTo>
                <a:lnTo>
                  <a:pt x="4165" y="3431"/>
                </a:lnTo>
                <a:lnTo>
                  <a:pt x="3815" y="3558"/>
                </a:lnTo>
                <a:lnTo>
                  <a:pt x="3466" y="3696"/>
                </a:lnTo>
                <a:lnTo>
                  <a:pt x="3148" y="3840"/>
                </a:lnTo>
                <a:lnTo>
                  <a:pt x="2846" y="3990"/>
                </a:lnTo>
                <a:lnTo>
                  <a:pt x="2544" y="4146"/>
                </a:lnTo>
                <a:lnTo>
                  <a:pt x="2274" y="4309"/>
                </a:lnTo>
                <a:lnTo>
                  <a:pt x="2019" y="4477"/>
                </a:lnTo>
                <a:lnTo>
                  <a:pt x="1765" y="4651"/>
                </a:lnTo>
                <a:lnTo>
                  <a:pt x="1542" y="4831"/>
                </a:lnTo>
                <a:lnTo>
                  <a:pt x="1336" y="5018"/>
                </a:lnTo>
                <a:lnTo>
                  <a:pt x="1145" y="5210"/>
                </a:lnTo>
                <a:lnTo>
                  <a:pt x="954" y="5402"/>
                </a:lnTo>
                <a:lnTo>
                  <a:pt x="795" y="5606"/>
                </a:lnTo>
                <a:lnTo>
                  <a:pt x="652" y="5811"/>
                </a:lnTo>
                <a:lnTo>
                  <a:pt x="509" y="6015"/>
                </a:lnTo>
                <a:lnTo>
                  <a:pt x="398" y="6231"/>
                </a:lnTo>
                <a:lnTo>
                  <a:pt x="303" y="6448"/>
                </a:lnTo>
                <a:lnTo>
                  <a:pt x="207" y="6664"/>
                </a:lnTo>
                <a:lnTo>
                  <a:pt x="144" y="6886"/>
                </a:lnTo>
                <a:lnTo>
                  <a:pt x="80" y="7115"/>
                </a:lnTo>
                <a:lnTo>
                  <a:pt x="48" y="7343"/>
                </a:lnTo>
                <a:lnTo>
                  <a:pt x="17" y="7571"/>
                </a:lnTo>
                <a:lnTo>
                  <a:pt x="1" y="7806"/>
                </a:lnTo>
                <a:lnTo>
                  <a:pt x="17" y="8040"/>
                </a:lnTo>
                <a:lnTo>
                  <a:pt x="33" y="8280"/>
                </a:lnTo>
                <a:lnTo>
                  <a:pt x="64" y="8521"/>
                </a:lnTo>
                <a:lnTo>
                  <a:pt x="112" y="8761"/>
                </a:lnTo>
                <a:lnTo>
                  <a:pt x="176" y="9001"/>
                </a:lnTo>
                <a:lnTo>
                  <a:pt x="255" y="9242"/>
                </a:lnTo>
                <a:lnTo>
                  <a:pt x="350" y="9488"/>
                </a:lnTo>
                <a:lnTo>
                  <a:pt x="462" y="9728"/>
                </a:lnTo>
                <a:lnTo>
                  <a:pt x="589" y="9969"/>
                </a:lnTo>
                <a:lnTo>
                  <a:pt x="716" y="10215"/>
                </a:lnTo>
                <a:lnTo>
                  <a:pt x="875" y="10455"/>
                </a:lnTo>
                <a:lnTo>
                  <a:pt x="1034" y="10702"/>
                </a:lnTo>
                <a:lnTo>
                  <a:pt x="1209" y="10942"/>
                </a:lnTo>
                <a:lnTo>
                  <a:pt x="1399" y="11182"/>
                </a:lnTo>
                <a:lnTo>
                  <a:pt x="1606" y="11423"/>
                </a:lnTo>
                <a:lnTo>
                  <a:pt x="1829" y="11663"/>
                </a:lnTo>
                <a:lnTo>
                  <a:pt x="2067" y="11897"/>
                </a:lnTo>
                <a:lnTo>
                  <a:pt x="2321" y="12132"/>
                </a:lnTo>
                <a:lnTo>
                  <a:pt x="2576" y="12366"/>
                </a:lnTo>
                <a:lnTo>
                  <a:pt x="2862" y="12594"/>
                </a:lnTo>
                <a:lnTo>
                  <a:pt x="3148" y="12823"/>
                </a:lnTo>
                <a:lnTo>
                  <a:pt x="3402" y="13009"/>
                </a:lnTo>
                <a:lnTo>
                  <a:pt x="3656" y="13195"/>
                </a:lnTo>
                <a:lnTo>
                  <a:pt x="3911" y="13370"/>
                </a:lnTo>
                <a:lnTo>
                  <a:pt x="4181" y="13538"/>
                </a:lnTo>
                <a:lnTo>
                  <a:pt x="4435" y="13694"/>
                </a:lnTo>
                <a:lnTo>
                  <a:pt x="4705" y="13844"/>
                </a:lnTo>
                <a:lnTo>
                  <a:pt x="4960" y="13994"/>
                </a:lnTo>
                <a:lnTo>
                  <a:pt x="5214" y="14133"/>
                </a:lnTo>
                <a:lnTo>
                  <a:pt x="5007" y="14301"/>
                </a:lnTo>
                <a:lnTo>
                  <a:pt x="4801" y="14481"/>
                </a:lnTo>
                <a:lnTo>
                  <a:pt x="4626" y="14661"/>
                </a:lnTo>
                <a:lnTo>
                  <a:pt x="4467" y="14854"/>
                </a:lnTo>
                <a:lnTo>
                  <a:pt x="4324" y="15046"/>
                </a:lnTo>
                <a:lnTo>
                  <a:pt x="4197" y="15238"/>
                </a:lnTo>
                <a:lnTo>
                  <a:pt x="4101" y="15436"/>
                </a:lnTo>
                <a:lnTo>
                  <a:pt x="4022" y="15641"/>
                </a:lnTo>
                <a:lnTo>
                  <a:pt x="3974" y="15845"/>
                </a:lnTo>
                <a:lnTo>
                  <a:pt x="3958" y="16049"/>
                </a:lnTo>
                <a:lnTo>
                  <a:pt x="3958" y="16260"/>
                </a:lnTo>
                <a:lnTo>
                  <a:pt x="3990" y="16470"/>
                </a:lnTo>
                <a:lnTo>
                  <a:pt x="4054" y="16686"/>
                </a:lnTo>
                <a:lnTo>
                  <a:pt x="4149" y="16897"/>
                </a:lnTo>
                <a:lnTo>
                  <a:pt x="4276" y="17113"/>
                </a:lnTo>
                <a:lnTo>
                  <a:pt x="4435" y="17329"/>
                </a:lnTo>
                <a:lnTo>
                  <a:pt x="4626" y="17545"/>
                </a:lnTo>
                <a:lnTo>
                  <a:pt x="4848" y="17756"/>
                </a:lnTo>
                <a:lnTo>
                  <a:pt x="5103" y="17972"/>
                </a:lnTo>
                <a:lnTo>
                  <a:pt x="5405" y="18188"/>
                </a:lnTo>
                <a:lnTo>
                  <a:pt x="5754" y="18399"/>
                </a:lnTo>
                <a:lnTo>
                  <a:pt x="6136" y="18609"/>
                </a:lnTo>
                <a:lnTo>
                  <a:pt x="6549" y="18819"/>
                </a:lnTo>
                <a:lnTo>
                  <a:pt x="7010" y="19030"/>
                </a:lnTo>
                <a:lnTo>
                  <a:pt x="7518" y="19234"/>
                </a:lnTo>
                <a:lnTo>
                  <a:pt x="8075" y="19432"/>
                </a:lnTo>
                <a:lnTo>
                  <a:pt x="8663" y="19630"/>
                </a:lnTo>
                <a:lnTo>
                  <a:pt x="9314" y="19829"/>
                </a:lnTo>
                <a:lnTo>
                  <a:pt x="9998" y="20021"/>
                </a:lnTo>
                <a:lnTo>
                  <a:pt x="10745" y="20207"/>
                </a:lnTo>
                <a:lnTo>
                  <a:pt x="11540" y="20387"/>
                </a:lnTo>
                <a:lnTo>
                  <a:pt x="12382" y="20568"/>
                </a:lnTo>
                <a:lnTo>
                  <a:pt x="13288" y="20742"/>
                </a:lnTo>
                <a:lnTo>
                  <a:pt x="14178" y="20904"/>
                </a:lnTo>
                <a:lnTo>
                  <a:pt x="15020" y="21054"/>
                </a:lnTo>
                <a:lnTo>
                  <a:pt x="15847" y="21181"/>
                </a:lnTo>
                <a:lnTo>
                  <a:pt x="16641" y="21295"/>
                </a:lnTo>
                <a:lnTo>
                  <a:pt x="17404" y="21397"/>
                </a:lnTo>
                <a:lnTo>
                  <a:pt x="18135" y="21487"/>
                </a:lnTo>
                <a:lnTo>
                  <a:pt x="18851" y="21559"/>
                </a:lnTo>
                <a:lnTo>
                  <a:pt x="19534" y="21619"/>
                </a:lnTo>
                <a:lnTo>
                  <a:pt x="20186" y="21667"/>
                </a:lnTo>
                <a:lnTo>
                  <a:pt x="20821" y="21703"/>
                </a:lnTo>
                <a:lnTo>
                  <a:pt x="21425" y="21721"/>
                </a:lnTo>
                <a:lnTo>
                  <a:pt x="22013" y="21739"/>
                </a:lnTo>
                <a:lnTo>
                  <a:pt x="22570" y="21739"/>
                </a:lnTo>
                <a:lnTo>
                  <a:pt x="23094" y="21727"/>
                </a:lnTo>
                <a:lnTo>
                  <a:pt x="23603" y="21709"/>
                </a:lnTo>
                <a:lnTo>
                  <a:pt x="24095" y="21685"/>
                </a:lnTo>
                <a:lnTo>
                  <a:pt x="24556" y="21649"/>
                </a:lnTo>
                <a:lnTo>
                  <a:pt x="25001" y="21601"/>
                </a:lnTo>
                <a:lnTo>
                  <a:pt x="25430" y="21553"/>
                </a:lnTo>
                <a:lnTo>
                  <a:pt x="25828" y="21493"/>
                </a:lnTo>
                <a:lnTo>
                  <a:pt x="26209" y="21427"/>
                </a:lnTo>
                <a:lnTo>
                  <a:pt x="26575" y="21355"/>
                </a:lnTo>
                <a:lnTo>
                  <a:pt x="26924" y="21277"/>
                </a:lnTo>
                <a:lnTo>
                  <a:pt x="27242" y="21193"/>
                </a:lnTo>
                <a:lnTo>
                  <a:pt x="27544" y="21103"/>
                </a:lnTo>
                <a:lnTo>
                  <a:pt x="27830" y="21006"/>
                </a:lnTo>
                <a:lnTo>
                  <a:pt x="28116" y="20910"/>
                </a:lnTo>
                <a:lnTo>
                  <a:pt x="28371" y="20808"/>
                </a:lnTo>
                <a:lnTo>
                  <a:pt x="28609" y="20706"/>
                </a:lnTo>
                <a:lnTo>
                  <a:pt x="28832" y="20598"/>
                </a:lnTo>
                <a:lnTo>
                  <a:pt x="29038" y="20490"/>
                </a:lnTo>
                <a:lnTo>
                  <a:pt x="29388" y="20616"/>
                </a:lnTo>
                <a:lnTo>
                  <a:pt x="29769" y="20730"/>
                </a:lnTo>
                <a:lnTo>
                  <a:pt x="30151" y="20850"/>
                </a:lnTo>
                <a:lnTo>
                  <a:pt x="30548" y="20958"/>
                </a:lnTo>
                <a:lnTo>
                  <a:pt x="30946" y="21066"/>
                </a:lnTo>
                <a:lnTo>
                  <a:pt x="31375" y="21169"/>
                </a:lnTo>
                <a:lnTo>
                  <a:pt x="31804" y="21271"/>
                </a:lnTo>
                <a:lnTo>
                  <a:pt x="32249" y="21361"/>
                </a:lnTo>
                <a:lnTo>
                  <a:pt x="32710" y="21451"/>
                </a:lnTo>
                <a:lnTo>
                  <a:pt x="33171" y="21535"/>
                </a:lnTo>
                <a:lnTo>
                  <a:pt x="33647" y="21613"/>
                </a:lnTo>
                <a:lnTo>
                  <a:pt x="34140" y="21685"/>
                </a:lnTo>
                <a:lnTo>
                  <a:pt x="34633" y="21745"/>
                </a:lnTo>
                <a:lnTo>
                  <a:pt x="35141" y="21806"/>
                </a:lnTo>
                <a:lnTo>
                  <a:pt x="35666" y="21854"/>
                </a:lnTo>
                <a:lnTo>
                  <a:pt x="36190" y="21902"/>
                </a:lnTo>
                <a:lnTo>
                  <a:pt x="36731" y="21938"/>
                </a:lnTo>
                <a:lnTo>
                  <a:pt x="37271" y="21962"/>
                </a:lnTo>
                <a:lnTo>
                  <a:pt x="37827" y="21980"/>
                </a:lnTo>
                <a:lnTo>
                  <a:pt x="38384" y="21992"/>
                </a:lnTo>
                <a:lnTo>
                  <a:pt x="38940" y="21992"/>
                </a:lnTo>
                <a:lnTo>
                  <a:pt x="39528" y="21986"/>
                </a:lnTo>
                <a:lnTo>
                  <a:pt x="40100" y="21968"/>
                </a:lnTo>
                <a:lnTo>
                  <a:pt x="40688" y="21938"/>
                </a:lnTo>
                <a:lnTo>
                  <a:pt x="41276" y="21902"/>
                </a:lnTo>
                <a:lnTo>
                  <a:pt x="41880" y="21848"/>
                </a:lnTo>
                <a:lnTo>
                  <a:pt x="42484" y="21787"/>
                </a:lnTo>
                <a:lnTo>
                  <a:pt x="43088" y="21721"/>
                </a:lnTo>
                <a:lnTo>
                  <a:pt x="43692" y="21637"/>
                </a:lnTo>
                <a:lnTo>
                  <a:pt x="44312" y="21541"/>
                </a:lnTo>
                <a:lnTo>
                  <a:pt x="44932" y="21433"/>
                </a:lnTo>
                <a:lnTo>
                  <a:pt x="45552" y="21313"/>
                </a:lnTo>
                <a:lnTo>
                  <a:pt x="45949" y="21235"/>
                </a:lnTo>
                <a:lnTo>
                  <a:pt x="46315" y="21151"/>
                </a:lnTo>
                <a:lnTo>
                  <a:pt x="46680" y="21066"/>
                </a:lnTo>
                <a:lnTo>
                  <a:pt x="47014" y="20982"/>
                </a:lnTo>
                <a:lnTo>
                  <a:pt x="47348" y="20898"/>
                </a:lnTo>
                <a:lnTo>
                  <a:pt x="47666" y="20808"/>
                </a:lnTo>
                <a:lnTo>
                  <a:pt x="47967" y="20718"/>
                </a:lnTo>
                <a:lnTo>
                  <a:pt x="48269" y="20622"/>
                </a:lnTo>
                <a:lnTo>
                  <a:pt x="48556" y="20532"/>
                </a:lnTo>
                <a:lnTo>
                  <a:pt x="48826" y="20436"/>
                </a:lnTo>
                <a:lnTo>
                  <a:pt x="49080" y="20339"/>
                </a:lnTo>
                <a:lnTo>
                  <a:pt x="49318" y="20237"/>
                </a:lnTo>
                <a:lnTo>
                  <a:pt x="49557" y="20141"/>
                </a:lnTo>
                <a:lnTo>
                  <a:pt x="49779" y="20039"/>
                </a:lnTo>
                <a:lnTo>
                  <a:pt x="49986" y="19937"/>
                </a:lnTo>
                <a:lnTo>
                  <a:pt x="50177" y="19835"/>
                </a:lnTo>
                <a:lnTo>
                  <a:pt x="50367" y="19727"/>
                </a:lnTo>
                <a:lnTo>
                  <a:pt x="50542" y="19624"/>
                </a:lnTo>
                <a:lnTo>
                  <a:pt x="50717" y="19516"/>
                </a:lnTo>
                <a:lnTo>
                  <a:pt x="50860" y="19408"/>
                </a:lnTo>
                <a:lnTo>
                  <a:pt x="51003" y="19300"/>
                </a:lnTo>
                <a:lnTo>
                  <a:pt x="51146" y="19192"/>
                </a:lnTo>
                <a:lnTo>
                  <a:pt x="51273" y="19084"/>
                </a:lnTo>
                <a:lnTo>
                  <a:pt x="51385" y="18969"/>
                </a:lnTo>
                <a:lnTo>
                  <a:pt x="51480" y="18861"/>
                </a:lnTo>
                <a:lnTo>
                  <a:pt x="51575" y="18747"/>
                </a:lnTo>
                <a:lnTo>
                  <a:pt x="51734" y="18519"/>
                </a:lnTo>
                <a:lnTo>
                  <a:pt x="51861" y="18291"/>
                </a:lnTo>
                <a:lnTo>
                  <a:pt x="51941" y="18062"/>
                </a:lnTo>
                <a:lnTo>
                  <a:pt x="52004" y="17828"/>
                </a:lnTo>
                <a:lnTo>
                  <a:pt x="52020" y="17600"/>
                </a:lnTo>
                <a:lnTo>
                  <a:pt x="52004" y="17365"/>
                </a:lnTo>
                <a:lnTo>
                  <a:pt x="51973" y="17131"/>
                </a:lnTo>
                <a:lnTo>
                  <a:pt x="51893" y="16903"/>
                </a:lnTo>
                <a:lnTo>
                  <a:pt x="51798" y="16668"/>
                </a:lnTo>
                <a:lnTo>
                  <a:pt x="51671" y="16440"/>
                </a:lnTo>
                <a:lnTo>
                  <a:pt x="51512" y="16212"/>
                </a:lnTo>
                <a:lnTo>
                  <a:pt x="51337" y="15989"/>
                </a:lnTo>
                <a:lnTo>
                  <a:pt x="51146" y="15767"/>
                </a:lnTo>
                <a:lnTo>
                  <a:pt x="50924" y="15545"/>
                </a:lnTo>
                <a:lnTo>
                  <a:pt x="50685" y="15328"/>
                </a:lnTo>
                <a:lnTo>
                  <a:pt x="50431" y="15118"/>
                </a:lnTo>
                <a:lnTo>
                  <a:pt x="50161" y="14908"/>
                </a:lnTo>
                <a:lnTo>
                  <a:pt x="49875" y="14703"/>
                </a:lnTo>
                <a:lnTo>
                  <a:pt x="49557" y="14505"/>
                </a:lnTo>
                <a:lnTo>
                  <a:pt x="49970" y="14469"/>
                </a:lnTo>
                <a:lnTo>
                  <a:pt x="50367" y="14427"/>
                </a:lnTo>
                <a:lnTo>
                  <a:pt x="50797" y="14379"/>
                </a:lnTo>
                <a:lnTo>
                  <a:pt x="51210" y="14325"/>
                </a:lnTo>
                <a:lnTo>
                  <a:pt x="51639" y="14259"/>
                </a:lnTo>
                <a:lnTo>
                  <a:pt x="52084" y="14193"/>
                </a:lnTo>
                <a:lnTo>
                  <a:pt x="52529" y="14115"/>
                </a:lnTo>
                <a:lnTo>
                  <a:pt x="52974" y="14024"/>
                </a:lnTo>
                <a:lnTo>
                  <a:pt x="53435" y="13928"/>
                </a:lnTo>
                <a:lnTo>
                  <a:pt x="53896" y="13826"/>
                </a:lnTo>
                <a:lnTo>
                  <a:pt x="54373" y="13712"/>
                </a:lnTo>
                <a:lnTo>
                  <a:pt x="54834" y="13592"/>
                </a:lnTo>
                <a:lnTo>
                  <a:pt x="55326" y="13460"/>
                </a:lnTo>
                <a:lnTo>
                  <a:pt x="55803" y="13321"/>
                </a:lnTo>
                <a:lnTo>
                  <a:pt x="56296" y="13171"/>
                </a:lnTo>
                <a:lnTo>
                  <a:pt x="56788" y="13009"/>
                </a:lnTo>
                <a:lnTo>
                  <a:pt x="57265" y="12853"/>
                </a:lnTo>
                <a:lnTo>
                  <a:pt x="57694" y="12697"/>
                </a:lnTo>
                <a:lnTo>
                  <a:pt x="58123" y="12540"/>
                </a:lnTo>
                <a:lnTo>
                  <a:pt x="58505" y="12384"/>
                </a:lnTo>
                <a:lnTo>
                  <a:pt x="58870" y="12234"/>
                </a:lnTo>
                <a:lnTo>
                  <a:pt x="59204" y="12078"/>
                </a:lnTo>
                <a:lnTo>
                  <a:pt x="59506" y="11927"/>
                </a:lnTo>
                <a:lnTo>
                  <a:pt x="59808" y="11783"/>
                </a:lnTo>
                <a:lnTo>
                  <a:pt x="60062" y="11633"/>
                </a:lnTo>
                <a:lnTo>
                  <a:pt x="60301" y="11489"/>
                </a:lnTo>
                <a:lnTo>
                  <a:pt x="60523" y="11345"/>
                </a:lnTo>
                <a:lnTo>
                  <a:pt x="60714" y="11200"/>
                </a:lnTo>
                <a:lnTo>
                  <a:pt x="60889" y="11056"/>
                </a:lnTo>
                <a:lnTo>
                  <a:pt x="61048" y="10918"/>
                </a:lnTo>
                <a:lnTo>
                  <a:pt x="61175" y="10780"/>
                </a:lnTo>
                <a:lnTo>
                  <a:pt x="61286" y="10642"/>
                </a:lnTo>
                <a:lnTo>
                  <a:pt x="61366" y="10509"/>
                </a:lnTo>
                <a:lnTo>
                  <a:pt x="61445" y="10371"/>
                </a:lnTo>
                <a:lnTo>
                  <a:pt x="61493" y="10239"/>
                </a:lnTo>
                <a:lnTo>
                  <a:pt x="61525" y="10107"/>
                </a:lnTo>
                <a:lnTo>
                  <a:pt x="61541" y="9981"/>
                </a:lnTo>
                <a:lnTo>
                  <a:pt x="61541" y="9849"/>
                </a:lnTo>
                <a:lnTo>
                  <a:pt x="61509" y="9722"/>
                </a:lnTo>
                <a:lnTo>
                  <a:pt x="61477" y="9596"/>
                </a:lnTo>
                <a:lnTo>
                  <a:pt x="61413" y="9476"/>
                </a:lnTo>
                <a:lnTo>
                  <a:pt x="61350" y="9350"/>
                </a:lnTo>
                <a:lnTo>
                  <a:pt x="61270" y="9230"/>
                </a:lnTo>
                <a:lnTo>
                  <a:pt x="61159" y="9109"/>
                </a:lnTo>
                <a:lnTo>
                  <a:pt x="61048" y="8989"/>
                </a:lnTo>
                <a:lnTo>
                  <a:pt x="60921" y="8875"/>
                </a:lnTo>
                <a:lnTo>
                  <a:pt x="60778" y="8761"/>
                </a:lnTo>
                <a:lnTo>
                  <a:pt x="60619" y="8647"/>
                </a:lnTo>
                <a:lnTo>
                  <a:pt x="60460" y="8533"/>
                </a:lnTo>
                <a:lnTo>
                  <a:pt x="60269" y="8424"/>
                </a:lnTo>
                <a:lnTo>
                  <a:pt x="60078" y="8310"/>
                </a:lnTo>
                <a:lnTo>
                  <a:pt x="59888" y="8202"/>
                </a:lnTo>
                <a:lnTo>
                  <a:pt x="59665" y="8100"/>
                </a:lnTo>
                <a:lnTo>
                  <a:pt x="59443" y="7992"/>
                </a:lnTo>
                <a:lnTo>
                  <a:pt x="59204" y="7890"/>
                </a:lnTo>
                <a:lnTo>
                  <a:pt x="58966" y="7788"/>
                </a:lnTo>
                <a:lnTo>
                  <a:pt x="58457" y="7589"/>
                </a:lnTo>
                <a:lnTo>
                  <a:pt x="57917" y="7391"/>
                </a:lnTo>
                <a:lnTo>
                  <a:pt x="57345" y="7205"/>
                </a:lnTo>
                <a:lnTo>
                  <a:pt x="56757" y="7024"/>
                </a:lnTo>
                <a:lnTo>
                  <a:pt x="56153" y="6850"/>
                </a:lnTo>
                <a:lnTo>
                  <a:pt x="55517" y="6682"/>
                </a:lnTo>
                <a:lnTo>
                  <a:pt x="54881" y="6514"/>
                </a:lnTo>
                <a:lnTo>
                  <a:pt x="54230" y="6358"/>
                </a:lnTo>
                <a:lnTo>
                  <a:pt x="53578" y="6207"/>
                </a:lnTo>
                <a:lnTo>
                  <a:pt x="52926" y="6063"/>
                </a:lnTo>
                <a:lnTo>
                  <a:pt x="52275" y="5919"/>
                </a:lnTo>
                <a:lnTo>
                  <a:pt x="51623" y="5787"/>
                </a:lnTo>
                <a:lnTo>
                  <a:pt x="51528" y="5594"/>
                </a:lnTo>
                <a:lnTo>
                  <a:pt x="51416" y="5396"/>
                </a:lnTo>
                <a:lnTo>
                  <a:pt x="51257" y="5198"/>
                </a:lnTo>
                <a:lnTo>
                  <a:pt x="51067" y="5000"/>
                </a:lnTo>
                <a:lnTo>
                  <a:pt x="50860" y="4795"/>
                </a:lnTo>
                <a:lnTo>
                  <a:pt x="50606" y="4591"/>
                </a:lnTo>
                <a:lnTo>
                  <a:pt x="50336" y="4381"/>
                </a:lnTo>
                <a:lnTo>
                  <a:pt x="50018" y="4176"/>
                </a:lnTo>
                <a:lnTo>
                  <a:pt x="49668" y="3972"/>
                </a:lnTo>
                <a:lnTo>
                  <a:pt x="49303" y="3762"/>
                </a:lnTo>
                <a:lnTo>
                  <a:pt x="48889" y="3558"/>
                </a:lnTo>
                <a:lnTo>
                  <a:pt x="48444" y="3353"/>
                </a:lnTo>
                <a:lnTo>
                  <a:pt x="47967" y="3155"/>
                </a:lnTo>
                <a:lnTo>
                  <a:pt x="47459" y="2951"/>
                </a:lnTo>
                <a:lnTo>
                  <a:pt x="46903" y="2752"/>
                </a:lnTo>
                <a:lnTo>
                  <a:pt x="46330" y="2560"/>
                </a:lnTo>
                <a:lnTo>
                  <a:pt x="45711" y="2368"/>
                </a:lnTo>
                <a:lnTo>
                  <a:pt x="45059" y="2182"/>
                </a:lnTo>
                <a:lnTo>
                  <a:pt x="44376" y="1995"/>
                </a:lnTo>
                <a:lnTo>
                  <a:pt x="43644" y="1821"/>
                </a:lnTo>
                <a:lnTo>
                  <a:pt x="42882" y="1647"/>
                </a:lnTo>
                <a:lnTo>
                  <a:pt x="42087" y="1479"/>
                </a:lnTo>
                <a:lnTo>
                  <a:pt x="41260" y="1316"/>
                </a:lnTo>
                <a:lnTo>
                  <a:pt x="40386" y="1166"/>
                </a:lnTo>
                <a:lnTo>
                  <a:pt x="39464" y="1016"/>
                </a:lnTo>
                <a:lnTo>
                  <a:pt x="38527" y="878"/>
                </a:lnTo>
                <a:lnTo>
                  <a:pt x="37541" y="740"/>
                </a:lnTo>
                <a:lnTo>
                  <a:pt x="36508" y="619"/>
                </a:lnTo>
                <a:lnTo>
                  <a:pt x="35443" y="499"/>
                </a:lnTo>
                <a:lnTo>
                  <a:pt x="34347" y="397"/>
                </a:lnTo>
                <a:lnTo>
                  <a:pt x="33202" y="301"/>
                </a:lnTo>
                <a:lnTo>
                  <a:pt x="32026" y="211"/>
                </a:lnTo>
                <a:lnTo>
                  <a:pt x="30930" y="145"/>
                </a:lnTo>
                <a:lnTo>
                  <a:pt x="29881" y="85"/>
                </a:lnTo>
                <a:lnTo>
                  <a:pt x="28895" y="49"/>
                </a:lnTo>
                <a:lnTo>
                  <a:pt x="27942" y="19"/>
                </a:lnTo>
                <a:lnTo>
                  <a:pt x="270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8" name="Google Shape;268;p15"/>
          <p:cNvSpPr/>
          <p:nvPr/>
        </p:nvSpPr>
        <p:spPr>
          <a:xfrm rot="757378">
            <a:off x="1493084" y="5811567"/>
            <a:ext cx="530737" cy="528501"/>
          </a:xfrm>
          <a:custGeom>
            <a:avLst/>
            <a:gdLst/>
            <a:ahLst/>
            <a:cxnLst/>
            <a:rect l="l" t="t" r="r" b="b"/>
            <a:pathLst>
              <a:path w="33044" h="14596" extrusionOk="0">
                <a:moveTo>
                  <a:pt x="26257" y="5865"/>
                </a:moveTo>
                <a:lnTo>
                  <a:pt x="26400" y="5871"/>
                </a:lnTo>
                <a:lnTo>
                  <a:pt x="26543" y="5889"/>
                </a:lnTo>
                <a:lnTo>
                  <a:pt x="26670" y="5913"/>
                </a:lnTo>
                <a:lnTo>
                  <a:pt x="26717" y="5931"/>
                </a:lnTo>
                <a:lnTo>
                  <a:pt x="26813" y="5973"/>
                </a:lnTo>
                <a:lnTo>
                  <a:pt x="26924" y="6027"/>
                </a:lnTo>
                <a:lnTo>
                  <a:pt x="27067" y="6111"/>
                </a:lnTo>
                <a:lnTo>
                  <a:pt x="27226" y="6207"/>
                </a:lnTo>
                <a:lnTo>
                  <a:pt x="27417" y="6327"/>
                </a:lnTo>
                <a:lnTo>
                  <a:pt x="27623" y="6478"/>
                </a:lnTo>
                <a:lnTo>
                  <a:pt x="27830" y="6646"/>
                </a:lnTo>
                <a:lnTo>
                  <a:pt x="27607" y="6766"/>
                </a:lnTo>
                <a:lnTo>
                  <a:pt x="27496" y="6814"/>
                </a:lnTo>
                <a:lnTo>
                  <a:pt x="27385" y="6862"/>
                </a:lnTo>
                <a:lnTo>
                  <a:pt x="27274" y="6904"/>
                </a:lnTo>
                <a:lnTo>
                  <a:pt x="27162" y="6940"/>
                </a:lnTo>
                <a:lnTo>
                  <a:pt x="27035" y="6970"/>
                </a:lnTo>
                <a:lnTo>
                  <a:pt x="26924" y="6994"/>
                </a:lnTo>
                <a:lnTo>
                  <a:pt x="26797" y="7006"/>
                </a:lnTo>
                <a:lnTo>
                  <a:pt x="26686" y="7018"/>
                </a:lnTo>
                <a:lnTo>
                  <a:pt x="26558" y="7024"/>
                </a:lnTo>
                <a:lnTo>
                  <a:pt x="26431" y="7024"/>
                </a:lnTo>
                <a:lnTo>
                  <a:pt x="26304" y="7018"/>
                </a:lnTo>
                <a:lnTo>
                  <a:pt x="26177" y="7000"/>
                </a:lnTo>
                <a:lnTo>
                  <a:pt x="26034" y="6982"/>
                </a:lnTo>
                <a:lnTo>
                  <a:pt x="25907" y="6952"/>
                </a:lnTo>
                <a:lnTo>
                  <a:pt x="25684" y="6898"/>
                </a:lnTo>
                <a:lnTo>
                  <a:pt x="25462" y="6838"/>
                </a:lnTo>
                <a:lnTo>
                  <a:pt x="25239" y="6766"/>
                </a:lnTo>
                <a:lnTo>
                  <a:pt x="25033" y="6682"/>
                </a:lnTo>
                <a:lnTo>
                  <a:pt x="24937" y="6640"/>
                </a:lnTo>
                <a:lnTo>
                  <a:pt x="24858" y="6592"/>
                </a:lnTo>
                <a:lnTo>
                  <a:pt x="24794" y="6544"/>
                </a:lnTo>
                <a:lnTo>
                  <a:pt x="24731" y="6496"/>
                </a:lnTo>
                <a:lnTo>
                  <a:pt x="24699" y="6448"/>
                </a:lnTo>
                <a:lnTo>
                  <a:pt x="24683" y="6394"/>
                </a:lnTo>
                <a:lnTo>
                  <a:pt x="24683" y="6339"/>
                </a:lnTo>
                <a:lnTo>
                  <a:pt x="24715" y="6285"/>
                </a:lnTo>
                <a:lnTo>
                  <a:pt x="24763" y="6231"/>
                </a:lnTo>
                <a:lnTo>
                  <a:pt x="24826" y="6183"/>
                </a:lnTo>
                <a:lnTo>
                  <a:pt x="24921" y="6135"/>
                </a:lnTo>
                <a:lnTo>
                  <a:pt x="25017" y="6087"/>
                </a:lnTo>
                <a:lnTo>
                  <a:pt x="25128" y="6045"/>
                </a:lnTo>
                <a:lnTo>
                  <a:pt x="25255" y="6003"/>
                </a:lnTo>
                <a:lnTo>
                  <a:pt x="25382" y="5967"/>
                </a:lnTo>
                <a:lnTo>
                  <a:pt x="25525" y="5937"/>
                </a:lnTo>
                <a:lnTo>
                  <a:pt x="25668" y="5907"/>
                </a:lnTo>
                <a:lnTo>
                  <a:pt x="25811" y="5889"/>
                </a:lnTo>
                <a:lnTo>
                  <a:pt x="25970" y="5877"/>
                </a:lnTo>
                <a:lnTo>
                  <a:pt x="26113" y="5865"/>
                </a:lnTo>
                <a:close/>
                <a:moveTo>
                  <a:pt x="5325" y="7727"/>
                </a:moveTo>
                <a:lnTo>
                  <a:pt x="5611" y="7733"/>
                </a:lnTo>
                <a:lnTo>
                  <a:pt x="5897" y="7751"/>
                </a:lnTo>
                <a:lnTo>
                  <a:pt x="6358" y="7782"/>
                </a:lnTo>
                <a:lnTo>
                  <a:pt x="6771" y="7812"/>
                </a:lnTo>
                <a:lnTo>
                  <a:pt x="7168" y="7848"/>
                </a:lnTo>
                <a:lnTo>
                  <a:pt x="7550" y="7884"/>
                </a:lnTo>
                <a:lnTo>
                  <a:pt x="7899" y="7920"/>
                </a:lnTo>
                <a:lnTo>
                  <a:pt x="8217" y="7956"/>
                </a:lnTo>
                <a:lnTo>
                  <a:pt x="8774" y="8034"/>
                </a:lnTo>
                <a:lnTo>
                  <a:pt x="9250" y="8106"/>
                </a:lnTo>
                <a:lnTo>
                  <a:pt x="9616" y="8184"/>
                </a:lnTo>
                <a:lnTo>
                  <a:pt x="9918" y="8250"/>
                </a:lnTo>
                <a:lnTo>
                  <a:pt x="10140" y="8310"/>
                </a:lnTo>
                <a:lnTo>
                  <a:pt x="9886" y="8340"/>
                </a:lnTo>
                <a:lnTo>
                  <a:pt x="9552" y="8358"/>
                </a:lnTo>
                <a:lnTo>
                  <a:pt x="9155" y="8370"/>
                </a:lnTo>
                <a:lnTo>
                  <a:pt x="8678" y="8376"/>
                </a:lnTo>
                <a:lnTo>
                  <a:pt x="8170" y="8370"/>
                </a:lnTo>
                <a:lnTo>
                  <a:pt x="7613" y="8358"/>
                </a:lnTo>
                <a:lnTo>
                  <a:pt x="7009" y="8328"/>
                </a:lnTo>
                <a:lnTo>
                  <a:pt x="6390" y="8286"/>
                </a:lnTo>
                <a:lnTo>
                  <a:pt x="6231" y="8274"/>
                </a:lnTo>
                <a:lnTo>
                  <a:pt x="6056" y="8250"/>
                </a:lnTo>
                <a:lnTo>
                  <a:pt x="5849" y="8220"/>
                </a:lnTo>
                <a:lnTo>
                  <a:pt x="5738" y="8196"/>
                </a:lnTo>
                <a:lnTo>
                  <a:pt x="5627" y="8172"/>
                </a:lnTo>
                <a:lnTo>
                  <a:pt x="5515" y="8142"/>
                </a:lnTo>
                <a:lnTo>
                  <a:pt x="5404" y="8106"/>
                </a:lnTo>
                <a:lnTo>
                  <a:pt x="5293" y="8064"/>
                </a:lnTo>
                <a:lnTo>
                  <a:pt x="5182" y="8016"/>
                </a:lnTo>
                <a:lnTo>
                  <a:pt x="5086" y="7956"/>
                </a:lnTo>
                <a:lnTo>
                  <a:pt x="4991" y="7896"/>
                </a:lnTo>
                <a:lnTo>
                  <a:pt x="4896" y="7824"/>
                </a:lnTo>
                <a:lnTo>
                  <a:pt x="4816" y="7745"/>
                </a:lnTo>
                <a:lnTo>
                  <a:pt x="5070" y="7733"/>
                </a:lnTo>
                <a:lnTo>
                  <a:pt x="5325" y="7727"/>
                </a:lnTo>
                <a:close/>
                <a:moveTo>
                  <a:pt x="21949" y="1226"/>
                </a:moveTo>
                <a:lnTo>
                  <a:pt x="22156" y="1232"/>
                </a:lnTo>
                <a:lnTo>
                  <a:pt x="22378" y="1238"/>
                </a:lnTo>
                <a:lnTo>
                  <a:pt x="22601" y="1256"/>
                </a:lnTo>
                <a:lnTo>
                  <a:pt x="22839" y="1280"/>
                </a:lnTo>
                <a:lnTo>
                  <a:pt x="23062" y="1310"/>
                </a:lnTo>
                <a:lnTo>
                  <a:pt x="23300" y="1346"/>
                </a:lnTo>
                <a:lnTo>
                  <a:pt x="23523" y="1388"/>
                </a:lnTo>
                <a:lnTo>
                  <a:pt x="23761" y="1436"/>
                </a:lnTo>
                <a:lnTo>
                  <a:pt x="24000" y="1491"/>
                </a:lnTo>
                <a:lnTo>
                  <a:pt x="24254" y="1557"/>
                </a:lnTo>
                <a:lnTo>
                  <a:pt x="24492" y="1623"/>
                </a:lnTo>
                <a:lnTo>
                  <a:pt x="24731" y="1695"/>
                </a:lnTo>
                <a:lnTo>
                  <a:pt x="24985" y="1779"/>
                </a:lnTo>
                <a:lnTo>
                  <a:pt x="25239" y="1869"/>
                </a:lnTo>
                <a:lnTo>
                  <a:pt x="25494" y="1959"/>
                </a:lnTo>
                <a:lnTo>
                  <a:pt x="25748" y="2061"/>
                </a:lnTo>
                <a:lnTo>
                  <a:pt x="26161" y="2242"/>
                </a:lnTo>
                <a:lnTo>
                  <a:pt x="26558" y="2428"/>
                </a:lnTo>
                <a:lnTo>
                  <a:pt x="26908" y="2614"/>
                </a:lnTo>
                <a:lnTo>
                  <a:pt x="27226" y="2800"/>
                </a:lnTo>
                <a:lnTo>
                  <a:pt x="27512" y="2993"/>
                </a:lnTo>
                <a:lnTo>
                  <a:pt x="27766" y="3179"/>
                </a:lnTo>
                <a:lnTo>
                  <a:pt x="28005" y="3371"/>
                </a:lnTo>
                <a:lnTo>
                  <a:pt x="28196" y="3564"/>
                </a:lnTo>
                <a:lnTo>
                  <a:pt x="28370" y="3750"/>
                </a:lnTo>
                <a:lnTo>
                  <a:pt x="28513" y="3936"/>
                </a:lnTo>
                <a:lnTo>
                  <a:pt x="28641" y="4128"/>
                </a:lnTo>
                <a:lnTo>
                  <a:pt x="28736" y="4309"/>
                </a:lnTo>
                <a:lnTo>
                  <a:pt x="28799" y="4495"/>
                </a:lnTo>
                <a:lnTo>
                  <a:pt x="28847" y="4675"/>
                </a:lnTo>
                <a:lnTo>
                  <a:pt x="28879" y="4849"/>
                </a:lnTo>
                <a:lnTo>
                  <a:pt x="28895" y="5024"/>
                </a:lnTo>
                <a:lnTo>
                  <a:pt x="28641" y="4939"/>
                </a:lnTo>
                <a:lnTo>
                  <a:pt x="28370" y="4867"/>
                </a:lnTo>
                <a:lnTo>
                  <a:pt x="28148" y="4819"/>
                </a:lnTo>
                <a:lnTo>
                  <a:pt x="27909" y="4777"/>
                </a:lnTo>
                <a:lnTo>
                  <a:pt x="27671" y="4741"/>
                </a:lnTo>
                <a:lnTo>
                  <a:pt x="27433" y="4711"/>
                </a:lnTo>
                <a:lnTo>
                  <a:pt x="27178" y="4687"/>
                </a:lnTo>
                <a:lnTo>
                  <a:pt x="26924" y="4669"/>
                </a:lnTo>
                <a:lnTo>
                  <a:pt x="26670" y="4657"/>
                </a:lnTo>
                <a:lnTo>
                  <a:pt x="26161" y="4657"/>
                </a:lnTo>
                <a:lnTo>
                  <a:pt x="25891" y="4663"/>
                </a:lnTo>
                <a:lnTo>
                  <a:pt x="25637" y="4675"/>
                </a:lnTo>
                <a:lnTo>
                  <a:pt x="25382" y="4693"/>
                </a:lnTo>
                <a:lnTo>
                  <a:pt x="25128" y="4717"/>
                </a:lnTo>
                <a:lnTo>
                  <a:pt x="24874" y="4741"/>
                </a:lnTo>
                <a:lnTo>
                  <a:pt x="24619" y="4777"/>
                </a:lnTo>
                <a:lnTo>
                  <a:pt x="24365" y="4813"/>
                </a:lnTo>
                <a:lnTo>
                  <a:pt x="24127" y="4855"/>
                </a:lnTo>
                <a:lnTo>
                  <a:pt x="23888" y="4903"/>
                </a:lnTo>
                <a:lnTo>
                  <a:pt x="23666" y="4951"/>
                </a:lnTo>
                <a:lnTo>
                  <a:pt x="23443" y="5012"/>
                </a:lnTo>
                <a:lnTo>
                  <a:pt x="23221" y="5066"/>
                </a:lnTo>
                <a:lnTo>
                  <a:pt x="23014" y="5132"/>
                </a:lnTo>
                <a:lnTo>
                  <a:pt x="22823" y="5198"/>
                </a:lnTo>
                <a:lnTo>
                  <a:pt x="22633" y="5270"/>
                </a:lnTo>
                <a:lnTo>
                  <a:pt x="22458" y="5348"/>
                </a:lnTo>
                <a:lnTo>
                  <a:pt x="22299" y="5426"/>
                </a:lnTo>
                <a:lnTo>
                  <a:pt x="22140" y="5504"/>
                </a:lnTo>
                <a:lnTo>
                  <a:pt x="21997" y="5588"/>
                </a:lnTo>
                <a:lnTo>
                  <a:pt x="21870" y="5679"/>
                </a:lnTo>
                <a:lnTo>
                  <a:pt x="21759" y="5769"/>
                </a:lnTo>
                <a:lnTo>
                  <a:pt x="21663" y="5859"/>
                </a:lnTo>
                <a:lnTo>
                  <a:pt x="21584" y="5955"/>
                </a:lnTo>
                <a:lnTo>
                  <a:pt x="21504" y="6099"/>
                </a:lnTo>
                <a:lnTo>
                  <a:pt x="21441" y="6243"/>
                </a:lnTo>
                <a:lnTo>
                  <a:pt x="21425" y="6388"/>
                </a:lnTo>
                <a:lnTo>
                  <a:pt x="21441" y="6526"/>
                </a:lnTo>
                <a:lnTo>
                  <a:pt x="21488" y="6670"/>
                </a:lnTo>
                <a:lnTo>
                  <a:pt x="21584" y="6808"/>
                </a:lnTo>
                <a:lnTo>
                  <a:pt x="21695" y="6940"/>
                </a:lnTo>
                <a:lnTo>
                  <a:pt x="21854" y="7073"/>
                </a:lnTo>
                <a:lnTo>
                  <a:pt x="22045" y="7205"/>
                </a:lnTo>
                <a:lnTo>
                  <a:pt x="22251" y="7331"/>
                </a:lnTo>
                <a:lnTo>
                  <a:pt x="22506" y="7457"/>
                </a:lnTo>
                <a:lnTo>
                  <a:pt x="22792" y="7571"/>
                </a:lnTo>
                <a:lnTo>
                  <a:pt x="23094" y="7685"/>
                </a:lnTo>
                <a:lnTo>
                  <a:pt x="23443" y="7800"/>
                </a:lnTo>
                <a:lnTo>
                  <a:pt x="23809" y="7902"/>
                </a:lnTo>
                <a:lnTo>
                  <a:pt x="24206" y="7998"/>
                </a:lnTo>
                <a:lnTo>
                  <a:pt x="24508" y="8064"/>
                </a:lnTo>
                <a:lnTo>
                  <a:pt x="24826" y="8118"/>
                </a:lnTo>
                <a:lnTo>
                  <a:pt x="25128" y="8166"/>
                </a:lnTo>
                <a:lnTo>
                  <a:pt x="25446" y="8202"/>
                </a:lnTo>
                <a:lnTo>
                  <a:pt x="25764" y="8226"/>
                </a:lnTo>
                <a:lnTo>
                  <a:pt x="26066" y="8244"/>
                </a:lnTo>
                <a:lnTo>
                  <a:pt x="26384" y="8256"/>
                </a:lnTo>
                <a:lnTo>
                  <a:pt x="26702" y="8250"/>
                </a:lnTo>
                <a:lnTo>
                  <a:pt x="27004" y="8244"/>
                </a:lnTo>
                <a:lnTo>
                  <a:pt x="27321" y="8226"/>
                </a:lnTo>
                <a:lnTo>
                  <a:pt x="27623" y="8196"/>
                </a:lnTo>
                <a:lnTo>
                  <a:pt x="27925" y="8160"/>
                </a:lnTo>
                <a:lnTo>
                  <a:pt x="28227" y="8118"/>
                </a:lnTo>
                <a:lnTo>
                  <a:pt x="28513" y="8064"/>
                </a:lnTo>
                <a:lnTo>
                  <a:pt x="28784" y="8004"/>
                </a:lnTo>
                <a:lnTo>
                  <a:pt x="29070" y="7932"/>
                </a:lnTo>
                <a:lnTo>
                  <a:pt x="29244" y="8202"/>
                </a:lnTo>
                <a:lnTo>
                  <a:pt x="29403" y="8479"/>
                </a:lnTo>
                <a:lnTo>
                  <a:pt x="29546" y="8755"/>
                </a:lnTo>
                <a:lnTo>
                  <a:pt x="29642" y="9037"/>
                </a:lnTo>
                <a:lnTo>
                  <a:pt x="29737" y="9314"/>
                </a:lnTo>
                <a:lnTo>
                  <a:pt x="29785" y="9590"/>
                </a:lnTo>
                <a:lnTo>
                  <a:pt x="29801" y="9866"/>
                </a:lnTo>
                <a:lnTo>
                  <a:pt x="29801" y="10143"/>
                </a:lnTo>
                <a:lnTo>
                  <a:pt x="29753" y="10407"/>
                </a:lnTo>
                <a:lnTo>
                  <a:pt x="29705" y="10539"/>
                </a:lnTo>
                <a:lnTo>
                  <a:pt x="29674" y="10672"/>
                </a:lnTo>
                <a:lnTo>
                  <a:pt x="29610" y="10798"/>
                </a:lnTo>
                <a:lnTo>
                  <a:pt x="29546" y="10924"/>
                </a:lnTo>
                <a:lnTo>
                  <a:pt x="29483" y="11050"/>
                </a:lnTo>
                <a:lnTo>
                  <a:pt x="29388" y="11170"/>
                </a:lnTo>
                <a:lnTo>
                  <a:pt x="29308" y="11291"/>
                </a:lnTo>
                <a:lnTo>
                  <a:pt x="29197" y="11411"/>
                </a:lnTo>
                <a:lnTo>
                  <a:pt x="29086" y="11525"/>
                </a:lnTo>
                <a:lnTo>
                  <a:pt x="28958" y="11639"/>
                </a:lnTo>
                <a:lnTo>
                  <a:pt x="28831" y="11747"/>
                </a:lnTo>
                <a:lnTo>
                  <a:pt x="28688" y="11855"/>
                </a:lnTo>
                <a:lnTo>
                  <a:pt x="28529" y="11957"/>
                </a:lnTo>
                <a:lnTo>
                  <a:pt x="28354" y="12060"/>
                </a:lnTo>
                <a:lnTo>
                  <a:pt x="28211" y="12138"/>
                </a:lnTo>
                <a:lnTo>
                  <a:pt x="28052" y="12216"/>
                </a:lnTo>
                <a:lnTo>
                  <a:pt x="27894" y="12288"/>
                </a:lnTo>
                <a:lnTo>
                  <a:pt x="27719" y="12360"/>
                </a:lnTo>
                <a:lnTo>
                  <a:pt x="27544" y="12432"/>
                </a:lnTo>
                <a:lnTo>
                  <a:pt x="27353" y="12498"/>
                </a:lnTo>
                <a:lnTo>
                  <a:pt x="27162" y="12564"/>
                </a:lnTo>
                <a:lnTo>
                  <a:pt x="26956" y="12630"/>
                </a:lnTo>
                <a:lnTo>
                  <a:pt x="26749" y="12690"/>
                </a:lnTo>
                <a:lnTo>
                  <a:pt x="26543" y="12745"/>
                </a:lnTo>
                <a:lnTo>
                  <a:pt x="26320" y="12799"/>
                </a:lnTo>
                <a:lnTo>
                  <a:pt x="26082" y="12853"/>
                </a:lnTo>
                <a:lnTo>
                  <a:pt x="25605" y="12949"/>
                </a:lnTo>
                <a:lnTo>
                  <a:pt x="25096" y="13039"/>
                </a:lnTo>
                <a:lnTo>
                  <a:pt x="24540" y="13117"/>
                </a:lnTo>
                <a:lnTo>
                  <a:pt x="23984" y="13183"/>
                </a:lnTo>
                <a:lnTo>
                  <a:pt x="23380" y="13237"/>
                </a:lnTo>
                <a:lnTo>
                  <a:pt x="22744" y="13285"/>
                </a:lnTo>
                <a:lnTo>
                  <a:pt x="22092" y="13321"/>
                </a:lnTo>
                <a:lnTo>
                  <a:pt x="21393" y="13345"/>
                </a:lnTo>
                <a:lnTo>
                  <a:pt x="20678" y="13363"/>
                </a:lnTo>
                <a:lnTo>
                  <a:pt x="19947" y="13369"/>
                </a:lnTo>
                <a:lnTo>
                  <a:pt x="19375" y="13363"/>
                </a:lnTo>
                <a:lnTo>
                  <a:pt x="18516" y="13351"/>
                </a:lnTo>
                <a:lnTo>
                  <a:pt x="17690" y="13327"/>
                </a:lnTo>
                <a:lnTo>
                  <a:pt x="16895" y="13291"/>
                </a:lnTo>
                <a:lnTo>
                  <a:pt x="16116" y="13249"/>
                </a:lnTo>
                <a:lnTo>
                  <a:pt x="15369" y="13195"/>
                </a:lnTo>
                <a:lnTo>
                  <a:pt x="14638" y="13135"/>
                </a:lnTo>
                <a:lnTo>
                  <a:pt x="13939" y="13069"/>
                </a:lnTo>
                <a:lnTo>
                  <a:pt x="13256" y="12991"/>
                </a:lnTo>
                <a:lnTo>
                  <a:pt x="12604" y="12907"/>
                </a:lnTo>
                <a:lnTo>
                  <a:pt x="11968" y="12811"/>
                </a:lnTo>
                <a:lnTo>
                  <a:pt x="11364" y="12715"/>
                </a:lnTo>
                <a:lnTo>
                  <a:pt x="10776" y="12606"/>
                </a:lnTo>
                <a:lnTo>
                  <a:pt x="10220" y="12498"/>
                </a:lnTo>
                <a:lnTo>
                  <a:pt x="9680" y="12378"/>
                </a:lnTo>
                <a:lnTo>
                  <a:pt x="9155" y="12258"/>
                </a:lnTo>
                <a:lnTo>
                  <a:pt x="8662" y="12132"/>
                </a:lnTo>
                <a:lnTo>
                  <a:pt x="8186" y="12000"/>
                </a:lnTo>
                <a:lnTo>
                  <a:pt x="7741" y="11861"/>
                </a:lnTo>
                <a:lnTo>
                  <a:pt x="7311" y="11723"/>
                </a:lnTo>
                <a:lnTo>
                  <a:pt x="6914" y="11585"/>
                </a:lnTo>
                <a:lnTo>
                  <a:pt x="6533" y="11435"/>
                </a:lnTo>
                <a:lnTo>
                  <a:pt x="6167" y="11291"/>
                </a:lnTo>
                <a:lnTo>
                  <a:pt x="5833" y="11140"/>
                </a:lnTo>
                <a:lnTo>
                  <a:pt x="5500" y="10990"/>
                </a:lnTo>
                <a:lnTo>
                  <a:pt x="5213" y="10834"/>
                </a:lnTo>
                <a:lnTo>
                  <a:pt x="4943" y="10684"/>
                </a:lnTo>
                <a:lnTo>
                  <a:pt x="4689" y="10527"/>
                </a:lnTo>
                <a:lnTo>
                  <a:pt x="4451" y="10371"/>
                </a:lnTo>
                <a:lnTo>
                  <a:pt x="4244" y="10215"/>
                </a:lnTo>
                <a:lnTo>
                  <a:pt x="4053" y="10065"/>
                </a:lnTo>
                <a:lnTo>
                  <a:pt x="3878" y="9909"/>
                </a:lnTo>
                <a:lnTo>
                  <a:pt x="3735" y="9758"/>
                </a:lnTo>
                <a:lnTo>
                  <a:pt x="3576" y="9572"/>
                </a:lnTo>
                <a:lnTo>
                  <a:pt x="3449" y="9392"/>
                </a:lnTo>
                <a:lnTo>
                  <a:pt x="3354" y="9212"/>
                </a:lnTo>
                <a:lnTo>
                  <a:pt x="3290" y="9037"/>
                </a:lnTo>
                <a:lnTo>
                  <a:pt x="3545" y="9115"/>
                </a:lnTo>
                <a:lnTo>
                  <a:pt x="3815" y="9188"/>
                </a:lnTo>
                <a:lnTo>
                  <a:pt x="4085" y="9254"/>
                </a:lnTo>
                <a:lnTo>
                  <a:pt x="4387" y="9314"/>
                </a:lnTo>
                <a:lnTo>
                  <a:pt x="4705" y="9368"/>
                </a:lnTo>
                <a:lnTo>
                  <a:pt x="5023" y="9416"/>
                </a:lnTo>
                <a:lnTo>
                  <a:pt x="5357" y="9452"/>
                </a:lnTo>
                <a:lnTo>
                  <a:pt x="5706" y="9488"/>
                </a:lnTo>
                <a:lnTo>
                  <a:pt x="6485" y="9542"/>
                </a:lnTo>
                <a:lnTo>
                  <a:pt x="6866" y="9566"/>
                </a:lnTo>
                <a:lnTo>
                  <a:pt x="7248" y="9584"/>
                </a:lnTo>
                <a:lnTo>
                  <a:pt x="7613" y="9596"/>
                </a:lnTo>
                <a:lnTo>
                  <a:pt x="7979" y="9608"/>
                </a:lnTo>
                <a:lnTo>
                  <a:pt x="8329" y="9614"/>
                </a:lnTo>
                <a:lnTo>
                  <a:pt x="8678" y="9614"/>
                </a:lnTo>
                <a:lnTo>
                  <a:pt x="9298" y="9608"/>
                </a:lnTo>
                <a:lnTo>
                  <a:pt x="9600" y="9596"/>
                </a:lnTo>
                <a:lnTo>
                  <a:pt x="9870" y="9590"/>
                </a:lnTo>
                <a:lnTo>
                  <a:pt x="10156" y="9572"/>
                </a:lnTo>
                <a:lnTo>
                  <a:pt x="10411" y="9554"/>
                </a:lnTo>
                <a:lnTo>
                  <a:pt x="10665" y="9536"/>
                </a:lnTo>
                <a:lnTo>
                  <a:pt x="10903" y="9512"/>
                </a:lnTo>
                <a:lnTo>
                  <a:pt x="11126" y="9488"/>
                </a:lnTo>
                <a:lnTo>
                  <a:pt x="11332" y="9458"/>
                </a:lnTo>
                <a:lnTo>
                  <a:pt x="11539" y="9428"/>
                </a:lnTo>
                <a:lnTo>
                  <a:pt x="11730" y="9392"/>
                </a:lnTo>
                <a:lnTo>
                  <a:pt x="11921" y="9362"/>
                </a:lnTo>
                <a:lnTo>
                  <a:pt x="12095" y="9320"/>
                </a:lnTo>
                <a:lnTo>
                  <a:pt x="12413" y="9242"/>
                </a:lnTo>
                <a:lnTo>
                  <a:pt x="12683" y="9157"/>
                </a:lnTo>
                <a:lnTo>
                  <a:pt x="12922" y="9067"/>
                </a:lnTo>
                <a:lnTo>
                  <a:pt x="13128" y="8971"/>
                </a:lnTo>
                <a:lnTo>
                  <a:pt x="13303" y="8869"/>
                </a:lnTo>
                <a:lnTo>
                  <a:pt x="13430" y="8767"/>
                </a:lnTo>
                <a:lnTo>
                  <a:pt x="13526" y="8659"/>
                </a:lnTo>
                <a:lnTo>
                  <a:pt x="13605" y="8557"/>
                </a:lnTo>
                <a:lnTo>
                  <a:pt x="13637" y="8448"/>
                </a:lnTo>
                <a:lnTo>
                  <a:pt x="13653" y="8364"/>
                </a:lnTo>
                <a:lnTo>
                  <a:pt x="13637" y="8280"/>
                </a:lnTo>
                <a:lnTo>
                  <a:pt x="13621" y="8202"/>
                </a:lnTo>
                <a:lnTo>
                  <a:pt x="13573" y="8118"/>
                </a:lnTo>
                <a:lnTo>
                  <a:pt x="13526" y="8040"/>
                </a:lnTo>
                <a:lnTo>
                  <a:pt x="13446" y="7962"/>
                </a:lnTo>
                <a:lnTo>
                  <a:pt x="13351" y="7884"/>
                </a:lnTo>
                <a:lnTo>
                  <a:pt x="13256" y="7812"/>
                </a:lnTo>
                <a:lnTo>
                  <a:pt x="13128" y="7739"/>
                </a:lnTo>
                <a:lnTo>
                  <a:pt x="13001" y="7667"/>
                </a:lnTo>
                <a:lnTo>
                  <a:pt x="12842" y="7595"/>
                </a:lnTo>
                <a:lnTo>
                  <a:pt x="12683" y="7523"/>
                </a:lnTo>
                <a:lnTo>
                  <a:pt x="12509" y="7457"/>
                </a:lnTo>
                <a:lnTo>
                  <a:pt x="12302" y="7391"/>
                </a:lnTo>
                <a:lnTo>
                  <a:pt x="12095" y="7325"/>
                </a:lnTo>
                <a:lnTo>
                  <a:pt x="11873" y="7265"/>
                </a:lnTo>
                <a:lnTo>
                  <a:pt x="11634" y="7205"/>
                </a:lnTo>
                <a:lnTo>
                  <a:pt x="11380" y="7145"/>
                </a:lnTo>
                <a:lnTo>
                  <a:pt x="11110" y="7091"/>
                </a:lnTo>
                <a:lnTo>
                  <a:pt x="10824" y="7030"/>
                </a:lnTo>
                <a:lnTo>
                  <a:pt x="10538" y="6982"/>
                </a:lnTo>
                <a:lnTo>
                  <a:pt x="10220" y="6928"/>
                </a:lnTo>
                <a:lnTo>
                  <a:pt x="9902" y="6880"/>
                </a:lnTo>
                <a:lnTo>
                  <a:pt x="9568" y="6832"/>
                </a:lnTo>
                <a:lnTo>
                  <a:pt x="8853" y="6748"/>
                </a:lnTo>
                <a:lnTo>
                  <a:pt x="8090" y="6670"/>
                </a:lnTo>
                <a:lnTo>
                  <a:pt x="7280" y="6598"/>
                </a:lnTo>
                <a:lnTo>
                  <a:pt x="6421" y="6538"/>
                </a:lnTo>
                <a:lnTo>
                  <a:pt x="5992" y="6514"/>
                </a:lnTo>
                <a:lnTo>
                  <a:pt x="5579" y="6502"/>
                </a:lnTo>
                <a:lnTo>
                  <a:pt x="5182" y="6502"/>
                </a:lnTo>
                <a:lnTo>
                  <a:pt x="4800" y="6508"/>
                </a:lnTo>
                <a:lnTo>
                  <a:pt x="4896" y="6351"/>
                </a:lnTo>
                <a:lnTo>
                  <a:pt x="5007" y="6195"/>
                </a:lnTo>
                <a:lnTo>
                  <a:pt x="5134" y="6039"/>
                </a:lnTo>
                <a:lnTo>
                  <a:pt x="5277" y="5877"/>
                </a:lnTo>
                <a:lnTo>
                  <a:pt x="5436" y="5721"/>
                </a:lnTo>
                <a:lnTo>
                  <a:pt x="5611" y="5558"/>
                </a:lnTo>
                <a:lnTo>
                  <a:pt x="5802" y="5402"/>
                </a:lnTo>
                <a:lnTo>
                  <a:pt x="6008" y="5246"/>
                </a:lnTo>
                <a:lnTo>
                  <a:pt x="6231" y="5090"/>
                </a:lnTo>
                <a:lnTo>
                  <a:pt x="6469" y="4939"/>
                </a:lnTo>
                <a:lnTo>
                  <a:pt x="6707" y="4789"/>
                </a:lnTo>
                <a:lnTo>
                  <a:pt x="6962" y="4639"/>
                </a:lnTo>
                <a:lnTo>
                  <a:pt x="7232" y="4501"/>
                </a:lnTo>
                <a:lnTo>
                  <a:pt x="7518" y="4357"/>
                </a:lnTo>
                <a:lnTo>
                  <a:pt x="7804" y="4224"/>
                </a:lnTo>
                <a:lnTo>
                  <a:pt x="8106" y="4098"/>
                </a:lnTo>
                <a:lnTo>
                  <a:pt x="8360" y="3996"/>
                </a:lnTo>
                <a:lnTo>
                  <a:pt x="8646" y="3894"/>
                </a:lnTo>
                <a:lnTo>
                  <a:pt x="8933" y="3792"/>
                </a:lnTo>
                <a:lnTo>
                  <a:pt x="9250" y="3690"/>
                </a:lnTo>
                <a:lnTo>
                  <a:pt x="9600" y="3594"/>
                </a:lnTo>
                <a:lnTo>
                  <a:pt x="9950" y="3497"/>
                </a:lnTo>
                <a:lnTo>
                  <a:pt x="10331" y="3407"/>
                </a:lnTo>
                <a:lnTo>
                  <a:pt x="10713" y="3323"/>
                </a:lnTo>
                <a:lnTo>
                  <a:pt x="11126" y="3251"/>
                </a:lnTo>
                <a:lnTo>
                  <a:pt x="11555" y="3185"/>
                </a:lnTo>
                <a:lnTo>
                  <a:pt x="11984" y="3131"/>
                </a:lnTo>
                <a:lnTo>
                  <a:pt x="12445" y="3089"/>
                </a:lnTo>
                <a:lnTo>
                  <a:pt x="12668" y="3071"/>
                </a:lnTo>
                <a:lnTo>
                  <a:pt x="12906" y="3059"/>
                </a:lnTo>
                <a:lnTo>
                  <a:pt x="13144" y="3047"/>
                </a:lnTo>
                <a:lnTo>
                  <a:pt x="13383" y="3041"/>
                </a:lnTo>
                <a:lnTo>
                  <a:pt x="13891" y="3041"/>
                </a:lnTo>
                <a:lnTo>
                  <a:pt x="14130" y="3047"/>
                </a:lnTo>
                <a:lnTo>
                  <a:pt x="14384" y="3059"/>
                </a:lnTo>
                <a:lnTo>
                  <a:pt x="14638" y="3053"/>
                </a:lnTo>
                <a:lnTo>
                  <a:pt x="14861" y="3041"/>
                </a:lnTo>
                <a:lnTo>
                  <a:pt x="15083" y="3023"/>
                </a:lnTo>
                <a:lnTo>
                  <a:pt x="15306" y="2999"/>
                </a:lnTo>
                <a:lnTo>
                  <a:pt x="15497" y="2969"/>
                </a:lnTo>
                <a:lnTo>
                  <a:pt x="15687" y="2939"/>
                </a:lnTo>
                <a:lnTo>
                  <a:pt x="15878" y="2897"/>
                </a:lnTo>
                <a:lnTo>
                  <a:pt x="16053" y="2854"/>
                </a:lnTo>
                <a:lnTo>
                  <a:pt x="16228" y="2806"/>
                </a:lnTo>
                <a:lnTo>
                  <a:pt x="16403" y="2752"/>
                </a:lnTo>
                <a:lnTo>
                  <a:pt x="16752" y="2638"/>
                </a:lnTo>
                <a:lnTo>
                  <a:pt x="17086" y="2506"/>
                </a:lnTo>
                <a:lnTo>
                  <a:pt x="17451" y="2356"/>
                </a:lnTo>
                <a:lnTo>
                  <a:pt x="17897" y="2170"/>
                </a:lnTo>
                <a:lnTo>
                  <a:pt x="18389" y="1977"/>
                </a:lnTo>
                <a:lnTo>
                  <a:pt x="18643" y="1881"/>
                </a:lnTo>
                <a:lnTo>
                  <a:pt x="18914" y="1791"/>
                </a:lnTo>
                <a:lnTo>
                  <a:pt x="19184" y="1701"/>
                </a:lnTo>
                <a:lnTo>
                  <a:pt x="19470" y="1611"/>
                </a:lnTo>
                <a:lnTo>
                  <a:pt x="19756" y="1533"/>
                </a:lnTo>
                <a:lnTo>
                  <a:pt x="20058" y="1461"/>
                </a:lnTo>
                <a:lnTo>
                  <a:pt x="20360" y="1394"/>
                </a:lnTo>
                <a:lnTo>
                  <a:pt x="20662" y="1334"/>
                </a:lnTo>
                <a:lnTo>
                  <a:pt x="20980" y="1292"/>
                </a:lnTo>
                <a:lnTo>
                  <a:pt x="21298" y="1256"/>
                </a:lnTo>
                <a:lnTo>
                  <a:pt x="21616" y="1232"/>
                </a:lnTo>
                <a:lnTo>
                  <a:pt x="21775" y="1226"/>
                </a:lnTo>
                <a:close/>
                <a:moveTo>
                  <a:pt x="21647" y="0"/>
                </a:moveTo>
                <a:lnTo>
                  <a:pt x="21361" y="6"/>
                </a:lnTo>
                <a:lnTo>
                  <a:pt x="21075" y="24"/>
                </a:lnTo>
                <a:lnTo>
                  <a:pt x="20789" y="42"/>
                </a:lnTo>
                <a:lnTo>
                  <a:pt x="20519" y="61"/>
                </a:lnTo>
                <a:lnTo>
                  <a:pt x="20249" y="91"/>
                </a:lnTo>
                <a:lnTo>
                  <a:pt x="19979" y="121"/>
                </a:lnTo>
                <a:lnTo>
                  <a:pt x="19724" y="151"/>
                </a:lnTo>
                <a:lnTo>
                  <a:pt x="19470" y="193"/>
                </a:lnTo>
                <a:lnTo>
                  <a:pt x="19232" y="229"/>
                </a:lnTo>
                <a:lnTo>
                  <a:pt x="18755" y="325"/>
                </a:lnTo>
                <a:lnTo>
                  <a:pt x="18294" y="427"/>
                </a:lnTo>
                <a:lnTo>
                  <a:pt x="17849" y="535"/>
                </a:lnTo>
                <a:lnTo>
                  <a:pt x="17436" y="655"/>
                </a:lnTo>
                <a:lnTo>
                  <a:pt x="17038" y="776"/>
                </a:lnTo>
                <a:lnTo>
                  <a:pt x="16657" y="902"/>
                </a:lnTo>
                <a:lnTo>
                  <a:pt x="16307" y="1034"/>
                </a:lnTo>
                <a:lnTo>
                  <a:pt x="15957" y="1160"/>
                </a:lnTo>
                <a:lnTo>
                  <a:pt x="15640" y="1286"/>
                </a:lnTo>
                <a:lnTo>
                  <a:pt x="15052" y="1533"/>
                </a:lnTo>
                <a:lnTo>
                  <a:pt x="14686" y="1683"/>
                </a:lnTo>
                <a:lnTo>
                  <a:pt x="14320" y="1821"/>
                </a:lnTo>
                <a:lnTo>
                  <a:pt x="13987" y="1815"/>
                </a:lnTo>
                <a:lnTo>
                  <a:pt x="13605" y="1809"/>
                </a:lnTo>
                <a:lnTo>
                  <a:pt x="13081" y="1815"/>
                </a:lnTo>
                <a:lnTo>
                  <a:pt x="12540" y="1833"/>
                </a:lnTo>
                <a:lnTo>
                  <a:pt x="12016" y="1863"/>
                </a:lnTo>
                <a:lnTo>
                  <a:pt x="11507" y="1905"/>
                </a:lnTo>
                <a:lnTo>
                  <a:pt x="10983" y="1953"/>
                </a:lnTo>
                <a:lnTo>
                  <a:pt x="10474" y="2019"/>
                </a:lnTo>
                <a:lnTo>
                  <a:pt x="9966" y="2091"/>
                </a:lnTo>
                <a:lnTo>
                  <a:pt x="9473" y="2182"/>
                </a:lnTo>
                <a:lnTo>
                  <a:pt x="8980" y="2278"/>
                </a:lnTo>
                <a:lnTo>
                  <a:pt x="8488" y="2386"/>
                </a:lnTo>
                <a:lnTo>
                  <a:pt x="8011" y="2506"/>
                </a:lnTo>
                <a:lnTo>
                  <a:pt x="7534" y="2638"/>
                </a:lnTo>
                <a:lnTo>
                  <a:pt x="7073" y="2776"/>
                </a:lnTo>
                <a:lnTo>
                  <a:pt x="6612" y="2927"/>
                </a:lnTo>
                <a:lnTo>
                  <a:pt x="6167" y="3089"/>
                </a:lnTo>
                <a:lnTo>
                  <a:pt x="5722" y="3263"/>
                </a:lnTo>
                <a:lnTo>
                  <a:pt x="5229" y="3473"/>
                </a:lnTo>
                <a:lnTo>
                  <a:pt x="4768" y="3696"/>
                </a:lnTo>
                <a:lnTo>
                  <a:pt x="4323" y="3924"/>
                </a:lnTo>
                <a:lnTo>
                  <a:pt x="3910" y="4158"/>
                </a:lnTo>
                <a:lnTo>
                  <a:pt x="3529" y="4399"/>
                </a:lnTo>
                <a:lnTo>
                  <a:pt x="3163" y="4645"/>
                </a:lnTo>
                <a:lnTo>
                  <a:pt x="2845" y="4891"/>
                </a:lnTo>
                <a:lnTo>
                  <a:pt x="2543" y="5144"/>
                </a:lnTo>
                <a:lnTo>
                  <a:pt x="2273" y="5402"/>
                </a:lnTo>
                <a:lnTo>
                  <a:pt x="2035" y="5660"/>
                </a:lnTo>
                <a:lnTo>
                  <a:pt x="1828" y="5913"/>
                </a:lnTo>
                <a:lnTo>
                  <a:pt x="1669" y="6171"/>
                </a:lnTo>
                <a:lnTo>
                  <a:pt x="1526" y="6424"/>
                </a:lnTo>
                <a:lnTo>
                  <a:pt x="1431" y="6676"/>
                </a:lnTo>
                <a:lnTo>
                  <a:pt x="1383" y="6922"/>
                </a:lnTo>
                <a:lnTo>
                  <a:pt x="1367" y="7042"/>
                </a:lnTo>
                <a:lnTo>
                  <a:pt x="1367" y="7163"/>
                </a:lnTo>
                <a:lnTo>
                  <a:pt x="1224" y="7229"/>
                </a:lnTo>
                <a:lnTo>
                  <a:pt x="1081" y="7301"/>
                </a:lnTo>
                <a:lnTo>
                  <a:pt x="970" y="7367"/>
                </a:lnTo>
                <a:lnTo>
                  <a:pt x="843" y="7439"/>
                </a:lnTo>
                <a:lnTo>
                  <a:pt x="636" y="7595"/>
                </a:lnTo>
                <a:lnTo>
                  <a:pt x="445" y="7751"/>
                </a:lnTo>
                <a:lnTo>
                  <a:pt x="302" y="7926"/>
                </a:lnTo>
                <a:lnTo>
                  <a:pt x="175" y="8100"/>
                </a:lnTo>
                <a:lnTo>
                  <a:pt x="80" y="8280"/>
                </a:lnTo>
                <a:lnTo>
                  <a:pt x="16" y="8472"/>
                </a:lnTo>
                <a:lnTo>
                  <a:pt x="0" y="8665"/>
                </a:lnTo>
                <a:lnTo>
                  <a:pt x="0" y="8869"/>
                </a:lnTo>
                <a:lnTo>
                  <a:pt x="32" y="9073"/>
                </a:lnTo>
                <a:lnTo>
                  <a:pt x="96" y="9284"/>
                </a:lnTo>
                <a:lnTo>
                  <a:pt x="191" y="9500"/>
                </a:lnTo>
                <a:lnTo>
                  <a:pt x="302" y="9716"/>
                </a:lnTo>
                <a:lnTo>
                  <a:pt x="461" y="9939"/>
                </a:lnTo>
                <a:lnTo>
                  <a:pt x="668" y="10167"/>
                </a:lnTo>
                <a:lnTo>
                  <a:pt x="843" y="10353"/>
                </a:lnTo>
                <a:lnTo>
                  <a:pt x="1049" y="10539"/>
                </a:lnTo>
                <a:lnTo>
                  <a:pt x="1288" y="10726"/>
                </a:lnTo>
                <a:lnTo>
                  <a:pt x="1542" y="10918"/>
                </a:lnTo>
                <a:lnTo>
                  <a:pt x="1828" y="11110"/>
                </a:lnTo>
                <a:lnTo>
                  <a:pt x="2130" y="11297"/>
                </a:lnTo>
                <a:lnTo>
                  <a:pt x="2464" y="11489"/>
                </a:lnTo>
                <a:lnTo>
                  <a:pt x="2814" y="11675"/>
                </a:lnTo>
                <a:lnTo>
                  <a:pt x="3195" y="11861"/>
                </a:lnTo>
                <a:lnTo>
                  <a:pt x="3608" y="12048"/>
                </a:lnTo>
                <a:lnTo>
                  <a:pt x="4037" y="12228"/>
                </a:lnTo>
                <a:lnTo>
                  <a:pt x="4498" y="12408"/>
                </a:lnTo>
                <a:lnTo>
                  <a:pt x="4991" y="12582"/>
                </a:lnTo>
                <a:lnTo>
                  <a:pt x="5500" y="12751"/>
                </a:lnTo>
                <a:lnTo>
                  <a:pt x="6040" y="12919"/>
                </a:lnTo>
                <a:lnTo>
                  <a:pt x="6596" y="13081"/>
                </a:lnTo>
                <a:lnTo>
                  <a:pt x="7184" y="13237"/>
                </a:lnTo>
                <a:lnTo>
                  <a:pt x="7804" y="13387"/>
                </a:lnTo>
                <a:lnTo>
                  <a:pt x="8440" y="13532"/>
                </a:lnTo>
                <a:lnTo>
                  <a:pt x="9107" y="13664"/>
                </a:lnTo>
                <a:lnTo>
                  <a:pt x="9807" y="13796"/>
                </a:lnTo>
                <a:lnTo>
                  <a:pt x="10538" y="13916"/>
                </a:lnTo>
                <a:lnTo>
                  <a:pt x="11285" y="14030"/>
                </a:lnTo>
                <a:lnTo>
                  <a:pt x="12064" y="14133"/>
                </a:lnTo>
                <a:lnTo>
                  <a:pt x="12874" y="14229"/>
                </a:lnTo>
                <a:lnTo>
                  <a:pt x="13701" y="14313"/>
                </a:lnTo>
                <a:lnTo>
                  <a:pt x="14559" y="14391"/>
                </a:lnTo>
                <a:lnTo>
                  <a:pt x="15449" y="14451"/>
                </a:lnTo>
                <a:lnTo>
                  <a:pt x="16371" y="14505"/>
                </a:lnTo>
                <a:lnTo>
                  <a:pt x="17308" y="14547"/>
                </a:lnTo>
                <a:lnTo>
                  <a:pt x="18278" y="14577"/>
                </a:lnTo>
                <a:lnTo>
                  <a:pt x="19279" y="14595"/>
                </a:lnTo>
                <a:lnTo>
                  <a:pt x="20424" y="14595"/>
                </a:lnTo>
                <a:lnTo>
                  <a:pt x="20900" y="14589"/>
                </a:lnTo>
                <a:lnTo>
                  <a:pt x="21361" y="14577"/>
                </a:lnTo>
                <a:lnTo>
                  <a:pt x="21822" y="14565"/>
                </a:lnTo>
                <a:lnTo>
                  <a:pt x="22267" y="14553"/>
                </a:lnTo>
                <a:lnTo>
                  <a:pt x="22712" y="14529"/>
                </a:lnTo>
                <a:lnTo>
                  <a:pt x="23141" y="14505"/>
                </a:lnTo>
                <a:lnTo>
                  <a:pt x="23570" y="14481"/>
                </a:lnTo>
                <a:lnTo>
                  <a:pt x="23984" y="14451"/>
                </a:lnTo>
                <a:lnTo>
                  <a:pt x="24381" y="14415"/>
                </a:lnTo>
                <a:lnTo>
                  <a:pt x="24778" y="14373"/>
                </a:lnTo>
                <a:lnTo>
                  <a:pt x="25176" y="14331"/>
                </a:lnTo>
                <a:lnTo>
                  <a:pt x="25541" y="14289"/>
                </a:lnTo>
                <a:lnTo>
                  <a:pt x="25923" y="14241"/>
                </a:lnTo>
                <a:lnTo>
                  <a:pt x="26288" y="14187"/>
                </a:lnTo>
                <a:lnTo>
                  <a:pt x="26638" y="14133"/>
                </a:lnTo>
                <a:lnTo>
                  <a:pt x="26972" y="14072"/>
                </a:lnTo>
                <a:lnTo>
                  <a:pt x="27305" y="14006"/>
                </a:lnTo>
                <a:lnTo>
                  <a:pt x="27639" y="13940"/>
                </a:lnTo>
                <a:lnTo>
                  <a:pt x="27957" y="13868"/>
                </a:lnTo>
                <a:lnTo>
                  <a:pt x="28259" y="13796"/>
                </a:lnTo>
                <a:lnTo>
                  <a:pt x="28561" y="13718"/>
                </a:lnTo>
                <a:lnTo>
                  <a:pt x="28847" y="13634"/>
                </a:lnTo>
                <a:lnTo>
                  <a:pt x="29133" y="13550"/>
                </a:lnTo>
                <a:lnTo>
                  <a:pt x="29403" y="13460"/>
                </a:lnTo>
                <a:lnTo>
                  <a:pt x="29674" y="13369"/>
                </a:lnTo>
                <a:lnTo>
                  <a:pt x="29928" y="13273"/>
                </a:lnTo>
                <a:lnTo>
                  <a:pt x="30166" y="13171"/>
                </a:lnTo>
                <a:lnTo>
                  <a:pt x="30405" y="13069"/>
                </a:lnTo>
                <a:lnTo>
                  <a:pt x="30627" y="12961"/>
                </a:lnTo>
                <a:lnTo>
                  <a:pt x="30850" y="12853"/>
                </a:lnTo>
                <a:lnTo>
                  <a:pt x="31056" y="12739"/>
                </a:lnTo>
                <a:lnTo>
                  <a:pt x="31327" y="12576"/>
                </a:lnTo>
                <a:lnTo>
                  <a:pt x="31581" y="12408"/>
                </a:lnTo>
                <a:lnTo>
                  <a:pt x="31819" y="12234"/>
                </a:lnTo>
                <a:lnTo>
                  <a:pt x="32026" y="12054"/>
                </a:lnTo>
                <a:lnTo>
                  <a:pt x="32201" y="11873"/>
                </a:lnTo>
                <a:lnTo>
                  <a:pt x="32376" y="11693"/>
                </a:lnTo>
                <a:lnTo>
                  <a:pt x="32519" y="11507"/>
                </a:lnTo>
                <a:lnTo>
                  <a:pt x="32646" y="11315"/>
                </a:lnTo>
                <a:lnTo>
                  <a:pt x="32757" y="11122"/>
                </a:lnTo>
                <a:lnTo>
                  <a:pt x="32852" y="10924"/>
                </a:lnTo>
                <a:lnTo>
                  <a:pt x="32916" y="10732"/>
                </a:lnTo>
                <a:lnTo>
                  <a:pt x="32979" y="10533"/>
                </a:lnTo>
                <a:lnTo>
                  <a:pt x="33011" y="10335"/>
                </a:lnTo>
                <a:lnTo>
                  <a:pt x="33043" y="10131"/>
                </a:lnTo>
                <a:lnTo>
                  <a:pt x="33043" y="9933"/>
                </a:lnTo>
                <a:lnTo>
                  <a:pt x="33043" y="9728"/>
                </a:lnTo>
                <a:lnTo>
                  <a:pt x="33027" y="9524"/>
                </a:lnTo>
                <a:lnTo>
                  <a:pt x="32979" y="9326"/>
                </a:lnTo>
                <a:lnTo>
                  <a:pt x="32932" y="9121"/>
                </a:lnTo>
                <a:lnTo>
                  <a:pt x="32884" y="8923"/>
                </a:lnTo>
                <a:lnTo>
                  <a:pt x="32805" y="8725"/>
                </a:lnTo>
                <a:lnTo>
                  <a:pt x="32725" y="8527"/>
                </a:lnTo>
                <a:lnTo>
                  <a:pt x="32630" y="8328"/>
                </a:lnTo>
                <a:lnTo>
                  <a:pt x="32534" y="8136"/>
                </a:lnTo>
                <a:lnTo>
                  <a:pt x="32407" y="7938"/>
                </a:lnTo>
                <a:lnTo>
                  <a:pt x="32296" y="7751"/>
                </a:lnTo>
                <a:lnTo>
                  <a:pt x="32153" y="7565"/>
                </a:lnTo>
                <a:lnTo>
                  <a:pt x="32026" y="7379"/>
                </a:lnTo>
                <a:lnTo>
                  <a:pt x="31867" y="7199"/>
                </a:lnTo>
                <a:lnTo>
                  <a:pt x="31724" y="7018"/>
                </a:lnTo>
                <a:lnTo>
                  <a:pt x="31390" y="6682"/>
                </a:lnTo>
                <a:lnTo>
                  <a:pt x="31533" y="6538"/>
                </a:lnTo>
                <a:lnTo>
                  <a:pt x="31644" y="6400"/>
                </a:lnTo>
                <a:lnTo>
                  <a:pt x="31756" y="6249"/>
                </a:lnTo>
                <a:lnTo>
                  <a:pt x="31851" y="6099"/>
                </a:lnTo>
                <a:lnTo>
                  <a:pt x="31930" y="5943"/>
                </a:lnTo>
                <a:lnTo>
                  <a:pt x="32010" y="5787"/>
                </a:lnTo>
                <a:lnTo>
                  <a:pt x="32058" y="5624"/>
                </a:lnTo>
                <a:lnTo>
                  <a:pt x="32105" y="5462"/>
                </a:lnTo>
                <a:lnTo>
                  <a:pt x="32137" y="5294"/>
                </a:lnTo>
                <a:lnTo>
                  <a:pt x="32153" y="5126"/>
                </a:lnTo>
                <a:lnTo>
                  <a:pt x="32153" y="4951"/>
                </a:lnTo>
                <a:lnTo>
                  <a:pt x="32137" y="4777"/>
                </a:lnTo>
                <a:lnTo>
                  <a:pt x="32105" y="4603"/>
                </a:lnTo>
                <a:lnTo>
                  <a:pt x="32074" y="4423"/>
                </a:lnTo>
                <a:lnTo>
                  <a:pt x="32010" y="4248"/>
                </a:lnTo>
                <a:lnTo>
                  <a:pt x="31930" y="4068"/>
                </a:lnTo>
                <a:lnTo>
                  <a:pt x="31835" y="3888"/>
                </a:lnTo>
                <a:lnTo>
                  <a:pt x="31724" y="3702"/>
                </a:lnTo>
                <a:lnTo>
                  <a:pt x="31597" y="3521"/>
                </a:lnTo>
                <a:lnTo>
                  <a:pt x="31438" y="3341"/>
                </a:lnTo>
                <a:lnTo>
                  <a:pt x="31279" y="3161"/>
                </a:lnTo>
                <a:lnTo>
                  <a:pt x="31088" y="2975"/>
                </a:lnTo>
                <a:lnTo>
                  <a:pt x="30882" y="2794"/>
                </a:lnTo>
                <a:lnTo>
                  <a:pt x="30659" y="2614"/>
                </a:lnTo>
                <a:lnTo>
                  <a:pt x="30421" y="2434"/>
                </a:lnTo>
                <a:lnTo>
                  <a:pt x="30150" y="2260"/>
                </a:lnTo>
                <a:lnTo>
                  <a:pt x="29864" y="2079"/>
                </a:lnTo>
                <a:lnTo>
                  <a:pt x="29562" y="1905"/>
                </a:lnTo>
                <a:lnTo>
                  <a:pt x="29244" y="1731"/>
                </a:lnTo>
                <a:lnTo>
                  <a:pt x="28895" y="1563"/>
                </a:lnTo>
                <a:lnTo>
                  <a:pt x="28513" y="1394"/>
                </a:lnTo>
                <a:lnTo>
                  <a:pt x="28116" y="1226"/>
                </a:lnTo>
                <a:lnTo>
                  <a:pt x="27750" y="1076"/>
                </a:lnTo>
                <a:lnTo>
                  <a:pt x="27369" y="938"/>
                </a:lnTo>
                <a:lnTo>
                  <a:pt x="26988" y="812"/>
                </a:lnTo>
                <a:lnTo>
                  <a:pt x="26606" y="691"/>
                </a:lnTo>
                <a:lnTo>
                  <a:pt x="26225" y="583"/>
                </a:lnTo>
                <a:lnTo>
                  <a:pt x="25843" y="481"/>
                </a:lnTo>
                <a:lnTo>
                  <a:pt x="25462" y="391"/>
                </a:lnTo>
                <a:lnTo>
                  <a:pt x="25064" y="307"/>
                </a:lnTo>
                <a:lnTo>
                  <a:pt x="24683" y="235"/>
                </a:lnTo>
                <a:lnTo>
                  <a:pt x="24286" y="175"/>
                </a:lnTo>
                <a:lnTo>
                  <a:pt x="23904" y="121"/>
                </a:lnTo>
                <a:lnTo>
                  <a:pt x="23507" y="79"/>
                </a:lnTo>
                <a:lnTo>
                  <a:pt x="23125" y="42"/>
                </a:lnTo>
                <a:lnTo>
                  <a:pt x="22728" y="18"/>
                </a:lnTo>
                <a:lnTo>
                  <a:pt x="22331" y="6"/>
                </a:lnTo>
                <a:lnTo>
                  <a:pt x="2194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9" name="Google Shape;269;p15"/>
          <p:cNvSpPr/>
          <p:nvPr/>
        </p:nvSpPr>
        <p:spPr>
          <a:xfrm rot="757113">
            <a:off x="11074881" y="5443958"/>
            <a:ext cx="1350447" cy="1800055"/>
          </a:xfrm>
          <a:custGeom>
            <a:avLst/>
            <a:gdLst/>
            <a:ahLst/>
            <a:cxnLst/>
            <a:rect l="l" t="t" r="r" b="b"/>
            <a:pathLst>
              <a:path w="62240" h="36804" extrusionOk="0">
                <a:moveTo>
                  <a:pt x="21981" y="1"/>
                </a:moveTo>
                <a:lnTo>
                  <a:pt x="1" y="2218"/>
                </a:lnTo>
                <a:lnTo>
                  <a:pt x="14162" y="36803"/>
                </a:lnTo>
                <a:lnTo>
                  <a:pt x="62240" y="31948"/>
                </a:lnTo>
                <a:lnTo>
                  <a:pt x="2198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0" name="Google Shape;270;p15"/>
          <p:cNvSpPr/>
          <p:nvPr/>
        </p:nvSpPr>
        <p:spPr>
          <a:xfrm rot="757113">
            <a:off x="11568009" y="6570191"/>
            <a:ext cx="107944" cy="179351"/>
          </a:xfrm>
          <a:custGeom>
            <a:avLst/>
            <a:gdLst/>
            <a:ahLst/>
            <a:cxnLst/>
            <a:rect l="l" t="t" r="r" b="b"/>
            <a:pathLst>
              <a:path w="4975" h="3667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8"/>
                </a:lnTo>
                <a:lnTo>
                  <a:pt x="0" y="578"/>
                </a:lnTo>
                <a:lnTo>
                  <a:pt x="0" y="638"/>
                </a:lnTo>
                <a:lnTo>
                  <a:pt x="16" y="704"/>
                </a:lnTo>
                <a:lnTo>
                  <a:pt x="159" y="1016"/>
                </a:lnTo>
                <a:lnTo>
                  <a:pt x="302" y="1329"/>
                </a:lnTo>
                <a:lnTo>
                  <a:pt x="525" y="1701"/>
                </a:lnTo>
                <a:lnTo>
                  <a:pt x="636" y="1906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8"/>
                </a:lnTo>
                <a:lnTo>
                  <a:pt x="1288" y="2753"/>
                </a:lnTo>
                <a:lnTo>
                  <a:pt x="1478" y="2957"/>
                </a:lnTo>
                <a:lnTo>
                  <a:pt x="1669" y="3149"/>
                </a:lnTo>
                <a:lnTo>
                  <a:pt x="1892" y="3324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496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52" y="3354"/>
                </a:lnTo>
                <a:lnTo>
                  <a:pt x="4832" y="3300"/>
                </a:lnTo>
                <a:lnTo>
                  <a:pt x="4880" y="3245"/>
                </a:lnTo>
                <a:lnTo>
                  <a:pt x="4927" y="3191"/>
                </a:lnTo>
                <a:lnTo>
                  <a:pt x="4959" y="3131"/>
                </a:lnTo>
                <a:lnTo>
                  <a:pt x="4975" y="3071"/>
                </a:lnTo>
                <a:lnTo>
                  <a:pt x="4959" y="3011"/>
                </a:lnTo>
                <a:lnTo>
                  <a:pt x="4943" y="2951"/>
                </a:lnTo>
                <a:lnTo>
                  <a:pt x="4911" y="2891"/>
                </a:lnTo>
                <a:lnTo>
                  <a:pt x="4864" y="2837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117" y="2074"/>
                </a:lnTo>
                <a:lnTo>
                  <a:pt x="3990" y="1912"/>
                </a:lnTo>
                <a:lnTo>
                  <a:pt x="3783" y="1581"/>
                </a:lnTo>
                <a:lnTo>
                  <a:pt x="3592" y="1263"/>
                </a:lnTo>
                <a:lnTo>
                  <a:pt x="3433" y="968"/>
                </a:lnTo>
                <a:lnTo>
                  <a:pt x="3306" y="716"/>
                </a:lnTo>
                <a:lnTo>
                  <a:pt x="3227" y="524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13" y="199"/>
                </a:lnTo>
                <a:lnTo>
                  <a:pt x="2702" y="163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43"/>
                </a:lnTo>
                <a:lnTo>
                  <a:pt x="2019" y="25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1" name="Google Shape;271;p15"/>
          <p:cNvSpPr/>
          <p:nvPr/>
        </p:nvSpPr>
        <p:spPr>
          <a:xfrm rot="757113">
            <a:off x="11384827" y="6695419"/>
            <a:ext cx="107944" cy="179301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58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40" y="157"/>
                </a:lnTo>
                <a:lnTo>
                  <a:pt x="429" y="199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111" y="403"/>
                </a:lnTo>
                <a:lnTo>
                  <a:pt x="64" y="457"/>
                </a:lnTo>
                <a:lnTo>
                  <a:pt x="32" y="517"/>
                </a:lnTo>
                <a:lnTo>
                  <a:pt x="0" y="577"/>
                </a:lnTo>
                <a:lnTo>
                  <a:pt x="0" y="637"/>
                </a:lnTo>
                <a:lnTo>
                  <a:pt x="16" y="704"/>
                </a:lnTo>
                <a:lnTo>
                  <a:pt x="159" y="1016"/>
                </a:lnTo>
                <a:lnTo>
                  <a:pt x="318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95" y="2116"/>
                </a:lnTo>
                <a:lnTo>
                  <a:pt x="938" y="2332"/>
                </a:lnTo>
                <a:lnTo>
                  <a:pt x="1113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907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44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85" y="3600"/>
                </a:lnTo>
                <a:lnTo>
                  <a:pt x="4228" y="3570"/>
                </a:lnTo>
                <a:lnTo>
                  <a:pt x="4355" y="3534"/>
                </a:lnTo>
                <a:lnTo>
                  <a:pt x="4482" y="3492"/>
                </a:lnTo>
                <a:lnTo>
                  <a:pt x="4593" y="3449"/>
                </a:lnTo>
                <a:lnTo>
                  <a:pt x="4689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43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27" y="2891"/>
                </a:lnTo>
                <a:lnTo>
                  <a:pt x="4879" y="2831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87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22" y="716"/>
                </a:lnTo>
                <a:lnTo>
                  <a:pt x="3242" y="523"/>
                </a:lnTo>
                <a:lnTo>
                  <a:pt x="3211" y="463"/>
                </a:lnTo>
                <a:lnTo>
                  <a:pt x="3163" y="403"/>
                </a:lnTo>
                <a:lnTo>
                  <a:pt x="3099" y="349"/>
                </a:lnTo>
                <a:lnTo>
                  <a:pt x="3020" y="295"/>
                </a:lnTo>
                <a:lnTo>
                  <a:pt x="2924" y="247"/>
                </a:lnTo>
                <a:lnTo>
                  <a:pt x="2829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7" y="37"/>
                </a:lnTo>
                <a:lnTo>
                  <a:pt x="2034" y="19"/>
                </a:lnTo>
                <a:lnTo>
                  <a:pt x="1875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2" name="Google Shape;272;p15"/>
          <p:cNvSpPr/>
          <p:nvPr/>
        </p:nvSpPr>
        <p:spPr>
          <a:xfrm rot="757509">
            <a:off x="10202324" y="3983008"/>
            <a:ext cx="2226947" cy="1771293"/>
          </a:xfrm>
          <a:custGeom>
            <a:avLst/>
            <a:gdLst/>
            <a:ahLst/>
            <a:cxnLst/>
            <a:rect l="l" t="t" r="r" b="b"/>
            <a:pathLst>
              <a:path w="129454" h="45678" extrusionOk="0">
                <a:moveTo>
                  <a:pt x="68963" y="0"/>
                </a:moveTo>
                <a:lnTo>
                  <a:pt x="68184" y="6"/>
                </a:lnTo>
                <a:lnTo>
                  <a:pt x="67421" y="12"/>
                </a:lnTo>
                <a:lnTo>
                  <a:pt x="66674" y="24"/>
                </a:lnTo>
                <a:lnTo>
                  <a:pt x="65927" y="42"/>
                </a:lnTo>
                <a:lnTo>
                  <a:pt x="65212" y="66"/>
                </a:lnTo>
                <a:lnTo>
                  <a:pt x="64497" y="91"/>
                </a:lnTo>
                <a:lnTo>
                  <a:pt x="63797" y="121"/>
                </a:lnTo>
                <a:lnTo>
                  <a:pt x="63114" y="151"/>
                </a:lnTo>
                <a:lnTo>
                  <a:pt x="62446" y="187"/>
                </a:lnTo>
                <a:lnTo>
                  <a:pt x="61779" y="229"/>
                </a:lnTo>
                <a:lnTo>
                  <a:pt x="61127" y="271"/>
                </a:lnTo>
                <a:lnTo>
                  <a:pt x="60491" y="319"/>
                </a:lnTo>
                <a:lnTo>
                  <a:pt x="59872" y="367"/>
                </a:lnTo>
                <a:lnTo>
                  <a:pt x="59252" y="421"/>
                </a:lnTo>
                <a:lnTo>
                  <a:pt x="58648" y="481"/>
                </a:lnTo>
                <a:lnTo>
                  <a:pt x="58060" y="541"/>
                </a:lnTo>
                <a:lnTo>
                  <a:pt x="57488" y="607"/>
                </a:lnTo>
                <a:lnTo>
                  <a:pt x="56915" y="673"/>
                </a:lnTo>
                <a:lnTo>
                  <a:pt x="56375" y="745"/>
                </a:lnTo>
                <a:lnTo>
                  <a:pt x="55819" y="824"/>
                </a:lnTo>
                <a:lnTo>
                  <a:pt x="55294" y="896"/>
                </a:lnTo>
                <a:lnTo>
                  <a:pt x="54770" y="980"/>
                </a:lnTo>
                <a:lnTo>
                  <a:pt x="54261" y="1064"/>
                </a:lnTo>
                <a:lnTo>
                  <a:pt x="53769" y="1148"/>
                </a:lnTo>
                <a:lnTo>
                  <a:pt x="53292" y="1238"/>
                </a:lnTo>
                <a:lnTo>
                  <a:pt x="52815" y="1334"/>
                </a:lnTo>
                <a:lnTo>
                  <a:pt x="52338" y="1430"/>
                </a:lnTo>
                <a:lnTo>
                  <a:pt x="51893" y="1527"/>
                </a:lnTo>
                <a:lnTo>
                  <a:pt x="51448" y="1629"/>
                </a:lnTo>
                <a:lnTo>
                  <a:pt x="51019" y="1731"/>
                </a:lnTo>
                <a:lnTo>
                  <a:pt x="50590" y="1839"/>
                </a:lnTo>
                <a:lnTo>
                  <a:pt x="50192" y="1947"/>
                </a:lnTo>
                <a:lnTo>
                  <a:pt x="49779" y="2055"/>
                </a:lnTo>
                <a:lnTo>
                  <a:pt x="49398" y="2169"/>
                </a:lnTo>
                <a:lnTo>
                  <a:pt x="49016" y="2284"/>
                </a:lnTo>
                <a:lnTo>
                  <a:pt x="48651" y="2404"/>
                </a:lnTo>
                <a:lnTo>
                  <a:pt x="48285" y="2524"/>
                </a:lnTo>
                <a:lnTo>
                  <a:pt x="47936" y="2650"/>
                </a:lnTo>
                <a:lnTo>
                  <a:pt x="47602" y="2770"/>
                </a:lnTo>
                <a:lnTo>
                  <a:pt x="47268" y="2903"/>
                </a:lnTo>
                <a:lnTo>
                  <a:pt x="46950" y="3029"/>
                </a:lnTo>
                <a:lnTo>
                  <a:pt x="46632" y="3161"/>
                </a:lnTo>
                <a:lnTo>
                  <a:pt x="46346" y="3293"/>
                </a:lnTo>
                <a:lnTo>
                  <a:pt x="46044" y="3431"/>
                </a:lnTo>
                <a:lnTo>
                  <a:pt x="45758" y="3563"/>
                </a:lnTo>
                <a:lnTo>
                  <a:pt x="45488" y="3708"/>
                </a:lnTo>
                <a:lnTo>
                  <a:pt x="45234" y="3846"/>
                </a:lnTo>
                <a:lnTo>
                  <a:pt x="44979" y="3990"/>
                </a:lnTo>
                <a:lnTo>
                  <a:pt x="44725" y="4134"/>
                </a:lnTo>
                <a:lnTo>
                  <a:pt x="43994" y="4002"/>
                </a:lnTo>
                <a:lnTo>
                  <a:pt x="43247" y="3876"/>
                </a:lnTo>
                <a:lnTo>
                  <a:pt x="42468" y="3750"/>
                </a:lnTo>
                <a:lnTo>
                  <a:pt x="41658" y="3636"/>
                </a:lnTo>
                <a:lnTo>
                  <a:pt x="40815" y="3527"/>
                </a:lnTo>
                <a:lnTo>
                  <a:pt x="39957" y="3419"/>
                </a:lnTo>
                <a:lnTo>
                  <a:pt x="39067" y="3323"/>
                </a:lnTo>
                <a:lnTo>
                  <a:pt x="38145" y="3227"/>
                </a:lnTo>
                <a:lnTo>
                  <a:pt x="37398" y="3161"/>
                </a:lnTo>
                <a:lnTo>
                  <a:pt x="36651" y="3095"/>
                </a:lnTo>
                <a:lnTo>
                  <a:pt x="35904" y="3041"/>
                </a:lnTo>
                <a:lnTo>
                  <a:pt x="35173" y="2993"/>
                </a:lnTo>
                <a:lnTo>
                  <a:pt x="34458" y="2951"/>
                </a:lnTo>
                <a:lnTo>
                  <a:pt x="33727" y="2915"/>
                </a:lnTo>
                <a:lnTo>
                  <a:pt x="33027" y="2885"/>
                </a:lnTo>
                <a:lnTo>
                  <a:pt x="32312" y="2860"/>
                </a:lnTo>
                <a:lnTo>
                  <a:pt x="31613" y="2848"/>
                </a:lnTo>
                <a:lnTo>
                  <a:pt x="30929" y="2836"/>
                </a:lnTo>
                <a:lnTo>
                  <a:pt x="29563" y="2836"/>
                </a:lnTo>
                <a:lnTo>
                  <a:pt x="28895" y="2848"/>
                </a:lnTo>
                <a:lnTo>
                  <a:pt x="28228" y="2866"/>
                </a:lnTo>
                <a:lnTo>
                  <a:pt x="27560" y="2891"/>
                </a:lnTo>
                <a:lnTo>
                  <a:pt x="26908" y="2915"/>
                </a:lnTo>
                <a:lnTo>
                  <a:pt x="26273" y="2951"/>
                </a:lnTo>
                <a:lnTo>
                  <a:pt x="25637" y="2993"/>
                </a:lnTo>
                <a:lnTo>
                  <a:pt x="25001" y="3035"/>
                </a:lnTo>
                <a:lnTo>
                  <a:pt x="24381" y="3089"/>
                </a:lnTo>
                <a:lnTo>
                  <a:pt x="23761" y="3143"/>
                </a:lnTo>
                <a:lnTo>
                  <a:pt x="23158" y="3209"/>
                </a:lnTo>
                <a:lnTo>
                  <a:pt x="22554" y="3275"/>
                </a:lnTo>
                <a:lnTo>
                  <a:pt x="21966" y="3347"/>
                </a:lnTo>
                <a:lnTo>
                  <a:pt x="21377" y="3431"/>
                </a:lnTo>
                <a:lnTo>
                  <a:pt x="20805" y="3515"/>
                </a:lnTo>
                <a:lnTo>
                  <a:pt x="20233" y="3606"/>
                </a:lnTo>
                <a:lnTo>
                  <a:pt x="19661" y="3696"/>
                </a:lnTo>
                <a:lnTo>
                  <a:pt x="19105" y="3798"/>
                </a:lnTo>
                <a:lnTo>
                  <a:pt x="18548" y="3900"/>
                </a:lnTo>
                <a:lnTo>
                  <a:pt x="18008" y="4014"/>
                </a:lnTo>
                <a:lnTo>
                  <a:pt x="17484" y="4128"/>
                </a:lnTo>
                <a:lnTo>
                  <a:pt x="16959" y="4248"/>
                </a:lnTo>
                <a:lnTo>
                  <a:pt x="16435" y="4369"/>
                </a:lnTo>
                <a:lnTo>
                  <a:pt x="15926" y="4501"/>
                </a:lnTo>
                <a:lnTo>
                  <a:pt x="15417" y="4633"/>
                </a:lnTo>
                <a:lnTo>
                  <a:pt x="14909" y="4771"/>
                </a:lnTo>
                <a:lnTo>
                  <a:pt x="14432" y="4915"/>
                </a:lnTo>
                <a:lnTo>
                  <a:pt x="13939" y="5060"/>
                </a:lnTo>
                <a:lnTo>
                  <a:pt x="13462" y="5210"/>
                </a:lnTo>
                <a:lnTo>
                  <a:pt x="13002" y="5366"/>
                </a:lnTo>
                <a:lnTo>
                  <a:pt x="12541" y="5528"/>
                </a:lnTo>
                <a:lnTo>
                  <a:pt x="12096" y="5691"/>
                </a:lnTo>
                <a:lnTo>
                  <a:pt x="11651" y="5859"/>
                </a:lnTo>
                <a:lnTo>
                  <a:pt x="11206" y="6027"/>
                </a:lnTo>
                <a:lnTo>
                  <a:pt x="10792" y="6201"/>
                </a:lnTo>
                <a:lnTo>
                  <a:pt x="10363" y="6381"/>
                </a:lnTo>
                <a:lnTo>
                  <a:pt x="9950" y="6562"/>
                </a:lnTo>
                <a:lnTo>
                  <a:pt x="9553" y="6748"/>
                </a:lnTo>
                <a:lnTo>
                  <a:pt x="9155" y="6940"/>
                </a:lnTo>
                <a:lnTo>
                  <a:pt x="8758" y="7133"/>
                </a:lnTo>
                <a:lnTo>
                  <a:pt x="8377" y="7331"/>
                </a:lnTo>
                <a:lnTo>
                  <a:pt x="8011" y="7529"/>
                </a:lnTo>
                <a:lnTo>
                  <a:pt x="7645" y="7733"/>
                </a:lnTo>
                <a:lnTo>
                  <a:pt x="7296" y="7938"/>
                </a:lnTo>
                <a:lnTo>
                  <a:pt x="6946" y="8148"/>
                </a:lnTo>
                <a:lnTo>
                  <a:pt x="6596" y="8358"/>
                </a:lnTo>
                <a:lnTo>
                  <a:pt x="6279" y="8575"/>
                </a:lnTo>
                <a:lnTo>
                  <a:pt x="5945" y="8797"/>
                </a:lnTo>
                <a:lnTo>
                  <a:pt x="5627" y="9013"/>
                </a:lnTo>
                <a:lnTo>
                  <a:pt x="5325" y="9242"/>
                </a:lnTo>
                <a:lnTo>
                  <a:pt x="5023" y="9464"/>
                </a:lnTo>
                <a:lnTo>
                  <a:pt x="4737" y="9698"/>
                </a:lnTo>
                <a:lnTo>
                  <a:pt x="4451" y="9927"/>
                </a:lnTo>
                <a:lnTo>
                  <a:pt x="4181" y="10161"/>
                </a:lnTo>
                <a:lnTo>
                  <a:pt x="3910" y="10395"/>
                </a:lnTo>
                <a:lnTo>
                  <a:pt x="3656" y="10636"/>
                </a:lnTo>
                <a:lnTo>
                  <a:pt x="3418" y="10876"/>
                </a:lnTo>
                <a:lnTo>
                  <a:pt x="3179" y="11122"/>
                </a:lnTo>
                <a:lnTo>
                  <a:pt x="2941" y="11369"/>
                </a:lnTo>
                <a:lnTo>
                  <a:pt x="2718" y="11615"/>
                </a:lnTo>
                <a:lnTo>
                  <a:pt x="2496" y="11861"/>
                </a:lnTo>
                <a:lnTo>
                  <a:pt x="2305" y="12114"/>
                </a:lnTo>
                <a:lnTo>
                  <a:pt x="2099" y="12366"/>
                </a:lnTo>
                <a:lnTo>
                  <a:pt x="1908" y="12624"/>
                </a:lnTo>
                <a:lnTo>
                  <a:pt x="1733" y="12877"/>
                </a:lnTo>
                <a:lnTo>
                  <a:pt x="1399" y="13393"/>
                </a:lnTo>
                <a:lnTo>
                  <a:pt x="1097" y="13916"/>
                </a:lnTo>
                <a:lnTo>
                  <a:pt x="843" y="14445"/>
                </a:lnTo>
                <a:lnTo>
                  <a:pt x="605" y="14980"/>
                </a:lnTo>
                <a:lnTo>
                  <a:pt x="414" y="15514"/>
                </a:lnTo>
                <a:lnTo>
                  <a:pt x="271" y="16055"/>
                </a:lnTo>
                <a:lnTo>
                  <a:pt x="144" y="16596"/>
                </a:lnTo>
                <a:lnTo>
                  <a:pt x="64" y="17143"/>
                </a:lnTo>
                <a:lnTo>
                  <a:pt x="17" y="17690"/>
                </a:lnTo>
                <a:lnTo>
                  <a:pt x="1" y="18236"/>
                </a:lnTo>
                <a:lnTo>
                  <a:pt x="32" y="18789"/>
                </a:lnTo>
                <a:lnTo>
                  <a:pt x="96" y="19336"/>
                </a:lnTo>
                <a:lnTo>
                  <a:pt x="207" y="19883"/>
                </a:lnTo>
                <a:lnTo>
                  <a:pt x="271" y="20159"/>
                </a:lnTo>
                <a:lnTo>
                  <a:pt x="350" y="20429"/>
                </a:lnTo>
                <a:lnTo>
                  <a:pt x="430" y="20700"/>
                </a:lnTo>
                <a:lnTo>
                  <a:pt x="525" y="20976"/>
                </a:lnTo>
                <a:lnTo>
                  <a:pt x="620" y="21247"/>
                </a:lnTo>
                <a:lnTo>
                  <a:pt x="748" y="21517"/>
                </a:lnTo>
                <a:lnTo>
                  <a:pt x="859" y="21787"/>
                </a:lnTo>
                <a:lnTo>
                  <a:pt x="1002" y="22058"/>
                </a:lnTo>
                <a:lnTo>
                  <a:pt x="1145" y="22322"/>
                </a:lnTo>
                <a:lnTo>
                  <a:pt x="1288" y="22593"/>
                </a:lnTo>
                <a:lnTo>
                  <a:pt x="1447" y="22857"/>
                </a:lnTo>
                <a:lnTo>
                  <a:pt x="1622" y="23121"/>
                </a:lnTo>
                <a:lnTo>
                  <a:pt x="1797" y="23386"/>
                </a:lnTo>
                <a:lnTo>
                  <a:pt x="1987" y="23650"/>
                </a:lnTo>
                <a:lnTo>
                  <a:pt x="2194" y="23908"/>
                </a:lnTo>
                <a:lnTo>
                  <a:pt x="2401" y="24173"/>
                </a:lnTo>
                <a:lnTo>
                  <a:pt x="2623" y="24431"/>
                </a:lnTo>
                <a:lnTo>
                  <a:pt x="2861" y="24684"/>
                </a:lnTo>
                <a:lnTo>
                  <a:pt x="3100" y="24942"/>
                </a:lnTo>
                <a:lnTo>
                  <a:pt x="3354" y="25194"/>
                </a:lnTo>
                <a:lnTo>
                  <a:pt x="3608" y="25447"/>
                </a:lnTo>
                <a:lnTo>
                  <a:pt x="3879" y="25693"/>
                </a:lnTo>
                <a:lnTo>
                  <a:pt x="4165" y="25945"/>
                </a:lnTo>
                <a:lnTo>
                  <a:pt x="4451" y="26192"/>
                </a:lnTo>
                <a:lnTo>
                  <a:pt x="4753" y="26432"/>
                </a:lnTo>
                <a:lnTo>
                  <a:pt x="5055" y="26678"/>
                </a:lnTo>
                <a:lnTo>
                  <a:pt x="5611" y="27081"/>
                </a:lnTo>
                <a:lnTo>
                  <a:pt x="6151" y="27465"/>
                </a:lnTo>
                <a:lnTo>
                  <a:pt x="6708" y="27838"/>
                </a:lnTo>
                <a:lnTo>
                  <a:pt x="7248" y="28199"/>
                </a:lnTo>
                <a:lnTo>
                  <a:pt x="7804" y="28535"/>
                </a:lnTo>
                <a:lnTo>
                  <a:pt x="8361" y="28859"/>
                </a:lnTo>
                <a:lnTo>
                  <a:pt x="8917" y="29172"/>
                </a:lnTo>
                <a:lnTo>
                  <a:pt x="9473" y="29466"/>
                </a:lnTo>
                <a:lnTo>
                  <a:pt x="9251" y="29647"/>
                </a:lnTo>
                <a:lnTo>
                  <a:pt x="9012" y="29833"/>
                </a:lnTo>
                <a:lnTo>
                  <a:pt x="8806" y="30019"/>
                </a:lnTo>
                <a:lnTo>
                  <a:pt x="8599" y="30211"/>
                </a:lnTo>
                <a:lnTo>
                  <a:pt x="8392" y="30404"/>
                </a:lnTo>
                <a:lnTo>
                  <a:pt x="8202" y="30602"/>
                </a:lnTo>
                <a:lnTo>
                  <a:pt x="8027" y="30800"/>
                </a:lnTo>
                <a:lnTo>
                  <a:pt x="7868" y="30999"/>
                </a:lnTo>
                <a:lnTo>
                  <a:pt x="7709" y="31203"/>
                </a:lnTo>
                <a:lnTo>
                  <a:pt x="7566" y="31407"/>
                </a:lnTo>
                <a:lnTo>
                  <a:pt x="7423" y="31617"/>
                </a:lnTo>
                <a:lnTo>
                  <a:pt x="7312" y="31828"/>
                </a:lnTo>
                <a:lnTo>
                  <a:pt x="7200" y="32038"/>
                </a:lnTo>
                <a:lnTo>
                  <a:pt x="7105" y="32248"/>
                </a:lnTo>
                <a:lnTo>
                  <a:pt x="7010" y="32465"/>
                </a:lnTo>
                <a:lnTo>
                  <a:pt x="6946" y="32681"/>
                </a:lnTo>
                <a:lnTo>
                  <a:pt x="6883" y="32897"/>
                </a:lnTo>
                <a:lnTo>
                  <a:pt x="6835" y="33114"/>
                </a:lnTo>
                <a:lnTo>
                  <a:pt x="6803" y="33336"/>
                </a:lnTo>
                <a:lnTo>
                  <a:pt x="6787" y="33558"/>
                </a:lnTo>
                <a:lnTo>
                  <a:pt x="6787" y="33780"/>
                </a:lnTo>
                <a:lnTo>
                  <a:pt x="6787" y="34003"/>
                </a:lnTo>
                <a:lnTo>
                  <a:pt x="6819" y="34225"/>
                </a:lnTo>
                <a:lnTo>
                  <a:pt x="6867" y="34453"/>
                </a:lnTo>
                <a:lnTo>
                  <a:pt x="6914" y="34682"/>
                </a:lnTo>
                <a:lnTo>
                  <a:pt x="6994" y="34904"/>
                </a:lnTo>
                <a:lnTo>
                  <a:pt x="7089" y="35132"/>
                </a:lnTo>
                <a:lnTo>
                  <a:pt x="7185" y="35361"/>
                </a:lnTo>
                <a:lnTo>
                  <a:pt x="7312" y="35589"/>
                </a:lnTo>
                <a:lnTo>
                  <a:pt x="7455" y="35817"/>
                </a:lnTo>
                <a:lnTo>
                  <a:pt x="7614" y="36046"/>
                </a:lnTo>
                <a:lnTo>
                  <a:pt x="7788" y="36280"/>
                </a:lnTo>
                <a:lnTo>
                  <a:pt x="7979" y="36508"/>
                </a:lnTo>
                <a:lnTo>
                  <a:pt x="8202" y="36737"/>
                </a:lnTo>
                <a:lnTo>
                  <a:pt x="8424" y="36965"/>
                </a:lnTo>
                <a:lnTo>
                  <a:pt x="8679" y="37193"/>
                </a:lnTo>
                <a:lnTo>
                  <a:pt x="8949" y="37422"/>
                </a:lnTo>
                <a:lnTo>
                  <a:pt x="9251" y="37650"/>
                </a:lnTo>
                <a:lnTo>
                  <a:pt x="9553" y="37878"/>
                </a:lnTo>
                <a:lnTo>
                  <a:pt x="9886" y="38107"/>
                </a:lnTo>
                <a:lnTo>
                  <a:pt x="10236" y="38335"/>
                </a:lnTo>
                <a:lnTo>
                  <a:pt x="10602" y="38563"/>
                </a:lnTo>
                <a:lnTo>
                  <a:pt x="10999" y="38786"/>
                </a:lnTo>
                <a:lnTo>
                  <a:pt x="11412" y="39008"/>
                </a:lnTo>
                <a:lnTo>
                  <a:pt x="11857" y="39236"/>
                </a:lnTo>
                <a:lnTo>
                  <a:pt x="12318" y="39459"/>
                </a:lnTo>
                <a:lnTo>
                  <a:pt x="12795" y="39675"/>
                </a:lnTo>
                <a:lnTo>
                  <a:pt x="13304" y="39897"/>
                </a:lnTo>
                <a:lnTo>
                  <a:pt x="13828" y="40113"/>
                </a:lnTo>
                <a:lnTo>
                  <a:pt x="14384" y="40336"/>
                </a:lnTo>
                <a:lnTo>
                  <a:pt x="14956" y="40546"/>
                </a:lnTo>
                <a:lnTo>
                  <a:pt x="15560" y="40762"/>
                </a:lnTo>
                <a:lnTo>
                  <a:pt x="16180" y="40973"/>
                </a:lnTo>
                <a:lnTo>
                  <a:pt x="16832" y="41189"/>
                </a:lnTo>
                <a:lnTo>
                  <a:pt x="17499" y="41393"/>
                </a:lnTo>
                <a:lnTo>
                  <a:pt x="18199" y="41604"/>
                </a:lnTo>
                <a:lnTo>
                  <a:pt x="18914" y="41808"/>
                </a:lnTo>
                <a:lnTo>
                  <a:pt x="19677" y="42012"/>
                </a:lnTo>
                <a:lnTo>
                  <a:pt x="20440" y="42210"/>
                </a:lnTo>
                <a:lnTo>
                  <a:pt x="21250" y="42409"/>
                </a:lnTo>
                <a:lnTo>
                  <a:pt x="22077" y="42601"/>
                </a:lnTo>
                <a:lnTo>
                  <a:pt x="22935" y="42799"/>
                </a:lnTo>
                <a:lnTo>
                  <a:pt x="23825" y="42986"/>
                </a:lnTo>
                <a:lnTo>
                  <a:pt x="24731" y="43178"/>
                </a:lnTo>
                <a:lnTo>
                  <a:pt x="25716" y="43370"/>
                </a:lnTo>
                <a:lnTo>
                  <a:pt x="26670" y="43556"/>
                </a:lnTo>
                <a:lnTo>
                  <a:pt x="27624" y="43731"/>
                </a:lnTo>
                <a:lnTo>
                  <a:pt x="28545" y="43899"/>
                </a:lnTo>
                <a:lnTo>
                  <a:pt x="29467" y="44061"/>
                </a:lnTo>
                <a:lnTo>
                  <a:pt x="30357" y="44211"/>
                </a:lnTo>
                <a:lnTo>
                  <a:pt x="31247" y="44356"/>
                </a:lnTo>
                <a:lnTo>
                  <a:pt x="32122" y="44488"/>
                </a:lnTo>
                <a:lnTo>
                  <a:pt x="32964" y="44614"/>
                </a:lnTo>
                <a:lnTo>
                  <a:pt x="33806" y="44734"/>
                </a:lnTo>
                <a:lnTo>
                  <a:pt x="34633" y="44848"/>
                </a:lnTo>
                <a:lnTo>
                  <a:pt x="35443" y="44950"/>
                </a:lnTo>
                <a:lnTo>
                  <a:pt x="36222" y="45046"/>
                </a:lnTo>
                <a:lnTo>
                  <a:pt x="37001" y="45137"/>
                </a:lnTo>
                <a:lnTo>
                  <a:pt x="37764" y="45215"/>
                </a:lnTo>
                <a:lnTo>
                  <a:pt x="38511" y="45293"/>
                </a:lnTo>
                <a:lnTo>
                  <a:pt x="39258" y="45359"/>
                </a:lnTo>
                <a:lnTo>
                  <a:pt x="39973" y="45419"/>
                </a:lnTo>
                <a:lnTo>
                  <a:pt x="40688" y="45473"/>
                </a:lnTo>
                <a:lnTo>
                  <a:pt x="41372" y="45521"/>
                </a:lnTo>
                <a:lnTo>
                  <a:pt x="42055" y="45557"/>
                </a:lnTo>
                <a:lnTo>
                  <a:pt x="42722" y="45593"/>
                </a:lnTo>
                <a:lnTo>
                  <a:pt x="43374" y="45623"/>
                </a:lnTo>
                <a:lnTo>
                  <a:pt x="44010" y="45647"/>
                </a:lnTo>
                <a:lnTo>
                  <a:pt x="44630" y="45659"/>
                </a:lnTo>
                <a:lnTo>
                  <a:pt x="45250" y="45671"/>
                </a:lnTo>
                <a:lnTo>
                  <a:pt x="45854" y="45677"/>
                </a:lnTo>
                <a:lnTo>
                  <a:pt x="46442" y="45677"/>
                </a:lnTo>
                <a:lnTo>
                  <a:pt x="47014" y="45665"/>
                </a:lnTo>
                <a:lnTo>
                  <a:pt x="47570" y="45659"/>
                </a:lnTo>
                <a:lnTo>
                  <a:pt x="48126" y="45641"/>
                </a:lnTo>
                <a:lnTo>
                  <a:pt x="48667" y="45617"/>
                </a:lnTo>
                <a:lnTo>
                  <a:pt x="49191" y="45593"/>
                </a:lnTo>
                <a:lnTo>
                  <a:pt x="49700" y="45557"/>
                </a:lnTo>
                <a:lnTo>
                  <a:pt x="50192" y="45521"/>
                </a:lnTo>
                <a:lnTo>
                  <a:pt x="50685" y="45479"/>
                </a:lnTo>
                <a:lnTo>
                  <a:pt x="51162" y="45437"/>
                </a:lnTo>
                <a:lnTo>
                  <a:pt x="51639" y="45389"/>
                </a:lnTo>
                <a:lnTo>
                  <a:pt x="52084" y="45335"/>
                </a:lnTo>
                <a:lnTo>
                  <a:pt x="52529" y="45275"/>
                </a:lnTo>
                <a:lnTo>
                  <a:pt x="52974" y="45215"/>
                </a:lnTo>
                <a:lnTo>
                  <a:pt x="53387" y="45149"/>
                </a:lnTo>
                <a:lnTo>
                  <a:pt x="53800" y="45077"/>
                </a:lnTo>
                <a:lnTo>
                  <a:pt x="54214" y="45004"/>
                </a:lnTo>
                <a:lnTo>
                  <a:pt x="54595" y="44932"/>
                </a:lnTo>
                <a:lnTo>
                  <a:pt x="54976" y="44854"/>
                </a:lnTo>
                <a:lnTo>
                  <a:pt x="55342" y="44770"/>
                </a:lnTo>
                <a:lnTo>
                  <a:pt x="55708" y="44686"/>
                </a:lnTo>
                <a:lnTo>
                  <a:pt x="56057" y="44596"/>
                </a:lnTo>
                <a:lnTo>
                  <a:pt x="56407" y="44506"/>
                </a:lnTo>
                <a:lnTo>
                  <a:pt x="56741" y="44410"/>
                </a:lnTo>
                <a:lnTo>
                  <a:pt x="57058" y="44313"/>
                </a:lnTo>
                <a:lnTo>
                  <a:pt x="57360" y="44217"/>
                </a:lnTo>
                <a:lnTo>
                  <a:pt x="57678" y="44115"/>
                </a:lnTo>
                <a:lnTo>
                  <a:pt x="57964" y="44013"/>
                </a:lnTo>
                <a:lnTo>
                  <a:pt x="58250" y="43911"/>
                </a:lnTo>
                <a:lnTo>
                  <a:pt x="58791" y="43695"/>
                </a:lnTo>
                <a:lnTo>
                  <a:pt x="59299" y="43472"/>
                </a:lnTo>
                <a:lnTo>
                  <a:pt x="59776" y="43244"/>
                </a:lnTo>
                <a:lnTo>
                  <a:pt x="60237" y="43016"/>
                </a:lnTo>
                <a:lnTo>
                  <a:pt x="60809" y="43130"/>
                </a:lnTo>
                <a:lnTo>
                  <a:pt x="61413" y="43238"/>
                </a:lnTo>
                <a:lnTo>
                  <a:pt x="62033" y="43340"/>
                </a:lnTo>
                <a:lnTo>
                  <a:pt x="62669" y="43436"/>
                </a:lnTo>
                <a:lnTo>
                  <a:pt x="63321" y="43526"/>
                </a:lnTo>
                <a:lnTo>
                  <a:pt x="63988" y="43610"/>
                </a:lnTo>
                <a:lnTo>
                  <a:pt x="64687" y="43683"/>
                </a:lnTo>
                <a:lnTo>
                  <a:pt x="65387" y="43749"/>
                </a:lnTo>
                <a:lnTo>
                  <a:pt x="66102" y="43809"/>
                </a:lnTo>
                <a:lnTo>
                  <a:pt x="66833" y="43857"/>
                </a:lnTo>
                <a:lnTo>
                  <a:pt x="67580" y="43899"/>
                </a:lnTo>
                <a:lnTo>
                  <a:pt x="68343" y="43929"/>
                </a:lnTo>
                <a:lnTo>
                  <a:pt x="69122" y="43953"/>
                </a:lnTo>
                <a:lnTo>
                  <a:pt x="69916" y="43965"/>
                </a:lnTo>
                <a:lnTo>
                  <a:pt x="70727" y="43971"/>
                </a:lnTo>
                <a:lnTo>
                  <a:pt x="71553" y="43965"/>
                </a:lnTo>
                <a:lnTo>
                  <a:pt x="72396" y="43947"/>
                </a:lnTo>
                <a:lnTo>
                  <a:pt x="73254" y="43923"/>
                </a:lnTo>
                <a:lnTo>
                  <a:pt x="74112" y="43881"/>
                </a:lnTo>
                <a:lnTo>
                  <a:pt x="75002" y="43833"/>
                </a:lnTo>
                <a:lnTo>
                  <a:pt x="75892" y="43773"/>
                </a:lnTo>
                <a:lnTo>
                  <a:pt x="76814" y="43701"/>
                </a:lnTo>
                <a:lnTo>
                  <a:pt x="77736" y="43616"/>
                </a:lnTo>
                <a:lnTo>
                  <a:pt x="78674" y="43520"/>
                </a:lnTo>
                <a:lnTo>
                  <a:pt x="79627" y="43412"/>
                </a:lnTo>
                <a:lnTo>
                  <a:pt x="80581" y="43292"/>
                </a:lnTo>
                <a:lnTo>
                  <a:pt x="81566" y="43160"/>
                </a:lnTo>
                <a:lnTo>
                  <a:pt x="82552" y="43010"/>
                </a:lnTo>
                <a:lnTo>
                  <a:pt x="83553" y="42847"/>
                </a:lnTo>
                <a:lnTo>
                  <a:pt x="84570" y="42673"/>
                </a:lnTo>
                <a:lnTo>
                  <a:pt x="85603" y="42487"/>
                </a:lnTo>
                <a:lnTo>
                  <a:pt x="86636" y="42283"/>
                </a:lnTo>
                <a:lnTo>
                  <a:pt x="87399" y="42126"/>
                </a:lnTo>
                <a:lnTo>
                  <a:pt x="88146" y="41964"/>
                </a:lnTo>
                <a:lnTo>
                  <a:pt x="88861" y="41802"/>
                </a:lnTo>
                <a:lnTo>
                  <a:pt x="89561" y="41640"/>
                </a:lnTo>
                <a:lnTo>
                  <a:pt x="90244" y="41477"/>
                </a:lnTo>
                <a:lnTo>
                  <a:pt x="90896" y="41309"/>
                </a:lnTo>
                <a:lnTo>
                  <a:pt x="91547" y="41141"/>
                </a:lnTo>
                <a:lnTo>
                  <a:pt x="92167" y="40967"/>
                </a:lnTo>
                <a:lnTo>
                  <a:pt x="92771" y="40792"/>
                </a:lnTo>
                <a:lnTo>
                  <a:pt x="93359" y="40618"/>
                </a:lnTo>
                <a:lnTo>
                  <a:pt x="93916" y="40444"/>
                </a:lnTo>
                <a:lnTo>
                  <a:pt x="94472" y="40264"/>
                </a:lnTo>
                <a:lnTo>
                  <a:pt x="94996" y="40083"/>
                </a:lnTo>
                <a:lnTo>
                  <a:pt x="95505" y="39903"/>
                </a:lnTo>
                <a:lnTo>
                  <a:pt x="95998" y="39723"/>
                </a:lnTo>
                <a:lnTo>
                  <a:pt x="96474" y="39537"/>
                </a:lnTo>
                <a:lnTo>
                  <a:pt x="96919" y="39350"/>
                </a:lnTo>
                <a:lnTo>
                  <a:pt x="97364" y="39164"/>
                </a:lnTo>
                <a:lnTo>
                  <a:pt x="97794" y="38978"/>
                </a:lnTo>
                <a:lnTo>
                  <a:pt x="98191" y="38786"/>
                </a:lnTo>
                <a:lnTo>
                  <a:pt x="98588" y="38599"/>
                </a:lnTo>
                <a:lnTo>
                  <a:pt x="98954" y="38407"/>
                </a:lnTo>
                <a:lnTo>
                  <a:pt x="99319" y="38215"/>
                </a:lnTo>
                <a:lnTo>
                  <a:pt x="99653" y="38023"/>
                </a:lnTo>
                <a:lnTo>
                  <a:pt x="99971" y="37830"/>
                </a:lnTo>
                <a:lnTo>
                  <a:pt x="100289" y="37632"/>
                </a:lnTo>
                <a:lnTo>
                  <a:pt x="100575" y="37440"/>
                </a:lnTo>
                <a:lnTo>
                  <a:pt x="100845" y="37241"/>
                </a:lnTo>
                <a:lnTo>
                  <a:pt x="101115" y="37049"/>
                </a:lnTo>
                <a:lnTo>
                  <a:pt x="101354" y="36851"/>
                </a:lnTo>
                <a:lnTo>
                  <a:pt x="101592" y="36653"/>
                </a:lnTo>
                <a:lnTo>
                  <a:pt x="101815" y="36460"/>
                </a:lnTo>
                <a:lnTo>
                  <a:pt x="102005" y="36262"/>
                </a:lnTo>
                <a:lnTo>
                  <a:pt x="102196" y="36064"/>
                </a:lnTo>
                <a:lnTo>
                  <a:pt x="102371" y="35865"/>
                </a:lnTo>
                <a:lnTo>
                  <a:pt x="102530" y="35667"/>
                </a:lnTo>
                <a:lnTo>
                  <a:pt x="102673" y="35469"/>
                </a:lnTo>
                <a:lnTo>
                  <a:pt x="102816" y="35271"/>
                </a:lnTo>
                <a:lnTo>
                  <a:pt x="102927" y="35072"/>
                </a:lnTo>
                <a:lnTo>
                  <a:pt x="103038" y="34874"/>
                </a:lnTo>
                <a:lnTo>
                  <a:pt x="103134" y="34682"/>
                </a:lnTo>
                <a:lnTo>
                  <a:pt x="103213" y="34483"/>
                </a:lnTo>
                <a:lnTo>
                  <a:pt x="103277" y="34285"/>
                </a:lnTo>
                <a:lnTo>
                  <a:pt x="103340" y="34093"/>
                </a:lnTo>
                <a:lnTo>
                  <a:pt x="103388" y="33895"/>
                </a:lnTo>
                <a:lnTo>
                  <a:pt x="103420" y="33702"/>
                </a:lnTo>
                <a:lnTo>
                  <a:pt x="103436" y="33504"/>
                </a:lnTo>
                <a:lnTo>
                  <a:pt x="103436" y="33312"/>
                </a:lnTo>
                <a:lnTo>
                  <a:pt x="103436" y="33120"/>
                </a:lnTo>
                <a:lnTo>
                  <a:pt x="103420" y="32927"/>
                </a:lnTo>
                <a:lnTo>
                  <a:pt x="103404" y="32735"/>
                </a:lnTo>
                <a:lnTo>
                  <a:pt x="103372" y="32549"/>
                </a:lnTo>
                <a:lnTo>
                  <a:pt x="103325" y="32356"/>
                </a:lnTo>
                <a:lnTo>
                  <a:pt x="103261" y="32170"/>
                </a:lnTo>
                <a:lnTo>
                  <a:pt x="103197" y="31984"/>
                </a:lnTo>
                <a:lnTo>
                  <a:pt x="103118" y="31798"/>
                </a:lnTo>
                <a:lnTo>
                  <a:pt x="103023" y="31617"/>
                </a:lnTo>
                <a:lnTo>
                  <a:pt x="102927" y="31431"/>
                </a:lnTo>
                <a:lnTo>
                  <a:pt x="102832" y="31251"/>
                </a:lnTo>
                <a:lnTo>
                  <a:pt x="102705" y="31071"/>
                </a:lnTo>
                <a:lnTo>
                  <a:pt x="102593" y="30896"/>
                </a:lnTo>
                <a:lnTo>
                  <a:pt x="102450" y="30716"/>
                </a:lnTo>
                <a:lnTo>
                  <a:pt x="102307" y="30542"/>
                </a:lnTo>
                <a:lnTo>
                  <a:pt x="102164" y="30374"/>
                </a:lnTo>
                <a:lnTo>
                  <a:pt x="102625" y="30350"/>
                </a:lnTo>
                <a:lnTo>
                  <a:pt x="103102" y="30320"/>
                </a:lnTo>
                <a:lnTo>
                  <a:pt x="103579" y="30289"/>
                </a:lnTo>
                <a:lnTo>
                  <a:pt x="104056" y="30253"/>
                </a:lnTo>
                <a:lnTo>
                  <a:pt x="104548" y="30211"/>
                </a:lnTo>
                <a:lnTo>
                  <a:pt x="105025" y="30169"/>
                </a:lnTo>
                <a:lnTo>
                  <a:pt x="105534" y="30115"/>
                </a:lnTo>
                <a:lnTo>
                  <a:pt x="106026" y="30061"/>
                </a:lnTo>
                <a:lnTo>
                  <a:pt x="106535" y="30001"/>
                </a:lnTo>
                <a:lnTo>
                  <a:pt x="107044" y="29935"/>
                </a:lnTo>
                <a:lnTo>
                  <a:pt x="107552" y="29869"/>
                </a:lnTo>
                <a:lnTo>
                  <a:pt x="108077" y="29791"/>
                </a:lnTo>
                <a:lnTo>
                  <a:pt x="108601" y="29713"/>
                </a:lnTo>
                <a:lnTo>
                  <a:pt x="109126" y="29629"/>
                </a:lnTo>
                <a:lnTo>
                  <a:pt x="109666" y="29538"/>
                </a:lnTo>
                <a:lnTo>
                  <a:pt x="110206" y="29436"/>
                </a:lnTo>
                <a:lnTo>
                  <a:pt x="110747" y="29334"/>
                </a:lnTo>
                <a:lnTo>
                  <a:pt x="111287" y="29232"/>
                </a:lnTo>
                <a:lnTo>
                  <a:pt x="111844" y="29118"/>
                </a:lnTo>
                <a:lnTo>
                  <a:pt x="112384" y="28998"/>
                </a:lnTo>
                <a:lnTo>
                  <a:pt x="112956" y="28871"/>
                </a:lnTo>
                <a:lnTo>
                  <a:pt x="113512" y="28739"/>
                </a:lnTo>
                <a:lnTo>
                  <a:pt x="114084" y="28601"/>
                </a:lnTo>
                <a:lnTo>
                  <a:pt x="114657" y="28457"/>
                </a:lnTo>
                <a:lnTo>
                  <a:pt x="115229" y="28307"/>
                </a:lnTo>
                <a:lnTo>
                  <a:pt x="115801" y="28150"/>
                </a:lnTo>
                <a:lnTo>
                  <a:pt x="116389" y="27988"/>
                </a:lnTo>
                <a:lnTo>
                  <a:pt x="116977" y="27820"/>
                </a:lnTo>
                <a:lnTo>
                  <a:pt x="117565" y="27646"/>
                </a:lnTo>
                <a:lnTo>
                  <a:pt x="118153" y="27465"/>
                </a:lnTo>
                <a:lnTo>
                  <a:pt x="118757" y="27273"/>
                </a:lnTo>
                <a:lnTo>
                  <a:pt x="119361" y="27081"/>
                </a:lnTo>
                <a:lnTo>
                  <a:pt x="120251" y="26774"/>
                </a:lnTo>
                <a:lnTo>
                  <a:pt x="121109" y="26468"/>
                </a:lnTo>
                <a:lnTo>
                  <a:pt x="121920" y="26168"/>
                </a:lnTo>
                <a:lnTo>
                  <a:pt x="122683" y="25873"/>
                </a:lnTo>
                <a:lnTo>
                  <a:pt x="123398" y="25573"/>
                </a:lnTo>
                <a:lnTo>
                  <a:pt x="124082" y="25284"/>
                </a:lnTo>
                <a:lnTo>
                  <a:pt x="124717" y="24990"/>
                </a:lnTo>
                <a:lnTo>
                  <a:pt x="125305" y="24702"/>
                </a:lnTo>
                <a:lnTo>
                  <a:pt x="125846" y="24419"/>
                </a:lnTo>
                <a:lnTo>
                  <a:pt x="126354" y="24131"/>
                </a:lnTo>
                <a:lnTo>
                  <a:pt x="126815" y="23854"/>
                </a:lnTo>
                <a:lnTo>
                  <a:pt x="127228" y="23572"/>
                </a:lnTo>
                <a:lnTo>
                  <a:pt x="127610" y="23296"/>
                </a:lnTo>
                <a:lnTo>
                  <a:pt x="127960" y="23025"/>
                </a:lnTo>
                <a:lnTo>
                  <a:pt x="128262" y="22755"/>
                </a:lnTo>
                <a:lnTo>
                  <a:pt x="128532" y="22484"/>
                </a:lnTo>
                <a:lnTo>
                  <a:pt x="128770" y="22220"/>
                </a:lnTo>
                <a:lnTo>
                  <a:pt x="128977" y="21956"/>
                </a:lnTo>
                <a:lnTo>
                  <a:pt x="129136" y="21697"/>
                </a:lnTo>
                <a:lnTo>
                  <a:pt x="129263" y="21439"/>
                </a:lnTo>
                <a:lnTo>
                  <a:pt x="129358" y="21181"/>
                </a:lnTo>
                <a:lnTo>
                  <a:pt x="129422" y="20928"/>
                </a:lnTo>
                <a:lnTo>
                  <a:pt x="129454" y="20676"/>
                </a:lnTo>
                <a:lnTo>
                  <a:pt x="129454" y="20429"/>
                </a:lnTo>
                <a:lnTo>
                  <a:pt x="129438" y="20183"/>
                </a:lnTo>
                <a:lnTo>
                  <a:pt x="129374" y="19943"/>
                </a:lnTo>
                <a:lnTo>
                  <a:pt x="129279" y="19702"/>
                </a:lnTo>
                <a:lnTo>
                  <a:pt x="129167" y="19462"/>
                </a:lnTo>
                <a:lnTo>
                  <a:pt x="129024" y="19228"/>
                </a:lnTo>
                <a:lnTo>
                  <a:pt x="128850" y="18993"/>
                </a:lnTo>
                <a:lnTo>
                  <a:pt x="128659" y="18765"/>
                </a:lnTo>
                <a:lnTo>
                  <a:pt x="128436" y="18537"/>
                </a:lnTo>
                <a:lnTo>
                  <a:pt x="128198" y="18308"/>
                </a:lnTo>
                <a:lnTo>
                  <a:pt x="127928" y="18086"/>
                </a:lnTo>
                <a:lnTo>
                  <a:pt x="127642" y="17864"/>
                </a:lnTo>
                <a:lnTo>
                  <a:pt x="127324" y="17648"/>
                </a:lnTo>
                <a:lnTo>
                  <a:pt x="126990" y="17431"/>
                </a:lnTo>
                <a:lnTo>
                  <a:pt x="126640" y="17221"/>
                </a:lnTo>
                <a:lnTo>
                  <a:pt x="126259" y="17011"/>
                </a:lnTo>
                <a:lnTo>
                  <a:pt x="125862" y="16806"/>
                </a:lnTo>
                <a:lnTo>
                  <a:pt x="125448" y="16602"/>
                </a:lnTo>
                <a:lnTo>
                  <a:pt x="125019" y="16398"/>
                </a:lnTo>
                <a:lnTo>
                  <a:pt x="124574" y="16199"/>
                </a:lnTo>
                <a:lnTo>
                  <a:pt x="124113" y="16001"/>
                </a:lnTo>
                <a:lnTo>
                  <a:pt x="123637" y="15803"/>
                </a:lnTo>
                <a:lnTo>
                  <a:pt x="123144" y="15617"/>
                </a:lnTo>
                <a:lnTo>
                  <a:pt x="122635" y="15424"/>
                </a:lnTo>
                <a:lnTo>
                  <a:pt x="122111" y="15238"/>
                </a:lnTo>
                <a:lnTo>
                  <a:pt x="121586" y="15052"/>
                </a:lnTo>
                <a:lnTo>
                  <a:pt x="121030" y="14872"/>
                </a:lnTo>
                <a:lnTo>
                  <a:pt x="120474" y="14691"/>
                </a:lnTo>
                <a:lnTo>
                  <a:pt x="119917" y="14517"/>
                </a:lnTo>
                <a:lnTo>
                  <a:pt x="119345" y="14343"/>
                </a:lnTo>
                <a:lnTo>
                  <a:pt x="118757" y="14175"/>
                </a:lnTo>
                <a:lnTo>
                  <a:pt x="118169" y="14006"/>
                </a:lnTo>
                <a:lnTo>
                  <a:pt x="117565" y="13838"/>
                </a:lnTo>
                <a:lnTo>
                  <a:pt x="116357" y="13514"/>
                </a:lnTo>
                <a:lnTo>
                  <a:pt x="115118" y="13201"/>
                </a:lnTo>
                <a:lnTo>
                  <a:pt x="113862" y="12901"/>
                </a:lnTo>
                <a:lnTo>
                  <a:pt x="112606" y="12606"/>
                </a:lnTo>
                <a:lnTo>
                  <a:pt x="112797" y="12408"/>
                </a:lnTo>
                <a:lnTo>
                  <a:pt x="112956" y="12204"/>
                </a:lnTo>
                <a:lnTo>
                  <a:pt x="113115" y="11999"/>
                </a:lnTo>
                <a:lnTo>
                  <a:pt x="113258" y="11795"/>
                </a:lnTo>
                <a:lnTo>
                  <a:pt x="113385" y="11585"/>
                </a:lnTo>
                <a:lnTo>
                  <a:pt x="113496" y="11375"/>
                </a:lnTo>
                <a:lnTo>
                  <a:pt x="113576" y="11164"/>
                </a:lnTo>
                <a:lnTo>
                  <a:pt x="113655" y="10948"/>
                </a:lnTo>
                <a:lnTo>
                  <a:pt x="113719" y="10738"/>
                </a:lnTo>
                <a:lnTo>
                  <a:pt x="113767" y="10521"/>
                </a:lnTo>
                <a:lnTo>
                  <a:pt x="113783" y="10299"/>
                </a:lnTo>
                <a:lnTo>
                  <a:pt x="113798" y="10083"/>
                </a:lnTo>
                <a:lnTo>
                  <a:pt x="113783" y="9860"/>
                </a:lnTo>
                <a:lnTo>
                  <a:pt x="113767" y="9644"/>
                </a:lnTo>
                <a:lnTo>
                  <a:pt x="113719" y="9422"/>
                </a:lnTo>
                <a:lnTo>
                  <a:pt x="113655" y="9199"/>
                </a:lnTo>
                <a:lnTo>
                  <a:pt x="113560" y="8977"/>
                </a:lnTo>
                <a:lnTo>
                  <a:pt x="113465" y="8755"/>
                </a:lnTo>
                <a:lnTo>
                  <a:pt x="113338" y="8533"/>
                </a:lnTo>
                <a:lnTo>
                  <a:pt x="113194" y="8310"/>
                </a:lnTo>
                <a:lnTo>
                  <a:pt x="113036" y="8088"/>
                </a:lnTo>
                <a:lnTo>
                  <a:pt x="112845" y="7866"/>
                </a:lnTo>
                <a:lnTo>
                  <a:pt x="112638" y="7643"/>
                </a:lnTo>
                <a:lnTo>
                  <a:pt x="112416" y="7427"/>
                </a:lnTo>
                <a:lnTo>
                  <a:pt x="112161" y="7205"/>
                </a:lnTo>
                <a:lnTo>
                  <a:pt x="111891" y="6982"/>
                </a:lnTo>
                <a:lnTo>
                  <a:pt x="111605" y="6766"/>
                </a:lnTo>
                <a:lnTo>
                  <a:pt x="111287" y="6550"/>
                </a:lnTo>
                <a:lnTo>
                  <a:pt x="110953" y="6333"/>
                </a:lnTo>
                <a:lnTo>
                  <a:pt x="110588" y="6117"/>
                </a:lnTo>
                <a:lnTo>
                  <a:pt x="110206" y="5901"/>
                </a:lnTo>
                <a:lnTo>
                  <a:pt x="109793" y="5691"/>
                </a:lnTo>
                <a:lnTo>
                  <a:pt x="109364" y="5480"/>
                </a:lnTo>
                <a:lnTo>
                  <a:pt x="108903" y="5270"/>
                </a:lnTo>
                <a:lnTo>
                  <a:pt x="108426" y="5060"/>
                </a:lnTo>
                <a:lnTo>
                  <a:pt x="107918" y="4855"/>
                </a:lnTo>
                <a:lnTo>
                  <a:pt x="107377" y="4657"/>
                </a:lnTo>
                <a:lnTo>
                  <a:pt x="106821" y="4453"/>
                </a:lnTo>
                <a:lnTo>
                  <a:pt x="106233" y="4254"/>
                </a:lnTo>
                <a:lnTo>
                  <a:pt x="105629" y="4062"/>
                </a:lnTo>
                <a:lnTo>
                  <a:pt x="104993" y="3864"/>
                </a:lnTo>
                <a:lnTo>
                  <a:pt x="104326" y="3678"/>
                </a:lnTo>
                <a:lnTo>
                  <a:pt x="103627" y="3491"/>
                </a:lnTo>
                <a:lnTo>
                  <a:pt x="102911" y="3305"/>
                </a:lnTo>
                <a:lnTo>
                  <a:pt x="102164" y="3125"/>
                </a:lnTo>
                <a:lnTo>
                  <a:pt x="101386" y="2945"/>
                </a:lnTo>
                <a:lnTo>
                  <a:pt x="100591" y="2776"/>
                </a:lnTo>
                <a:lnTo>
                  <a:pt x="99749" y="2602"/>
                </a:lnTo>
                <a:lnTo>
                  <a:pt x="98890" y="2434"/>
                </a:lnTo>
                <a:lnTo>
                  <a:pt x="98000" y="2272"/>
                </a:lnTo>
                <a:lnTo>
                  <a:pt x="97078" y="2115"/>
                </a:lnTo>
                <a:lnTo>
                  <a:pt x="96125" y="1959"/>
                </a:lnTo>
                <a:lnTo>
                  <a:pt x="95139" y="1809"/>
                </a:lnTo>
                <a:lnTo>
                  <a:pt x="94122" y="1665"/>
                </a:lnTo>
                <a:lnTo>
                  <a:pt x="93089" y="1521"/>
                </a:lnTo>
                <a:lnTo>
                  <a:pt x="92008" y="1388"/>
                </a:lnTo>
                <a:lnTo>
                  <a:pt x="90896" y="1256"/>
                </a:lnTo>
                <a:lnTo>
                  <a:pt x="89751" y="1124"/>
                </a:lnTo>
                <a:lnTo>
                  <a:pt x="88591" y="1004"/>
                </a:lnTo>
                <a:lnTo>
                  <a:pt x="87383" y="890"/>
                </a:lnTo>
                <a:lnTo>
                  <a:pt x="86144" y="776"/>
                </a:lnTo>
                <a:lnTo>
                  <a:pt x="84872" y="667"/>
                </a:lnTo>
                <a:lnTo>
                  <a:pt x="83569" y="571"/>
                </a:lnTo>
                <a:lnTo>
                  <a:pt x="82234" y="475"/>
                </a:lnTo>
                <a:lnTo>
                  <a:pt x="81248" y="409"/>
                </a:lnTo>
                <a:lnTo>
                  <a:pt x="80279" y="349"/>
                </a:lnTo>
                <a:lnTo>
                  <a:pt x="79325" y="295"/>
                </a:lnTo>
                <a:lnTo>
                  <a:pt x="78388" y="247"/>
                </a:lnTo>
                <a:lnTo>
                  <a:pt x="77466" y="199"/>
                </a:lnTo>
                <a:lnTo>
                  <a:pt x="76544" y="157"/>
                </a:lnTo>
                <a:lnTo>
                  <a:pt x="75654" y="121"/>
                </a:lnTo>
                <a:lnTo>
                  <a:pt x="74764" y="91"/>
                </a:lnTo>
                <a:lnTo>
                  <a:pt x="73890" y="66"/>
                </a:lnTo>
                <a:lnTo>
                  <a:pt x="73047" y="42"/>
                </a:lnTo>
                <a:lnTo>
                  <a:pt x="72189" y="24"/>
                </a:lnTo>
                <a:lnTo>
                  <a:pt x="71363" y="12"/>
                </a:lnTo>
                <a:lnTo>
                  <a:pt x="70552" y="6"/>
                </a:lnTo>
                <a:lnTo>
                  <a:pt x="697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3" name="Google Shape;273;p15"/>
          <p:cNvSpPr/>
          <p:nvPr/>
        </p:nvSpPr>
        <p:spPr>
          <a:xfrm rot="757509">
            <a:off x="10549393" y="4264408"/>
            <a:ext cx="1487631" cy="118764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4" name="Google Shape;274;p15"/>
          <p:cNvSpPr/>
          <p:nvPr/>
        </p:nvSpPr>
        <p:spPr>
          <a:xfrm rot="757422">
            <a:off x="11324468" y="5791355"/>
            <a:ext cx="107521" cy="178589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42" y="0"/>
                </a:moveTo>
                <a:lnTo>
                  <a:pt x="1383" y="6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63"/>
                </a:lnTo>
                <a:lnTo>
                  <a:pt x="413" y="205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95" y="403"/>
                </a:lnTo>
                <a:lnTo>
                  <a:pt x="48" y="457"/>
                </a:lnTo>
                <a:lnTo>
                  <a:pt x="16" y="517"/>
                </a:lnTo>
                <a:lnTo>
                  <a:pt x="0" y="577"/>
                </a:lnTo>
                <a:lnTo>
                  <a:pt x="0" y="643"/>
                </a:lnTo>
                <a:lnTo>
                  <a:pt x="16" y="703"/>
                </a:lnTo>
                <a:lnTo>
                  <a:pt x="159" y="1016"/>
                </a:lnTo>
                <a:lnTo>
                  <a:pt x="302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79" y="2122"/>
                </a:lnTo>
                <a:lnTo>
                  <a:pt x="938" y="2332"/>
                </a:lnTo>
                <a:lnTo>
                  <a:pt x="1097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891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8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1"/>
                </a:lnTo>
                <a:lnTo>
                  <a:pt x="4577" y="3449"/>
                </a:lnTo>
                <a:lnTo>
                  <a:pt x="4673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27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11" y="2891"/>
                </a:lnTo>
                <a:lnTo>
                  <a:pt x="4863" y="2837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06" y="716"/>
                </a:lnTo>
                <a:lnTo>
                  <a:pt x="3226" y="523"/>
                </a:lnTo>
                <a:lnTo>
                  <a:pt x="3195" y="463"/>
                </a:lnTo>
                <a:lnTo>
                  <a:pt x="3147" y="403"/>
                </a:lnTo>
                <a:lnTo>
                  <a:pt x="3083" y="349"/>
                </a:lnTo>
                <a:lnTo>
                  <a:pt x="3004" y="295"/>
                </a:lnTo>
                <a:lnTo>
                  <a:pt x="2924" y="247"/>
                </a:lnTo>
                <a:lnTo>
                  <a:pt x="2813" y="199"/>
                </a:lnTo>
                <a:lnTo>
                  <a:pt x="2702" y="157"/>
                </a:lnTo>
                <a:lnTo>
                  <a:pt x="2591" y="121"/>
                </a:lnTo>
                <a:lnTo>
                  <a:pt x="2448" y="91"/>
                </a:lnTo>
                <a:lnTo>
                  <a:pt x="2321" y="61"/>
                </a:lnTo>
                <a:lnTo>
                  <a:pt x="2177" y="37"/>
                </a:lnTo>
                <a:lnTo>
                  <a:pt x="2019" y="25"/>
                </a:lnTo>
                <a:lnTo>
                  <a:pt x="1860" y="6"/>
                </a:lnTo>
                <a:lnTo>
                  <a:pt x="17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5" name="Google Shape;275;p15"/>
          <p:cNvSpPr/>
          <p:nvPr/>
        </p:nvSpPr>
        <p:spPr>
          <a:xfrm rot="757422">
            <a:off x="11532759" y="6030542"/>
            <a:ext cx="107197" cy="178639"/>
          </a:xfrm>
          <a:custGeom>
            <a:avLst/>
            <a:gdLst/>
            <a:ahLst/>
            <a:cxnLst/>
            <a:rect l="l" t="t" r="r" b="b"/>
            <a:pathLst>
              <a:path w="4960" h="3667" extrusionOk="0">
                <a:moveTo>
                  <a:pt x="1543" y="1"/>
                </a:moveTo>
                <a:lnTo>
                  <a:pt x="1384" y="7"/>
                </a:lnTo>
                <a:lnTo>
                  <a:pt x="1209" y="19"/>
                </a:lnTo>
                <a:lnTo>
                  <a:pt x="1066" y="37"/>
                </a:lnTo>
                <a:lnTo>
                  <a:pt x="907" y="61"/>
                </a:lnTo>
                <a:lnTo>
                  <a:pt x="764" y="91"/>
                </a:lnTo>
                <a:lnTo>
                  <a:pt x="637" y="121"/>
                </a:lnTo>
                <a:lnTo>
                  <a:pt x="525" y="163"/>
                </a:lnTo>
                <a:lnTo>
                  <a:pt x="414" y="205"/>
                </a:lnTo>
                <a:lnTo>
                  <a:pt x="319" y="247"/>
                </a:lnTo>
                <a:lnTo>
                  <a:pt x="223" y="295"/>
                </a:lnTo>
                <a:lnTo>
                  <a:pt x="144" y="349"/>
                </a:lnTo>
                <a:lnTo>
                  <a:pt x="96" y="404"/>
                </a:lnTo>
                <a:lnTo>
                  <a:pt x="49" y="464"/>
                </a:lnTo>
                <a:lnTo>
                  <a:pt x="17" y="518"/>
                </a:lnTo>
                <a:lnTo>
                  <a:pt x="1" y="578"/>
                </a:lnTo>
                <a:lnTo>
                  <a:pt x="1" y="644"/>
                </a:lnTo>
                <a:lnTo>
                  <a:pt x="17" y="704"/>
                </a:lnTo>
                <a:lnTo>
                  <a:pt x="144" y="1016"/>
                </a:lnTo>
                <a:lnTo>
                  <a:pt x="303" y="1329"/>
                </a:lnTo>
                <a:lnTo>
                  <a:pt x="509" y="1707"/>
                </a:lnTo>
                <a:lnTo>
                  <a:pt x="637" y="1912"/>
                </a:lnTo>
                <a:lnTo>
                  <a:pt x="780" y="2122"/>
                </a:lnTo>
                <a:lnTo>
                  <a:pt x="923" y="2332"/>
                </a:lnTo>
                <a:lnTo>
                  <a:pt x="1097" y="2549"/>
                </a:lnTo>
                <a:lnTo>
                  <a:pt x="1272" y="2759"/>
                </a:lnTo>
                <a:lnTo>
                  <a:pt x="1463" y="2957"/>
                </a:lnTo>
                <a:lnTo>
                  <a:pt x="1670" y="3149"/>
                </a:lnTo>
                <a:lnTo>
                  <a:pt x="1892" y="3330"/>
                </a:lnTo>
                <a:lnTo>
                  <a:pt x="2003" y="3402"/>
                </a:lnTo>
                <a:lnTo>
                  <a:pt x="2146" y="3474"/>
                </a:lnTo>
                <a:lnTo>
                  <a:pt x="2321" y="3528"/>
                </a:lnTo>
                <a:lnTo>
                  <a:pt x="2496" y="3576"/>
                </a:lnTo>
                <a:lnTo>
                  <a:pt x="2687" y="3618"/>
                </a:lnTo>
                <a:lnTo>
                  <a:pt x="2909" y="3642"/>
                </a:lnTo>
                <a:lnTo>
                  <a:pt x="3116" y="3660"/>
                </a:lnTo>
                <a:lnTo>
                  <a:pt x="3338" y="3666"/>
                </a:lnTo>
                <a:lnTo>
                  <a:pt x="3529" y="3660"/>
                </a:lnTo>
                <a:lnTo>
                  <a:pt x="3704" y="3648"/>
                </a:lnTo>
                <a:lnTo>
                  <a:pt x="3895" y="3630"/>
                </a:lnTo>
                <a:lnTo>
                  <a:pt x="4070" y="3600"/>
                </a:lnTo>
                <a:lnTo>
                  <a:pt x="4213" y="3570"/>
                </a:lnTo>
                <a:lnTo>
                  <a:pt x="4340" y="3534"/>
                </a:lnTo>
                <a:lnTo>
                  <a:pt x="4467" y="3498"/>
                </a:lnTo>
                <a:lnTo>
                  <a:pt x="4578" y="3450"/>
                </a:lnTo>
                <a:lnTo>
                  <a:pt x="4674" y="3402"/>
                </a:lnTo>
                <a:lnTo>
                  <a:pt x="4753" y="3354"/>
                </a:lnTo>
                <a:lnTo>
                  <a:pt x="4832" y="3300"/>
                </a:lnTo>
                <a:lnTo>
                  <a:pt x="4880" y="3246"/>
                </a:lnTo>
                <a:lnTo>
                  <a:pt x="4928" y="3192"/>
                </a:lnTo>
                <a:lnTo>
                  <a:pt x="4944" y="3131"/>
                </a:lnTo>
                <a:lnTo>
                  <a:pt x="4960" y="3071"/>
                </a:lnTo>
                <a:lnTo>
                  <a:pt x="4960" y="3011"/>
                </a:lnTo>
                <a:lnTo>
                  <a:pt x="4944" y="2951"/>
                </a:lnTo>
                <a:lnTo>
                  <a:pt x="4912" y="2897"/>
                </a:lnTo>
                <a:lnTo>
                  <a:pt x="4864" y="2837"/>
                </a:lnTo>
                <a:lnTo>
                  <a:pt x="4801" y="2777"/>
                </a:lnTo>
                <a:lnTo>
                  <a:pt x="4642" y="2657"/>
                </a:lnTo>
                <a:lnTo>
                  <a:pt x="4499" y="2525"/>
                </a:lnTo>
                <a:lnTo>
                  <a:pt x="4372" y="2380"/>
                </a:lnTo>
                <a:lnTo>
                  <a:pt x="4229" y="2230"/>
                </a:lnTo>
                <a:lnTo>
                  <a:pt x="3990" y="1912"/>
                </a:lnTo>
                <a:lnTo>
                  <a:pt x="3768" y="1581"/>
                </a:lnTo>
                <a:lnTo>
                  <a:pt x="3577" y="1263"/>
                </a:lnTo>
                <a:lnTo>
                  <a:pt x="3434" y="968"/>
                </a:lnTo>
                <a:lnTo>
                  <a:pt x="3307" y="716"/>
                </a:lnTo>
                <a:lnTo>
                  <a:pt x="3227" y="524"/>
                </a:lnTo>
                <a:lnTo>
                  <a:pt x="3195" y="464"/>
                </a:lnTo>
                <a:lnTo>
                  <a:pt x="3148" y="404"/>
                </a:lnTo>
                <a:lnTo>
                  <a:pt x="3084" y="349"/>
                </a:lnTo>
                <a:lnTo>
                  <a:pt x="3005" y="295"/>
                </a:lnTo>
                <a:lnTo>
                  <a:pt x="2909" y="247"/>
                </a:lnTo>
                <a:lnTo>
                  <a:pt x="2814" y="199"/>
                </a:lnTo>
                <a:lnTo>
                  <a:pt x="2703" y="163"/>
                </a:lnTo>
                <a:lnTo>
                  <a:pt x="2576" y="121"/>
                </a:lnTo>
                <a:lnTo>
                  <a:pt x="2448" y="91"/>
                </a:lnTo>
                <a:lnTo>
                  <a:pt x="2305" y="61"/>
                </a:lnTo>
                <a:lnTo>
                  <a:pt x="2162" y="43"/>
                </a:lnTo>
                <a:lnTo>
                  <a:pt x="2019" y="25"/>
                </a:lnTo>
                <a:lnTo>
                  <a:pt x="1860" y="13"/>
                </a:lnTo>
                <a:lnTo>
                  <a:pt x="170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6" name="Google Shape;276;p15"/>
          <p:cNvSpPr/>
          <p:nvPr/>
        </p:nvSpPr>
        <p:spPr>
          <a:xfrm rot="757422">
            <a:off x="11354505" y="6122359"/>
            <a:ext cx="107544" cy="178589"/>
          </a:xfrm>
          <a:custGeom>
            <a:avLst/>
            <a:gdLst/>
            <a:ahLst/>
            <a:cxnLst/>
            <a:rect l="l" t="t" r="r" b="b"/>
            <a:pathLst>
              <a:path w="4976" h="3666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7"/>
                </a:lnTo>
                <a:lnTo>
                  <a:pt x="1" y="578"/>
                </a:lnTo>
                <a:lnTo>
                  <a:pt x="1" y="638"/>
                </a:lnTo>
                <a:lnTo>
                  <a:pt x="16" y="704"/>
                </a:lnTo>
                <a:lnTo>
                  <a:pt x="159" y="1016"/>
                </a:lnTo>
                <a:lnTo>
                  <a:pt x="303" y="1329"/>
                </a:lnTo>
                <a:lnTo>
                  <a:pt x="525" y="1701"/>
                </a:lnTo>
                <a:lnTo>
                  <a:pt x="652" y="1905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2"/>
                </a:lnTo>
                <a:lnTo>
                  <a:pt x="1288" y="2753"/>
                </a:lnTo>
                <a:lnTo>
                  <a:pt x="1479" y="2957"/>
                </a:lnTo>
                <a:lnTo>
                  <a:pt x="1669" y="3149"/>
                </a:lnTo>
                <a:lnTo>
                  <a:pt x="1892" y="3323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512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2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20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7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69" y="3353"/>
                </a:lnTo>
                <a:lnTo>
                  <a:pt x="4832" y="3299"/>
                </a:lnTo>
                <a:lnTo>
                  <a:pt x="4880" y="3245"/>
                </a:lnTo>
                <a:lnTo>
                  <a:pt x="4928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43" y="2951"/>
                </a:lnTo>
                <a:lnTo>
                  <a:pt x="4912" y="2891"/>
                </a:lnTo>
                <a:lnTo>
                  <a:pt x="4864" y="2831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3990" y="1911"/>
                </a:lnTo>
                <a:lnTo>
                  <a:pt x="3783" y="1581"/>
                </a:lnTo>
                <a:lnTo>
                  <a:pt x="3592" y="1263"/>
                </a:lnTo>
                <a:lnTo>
                  <a:pt x="3434" y="968"/>
                </a:lnTo>
                <a:lnTo>
                  <a:pt x="3306" y="716"/>
                </a:lnTo>
                <a:lnTo>
                  <a:pt x="3227" y="523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30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37"/>
                </a:lnTo>
                <a:lnTo>
                  <a:pt x="2035" y="19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7" name="Google Shape;277;p15"/>
          <p:cNvSpPr/>
          <p:nvPr/>
        </p:nvSpPr>
        <p:spPr>
          <a:xfrm rot="757422">
            <a:off x="11555525" y="6276275"/>
            <a:ext cx="107521" cy="178639"/>
          </a:xfrm>
          <a:custGeom>
            <a:avLst/>
            <a:gdLst/>
            <a:ahLst/>
            <a:cxnLst/>
            <a:rect l="l" t="t" r="r" b="b"/>
            <a:pathLst>
              <a:path w="4975" h="3667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8"/>
                </a:lnTo>
                <a:lnTo>
                  <a:pt x="0" y="578"/>
                </a:lnTo>
                <a:lnTo>
                  <a:pt x="0" y="638"/>
                </a:lnTo>
                <a:lnTo>
                  <a:pt x="16" y="704"/>
                </a:lnTo>
                <a:lnTo>
                  <a:pt x="159" y="1016"/>
                </a:lnTo>
                <a:lnTo>
                  <a:pt x="302" y="1329"/>
                </a:lnTo>
                <a:lnTo>
                  <a:pt x="525" y="1701"/>
                </a:lnTo>
                <a:lnTo>
                  <a:pt x="636" y="1906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8"/>
                </a:lnTo>
                <a:lnTo>
                  <a:pt x="1288" y="2753"/>
                </a:lnTo>
                <a:lnTo>
                  <a:pt x="1478" y="2957"/>
                </a:lnTo>
                <a:lnTo>
                  <a:pt x="1669" y="3149"/>
                </a:lnTo>
                <a:lnTo>
                  <a:pt x="1892" y="3324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496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52" y="3354"/>
                </a:lnTo>
                <a:lnTo>
                  <a:pt x="4832" y="3300"/>
                </a:lnTo>
                <a:lnTo>
                  <a:pt x="4880" y="3245"/>
                </a:lnTo>
                <a:lnTo>
                  <a:pt x="4927" y="3191"/>
                </a:lnTo>
                <a:lnTo>
                  <a:pt x="4959" y="3131"/>
                </a:lnTo>
                <a:lnTo>
                  <a:pt x="4975" y="3071"/>
                </a:lnTo>
                <a:lnTo>
                  <a:pt x="4959" y="3011"/>
                </a:lnTo>
                <a:lnTo>
                  <a:pt x="4943" y="2951"/>
                </a:lnTo>
                <a:lnTo>
                  <a:pt x="4911" y="2891"/>
                </a:lnTo>
                <a:lnTo>
                  <a:pt x="4864" y="2837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117" y="2074"/>
                </a:lnTo>
                <a:lnTo>
                  <a:pt x="3990" y="1912"/>
                </a:lnTo>
                <a:lnTo>
                  <a:pt x="3783" y="1581"/>
                </a:lnTo>
                <a:lnTo>
                  <a:pt x="3592" y="1263"/>
                </a:lnTo>
                <a:lnTo>
                  <a:pt x="3433" y="968"/>
                </a:lnTo>
                <a:lnTo>
                  <a:pt x="3306" y="716"/>
                </a:lnTo>
                <a:lnTo>
                  <a:pt x="3227" y="524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13" y="199"/>
                </a:lnTo>
                <a:lnTo>
                  <a:pt x="2702" y="163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43"/>
                </a:lnTo>
                <a:lnTo>
                  <a:pt x="2019" y="25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8" name="Google Shape;278;p15"/>
          <p:cNvSpPr/>
          <p:nvPr/>
        </p:nvSpPr>
        <p:spPr>
          <a:xfrm rot="757422">
            <a:off x="11373062" y="6401010"/>
            <a:ext cx="107521" cy="178589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58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40" y="157"/>
                </a:lnTo>
                <a:lnTo>
                  <a:pt x="429" y="199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111" y="403"/>
                </a:lnTo>
                <a:lnTo>
                  <a:pt x="64" y="457"/>
                </a:lnTo>
                <a:lnTo>
                  <a:pt x="32" y="517"/>
                </a:lnTo>
                <a:lnTo>
                  <a:pt x="0" y="577"/>
                </a:lnTo>
                <a:lnTo>
                  <a:pt x="0" y="637"/>
                </a:lnTo>
                <a:lnTo>
                  <a:pt x="16" y="704"/>
                </a:lnTo>
                <a:lnTo>
                  <a:pt x="159" y="1016"/>
                </a:lnTo>
                <a:lnTo>
                  <a:pt x="318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95" y="2116"/>
                </a:lnTo>
                <a:lnTo>
                  <a:pt x="938" y="2332"/>
                </a:lnTo>
                <a:lnTo>
                  <a:pt x="1113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907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44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85" y="3600"/>
                </a:lnTo>
                <a:lnTo>
                  <a:pt x="4228" y="3570"/>
                </a:lnTo>
                <a:lnTo>
                  <a:pt x="4355" y="3534"/>
                </a:lnTo>
                <a:lnTo>
                  <a:pt x="4482" y="3492"/>
                </a:lnTo>
                <a:lnTo>
                  <a:pt x="4593" y="3449"/>
                </a:lnTo>
                <a:lnTo>
                  <a:pt x="4689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43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27" y="2891"/>
                </a:lnTo>
                <a:lnTo>
                  <a:pt x="4879" y="2831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87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22" y="716"/>
                </a:lnTo>
                <a:lnTo>
                  <a:pt x="3242" y="523"/>
                </a:lnTo>
                <a:lnTo>
                  <a:pt x="3211" y="463"/>
                </a:lnTo>
                <a:lnTo>
                  <a:pt x="3163" y="403"/>
                </a:lnTo>
                <a:lnTo>
                  <a:pt x="3099" y="349"/>
                </a:lnTo>
                <a:lnTo>
                  <a:pt x="3020" y="295"/>
                </a:lnTo>
                <a:lnTo>
                  <a:pt x="2924" y="247"/>
                </a:lnTo>
                <a:lnTo>
                  <a:pt x="2829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7" y="37"/>
                </a:lnTo>
                <a:lnTo>
                  <a:pt x="2034" y="19"/>
                </a:lnTo>
                <a:lnTo>
                  <a:pt x="1875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9" name="Google Shape;279;p15"/>
          <p:cNvSpPr/>
          <p:nvPr/>
        </p:nvSpPr>
        <p:spPr>
          <a:xfrm>
            <a:off x="837168" y="720000"/>
            <a:ext cx="1628369" cy="106716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80" name="Google Shape;280;p15"/>
          <p:cNvSpPr/>
          <p:nvPr/>
        </p:nvSpPr>
        <p:spPr>
          <a:xfrm>
            <a:off x="9002834" y="831653"/>
            <a:ext cx="1032797" cy="67673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81" name="Google Shape;281;p15"/>
          <p:cNvSpPr/>
          <p:nvPr/>
        </p:nvSpPr>
        <p:spPr>
          <a:xfrm>
            <a:off x="9370116" y="5541899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82" name="Google Shape;282;p15"/>
          <p:cNvSpPr/>
          <p:nvPr/>
        </p:nvSpPr>
        <p:spPr>
          <a:xfrm rot="-1775945">
            <a:off x="1256229" y="2618414"/>
            <a:ext cx="721716" cy="669789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83" name="Google Shape;283;p15"/>
          <p:cNvSpPr/>
          <p:nvPr/>
        </p:nvSpPr>
        <p:spPr>
          <a:xfrm>
            <a:off x="10307215" y="21723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62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"/>
          <p:cNvSpPr txBox="1">
            <a:spLocks noGrp="1"/>
          </p:cNvSpPr>
          <p:nvPr>
            <p:ph type="title"/>
          </p:nvPr>
        </p:nvSpPr>
        <p:spPr>
          <a:xfrm>
            <a:off x="11764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subTitle" idx="1"/>
          </p:nvPr>
        </p:nvSpPr>
        <p:spPr>
          <a:xfrm>
            <a:off x="10167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6"/>
          <p:cNvSpPr txBox="1">
            <a:spLocks noGrp="1"/>
          </p:cNvSpPr>
          <p:nvPr>
            <p:ph type="title" idx="2"/>
          </p:nvPr>
        </p:nvSpPr>
        <p:spPr>
          <a:xfrm>
            <a:off x="47548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8" name="Google Shape;288;p16"/>
          <p:cNvSpPr txBox="1">
            <a:spLocks noGrp="1"/>
          </p:cNvSpPr>
          <p:nvPr>
            <p:ph type="subTitle" idx="3"/>
          </p:nvPr>
        </p:nvSpPr>
        <p:spPr>
          <a:xfrm>
            <a:off x="45950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6"/>
          <p:cNvSpPr txBox="1">
            <a:spLocks noGrp="1"/>
          </p:cNvSpPr>
          <p:nvPr>
            <p:ph type="title" idx="4"/>
          </p:nvPr>
        </p:nvSpPr>
        <p:spPr>
          <a:xfrm>
            <a:off x="83332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0" name="Google Shape;290;p16"/>
          <p:cNvSpPr txBox="1">
            <a:spLocks noGrp="1"/>
          </p:cNvSpPr>
          <p:nvPr>
            <p:ph type="subTitle" idx="5"/>
          </p:nvPr>
        </p:nvSpPr>
        <p:spPr>
          <a:xfrm>
            <a:off x="81735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6"/>
          <p:cNvSpPr/>
          <p:nvPr/>
        </p:nvSpPr>
        <p:spPr>
          <a:xfrm>
            <a:off x="10351338" y="1356970"/>
            <a:ext cx="1456236" cy="954351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92" name="Google Shape;292;p16"/>
          <p:cNvSpPr/>
          <p:nvPr/>
        </p:nvSpPr>
        <p:spPr>
          <a:xfrm>
            <a:off x="562333" y="1647400"/>
            <a:ext cx="1165147" cy="76354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93" name="Google Shape;293;p1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081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7"/>
          <p:cNvSpPr txBox="1">
            <a:spLocks noGrp="1"/>
          </p:cNvSpPr>
          <p:nvPr>
            <p:ph type="title" idx="2"/>
          </p:nvPr>
        </p:nvSpPr>
        <p:spPr>
          <a:xfrm>
            <a:off x="2548731" y="24935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7"/>
          <p:cNvSpPr txBox="1">
            <a:spLocks noGrp="1"/>
          </p:cNvSpPr>
          <p:nvPr>
            <p:ph type="subTitle" idx="1"/>
          </p:nvPr>
        </p:nvSpPr>
        <p:spPr>
          <a:xfrm>
            <a:off x="2548733" y="31740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7"/>
          <p:cNvSpPr txBox="1">
            <a:spLocks noGrp="1"/>
          </p:cNvSpPr>
          <p:nvPr>
            <p:ph type="title" idx="3"/>
          </p:nvPr>
        </p:nvSpPr>
        <p:spPr>
          <a:xfrm>
            <a:off x="7321333" y="24935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9" name="Google Shape;299;p17"/>
          <p:cNvSpPr txBox="1">
            <a:spLocks noGrp="1"/>
          </p:cNvSpPr>
          <p:nvPr>
            <p:ph type="subTitle" idx="4"/>
          </p:nvPr>
        </p:nvSpPr>
        <p:spPr>
          <a:xfrm>
            <a:off x="7321333" y="31740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title" idx="5"/>
          </p:nvPr>
        </p:nvSpPr>
        <p:spPr>
          <a:xfrm>
            <a:off x="2548731" y="44047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1" name="Google Shape;301;p17"/>
          <p:cNvSpPr txBox="1">
            <a:spLocks noGrp="1"/>
          </p:cNvSpPr>
          <p:nvPr>
            <p:ph type="subTitle" idx="6"/>
          </p:nvPr>
        </p:nvSpPr>
        <p:spPr>
          <a:xfrm>
            <a:off x="2548733" y="50852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7"/>
          <p:cNvSpPr txBox="1">
            <a:spLocks noGrp="1"/>
          </p:cNvSpPr>
          <p:nvPr>
            <p:ph type="title" idx="7"/>
          </p:nvPr>
        </p:nvSpPr>
        <p:spPr>
          <a:xfrm>
            <a:off x="7321333" y="44047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7"/>
          <p:cNvSpPr txBox="1">
            <a:spLocks noGrp="1"/>
          </p:cNvSpPr>
          <p:nvPr>
            <p:ph type="subTitle" idx="8"/>
          </p:nvPr>
        </p:nvSpPr>
        <p:spPr>
          <a:xfrm>
            <a:off x="7321333" y="50852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4" name="Google Shape;304;p17"/>
          <p:cNvGrpSpPr/>
          <p:nvPr/>
        </p:nvGrpSpPr>
        <p:grpSpPr>
          <a:xfrm>
            <a:off x="424372" y="5884418"/>
            <a:ext cx="588953" cy="507167"/>
            <a:chOff x="-13144872" y="3615925"/>
            <a:chExt cx="441715" cy="380375"/>
          </a:xfrm>
        </p:grpSpPr>
        <p:sp>
          <p:nvSpPr>
            <p:cNvPr id="305" name="Google Shape;305;p17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309" name="Google Shape;309;p17"/>
          <p:cNvSpPr/>
          <p:nvPr/>
        </p:nvSpPr>
        <p:spPr>
          <a:xfrm>
            <a:off x="10693121" y="1775668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200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"/>
          <p:cNvSpPr txBox="1">
            <a:spLocks noGrp="1"/>
          </p:cNvSpPr>
          <p:nvPr>
            <p:ph type="title"/>
          </p:nvPr>
        </p:nvSpPr>
        <p:spPr>
          <a:xfrm>
            <a:off x="960000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1"/>
          </p:nvPr>
        </p:nvSpPr>
        <p:spPr>
          <a:xfrm>
            <a:off x="96000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2"/>
          </p:nvPr>
        </p:nvSpPr>
        <p:spPr>
          <a:xfrm>
            <a:off x="4559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subTitle" idx="3"/>
          </p:nvPr>
        </p:nvSpPr>
        <p:spPr>
          <a:xfrm>
            <a:off x="4559025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title" idx="4"/>
          </p:nvPr>
        </p:nvSpPr>
        <p:spPr>
          <a:xfrm>
            <a:off x="960000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subTitle" idx="5"/>
          </p:nvPr>
        </p:nvSpPr>
        <p:spPr>
          <a:xfrm>
            <a:off x="960000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title" idx="6"/>
          </p:nvPr>
        </p:nvSpPr>
        <p:spPr>
          <a:xfrm>
            <a:off x="4559025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subTitle" idx="7"/>
          </p:nvPr>
        </p:nvSpPr>
        <p:spPr>
          <a:xfrm>
            <a:off x="4559025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8"/>
          <p:cNvSpPr txBox="1">
            <a:spLocks noGrp="1"/>
          </p:cNvSpPr>
          <p:nvPr>
            <p:ph type="title" idx="8"/>
          </p:nvPr>
        </p:nvSpPr>
        <p:spPr>
          <a:xfrm>
            <a:off x="8158060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8"/>
          <p:cNvSpPr txBox="1">
            <a:spLocks noGrp="1"/>
          </p:cNvSpPr>
          <p:nvPr>
            <p:ph type="subTitle" idx="9"/>
          </p:nvPr>
        </p:nvSpPr>
        <p:spPr>
          <a:xfrm>
            <a:off x="815806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8"/>
          <p:cNvSpPr txBox="1">
            <a:spLocks noGrp="1"/>
          </p:cNvSpPr>
          <p:nvPr>
            <p:ph type="title" idx="13"/>
          </p:nvPr>
        </p:nvSpPr>
        <p:spPr>
          <a:xfrm>
            <a:off x="8158060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subTitle" idx="14"/>
          </p:nvPr>
        </p:nvSpPr>
        <p:spPr>
          <a:xfrm>
            <a:off x="8158060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3" name="Google Shape;323;p18"/>
          <p:cNvGrpSpPr/>
          <p:nvPr/>
        </p:nvGrpSpPr>
        <p:grpSpPr>
          <a:xfrm>
            <a:off x="371038" y="1634401"/>
            <a:ext cx="588953" cy="507167"/>
            <a:chOff x="-13144872" y="3615925"/>
            <a:chExt cx="441715" cy="380375"/>
          </a:xfrm>
        </p:grpSpPr>
        <p:sp>
          <p:nvSpPr>
            <p:cNvPr id="324" name="Google Shape;324;p18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25" name="Google Shape;325;p18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26" name="Google Shape;326;p18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328" name="Google Shape;328;p18"/>
          <p:cNvSpPr/>
          <p:nvPr/>
        </p:nvSpPr>
        <p:spPr>
          <a:xfrm>
            <a:off x="10809787" y="8458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329" name="Google Shape;329;p18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254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"/>
          <p:cNvSpPr txBox="1">
            <a:spLocks noGrp="1"/>
          </p:cNvSpPr>
          <p:nvPr>
            <p:ph type="title" hasCustomPrompt="1"/>
          </p:nvPr>
        </p:nvSpPr>
        <p:spPr>
          <a:xfrm>
            <a:off x="1712000" y="1939200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32" name="Google Shape;332;p19"/>
          <p:cNvSpPr txBox="1">
            <a:spLocks noGrp="1"/>
          </p:cNvSpPr>
          <p:nvPr>
            <p:ph type="subTitle" idx="1"/>
          </p:nvPr>
        </p:nvSpPr>
        <p:spPr>
          <a:xfrm>
            <a:off x="1712000" y="288056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9"/>
          <p:cNvSpPr txBox="1">
            <a:spLocks noGrp="1"/>
          </p:cNvSpPr>
          <p:nvPr>
            <p:ph type="title" idx="2" hasCustomPrompt="1"/>
          </p:nvPr>
        </p:nvSpPr>
        <p:spPr>
          <a:xfrm>
            <a:off x="1712000" y="3880717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34" name="Google Shape;334;p19"/>
          <p:cNvSpPr txBox="1">
            <a:spLocks noGrp="1"/>
          </p:cNvSpPr>
          <p:nvPr>
            <p:ph type="subTitle" idx="3"/>
          </p:nvPr>
        </p:nvSpPr>
        <p:spPr>
          <a:xfrm>
            <a:off x="1712000" y="4822084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5" name="Google Shape;335;p19"/>
          <p:cNvGrpSpPr/>
          <p:nvPr/>
        </p:nvGrpSpPr>
        <p:grpSpPr>
          <a:xfrm flipH="1">
            <a:off x="507997" y="4822100"/>
            <a:ext cx="2369873" cy="1573467"/>
            <a:chOff x="7048772" y="3616575"/>
            <a:chExt cx="1777405" cy="1180100"/>
          </a:xfrm>
        </p:grpSpPr>
        <p:sp>
          <p:nvSpPr>
            <p:cNvPr id="336" name="Google Shape;336;p19"/>
            <p:cNvSpPr/>
            <p:nvPr/>
          </p:nvSpPr>
          <p:spPr>
            <a:xfrm>
              <a:off x="8144398" y="3970775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8218778" y="4155700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7484299" y="3616575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7707807" y="3816375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7048772" y="4347975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280897" y="4452975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7401989" y="3904550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7384367" y="3889225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690883" y="4196250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45" name="Google Shape;345;p19"/>
          <p:cNvGrpSpPr/>
          <p:nvPr/>
        </p:nvGrpSpPr>
        <p:grpSpPr>
          <a:xfrm>
            <a:off x="9398364" y="4822100"/>
            <a:ext cx="2369873" cy="1573467"/>
            <a:chOff x="7048772" y="3616575"/>
            <a:chExt cx="1777405" cy="1180100"/>
          </a:xfrm>
        </p:grpSpPr>
        <p:sp>
          <p:nvSpPr>
            <p:cNvPr id="346" name="Google Shape;346;p19"/>
            <p:cNvSpPr/>
            <p:nvPr/>
          </p:nvSpPr>
          <p:spPr>
            <a:xfrm>
              <a:off x="8144398" y="3970775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7" name="Google Shape;347;p19"/>
            <p:cNvSpPr/>
            <p:nvPr/>
          </p:nvSpPr>
          <p:spPr>
            <a:xfrm>
              <a:off x="8218778" y="4155700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8" name="Google Shape;348;p19"/>
            <p:cNvSpPr/>
            <p:nvPr/>
          </p:nvSpPr>
          <p:spPr>
            <a:xfrm>
              <a:off x="7484299" y="3616575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9" name="Google Shape;349;p19"/>
            <p:cNvSpPr/>
            <p:nvPr/>
          </p:nvSpPr>
          <p:spPr>
            <a:xfrm>
              <a:off x="7707807" y="3816375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7048772" y="4347975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7280897" y="4452975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52" name="Google Shape;352;p19"/>
            <p:cNvSpPr/>
            <p:nvPr/>
          </p:nvSpPr>
          <p:spPr>
            <a:xfrm>
              <a:off x="7401989" y="3904550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53" name="Google Shape;353;p19"/>
            <p:cNvSpPr/>
            <p:nvPr/>
          </p:nvSpPr>
          <p:spPr>
            <a:xfrm>
              <a:off x="7384367" y="3889225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7690883" y="4196250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355" name="Google Shape;355;p19"/>
          <p:cNvSpPr/>
          <p:nvPr/>
        </p:nvSpPr>
        <p:spPr>
          <a:xfrm>
            <a:off x="10479997" y="3716600"/>
            <a:ext cx="599624" cy="593584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356" name="Google Shape;356;p19"/>
          <p:cNvSpPr/>
          <p:nvPr/>
        </p:nvSpPr>
        <p:spPr>
          <a:xfrm>
            <a:off x="820233" y="584203"/>
            <a:ext cx="1447571" cy="94862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358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5136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subTitle" idx="1"/>
          </p:nvPr>
        </p:nvSpPr>
        <p:spPr>
          <a:xfrm>
            <a:off x="960000" y="1924667"/>
            <a:ext cx="5136000" cy="1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0" name="Google Shape;360;p20"/>
          <p:cNvSpPr txBox="1"/>
          <p:nvPr/>
        </p:nvSpPr>
        <p:spPr>
          <a:xfrm>
            <a:off x="960000" y="4287901"/>
            <a:ext cx="4611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Slidesgo,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including icons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Flaticon,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i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nfographics &amp; images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Freepik</a:t>
            </a:r>
            <a:endParaRPr sz="16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7330534" y="210627"/>
            <a:ext cx="1117879" cy="73239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7330527" y="2385000"/>
            <a:ext cx="460853" cy="456307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140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 txBox="1">
            <a:spLocks noGrp="1"/>
          </p:cNvSpPr>
          <p:nvPr>
            <p:ph type="subTitle" idx="1"/>
          </p:nvPr>
        </p:nvSpPr>
        <p:spPr>
          <a:xfrm>
            <a:off x="1363833" y="41046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2"/>
          </p:nvPr>
        </p:nvSpPr>
        <p:spPr>
          <a:xfrm>
            <a:off x="6448400" y="41046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3"/>
          </p:nvPr>
        </p:nvSpPr>
        <p:spPr>
          <a:xfrm>
            <a:off x="1363833" y="49233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1"/>
          <p:cNvSpPr txBox="1">
            <a:spLocks noGrp="1"/>
          </p:cNvSpPr>
          <p:nvPr>
            <p:ph type="subTitle" idx="4"/>
          </p:nvPr>
        </p:nvSpPr>
        <p:spPr>
          <a:xfrm>
            <a:off x="6448400" y="49233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8" name="Google Shape;368;p21"/>
          <p:cNvGrpSpPr/>
          <p:nvPr/>
        </p:nvGrpSpPr>
        <p:grpSpPr>
          <a:xfrm rot="5038628">
            <a:off x="8675779" y="1387190"/>
            <a:ext cx="1749976" cy="2534636"/>
            <a:chOff x="8796790" y="1017666"/>
            <a:chExt cx="2334115" cy="3380033"/>
          </a:xfrm>
        </p:grpSpPr>
        <p:sp>
          <p:nvSpPr>
            <p:cNvPr id="369" name="Google Shape;369;p21"/>
            <p:cNvSpPr/>
            <p:nvPr/>
          </p:nvSpPr>
          <p:spPr>
            <a:xfrm rot="10800000">
              <a:off x="8796790" y="1145601"/>
              <a:ext cx="669240" cy="420378"/>
            </a:xfrm>
            <a:custGeom>
              <a:avLst/>
              <a:gdLst/>
              <a:ahLst/>
              <a:cxnLst/>
              <a:rect l="l" t="t" r="r" b="b"/>
              <a:pathLst>
                <a:path w="26304" h="72261" extrusionOk="0">
                  <a:moveTo>
                    <a:pt x="6887" y="0"/>
                  </a:moveTo>
                  <a:lnTo>
                    <a:pt x="6558" y="36"/>
                  </a:lnTo>
                  <a:lnTo>
                    <a:pt x="6230" y="109"/>
                  </a:lnTo>
                  <a:lnTo>
                    <a:pt x="5902" y="217"/>
                  </a:lnTo>
                  <a:lnTo>
                    <a:pt x="5566" y="362"/>
                  </a:lnTo>
                  <a:lnTo>
                    <a:pt x="5231" y="543"/>
                  </a:lnTo>
                  <a:lnTo>
                    <a:pt x="4895" y="760"/>
                  </a:lnTo>
                  <a:lnTo>
                    <a:pt x="4560" y="1013"/>
                  </a:lnTo>
                  <a:lnTo>
                    <a:pt x="4217" y="1266"/>
                  </a:lnTo>
                  <a:lnTo>
                    <a:pt x="3881" y="1591"/>
                  </a:lnTo>
                  <a:lnTo>
                    <a:pt x="3538" y="1953"/>
                  </a:lnTo>
                  <a:lnTo>
                    <a:pt x="3188" y="2351"/>
                  </a:lnTo>
                  <a:lnTo>
                    <a:pt x="2845" y="2785"/>
                  </a:lnTo>
                  <a:lnTo>
                    <a:pt x="2495" y="3255"/>
                  </a:lnTo>
                  <a:lnTo>
                    <a:pt x="2145" y="3798"/>
                  </a:lnTo>
                  <a:lnTo>
                    <a:pt x="1788" y="4340"/>
                  </a:lnTo>
                  <a:lnTo>
                    <a:pt x="1438" y="4919"/>
                  </a:lnTo>
                  <a:lnTo>
                    <a:pt x="1080" y="5570"/>
                  </a:lnTo>
                  <a:lnTo>
                    <a:pt x="723" y="6257"/>
                  </a:lnTo>
                  <a:lnTo>
                    <a:pt x="358" y="6980"/>
                  </a:lnTo>
                  <a:lnTo>
                    <a:pt x="1" y="7740"/>
                  </a:lnTo>
                  <a:lnTo>
                    <a:pt x="23" y="8825"/>
                  </a:lnTo>
                  <a:lnTo>
                    <a:pt x="59" y="10091"/>
                  </a:lnTo>
                  <a:lnTo>
                    <a:pt x="117" y="11827"/>
                  </a:lnTo>
                  <a:lnTo>
                    <a:pt x="205" y="13960"/>
                  </a:lnTo>
                  <a:lnTo>
                    <a:pt x="314" y="16420"/>
                  </a:lnTo>
                  <a:lnTo>
                    <a:pt x="380" y="17794"/>
                  </a:lnTo>
                  <a:lnTo>
                    <a:pt x="460" y="19204"/>
                  </a:lnTo>
                  <a:lnTo>
                    <a:pt x="548" y="20723"/>
                  </a:lnTo>
                  <a:lnTo>
                    <a:pt x="643" y="22279"/>
                  </a:lnTo>
                  <a:lnTo>
                    <a:pt x="752" y="23870"/>
                  </a:lnTo>
                  <a:lnTo>
                    <a:pt x="869" y="25534"/>
                  </a:lnTo>
                  <a:lnTo>
                    <a:pt x="993" y="27233"/>
                  </a:lnTo>
                  <a:lnTo>
                    <a:pt x="1131" y="28969"/>
                  </a:lnTo>
                  <a:lnTo>
                    <a:pt x="1285" y="30742"/>
                  </a:lnTo>
                  <a:lnTo>
                    <a:pt x="1452" y="32550"/>
                  </a:lnTo>
                  <a:lnTo>
                    <a:pt x="1627" y="34394"/>
                  </a:lnTo>
                  <a:lnTo>
                    <a:pt x="1824" y="36203"/>
                  </a:lnTo>
                  <a:lnTo>
                    <a:pt x="2029" y="38083"/>
                  </a:lnTo>
                  <a:lnTo>
                    <a:pt x="2247" y="39928"/>
                  </a:lnTo>
                  <a:lnTo>
                    <a:pt x="2481" y="41772"/>
                  </a:lnTo>
                  <a:lnTo>
                    <a:pt x="2736" y="43653"/>
                  </a:lnTo>
                  <a:lnTo>
                    <a:pt x="2999" y="45497"/>
                  </a:lnTo>
                  <a:lnTo>
                    <a:pt x="3283" y="47306"/>
                  </a:lnTo>
                  <a:lnTo>
                    <a:pt x="3590" y="49114"/>
                  </a:lnTo>
                  <a:lnTo>
                    <a:pt x="3903" y="50886"/>
                  </a:lnTo>
                  <a:lnTo>
                    <a:pt x="4071" y="51754"/>
                  </a:lnTo>
                  <a:lnTo>
                    <a:pt x="4239" y="52622"/>
                  </a:lnTo>
                  <a:lnTo>
                    <a:pt x="4421" y="53490"/>
                  </a:lnTo>
                  <a:lnTo>
                    <a:pt x="4596" y="54322"/>
                  </a:lnTo>
                  <a:lnTo>
                    <a:pt x="4786" y="55190"/>
                  </a:lnTo>
                  <a:lnTo>
                    <a:pt x="4968" y="55986"/>
                  </a:lnTo>
                  <a:lnTo>
                    <a:pt x="5165" y="56817"/>
                  </a:lnTo>
                  <a:lnTo>
                    <a:pt x="5362" y="57613"/>
                  </a:lnTo>
                  <a:lnTo>
                    <a:pt x="5566" y="58409"/>
                  </a:lnTo>
                  <a:lnTo>
                    <a:pt x="5778" y="59168"/>
                  </a:lnTo>
                  <a:lnTo>
                    <a:pt x="5997" y="59928"/>
                  </a:lnTo>
                  <a:lnTo>
                    <a:pt x="6215" y="60687"/>
                  </a:lnTo>
                  <a:lnTo>
                    <a:pt x="6442" y="61411"/>
                  </a:lnTo>
                  <a:lnTo>
                    <a:pt x="6668" y="62098"/>
                  </a:lnTo>
                  <a:lnTo>
                    <a:pt x="6901" y="62785"/>
                  </a:lnTo>
                  <a:lnTo>
                    <a:pt x="7149" y="63472"/>
                  </a:lnTo>
                  <a:lnTo>
                    <a:pt x="7390" y="64123"/>
                  </a:lnTo>
                  <a:lnTo>
                    <a:pt x="7645" y="64738"/>
                  </a:lnTo>
                  <a:lnTo>
                    <a:pt x="7900" y="65353"/>
                  </a:lnTo>
                  <a:lnTo>
                    <a:pt x="8163" y="65967"/>
                  </a:lnTo>
                  <a:lnTo>
                    <a:pt x="8433" y="66510"/>
                  </a:lnTo>
                  <a:lnTo>
                    <a:pt x="8710" y="67052"/>
                  </a:lnTo>
                  <a:lnTo>
                    <a:pt x="8987" y="67595"/>
                  </a:lnTo>
                  <a:lnTo>
                    <a:pt x="9279" y="68101"/>
                  </a:lnTo>
                  <a:lnTo>
                    <a:pt x="9571" y="68571"/>
                  </a:lnTo>
                  <a:lnTo>
                    <a:pt x="9870" y="69005"/>
                  </a:lnTo>
                  <a:lnTo>
                    <a:pt x="10176" y="69439"/>
                  </a:lnTo>
                  <a:lnTo>
                    <a:pt x="10483" y="69837"/>
                  </a:lnTo>
                  <a:lnTo>
                    <a:pt x="10804" y="70199"/>
                  </a:lnTo>
                  <a:lnTo>
                    <a:pt x="11124" y="70561"/>
                  </a:lnTo>
                  <a:lnTo>
                    <a:pt x="11453" y="70850"/>
                  </a:lnTo>
                  <a:lnTo>
                    <a:pt x="11788" y="71139"/>
                  </a:lnTo>
                  <a:lnTo>
                    <a:pt x="12131" y="71392"/>
                  </a:lnTo>
                  <a:lnTo>
                    <a:pt x="12481" y="71609"/>
                  </a:lnTo>
                  <a:lnTo>
                    <a:pt x="12839" y="71790"/>
                  </a:lnTo>
                  <a:lnTo>
                    <a:pt x="13203" y="71971"/>
                  </a:lnTo>
                  <a:lnTo>
                    <a:pt x="13568" y="72080"/>
                  </a:lnTo>
                  <a:lnTo>
                    <a:pt x="13947" y="72188"/>
                  </a:lnTo>
                  <a:lnTo>
                    <a:pt x="14334" y="72224"/>
                  </a:lnTo>
                  <a:lnTo>
                    <a:pt x="14721" y="72260"/>
                  </a:lnTo>
                  <a:lnTo>
                    <a:pt x="15114" y="72260"/>
                  </a:lnTo>
                  <a:lnTo>
                    <a:pt x="15523" y="72188"/>
                  </a:lnTo>
                  <a:lnTo>
                    <a:pt x="15931" y="72116"/>
                  </a:lnTo>
                  <a:lnTo>
                    <a:pt x="16347" y="72007"/>
                  </a:lnTo>
                  <a:lnTo>
                    <a:pt x="16778" y="71826"/>
                  </a:lnTo>
                  <a:lnTo>
                    <a:pt x="17208" y="71646"/>
                  </a:lnTo>
                  <a:lnTo>
                    <a:pt x="17646" y="71392"/>
                  </a:lnTo>
                  <a:lnTo>
                    <a:pt x="18091" y="71103"/>
                  </a:lnTo>
                  <a:lnTo>
                    <a:pt x="18550" y="70778"/>
                  </a:lnTo>
                  <a:lnTo>
                    <a:pt x="19010" y="70416"/>
                  </a:lnTo>
                  <a:lnTo>
                    <a:pt x="19484" y="70018"/>
                  </a:lnTo>
                  <a:lnTo>
                    <a:pt x="19958" y="69584"/>
                  </a:lnTo>
                  <a:lnTo>
                    <a:pt x="20439" y="69078"/>
                  </a:lnTo>
                  <a:lnTo>
                    <a:pt x="20935" y="68535"/>
                  </a:lnTo>
                  <a:lnTo>
                    <a:pt x="21439" y="67957"/>
                  </a:lnTo>
                  <a:lnTo>
                    <a:pt x="21942" y="67342"/>
                  </a:lnTo>
                  <a:lnTo>
                    <a:pt x="22460" y="66655"/>
                  </a:lnTo>
                  <a:lnTo>
                    <a:pt x="22985" y="65931"/>
                  </a:lnTo>
                  <a:lnTo>
                    <a:pt x="23517" y="65172"/>
                  </a:lnTo>
                  <a:lnTo>
                    <a:pt x="24057" y="64340"/>
                  </a:lnTo>
                  <a:lnTo>
                    <a:pt x="24604" y="63472"/>
                  </a:lnTo>
                  <a:lnTo>
                    <a:pt x="25166" y="62568"/>
                  </a:lnTo>
                  <a:lnTo>
                    <a:pt x="25728" y="61591"/>
                  </a:lnTo>
                  <a:lnTo>
                    <a:pt x="26304" y="60579"/>
                  </a:lnTo>
                  <a:lnTo>
                    <a:pt x="26180" y="59602"/>
                  </a:lnTo>
                  <a:lnTo>
                    <a:pt x="26019" y="58445"/>
                  </a:lnTo>
                  <a:lnTo>
                    <a:pt x="25808" y="56926"/>
                  </a:lnTo>
                  <a:lnTo>
                    <a:pt x="25531" y="55045"/>
                  </a:lnTo>
                  <a:lnTo>
                    <a:pt x="25202" y="52803"/>
                  </a:lnTo>
                  <a:lnTo>
                    <a:pt x="24809" y="50307"/>
                  </a:lnTo>
                  <a:lnTo>
                    <a:pt x="24364" y="47595"/>
                  </a:lnTo>
                  <a:lnTo>
                    <a:pt x="24123" y="46148"/>
                  </a:lnTo>
                  <a:lnTo>
                    <a:pt x="23868" y="44666"/>
                  </a:lnTo>
                  <a:lnTo>
                    <a:pt x="23598" y="43110"/>
                  </a:lnTo>
                  <a:lnTo>
                    <a:pt x="23313" y="41555"/>
                  </a:lnTo>
                  <a:lnTo>
                    <a:pt x="23021" y="39964"/>
                  </a:lnTo>
                  <a:lnTo>
                    <a:pt x="22708" y="38300"/>
                  </a:lnTo>
                  <a:lnTo>
                    <a:pt x="22387" y="36673"/>
                  </a:lnTo>
                  <a:lnTo>
                    <a:pt x="22059" y="35009"/>
                  </a:lnTo>
                  <a:lnTo>
                    <a:pt x="21708" y="33309"/>
                  </a:lnTo>
                  <a:lnTo>
                    <a:pt x="21351" y="31610"/>
                  </a:lnTo>
                  <a:lnTo>
                    <a:pt x="20979" y="29910"/>
                  </a:lnTo>
                  <a:lnTo>
                    <a:pt x="20600" y="28246"/>
                  </a:lnTo>
                  <a:lnTo>
                    <a:pt x="20199" y="26546"/>
                  </a:lnTo>
                  <a:lnTo>
                    <a:pt x="19797" y="24846"/>
                  </a:lnTo>
                  <a:lnTo>
                    <a:pt x="19374" y="23183"/>
                  </a:lnTo>
                  <a:lnTo>
                    <a:pt x="18944" y="21555"/>
                  </a:lnTo>
                  <a:lnTo>
                    <a:pt x="18506" y="19928"/>
                  </a:lnTo>
                  <a:lnTo>
                    <a:pt x="18054" y="18336"/>
                  </a:lnTo>
                  <a:lnTo>
                    <a:pt x="17594" y="16781"/>
                  </a:lnTo>
                  <a:lnTo>
                    <a:pt x="17120" y="15262"/>
                  </a:lnTo>
                  <a:lnTo>
                    <a:pt x="16632" y="13816"/>
                  </a:lnTo>
                  <a:lnTo>
                    <a:pt x="16136" y="12369"/>
                  </a:lnTo>
                  <a:lnTo>
                    <a:pt x="15632" y="10995"/>
                  </a:lnTo>
                  <a:lnTo>
                    <a:pt x="15114" y="9693"/>
                  </a:lnTo>
                  <a:lnTo>
                    <a:pt x="14589" y="8427"/>
                  </a:lnTo>
                  <a:lnTo>
                    <a:pt x="14049" y="7270"/>
                  </a:lnTo>
                  <a:lnTo>
                    <a:pt x="13780" y="6691"/>
                  </a:lnTo>
                  <a:lnTo>
                    <a:pt x="13502" y="6148"/>
                  </a:lnTo>
                  <a:lnTo>
                    <a:pt x="13225" y="5606"/>
                  </a:lnTo>
                  <a:lnTo>
                    <a:pt x="12948" y="5100"/>
                  </a:lnTo>
                  <a:lnTo>
                    <a:pt x="12671" y="4629"/>
                  </a:lnTo>
                  <a:lnTo>
                    <a:pt x="12386" y="4159"/>
                  </a:lnTo>
                  <a:lnTo>
                    <a:pt x="12095" y="3689"/>
                  </a:lnTo>
                  <a:lnTo>
                    <a:pt x="11810" y="3291"/>
                  </a:lnTo>
                  <a:lnTo>
                    <a:pt x="11518" y="2893"/>
                  </a:lnTo>
                  <a:lnTo>
                    <a:pt x="11227" y="2496"/>
                  </a:lnTo>
                  <a:lnTo>
                    <a:pt x="10928" y="2134"/>
                  </a:lnTo>
                  <a:lnTo>
                    <a:pt x="10628" y="1808"/>
                  </a:lnTo>
                  <a:lnTo>
                    <a:pt x="10329" y="1519"/>
                  </a:lnTo>
                  <a:lnTo>
                    <a:pt x="10030" y="1230"/>
                  </a:lnTo>
                  <a:lnTo>
                    <a:pt x="9724" y="977"/>
                  </a:lnTo>
                  <a:lnTo>
                    <a:pt x="9418" y="760"/>
                  </a:lnTo>
                  <a:lnTo>
                    <a:pt x="9104" y="579"/>
                  </a:lnTo>
                  <a:lnTo>
                    <a:pt x="8798" y="398"/>
                  </a:lnTo>
                  <a:lnTo>
                    <a:pt x="8484" y="253"/>
                  </a:lnTo>
                  <a:lnTo>
                    <a:pt x="8163" y="145"/>
                  </a:lnTo>
                  <a:lnTo>
                    <a:pt x="7849" y="73"/>
                  </a:lnTo>
                  <a:lnTo>
                    <a:pt x="7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0" name="Google Shape;370;p21"/>
            <p:cNvSpPr/>
            <p:nvPr/>
          </p:nvSpPr>
          <p:spPr>
            <a:xfrm rot="10800000">
              <a:off x="9103371" y="1769178"/>
              <a:ext cx="732897" cy="319602"/>
            </a:xfrm>
            <a:custGeom>
              <a:avLst/>
              <a:gdLst/>
              <a:ahLst/>
              <a:cxnLst/>
              <a:rect l="l" t="t" r="r" b="b"/>
              <a:pathLst>
                <a:path w="28806" h="54938" extrusionOk="0">
                  <a:moveTo>
                    <a:pt x="13597" y="1"/>
                  </a:moveTo>
                  <a:lnTo>
                    <a:pt x="13284" y="73"/>
                  </a:lnTo>
                  <a:lnTo>
                    <a:pt x="12984" y="146"/>
                  </a:lnTo>
                  <a:lnTo>
                    <a:pt x="12678" y="218"/>
                  </a:lnTo>
                  <a:lnTo>
                    <a:pt x="12386" y="326"/>
                  </a:lnTo>
                  <a:lnTo>
                    <a:pt x="12087" y="471"/>
                  </a:lnTo>
                  <a:lnTo>
                    <a:pt x="11803" y="652"/>
                  </a:lnTo>
                  <a:lnTo>
                    <a:pt x="11511" y="833"/>
                  </a:lnTo>
                  <a:lnTo>
                    <a:pt x="11234" y="1014"/>
                  </a:lnTo>
                  <a:lnTo>
                    <a:pt x="10949" y="1231"/>
                  </a:lnTo>
                  <a:lnTo>
                    <a:pt x="10672" y="1484"/>
                  </a:lnTo>
                  <a:lnTo>
                    <a:pt x="10132" y="1990"/>
                  </a:lnTo>
                  <a:lnTo>
                    <a:pt x="9607" y="2605"/>
                  </a:lnTo>
                  <a:lnTo>
                    <a:pt x="9097" y="3256"/>
                  </a:lnTo>
                  <a:lnTo>
                    <a:pt x="8593" y="4015"/>
                  </a:lnTo>
                  <a:lnTo>
                    <a:pt x="8112" y="4775"/>
                  </a:lnTo>
                  <a:lnTo>
                    <a:pt x="7638" y="5607"/>
                  </a:lnTo>
                  <a:lnTo>
                    <a:pt x="7186" y="6511"/>
                  </a:lnTo>
                  <a:lnTo>
                    <a:pt x="6741" y="7451"/>
                  </a:lnTo>
                  <a:lnTo>
                    <a:pt x="6310" y="8392"/>
                  </a:lnTo>
                  <a:lnTo>
                    <a:pt x="5902" y="9404"/>
                  </a:lnTo>
                  <a:lnTo>
                    <a:pt x="5501" y="10453"/>
                  </a:lnTo>
                  <a:lnTo>
                    <a:pt x="5114" y="11502"/>
                  </a:lnTo>
                  <a:lnTo>
                    <a:pt x="4742" y="12551"/>
                  </a:lnTo>
                  <a:lnTo>
                    <a:pt x="4385" y="13672"/>
                  </a:lnTo>
                  <a:lnTo>
                    <a:pt x="4042" y="14757"/>
                  </a:lnTo>
                  <a:lnTo>
                    <a:pt x="3706" y="15878"/>
                  </a:lnTo>
                  <a:lnTo>
                    <a:pt x="3392" y="16999"/>
                  </a:lnTo>
                  <a:lnTo>
                    <a:pt x="3093" y="18120"/>
                  </a:lnTo>
                  <a:lnTo>
                    <a:pt x="2802" y="19205"/>
                  </a:lnTo>
                  <a:lnTo>
                    <a:pt x="2532" y="20326"/>
                  </a:lnTo>
                  <a:lnTo>
                    <a:pt x="2269" y="21411"/>
                  </a:lnTo>
                  <a:lnTo>
                    <a:pt x="2028" y="22460"/>
                  </a:lnTo>
                  <a:lnTo>
                    <a:pt x="1795" y="23509"/>
                  </a:lnTo>
                  <a:lnTo>
                    <a:pt x="1576" y="24522"/>
                  </a:lnTo>
                  <a:lnTo>
                    <a:pt x="1372" y="25498"/>
                  </a:lnTo>
                  <a:lnTo>
                    <a:pt x="1007" y="27343"/>
                  </a:lnTo>
                  <a:lnTo>
                    <a:pt x="701" y="28970"/>
                  </a:lnTo>
                  <a:lnTo>
                    <a:pt x="453" y="30417"/>
                  </a:lnTo>
                  <a:lnTo>
                    <a:pt x="256" y="31610"/>
                  </a:lnTo>
                  <a:lnTo>
                    <a:pt x="117" y="32478"/>
                  </a:lnTo>
                  <a:lnTo>
                    <a:pt x="1" y="33238"/>
                  </a:lnTo>
                  <a:lnTo>
                    <a:pt x="387" y="34467"/>
                  </a:lnTo>
                  <a:lnTo>
                    <a:pt x="767" y="35661"/>
                  </a:lnTo>
                  <a:lnTo>
                    <a:pt x="1146" y="36818"/>
                  </a:lnTo>
                  <a:lnTo>
                    <a:pt x="1525" y="37939"/>
                  </a:lnTo>
                  <a:lnTo>
                    <a:pt x="1904" y="38988"/>
                  </a:lnTo>
                  <a:lnTo>
                    <a:pt x="2276" y="40037"/>
                  </a:lnTo>
                  <a:lnTo>
                    <a:pt x="2648" y="41014"/>
                  </a:lnTo>
                  <a:lnTo>
                    <a:pt x="3028" y="41990"/>
                  </a:lnTo>
                  <a:lnTo>
                    <a:pt x="3392" y="42894"/>
                  </a:lnTo>
                  <a:lnTo>
                    <a:pt x="3765" y="43762"/>
                  </a:lnTo>
                  <a:lnTo>
                    <a:pt x="4129" y="44594"/>
                  </a:lnTo>
                  <a:lnTo>
                    <a:pt x="4494" y="45426"/>
                  </a:lnTo>
                  <a:lnTo>
                    <a:pt x="4859" y="46185"/>
                  </a:lnTo>
                  <a:lnTo>
                    <a:pt x="5223" y="46909"/>
                  </a:lnTo>
                  <a:lnTo>
                    <a:pt x="5581" y="47596"/>
                  </a:lnTo>
                  <a:lnTo>
                    <a:pt x="5938" y="48247"/>
                  </a:lnTo>
                  <a:lnTo>
                    <a:pt x="6296" y="48898"/>
                  </a:lnTo>
                  <a:lnTo>
                    <a:pt x="6653" y="49476"/>
                  </a:lnTo>
                  <a:lnTo>
                    <a:pt x="7003" y="50019"/>
                  </a:lnTo>
                  <a:lnTo>
                    <a:pt x="7353" y="50561"/>
                  </a:lnTo>
                  <a:lnTo>
                    <a:pt x="7703" y="51032"/>
                  </a:lnTo>
                  <a:lnTo>
                    <a:pt x="8054" y="51502"/>
                  </a:lnTo>
                  <a:lnTo>
                    <a:pt x="8396" y="51936"/>
                  </a:lnTo>
                  <a:lnTo>
                    <a:pt x="8739" y="52334"/>
                  </a:lnTo>
                  <a:lnTo>
                    <a:pt x="9082" y="52695"/>
                  </a:lnTo>
                  <a:lnTo>
                    <a:pt x="9418" y="53021"/>
                  </a:lnTo>
                  <a:lnTo>
                    <a:pt x="9760" y="53346"/>
                  </a:lnTo>
                  <a:lnTo>
                    <a:pt x="10089" y="53636"/>
                  </a:lnTo>
                  <a:lnTo>
                    <a:pt x="10424" y="53853"/>
                  </a:lnTo>
                  <a:lnTo>
                    <a:pt x="10752" y="54106"/>
                  </a:lnTo>
                  <a:lnTo>
                    <a:pt x="11081" y="54287"/>
                  </a:lnTo>
                  <a:lnTo>
                    <a:pt x="11409" y="54467"/>
                  </a:lnTo>
                  <a:lnTo>
                    <a:pt x="11737" y="54612"/>
                  </a:lnTo>
                  <a:lnTo>
                    <a:pt x="12058" y="54721"/>
                  </a:lnTo>
                  <a:lnTo>
                    <a:pt x="12379" y="54793"/>
                  </a:lnTo>
                  <a:lnTo>
                    <a:pt x="12693" y="54865"/>
                  </a:lnTo>
                  <a:lnTo>
                    <a:pt x="13006" y="54901"/>
                  </a:lnTo>
                  <a:lnTo>
                    <a:pt x="13320" y="54938"/>
                  </a:lnTo>
                  <a:lnTo>
                    <a:pt x="13634" y="54938"/>
                  </a:lnTo>
                  <a:lnTo>
                    <a:pt x="13940" y="54901"/>
                  </a:lnTo>
                  <a:lnTo>
                    <a:pt x="14246" y="54829"/>
                  </a:lnTo>
                  <a:lnTo>
                    <a:pt x="14545" y="54757"/>
                  </a:lnTo>
                  <a:lnTo>
                    <a:pt x="15144" y="54576"/>
                  </a:lnTo>
                  <a:lnTo>
                    <a:pt x="15734" y="54287"/>
                  </a:lnTo>
                  <a:lnTo>
                    <a:pt x="16311" y="53925"/>
                  </a:lnTo>
                  <a:lnTo>
                    <a:pt x="16880" y="53491"/>
                  </a:lnTo>
                  <a:lnTo>
                    <a:pt x="17434" y="52985"/>
                  </a:lnTo>
                  <a:lnTo>
                    <a:pt x="17981" y="52406"/>
                  </a:lnTo>
                  <a:lnTo>
                    <a:pt x="18521" y="51791"/>
                  </a:lnTo>
                  <a:lnTo>
                    <a:pt x="19039" y="51104"/>
                  </a:lnTo>
                  <a:lnTo>
                    <a:pt x="19557" y="50381"/>
                  </a:lnTo>
                  <a:lnTo>
                    <a:pt x="20053" y="49585"/>
                  </a:lnTo>
                  <a:lnTo>
                    <a:pt x="20541" y="48753"/>
                  </a:lnTo>
                  <a:lnTo>
                    <a:pt x="21023" y="47885"/>
                  </a:lnTo>
                  <a:lnTo>
                    <a:pt x="21490" y="46981"/>
                  </a:lnTo>
                  <a:lnTo>
                    <a:pt x="21942" y="46077"/>
                  </a:lnTo>
                  <a:lnTo>
                    <a:pt x="22379" y="45100"/>
                  </a:lnTo>
                  <a:lnTo>
                    <a:pt x="22810" y="44124"/>
                  </a:lnTo>
                  <a:lnTo>
                    <a:pt x="23218" y="43111"/>
                  </a:lnTo>
                  <a:lnTo>
                    <a:pt x="23619" y="42099"/>
                  </a:lnTo>
                  <a:lnTo>
                    <a:pt x="24013" y="41086"/>
                  </a:lnTo>
                  <a:lnTo>
                    <a:pt x="24385" y="40037"/>
                  </a:lnTo>
                  <a:lnTo>
                    <a:pt x="24743" y="39024"/>
                  </a:lnTo>
                  <a:lnTo>
                    <a:pt x="25093" y="37976"/>
                  </a:lnTo>
                  <a:lnTo>
                    <a:pt x="25421" y="36963"/>
                  </a:lnTo>
                  <a:lnTo>
                    <a:pt x="25742" y="35950"/>
                  </a:lnTo>
                  <a:lnTo>
                    <a:pt x="26048" y="34938"/>
                  </a:lnTo>
                  <a:lnTo>
                    <a:pt x="26333" y="33961"/>
                  </a:lnTo>
                  <a:lnTo>
                    <a:pt x="26610" y="32985"/>
                  </a:lnTo>
                  <a:lnTo>
                    <a:pt x="27113" y="31140"/>
                  </a:lnTo>
                  <a:lnTo>
                    <a:pt x="27551" y="29440"/>
                  </a:lnTo>
                  <a:lnTo>
                    <a:pt x="27930" y="27921"/>
                  </a:lnTo>
                  <a:lnTo>
                    <a:pt x="28244" y="26583"/>
                  </a:lnTo>
                  <a:lnTo>
                    <a:pt x="28485" y="25498"/>
                  </a:lnTo>
                  <a:lnTo>
                    <a:pt x="28660" y="24703"/>
                  </a:lnTo>
                  <a:lnTo>
                    <a:pt x="28806" y="24015"/>
                  </a:lnTo>
                  <a:lnTo>
                    <a:pt x="28361" y="22641"/>
                  </a:lnTo>
                  <a:lnTo>
                    <a:pt x="27909" y="21339"/>
                  </a:lnTo>
                  <a:lnTo>
                    <a:pt x="27471" y="20073"/>
                  </a:lnTo>
                  <a:lnTo>
                    <a:pt x="27033" y="18844"/>
                  </a:lnTo>
                  <a:lnTo>
                    <a:pt x="26596" y="17650"/>
                  </a:lnTo>
                  <a:lnTo>
                    <a:pt x="26165" y="16529"/>
                  </a:lnTo>
                  <a:lnTo>
                    <a:pt x="25735" y="15444"/>
                  </a:lnTo>
                  <a:lnTo>
                    <a:pt x="25312" y="14395"/>
                  </a:lnTo>
                  <a:lnTo>
                    <a:pt x="24889" y="13382"/>
                  </a:lnTo>
                  <a:lnTo>
                    <a:pt x="24473" y="12406"/>
                  </a:lnTo>
                  <a:lnTo>
                    <a:pt x="24057" y="11502"/>
                  </a:lnTo>
                  <a:lnTo>
                    <a:pt x="23649" y="10598"/>
                  </a:lnTo>
                  <a:lnTo>
                    <a:pt x="23240" y="9766"/>
                  </a:lnTo>
                  <a:lnTo>
                    <a:pt x="22839" y="8970"/>
                  </a:lnTo>
                  <a:lnTo>
                    <a:pt x="22438" y="8211"/>
                  </a:lnTo>
                  <a:lnTo>
                    <a:pt x="22044" y="7487"/>
                  </a:lnTo>
                  <a:lnTo>
                    <a:pt x="21650" y="6764"/>
                  </a:lnTo>
                  <a:lnTo>
                    <a:pt x="21256" y="6113"/>
                  </a:lnTo>
                  <a:lnTo>
                    <a:pt x="20870" y="5498"/>
                  </a:lnTo>
                  <a:lnTo>
                    <a:pt x="20490" y="4920"/>
                  </a:lnTo>
                  <a:lnTo>
                    <a:pt x="20111" y="4377"/>
                  </a:lnTo>
                  <a:lnTo>
                    <a:pt x="19739" y="3871"/>
                  </a:lnTo>
                  <a:lnTo>
                    <a:pt x="19367" y="3401"/>
                  </a:lnTo>
                  <a:lnTo>
                    <a:pt x="18995" y="2967"/>
                  </a:lnTo>
                  <a:lnTo>
                    <a:pt x="18638" y="2569"/>
                  </a:lnTo>
                  <a:lnTo>
                    <a:pt x="18273" y="2171"/>
                  </a:lnTo>
                  <a:lnTo>
                    <a:pt x="17915" y="1845"/>
                  </a:lnTo>
                  <a:lnTo>
                    <a:pt x="17565" y="1520"/>
                  </a:lnTo>
                  <a:lnTo>
                    <a:pt x="17215" y="1231"/>
                  </a:lnTo>
                  <a:lnTo>
                    <a:pt x="16865" y="977"/>
                  </a:lnTo>
                  <a:lnTo>
                    <a:pt x="16522" y="760"/>
                  </a:lnTo>
                  <a:lnTo>
                    <a:pt x="16179" y="580"/>
                  </a:lnTo>
                  <a:lnTo>
                    <a:pt x="15844" y="399"/>
                  </a:lnTo>
                  <a:lnTo>
                    <a:pt x="15516" y="290"/>
                  </a:lnTo>
                  <a:lnTo>
                    <a:pt x="15187" y="182"/>
                  </a:lnTo>
                  <a:lnTo>
                    <a:pt x="14859" y="73"/>
                  </a:lnTo>
                  <a:lnTo>
                    <a:pt x="14538" y="37"/>
                  </a:lnTo>
                  <a:lnTo>
                    <a:pt x="142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1" name="Google Shape;371;p21"/>
            <p:cNvSpPr/>
            <p:nvPr/>
          </p:nvSpPr>
          <p:spPr>
            <a:xfrm rot="10800000">
              <a:off x="9617818" y="1017666"/>
              <a:ext cx="373954" cy="725035"/>
            </a:xfrm>
            <a:custGeom>
              <a:avLst/>
              <a:gdLst/>
              <a:ahLst/>
              <a:cxnLst/>
              <a:rect l="l" t="t" r="r" b="b"/>
              <a:pathLst>
                <a:path w="14698" h="124630" extrusionOk="0">
                  <a:moveTo>
                    <a:pt x="285" y="1"/>
                  </a:moveTo>
                  <a:lnTo>
                    <a:pt x="226" y="2243"/>
                  </a:lnTo>
                  <a:lnTo>
                    <a:pt x="175" y="4449"/>
                  </a:lnTo>
                  <a:lnTo>
                    <a:pt x="131" y="6655"/>
                  </a:lnTo>
                  <a:lnTo>
                    <a:pt x="95" y="8825"/>
                  </a:lnTo>
                  <a:lnTo>
                    <a:pt x="58" y="10995"/>
                  </a:lnTo>
                  <a:lnTo>
                    <a:pt x="37" y="13093"/>
                  </a:lnTo>
                  <a:lnTo>
                    <a:pt x="15" y="15227"/>
                  </a:lnTo>
                  <a:lnTo>
                    <a:pt x="7" y="17288"/>
                  </a:lnTo>
                  <a:lnTo>
                    <a:pt x="0" y="19349"/>
                  </a:lnTo>
                  <a:lnTo>
                    <a:pt x="0" y="21375"/>
                  </a:lnTo>
                  <a:lnTo>
                    <a:pt x="7" y="23364"/>
                  </a:lnTo>
                  <a:lnTo>
                    <a:pt x="22" y="25353"/>
                  </a:lnTo>
                  <a:lnTo>
                    <a:pt x="44" y="27306"/>
                  </a:lnTo>
                  <a:lnTo>
                    <a:pt x="66" y="29259"/>
                  </a:lnTo>
                  <a:lnTo>
                    <a:pt x="95" y="31140"/>
                  </a:lnTo>
                  <a:lnTo>
                    <a:pt x="131" y="33056"/>
                  </a:lnTo>
                  <a:lnTo>
                    <a:pt x="175" y="34901"/>
                  </a:lnTo>
                  <a:lnTo>
                    <a:pt x="219" y="36745"/>
                  </a:lnTo>
                  <a:lnTo>
                    <a:pt x="270" y="38554"/>
                  </a:lnTo>
                  <a:lnTo>
                    <a:pt x="328" y="40362"/>
                  </a:lnTo>
                  <a:lnTo>
                    <a:pt x="394" y="42134"/>
                  </a:lnTo>
                  <a:lnTo>
                    <a:pt x="460" y="43870"/>
                  </a:lnTo>
                  <a:lnTo>
                    <a:pt x="533" y="45606"/>
                  </a:lnTo>
                  <a:lnTo>
                    <a:pt x="613" y="47306"/>
                  </a:lnTo>
                  <a:lnTo>
                    <a:pt x="693" y="49006"/>
                  </a:lnTo>
                  <a:lnTo>
                    <a:pt x="781" y="50669"/>
                  </a:lnTo>
                  <a:lnTo>
                    <a:pt x="868" y="52297"/>
                  </a:lnTo>
                  <a:lnTo>
                    <a:pt x="963" y="53924"/>
                  </a:lnTo>
                  <a:lnTo>
                    <a:pt x="1065" y="55516"/>
                  </a:lnTo>
                  <a:lnTo>
                    <a:pt x="1167" y="57071"/>
                  </a:lnTo>
                  <a:lnTo>
                    <a:pt x="1269" y="58626"/>
                  </a:lnTo>
                  <a:lnTo>
                    <a:pt x="1386" y="60145"/>
                  </a:lnTo>
                  <a:lnTo>
                    <a:pt x="1495" y="61664"/>
                  </a:lnTo>
                  <a:lnTo>
                    <a:pt x="1619" y="63147"/>
                  </a:lnTo>
                  <a:lnTo>
                    <a:pt x="1736" y="64630"/>
                  </a:lnTo>
                  <a:lnTo>
                    <a:pt x="1867" y="66076"/>
                  </a:lnTo>
                  <a:lnTo>
                    <a:pt x="1991" y="67487"/>
                  </a:lnTo>
                  <a:lnTo>
                    <a:pt x="2130" y="68897"/>
                  </a:lnTo>
                  <a:lnTo>
                    <a:pt x="2261" y="70272"/>
                  </a:lnTo>
                  <a:lnTo>
                    <a:pt x="2400" y="71646"/>
                  </a:lnTo>
                  <a:lnTo>
                    <a:pt x="2546" y="72984"/>
                  </a:lnTo>
                  <a:lnTo>
                    <a:pt x="2684" y="74286"/>
                  </a:lnTo>
                  <a:lnTo>
                    <a:pt x="2983" y="76890"/>
                  </a:lnTo>
                  <a:lnTo>
                    <a:pt x="3290" y="79385"/>
                  </a:lnTo>
                  <a:lnTo>
                    <a:pt x="3611" y="81809"/>
                  </a:lnTo>
                  <a:lnTo>
                    <a:pt x="3932" y="84159"/>
                  </a:lnTo>
                  <a:lnTo>
                    <a:pt x="4267" y="86438"/>
                  </a:lnTo>
                  <a:lnTo>
                    <a:pt x="4610" y="88608"/>
                  </a:lnTo>
                  <a:lnTo>
                    <a:pt x="4953" y="90742"/>
                  </a:lnTo>
                  <a:lnTo>
                    <a:pt x="5303" y="92767"/>
                  </a:lnTo>
                  <a:lnTo>
                    <a:pt x="5660" y="94756"/>
                  </a:lnTo>
                  <a:lnTo>
                    <a:pt x="6025" y="96637"/>
                  </a:lnTo>
                  <a:lnTo>
                    <a:pt x="6383" y="98481"/>
                  </a:lnTo>
                  <a:lnTo>
                    <a:pt x="6747" y="100217"/>
                  </a:lnTo>
                  <a:lnTo>
                    <a:pt x="7112" y="101917"/>
                  </a:lnTo>
                  <a:lnTo>
                    <a:pt x="7484" y="103545"/>
                  </a:lnTo>
                  <a:lnTo>
                    <a:pt x="7849" y="105100"/>
                  </a:lnTo>
                  <a:lnTo>
                    <a:pt x="8206" y="106583"/>
                  </a:lnTo>
                  <a:lnTo>
                    <a:pt x="8571" y="107993"/>
                  </a:lnTo>
                  <a:lnTo>
                    <a:pt x="8928" y="109331"/>
                  </a:lnTo>
                  <a:lnTo>
                    <a:pt x="9286" y="110633"/>
                  </a:lnTo>
                  <a:lnTo>
                    <a:pt x="9636" y="111827"/>
                  </a:lnTo>
                  <a:lnTo>
                    <a:pt x="9979" y="113020"/>
                  </a:lnTo>
                  <a:lnTo>
                    <a:pt x="10314" y="114105"/>
                  </a:lnTo>
                  <a:lnTo>
                    <a:pt x="10650" y="115154"/>
                  </a:lnTo>
                  <a:lnTo>
                    <a:pt x="10971" y="116130"/>
                  </a:lnTo>
                  <a:lnTo>
                    <a:pt x="11284" y="117035"/>
                  </a:lnTo>
                  <a:lnTo>
                    <a:pt x="11591" y="117903"/>
                  </a:lnTo>
                  <a:lnTo>
                    <a:pt x="11882" y="118698"/>
                  </a:lnTo>
                  <a:lnTo>
                    <a:pt x="12437" y="120145"/>
                  </a:lnTo>
                  <a:lnTo>
                    <a:pt x="12933" y="121375"/>
                  </a:lnTo>
                  <a:lnTo>
                    <a:pt x="13378" y="122387"/>
                  </a:lnTo>
                  <a:lnTo>
                    <a:pt x="13757" y="123219"/>
                  </a:lnTo>
                  <a:lnTo>
                    <a:pt x="14056" y="123834"/>
                  </a:lnTo>
                  <a:lnTo>
                    <a:pt x="14282" y="124268"/>
                  </a:lnTo>
                  <a:lnTo>
                    <a:pt x="14472" y="124630"/>
                  </a:lnTo>
                  <a:lnTo>
                    <a:pt x="14523" y="122026"/>
                  </a:lnTo>
                  <a:lnTo>
                    <a:pt x="14567" y="119458"/>
                  </a:lnTo>
                  <a:lnTo>
                    <a:pt x="14603" y="116926"/>
                  </a:lnTo>
                  <a:lnTo>
                    <a:pt x="14640" y="114431"/>
                  </a:lnTo>
                  <a:lnTo>
                    <a:pt x="14662" y="111971"/>
                  </a:lnTo>
                  <a:lnTo>
                    <a:pt x="14683" y="109584"/>
                  </a:lnTo>
                  <a:lnTo>
                    <a:pt x="14691" y="107197"/>
                  </a:lnTo>
                  <a:lnTo>
                    <a:pt x="14698" y="104847"/>
                  </a:lnTo>
                  <a:lnTo>
                    <a:pt x="14698" y="102496"/>
                  </a:lnTo>
                  <a:lnTo>
                    <a:pt x="14691" y="100217"/>
                  </a:lnTo>
                  <a:lnTo>
                    <a:pt x="14683" y="97975"/>
                  </a:lnTo>
                  <a:lnTo>
                    <a:pt x="14662" y="95769"/>
                  </a:lnTo>
                  <a:lnTo>
                    <a:pt x="14640" y="93563"/>
                  </a:lnTo>
                  <a:lnTo>
                    <a:pt x="14610" y="91429"/>
                  </a:lnTo>
                  <a:lnTo>
                    <a:pt x="14574" y="89295"/>
                  </a:lnTo>
                  <a:lnTo>
                    <a:pt x="14538" y="87234"/>
                  </a:lnTo>
                  <a:lnTo>
                    <a:pt x="14494" y="85172"/>
                  </a:lnTo>
                  <a:lnTo>
                    <a:pt x="14443" y="83147"/>
                  </a:lnTo>
                  <a:lnTo>
                    <a:pt x="14384" y="81158"/>
                  </a:lnTo>
                  <a:lnTo>
                    <a:pt x="14326" y="79205"/>
                  </a:lnTo>
                  <a:lnTo>
                    <a:pt x="14260" y="77288"/>
                  </a:lnTo>
                  <a:lnTo>
                    <a:pt x="14187" y="75371"/>
                  </a:lnTo>
                  <a:lnTo>
                    <a:pt x="14114" y="73527"/>
                  </a:lnTo>
                  <a:lnTo>
                    <a:pt x="14034" y="71682"/>
                  </a:lnTo>
                  <a:lnTo>
                    <a:pt x="13947" y="69874"/>
                  </a:lnTo>
                  <a:lnTo>
                    <a:pt x="13859" y="68102"/>
                  </a:lnTo>
                  <a:lnTo>
                    <a:pt x="13772" y="66366"/>
                  </a:lnTo>
                  <a:lnTo>
                    <a:pt x="13670" y="64630"/>
                  </a:lnTo>
                  <a:lnTo>
                    <a:pt x="13567" y="62966"/>
                  </a:lnTo>
                  <a:lnTo>
                    <a:pt x="13465" y="61302"/>
                  </a:lnTo>
                  <a:lnTo>
                    <a:pt x="13356" y="59675"/>
                  </a:lnTo>
                  <a:lnTo>
                    <a:pt x="13246" y="58084"/>
                  </a:lnTo>
                  <a:lnTo>
                    <a:pt x="13130" y="56492"/>
                  </a:lnTo>
                  <a:lnTo>
                    <a:pt x="13006" y="54937"/>
                  </a:lnTo>
                  <a:lnTo>
                    <a:pt x="12882" y="53418"/>
                  </a:lnTo>
                  <a:lnTo>
                    <a:pt x="12758" y="51935"/>
                  </a:lnTo>
                  <a:lnTo>
                    <a:pt x="12626" y="50489"/>
                  </a:lnTo>
                  <a:lnTo>
                    <a:pt x="12495" y="49042"/>
                  </a:lnTo>
                  <a:lnTo>
                    <a:pt x="12357" y="47632"/>
                  </a:lnTo>
                  <a:lnTo>
                    <a:pt x="12218" y="46257"/>
                  </a:lnTo>
                  <a:lnTo>
                    <a:pt x="12079" y="44919"/>
                  </a:lnTo>
                  <a:lnTo>
                    <a:pt x="11933" y="43581"/>
                  </a:lnTo>
                  <a:lnTo>
                    <a:pt x="11788" y="42279"/>
                  </a:lnTo>
                  <a:lnTo>
                    <a:pt x="11634" y="41013"/>
                  </a:lnTo>
                  <a:lnTo>
                    <a:pt x="11481" y="39747"/>
                  </a:lnTo>
                  <a:lnTo>
                    <a:pt x="11328" y="38518"/>
                  </a:lnTo>
                  <a:lnTo>
                    <a:pt x="11175" y="37324"/>
                  </a:lnTo>
                  <a:lnTo>
                    <a:pt x="11014" y="36131"/>
                  </a:lnTo>
                  <a:lnTo>
                    <a:pt x="10854" y="34973"/>
                  </a:lnTo>
                  <a:lnTo>
                    <a:pt x="10686" y="33852"/>
                  </a:lnTo>
                  <a:lnTo>
                    <a:pt x="10358" y="31682"/>
                  </a:lnTo>
                  <a:lnTo>
                    <a:pt x="10022" y="29585"/>
                  </a:lnTo>
                  <a:lnTo>
                    <a:pt x="9672" y="27595"/>
                  </a:lnTo>
                  <a:lnTo>
                    <a:pt x="9329" y="25679"/>
                  </a:lnTo>
                  <a:lnTo>
                    <a:pt x="8972" y="23834"/>
                  </a:lnTo>
                  <a:lnTo>
                    <a:pt x="8615" y="22098"/>
                  </a:lnTo>
                  <a:lnTo>
                    <a:pt x="8257" y="20471"/>
                  </a:lnTo>
                  <a:lnTo>
                    <a:pt x="7900" y="18879"/>
                  </a:lnTo>
                  <a:lnTo>
                    <a:pt x="7535" y="17396"/>
                  </a:lnTo>
                  <a:lnTo>
                    <a:pt x="7170" y="15986"/>
                  </a:lnTo>
                  <a:lnTo>
                    <a:pt x="6813" y="14648"/>
                  </a:lnTo>
                  <a:lnTo>
                    <a:pt x="6455" y="13382"/>
                  </a:lnTo>
                  <a:lnTo>
                    <a:pt x="6098" y="12189"/>
                  </a:lnTo>
                  <a:lnTo>
                    <a:pt x="5741" y="11067"/>
                  </a:lnTo>
                  <a:lnTo>
                    <a:pt x="5391" y="9982"/>
                  </a:lnTo>
                  <a:lnTo>
                    <a:pt x="5048" y="9006"/>
                  </a:lnTo>
                  <a:lnTo>
                    <a:pt x="4705" y="8102"/>
                  </a:lnTo>
                  <a:lnTo>
                    <a:pt x="4377" y="7234"/>
                  </a:lnTo>
                  <a:lnTo>
                    <a:pt x="4048" y="6402"/>
                  </a:lnTo>
                  <a:lnTo>
                    <a:pt x="3727" y="5679"/>
                  </a:lnTo>
                  <a:lnTo>
                    <a:pt x="3421" y="4991"/>
                  </a:lnTo>
                  <a:lnTo>
                    <a:pt x="3122" y="4340"/>
                  </a:lnTo>
                  <a:lnTo>
                    <a:pt x="2830" y="3762"/>
                  </a:lnTo>
                  <a:lnTo>
                    <a:pt x="2553" y="3255"/>
                  </a:lnTo>
                  <a:lnTo>
                    <a:pt x="2283" y="2749"/>
                  </a:lnTo>
                  <a:lnTo>
                    <a:pt x="1794" y="1917"/>
                  </a:lnTo>
                  <a:lnTo>
                    <a:pt x="1357" y="1266"/>
                  </a:lnTo>
                  <a:lnTo>
                    <a:pt x="992" y="760"/>
                  </a:lnTo>
                  <a:lnTo>
                    <a:pt x="693" y="398"/>
                  </a:lnTo>
                  <a:lnTo>
                    <a:pt x="467" y="18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2" name="Google Shape;372;p21"/>
            <p:cNvSpPr/>
            <p:nvPr/>
          </p:nvSpPr>
          <p:spPr>
            <a:xfrm rot="10800000">
              <a:off x="9184096" y="1382280"/>
              <a:ext cx="1668061" cy="3015420"/>
            </a:xfrm>
            <a:custGeom>
              <a:avLst/>
              <a:gdLst/>
              <a:ahLst/>
              <a:cxnLst/>
              <a:rect l="l" t="t" r="r" b="b"/>
              <a:pathLst>
                <a:path w="65562" h="518336" extrusionOk="0">
                  <a:moveTo>
                    <a:pt x="643" y="0"/>
                  </a:moveTo>
                  <a:lnTo>
                    <a:pt x="599" y="36"/>
                  </a:lnTo>
                  <a:lnTo>
                    <a:pt x="548" y="109"/>
                  </a:lnTo>
                  <a:lnTo>
                    <a:pt x="504" y="181"/>
                  </a:lnTo>
                  <a:lnTo>
                    <a:pt x="424" y="398"/>
                  </a:lnTo>
                  <a:lnTo>
                    <a:pt x="351" y="651"/>
                  </a:lnTo>
                  <a:lnTo>
                    <a:pt x="285" y="1013"/>
                  </a:lnTo>
                  <a:lnTo>
                    <a:pt x="234" y="1411"/>
                  </a:lnTo>
                  <a:lnTo>
                    <a:pt x="220" y="1627"/>
                  </a:lnTo>
                  <a:lnTo>
                    <a:pt x="198" y="1844"/>
                  </a:lnTo>
                  <a:lnTo>
                    <a:pt x="190" y="2061"/>
                  </a:lnTo>
                  <a:lnTo>
                    <a:pt x="183" y="2315"/>
                  </a:lnTo>
                  <a:lnTo>
                    <a:pt x="161" y="3617"/>
                  </a:lnTo>
                  <a:lnTo>
                    <a:pt x="118" y="7089"/>
                  </a:lnTo>
                  <a:lnTo>
                    <a:pt x="96" y="9620"/>
                  </a:lnTo>
                  <a:lnTo>
                    <a:pt x="66" y="12622"/>
                  </a:lnTo>
                  <a:lnTo>
                    <a:pt x="45" y="16094"/>
                  </a:lnTo>
                  <a:lnTo>
                    <a:pt x="23" y="20072"/>
                  </a:lnTo>
                  <a:lnTo>
                    <a:pt x="8" y="24448"/>
                  </a:lnTo>
                  <a:lnTo>
                    <a:pt x="1" y="29295"/>
                  </a:lnTo>
                  <a:lnTo>
                    <a:pt x="1" y="34539"/>
                  </a:lnTo>
                  <a:lnTo>
                    <a:pt x="15" y="40181"/>
                  </a:lnTo>
                  <a:lnTo>
                    <a:pt x="45" y="46257"/>
                  </a:lnTo>
                  <a:lnTo>
                    <a:pt x="81" y="52658"/>
                  </a:lnTo>
                  <a:lnTo>
                    <a:pt x="147" y="59421"/>
                  </a:lnTo>
                  <a:lnTo>
                    <a:pt x="220" y="66546"/>
                  </a:lnTo>
                  <a:lnTo>
                    <a:pt x="271" y="70235"/>
                  </a:lnTo>
                  <a:lnTo>
                    <a:pt x="322" y="73960"/>
                  </a:lnTo>
                  <a:lnTo>
                    <a:pt x="380" y="77830"/>
                  </a:lnTo>
                  <a:lnTo>
                    <a:pt x="438" y="81736"/>
                  </a:lnTo>
                  <a:lnTo>
                    <a:pt x="511" y="85714"/>
                  </a:lnTo>
                  <a:lnTo>
                    <a:pt x="584" y="89765"/>
                  </a:lnTo>
                  <a:lnTo>
                    <a:pt x="672" y="93888"/>
                  </a:lnTo>
                  <a:lnTo>
                    <a:pt x="759" y="98083"/>
                  </a:lnTo>
                  <a:lnTo>
                    <a:pt x="854" y="102351"/>
                  </a:lnTo>
                  <a:lnTo>
                    <a:pt x="964" y="106691"/>
                  </a:lnTo>
                  <a:lnTo>
                    <a:pt x="1073" y="111067"/>
                  </a:lnTo>
                  <a:lnTo>
                    <a:pt x="1197" y="115515"/>
                  </a:lnTo>
                  <a:lnTo>
                    <a:pt x="1321" y="120036"/>
                  </a:lnTo>
                  <a:lnTo>
                    <a:pt x="1460" y="124593"/>
                  </a:lnTo>
                  <a:lnTo>
                    <a:pt x="1606" y="129222"/>
                  </a:lnTo>
                  <a:lnTo>
                    <a:pt x="1759" y="133888"/>
                  </a:lnTo>
                  <a:lnTo>
                    <a:pt x="1919" y="138589"/>
                  </a:lnTo>
                  <a:lnTo>
                    <a:pt x="2094" y="143363"/>
                  </a:lnTo>
                  <a:lnTo>
                    <a:pt x="2269" y="148209"/>
                  </a:lnTo>
                  <a:lnTo>
                    <a:pt x="2466" y="153056"/>
                  </a:lnTo>
                  <a:lnTo>
                    <a:pt x="2663" y="157974"/>
                  </a:lnTo>
                  <a:lnTo>
                    <a:pt x="2875" y="162893"/>
                  </a:lnTo>
                  <a:lnTo>
                    <a:pt x="3101" y="167884"/>
                  </a:lnTo>
                  <a:lnTo>
                    <a:pt x="3334" y="172911"/>
                  </a:lnTo>
                  <a:lnTo>
                    <a:pt x="3575" y="177974"/>
                  </a:lnTo>
                  <a:lnTo>
                    <a:pt x="3830" y="183074"/>
                  </a:lnTo>
                  <a:lnTo>
                    <a:pt x="4093" y="188173"/>
                  </a:lnTo>
                  <a:lnTo>
                    <a:pt x="4370" y="193345"/>
                  </a:lnTo>
                  <a:lnTo>
                    <a:pt x="4662" y="198517"/>
                  </a:lnTo>
                  <a:lnTo>
                    <a:pt x="4968" y="203725"/>
                  </a:lnTo>
                  <a:lnTo>
                    <a:pt x="5282" y="208969"/>
                  </a:lnTo>
                  <a:lnTo>
                    <a:pt x="5603" y="214213"/>
                  </a:lnTo>
                  <a:lnTo>
                    <a:pt x="5924" y="219095"/>
                  </a:lnTo>
                  <a:lnTo>
                    <a:pt x="6252" y="224014"/>
                  </a:lnTo>
                  <a:lnTo>
                    <a:pt x="6595" y="229005"/>
                  </a:lnTo>
                  <a:lnTo>
                    <a:pt x="6945" y="234032"/>
                  </a:lnTo>
                  <a:lnTo>
                    <a:pt x="7317" y="239059"/>
                  </a:lnTo>
                  <a:lnTo>
                    <a:pt x="7704" y="244159"/>
                  </a:lnTo>
                  <a:lnTo>
                    <a:pt x="8105" y="249294"/>
                  </a:lnTo>
                  <a:lnTo>
                    <a:pt x="8521" y="254466"/>
                  </a:lnTo>
                  <a:lnTo>
                    <a:pt x="8951" y="259638"/>
                  </a:lnTo>
                  <a:lnTo>
                    <a:pt x="9396" y="264846"/>
                  </a:lnTo>
                  <a:lnTo>
                    <a:pt x="9863" y="270090"/>
                  </a:lnTo>
                  <a:lnTo>
                    <a:pt x="10337" y="275334"/>
                  </a:lnTo>
                  <a:lnTo>
                    <a:pt x="10833" y="280614"/>
                  </a:lnTo>
                  <a:lnTo>
                    <a:pt x="11351" y="285931"/>
                  </a:lnTo>
                  <a:lnTo>
                    <a:pt x="11876" y="291247"/>
                  </a:lnTo>
                  <a:lnTo>
                    <a:pt x="12423" y="296564"/>
                  </a:lnTo>
                  <a:lnTo>
                    <a:pt x="12992" y="301880"/>
                  </a:lnTo>
                  <a:lnTo>
                    <a:pt x="13575" y="307233"/>
                  </a:lnTo>
                  <a:lnTo>
                    <a:pt x="14174" y="312585"/>
                  </a:lnTo>
                  <a:lnTo>
                    <a:pt x="14794" y="317902"/>
                  </a:lnTo>
                  <a:lnTo>
                    <a:pt x="15436" y="323254"/>
                  </a:lnTo>
                  <a:lnTo>
                    <a:pt x="16092" y="328607"/>
                  </a:lnTo>
                  <a:lnTo>
                    <a:pt x="16770" y="333959"/>
                  </a:lnTo>
                  <a:lnTo>
                    <a:pt x="17120" y="336600"/>
                  </a:lnTo>
                  <a:lnTo>
                    <a:pt x="17471" y="339276"/>
                  </a:lnTo>
                  <a:lnTo>
                    <a:pt x="17828" y="341952"/>
                  </a:lnTo>
                  <a:lnTo>
                    <a:pt x="18185" y="344592"/>
                  </a:lnTo>
                  <a:lnTo>
                    <a:pt x="18557" y="347269"/>
                  </a:lnTo>
                  <a:lnTo>
                    <a:pt x="18929" y="349909"/>
                  </a:lnTo>
                  <a:lnTo>
                    <a:pt x="19301" y="352549"/>
                  </a:lnTo>
                  <a:lnTo>
                    <a:pt x="19688" y="355189"/>
                  </a:lnTo>
                  <a:lnTo>
                    <a:pt x="20075" y="357829"/>
                  </a:lnTo>
                  <a:lnTo>
                    <a:pt x="20469" y="360469"/>
                  </a:lnTo>
                  <a:lnTo>
                    <a:pt x="20862" y="363110"/>
                  </a:lnTo>
                  <a:lnTo>
                    <a:pt x="21264" y="365713"/>
                  </a:lnTo>
                  <a:lnTo>
                    <a:pt x="21679" y="368354"/>
                  </a:lnTo>
                  <a:lnTo>
                    <a:pt x="22088" y="370958"/>
                  </a:lnTo>
                  <a:lnTo>
                    <a:pt x="22511" y="373562"/>
                  </a:lnTo>
                  <a:lnTo>
                    <a:pt x="22934" y="376166"/>
                  </a:lnTo>
                  <a:lnTo>
                    <a:pt x="23364" y="378770"/>
                  </a:lnTo>
                  <a:lnTo>
                    <a:pt x="23802" y="381337"/>
                  </a:lnTo>
                  <a:lnTo>
                    <a:pt x="24240" y="383941"/>
                  </a:lnTo>
                  <a:lnTo>
                    <a:pt x="24692" y="386509"/>
                  </a:lnTo>
                  <a:lnTo>
                    <a:pt x="25144" y="389077"/>
                  </a:lnTo>
                  <a:lnTo>
                    <a:pt x="25604" y="391609"/>
                  </a:lnTo>
                  <a:lnTo>
                    <a:pt x="26063" y="394176"/>
                  </a:lnTo>
                  <a:lnTo>
                    <a:pt x="26537" y="396708"/>
                  </a:lnTo>
                  <a:lnTo>
                    <a:pt x="27012" y="399240"/>
                  </a:lnTo>
                  <a:lnTo>
                    <a:pt x="27493" y="401771"/>
                  </a:lnTo>
                  <a:lnTo>
                    <a:pt x="27982" y="404267"/>
                  </a:lnTo>
                  <a:lnTo>
                    <a:pt x="28478" y="406762"/>
                  </a:lnTo>
                  <a:lnTo>
                    <a:pt x="28974" y="409258"/>
                  </a:lnTo>
                  <a:lnTo>
                    <a:pt x="29477" y="411717"/>
                  </a:lnTo>
                  <a:lnTo>
                    <a:pt x="29988" y="414212"/>
                  </a:lnTo>
                  <a:lnTo>
                    <a:pt x="30505" y="416672"/>
                  </a:lnTo>
                  <a:lnTo>
                    <a:pt x="31031" y="419095"/>
                  </a:lnTo>
                  <a:lnTo>
                    <a:pt x="31563" y="421518"/>
                  </a:lnTo>
                  <a:lnTo>
                    <a:pt x="32096" y="423941"/>
                  </a:lnTo>
                  <a:lnTo>
                    <a:pt x="32643" y="426364"/>
                  </a:lnTo>
                  <a:lnTo>
                    <a:pt x="33190" y="428751"/>
                  </a:lnTo>
                  <a:lnTo>
                    <a:pt x="33744" y="431138"/>
                  </a:lnTo>
                  <a:lnTo>
                    <a:pt x="34306" y="433489"/>
                  </a:lnTo>
                  <a:lnTo>
                    <a:pt x="34867" y="435876"/>
                  </a:lnTo>
                  <a:lnTo>
                    <a:pt x="35444" y="438191"/>
                  </a:lnTo>
                  <a:lnTo>
                    <a:pt x="36020" y="440542"/>
                  </a:lnTo>
                  <a:lnTo>
                    <a:pt x="36611" y="442820"/>
                  </a:lnTo>
                  <a:lnTo>
                    <a:pt x="37202" y="445135"/>
                  </a:lnTo>
                  <a:lnTo>
                    <a:pt x="37800" y="447413"/>
                  </a:lnTo>
                  <a:lnTo>
                    <a:pt x="38405" y="449692"/>
                  </a:lnTo>
                  <a:lnTo>
                    <a:pt x="39018" y="451934"/>
                  </a:lnTo>
                  <a:lnTo>
                    <a:pt x="39638" y="454140"/>
                  </a:lnTo>
                  <a:lnTo>
                    <a:pt x="40265" y="456382"/>
                  </a:lnTo>
                  <a:lnTo>
                    <a:pt x="40900" y="458588"/>
                  </a:lnTo>
                  <a:lnTo>
                    <a:pt x="41534" y="460758"/>
                  </a:lnTo>
                  <a:lnTo>
                    <a:pt x="42184" y="462928"/>
                  </a:lnTo>
                  <a:lnTo>
                    <a:pt x="42833" y="465062"/>
                  </a:lnTo>
                  <a:lnTo>
                    <a:pt x="43497" y="467196"/>
                  </a:lnTo>
                  <a:lnTo>
                    <a:pt x="44160" y="469294"/>
                  </a:lnTo>
                  <a:lnTo>
                    <a:pt x="44831" y="471391"/>
                  </a:lnTo>
                  <a:lnTo>
                    <a:pt x="45517" y="473453"/>
                  </a:lnTo>
                  <a:lnTo>
                    <a:pt x="46203" y="475514"/>
                  </a:lnTo>
                  <a:lnTo>
                    <a:pt x="46896" y="477540"/>
                  </a:lnTo>
                  <a:lnTo>
                    <a:pt x="47596" y="479565"/>
                  </a:lnTo>
                  <a:lnTo>
                    <a:pt x="48303" y="481554"/>
                  </a:lnTo>
                  <a:lnTo>
                    <a:pt x="49018" y="483543"/>
                  </a:lnTo>
                  <a:lnTo>
                    <a:pt x="49748" y="485496"/>
                  </a:lnTo>
                  <a:lnTo>
                    <a:pt x="50477" y="487413"/>
                  </a:lnTo>
                  <a:lnTo>
                    <a:pt x="51214" y="489330"/>
                  </a:lnTo>
                  <a:lnTo>
                    <a:pt x="51958" y="491210"/>
                  </a:lnTo>
                  <a:lnTo>
                    <a:pt x="52709" y="493091"/>
                  </a:lnTo>
                  <a:lnTo>
                    <a:pt x="53468" y="494936"/>
                  </a:lnTo>
                  <a:lnTo>
                    <a:pt x="54234" y="496744"/>
                  </a:lnTo>
                  <a:lnTo>
                    <a:pt x="55007" y="498552"/>
                  </a:lnTo>
                  <a:lnTo>
                    <a:pt x="55787" y="500324"/>
                  </a:lnTo>
                  <a:lnTo>
                    <a:pt x="56575" y="502060"/>
                  </a:lnTo>
                  <a:lnTo>
                    <a:pt x="57370" y="503796"/>
                  </a:lnTo>
                  <a:lnTo>
                    <a:pt x="58173" y="505496"/>
                  </a:lnTo>
                  <a:lnTo>
                    <a:pt x="58990" y="507160"/>
                  </a:lnTo>
                  <a:lnTo>
                    <a:pt x="59807" y="508823"/>
                  </a:lnTo>
                  <a:lnTo>
                    <a:pt x="60631" y="510451"/>
                  </a:lnTo>
                  <a:lnTo>
                    <a:pt x="61470" y="512042"/>
                  </a:lnTo>
                  <a:lnTo>
                    <a:pt x="62308" y="513634"/>
                  </a:lnTo>
                  <a:lnTo>
                    <a:pt x="63155" y="515189"/>
                  </a:lnTo>
                  <a:lnTo>
                    <a:pt x="64015" y="516708"/>
                  </a:lnTo>
                  <a:lnTo>
                    <a:pt x="64883" y="518227"/>
                  </a:lnTo>
                  <a:lnTo>
                    <a:pt x="64934" y="518299"/>
                  </a:lnTo>
                  <a:lnTo>
                    <a:pt x="64985" y="518335"/>
                  </a:lnTo>
                  <a:lnTo>
                    <a:pt x="65080" y="518335"/>
                  </a:lnTo>
                  <a:lnTo>
                    <a:pt x="65131" y="518299"/>
                  </a:lnTo>
                  <a:lnTo>
                    <a:pt x="65182" y="518263"/>
                  </a:lnTo>
                  <a:lnTo>
                    <a:pt x="65226" y="518191"/>
                  </a:lnTo>
                  <a:lnTo>
                    <a:pt x="65277" y="518082"/>
                  </a:lnTo>
                  <a:lnTo>
                    <a:pt x="65321" y="517974"/>
                  </a:lnTo>
                  <a:lnTo>
                    <a:pt x="65357" y="517829"/>
                  </a:lnTo>
                  <a:lnTo>
                    <a:pt x="65394" y="517684"/>
                  </a:lnTo>
                  <a:lnTo>
                    <a:pt x="65430" y="517503"/>
                  </a:lnTo>
                  <a:lnTo>
                    <a:pt x="65460" y="517323"/>
                  </a:lnTo>
                  <a:lnTo>
                    <a:pt x="65489" y="517106"/>
                  </a:lnTo>
                  <a:lnTo>
                    <a:pt x="65518" y="516889"/>
                  </a:lnTo>
                  <a:lnTo>
                    <a:pt x="65533" y="516635"/>
                  </a:lnTo>
                  <a:lnTo>
                    <a:pt x="65547" y="516382"/>
                  </a:lnTo>
                  <a:lnTo>
                    <a:pt x="65554" y="516129"/>
                  </a:lnTo>
                  <a:lnTo>
                    <a:pt x="65562" y="515876"/>
                  </a:lnTo>
                  <a:lnTo>
                    <a:pt x="65562" y="515623"/>
                  </a:lnTo>
                  <a:lnTo>
                    <a:pt x="65554" y="515370"/>
                  </a:lnTo>
                  <a:lnTo>
                    <a:pt x="65547" y="515153"/>
                  </a:lnTo>
                  <a:lnTo>
                    <a:pt x="65533" y="514899"/>
                  </a:lnTo>
                  <a:lnTo>
                    <a:pt x="65511" y="514682"/>
                  </a:lnTo>
                  <a:lnTo>
                    <a:pt x="65489" y="514465"/>
                  </a:lnTo>
                  <a:lnTo>
                    <a:pt x="65460" y="514248"/>
                  </a:lnTo>
                  <a:lnTo>
                    <a:pt x="65423" y="514068"/>
                  </a:lnTo>
                  <a:lnTo>
                    <a:pt x="65394" y="513887"/>
                  </a:lnTo>
                  <a:lnTo>
                    <a:pt x="65350" y="513742"/>
                  </a:lnTo>
                  <a:lnTo>
                    <a:pt x="65306" y="513597"/>
                  </a:lnTo>
                  <a:lnTo>
                    <a:pt x="65263" y="513489"/>
                  </a:lnTo>
                  <a:lnTo>
                    <a:pt x="65212" y="513380"/>
                  </a:lnTo>
                  <a:lnTo>
                    <a:pt x="64358" y="511898"/>
                  </a:lnTo>
                  <a:lnTo>
                    <a:pt x="63512" y="510415"/>
                  </a:lnTo>
                  <a:lnTo>
                    <a:pt x="62673" y="508860"/>
                  </a:lnTo>
                  <a:lnTo>
                    <a:pt x="61842" y="507304"/>
                  </a:lnTo>
                  <a:lnTo>
                    <a:pt x="61010" y="505713"/>
                  </a:lnTo>
                  <a:lnTo>
                    <a:pt x="60193" y="504122"/>
                  </a:lnTo>
                  <a:lnTo>
                    <a:pt x="59383" y="502494"/>
                  </a:lnTo>
                  <a:lnTo>
                    <a:pt x="58581" y="500831"/>
                  </a:lnTo>
                  <a:lnTo>
                    <a:pt x="57786" y="499131"/>
                  </a:lnTo>
                  <a:lnTo>
                    <a:pt x="56998" y="497431"/>
                  </a:lnTo>
                  <a:lnTo>
                    <a:pt x="56218" y="495695"/>
                  </a:lnTo>
                  <a:lnTo>
                    <a:pt x="55452" y="493923"/>
                  </a:lnTo>
                  <a:lnTo>
                    <a:pt x="54686" y="492151"/>
                  </a:lnTo>
                  <a:lnTo>
                    <a:pt x="53927" y="490342"/>
                  </a:lnTo>
                  <a:lnTo>
                    <a:pt x="53176" y="488534"/>
                  </a:lnTo>
                  <a:lnTo>
                    <a:pt x="52432" y="486690"/>
                  </a:lnTo>
                  <a:lnTo>
                    <a:pt x="51695" y="484809"/>
                  </a:lnTo>
                  <a:lnTo>
                    <a:pt x="50966" y="482928"/>
                  </a:lnTo>
                  <a:lnTo>
                    <a:pt x="50244" y="481012"/>
                  </a:lnTo>
                  <a:lnTo>
                    <a:pt x="49529" y="479095"/>
                  </a:lnTo>
                  <a:lnTo>
                    <a:pt x="48821" y="477142"/>
                  </a:lnTo>
                  <a:lnTo>
                    <a:pt x="48121" y="475189"/>
                  </a:lnTo>
                  <a:lnTo>
                    <a:pt x="47428" y="473164"/>
                  </a:lnTo>
                  <a:lnTo>
                    <a:pt x="46743" y="471174"/>
                  </a:lnTo>
                  <a:lnTo>
                    <a:pt x="46064" y="469149"/>
                  </a:lnTo>
                  <a:lnTo>
                    <a:pt x="45386" y="467088"/>
                  </a:lnTo>
                  <a:lnTo>
                    <a:pt x="44722" y="465026"/>
                  </a:lnTo>
                  <a:lnTo>
                    <a:pt x="44066" y="462928"/>
                  </a:lnTo>
                  <a:lnTo>
                    <a:pt x="43409" y="460831"/>
                  </a:lnTo>
                  <a:lnTo>
                    <a:pt x="42767" y="458697"/>
                  </a:lnTo>
                  <a:lnTo>
                    <a:pt x="42125" y="456563"/>
                  </a:lnTo>
                  <a:lnTo>
                    <a:pt x="41498" y="454393"/>
                  </a:lnTo>
                  <a:lnTo>
                    <a:pt x="40871" y="452223"/>
                  </a:lnTo>
                  <a:lnTo>
                    <a:pt x="40251" y="450053"/>
                  </a:lnTo>
                  <a:lnTo>
                    <a:pt x="39638" y="447811"/>
                  </a:lnTo>
                  <a:lnTo>
                    <a:pt x="39032" y="445605"/>
                  </a:lnTo>
                  <a:lnTo>
                    <a:pt x="38434" y="443362"/>
                  </a:lnTo>
                  <a:lnTo>
                    <a:pt x="37836" y="441120"/>
                  </a:lnTo>
                  <a:lnTo>
                    <a:pt x="37253" y="438842"/>
                  </a:lnTo>
                  <a:lnTo>
                    <a:pt x="36676" y="436563"/>
                  </a:lnTo>
                  <a:lnTo>
                    <a:pt x="36100" y="434249"/>
                  </a:lnTo>
                  <a:lnTo>
                    <a:pt x="35531" y="431934"/>
                  </a:lnTo>
                  <a:lnTo>
                    <a:pt x="34970" y="429619"/>
                  </a:lnTo>
                  <a:lnTo>
                    <a:pt x="34415" y="427268"/>
                  </a:lnTo>
                  <a:lnTo>
                    <a:pt x="33868" y="424918"/>
                  </a:lnTo>
                  <a:lnTo>
                    <a:pt x="33328" y="422531"/>
                  </a:lnTo>
                  <a:lnTo>
                    <a:pt x="32789" y="420144"/>
                  </a:lnTo>
                  <a:lnTo>
                    <a:pt x="32263" y="417757"/>
                  </a:lnTo>
                  <a:lnTo>
                    <a:pt x="31738" y="415370"/>
                  </a:lnTo>
                  <a:lnTo>
                    <a:pt x="31220" y="412947"/>
                  </a:lnTo>
                  <a:lnTo>
                    <a:pt x="30710" y="410524"/>
                  </a:lnTo>
                  <a:lnTo>
                    <a:pt x="30199" y="408064"/>
                  </a:lnTo>
                  <a:lnTo>
                    <a:pt x="29703" y="405605"/>
                  </a:lnTo>
                  <a:lnTo>
                    <a:pt x="29207" y="403146"/>
                  </a:lnTo>
                  <a:lnTo>
                    <a:pt x="28718" y="400686"/>
                  </a:lnTo>
                  <a:lnTo>
                    <a:pt x="28237" y="398191"/>
                  </a:lnTo>
                  <a:lnTo>
                    <a:pt x="27763" y="395695"/>
                  </a:lnTo>
                  <a:lnTo>
                    <a:pt x="27289" y="393200"/>
                  </a:lnTo>
                  <a:lnTo>
                    <a:pt x="26822" y="390704"/>
                  </a:lnTo>
                  <a:lnTo>
                    <a:pt x="26362" y="388173"/>
                  </a:lnTo>
                  <a:lnTo>
                    <a:pt x="25910" y="385641"/>
                  </a:lnTo>
                  <a:lnTo>
                    <a:pt x="25465" y="383109"/>
                  </a:lnTo>
                  <a:lnTo>
                    <a:pt x="25020" y="380578"/>
                  </a:lnTo>
                  <a:lnTo>
                    <a:pt x="24583" y="378010"/>
                  </a:lnTo>
                  <a:lnTo>
                    <a:pt x="24152" y="375442"/>
                  </a:lnTo>
                  <a:lnTo>
                    <a:pt x="23729" y="372874"/>
                  </a:lnTo>
                  <a:lnTo>
                    <a:pt x="23306" y="370307"/>
                  </a:lnTo>
                  <a:lnTo>
                    <a:pt x="22890" y="367739"/>
                  </a:lnTo>
                  <a:lnTo>
                    <a:pt x="22482" y="365171"/>
                  </a:lnTo>
                  <a:lnTo>
                    <a:pt x="22081" y="362567"/>
                  </a:lnTo>
                  <a:lnTo>
                    <a:pt x="21679" y="359963"/>
                  </a:lnTo>
                  <a:lnTo>
                    <a:pt x="21286" y="357359"/>
                  </a:lnTo>
                  <a:lnTo>
                    <a:pt x="20899" y="354755"/>
                  </a:lnTo>
                  <a:lnTo>
                    <a:pt x="20512" y="352151"/>
                  </a:lnTo>
                  <a:lnTo>
                    <a:pt x="20133" y="349547"/>
                  </a:lnTo>
                  <a:lnTo>
                    <a:pt x="19761" y="346907"/>
                  </a:lnTo>
                  <a:lnTo>
                    <a:pt x="19396" y="344303"/>
                  </a:lnTo>
                  <a:lnTo>
                    <a:pt x="19032" y="341663"/>
                  </a:lnTo>
                  <a:lnTo>
                    <a:pt x="18674" y="339023"/>
                  </a:lnTo>
                  <a:lnTo>
                    <a:pt x="18324" y="336383"/>
                  </a:lnTo>
                  <a:lnTo>
                    <a:pt x="17974" y="333779"/>
                  </a:lnTo>
                  <a:lnTo>
                    <a:pt x="17631" y="331139"/>
                  </a:lnTo>
                  <a:lnTo>
                    <a:pt x="16960" y="325858"/>
                  </a:lnTo>
                  <a:lnTo>
                    <a:pt x="16311" y="320542"/>
                  </a:lnTo>
                  <a:lnTo>
                    <a:pt x="15676" y="315262"/>
                  </a:lnTo>
                  <a:lnTo>
                    <a:pt x="15063" y="309981"/>
                  </a:lnTo>
                  <a:lnTo>
                    <a:pt x="14465" y="304701"/>
                  </a:lnTo>
                  <a:lnTo>
                    <a:pt x="13889" y="299421"/>
                  </a:lnTo>
                  <a:lnTo>
                    <a:pt x="13335" y="294140"/>
                  </a:lnTo>
                  <a:lnTo>
                    <a:pt x="12788" y="288860"/>
                  </a:lnTo>
                  <a:lnTo>
                    <a:pt x="12262" y="283616"/>
                  </a:lnTo>
                  <a:lnTo>
                    <a:pt x="11759" y="278372"/>
                  </a:lnTo>
                  <a:lnTo>
                    <a:pt x="11270" y="273164"/>
                  </a:lnTo>
                  <a:lnTo>
                    <a:pt x="10796" y="267956"/>
                  </a:lnTo>
                  <a:lnTo>
                    <a:pt x="10337" y="262784"/>
                  </a:lnTo>
                  <a:lnTo>
                    <a:pt x="9892" y="257612"/>
                  </a:lnTo>
                  <a:lnTo>
                    <a:pt x="9469" y="252477"/>
                  </a:lnTo>
                  <a:lnTo>
                    <a:pt x="9060" y="247377"/>
                  </a:lnTo>
                  <a:lnTo>
                    <a:pt x="8659" y="242314"/>
                  </a:lnTo>
                  <a:lnTo>
                    <a:pt x="8280" y="237287"/>
                  </a:lnTo>
                  <a:lnTo>
                    <a:pt x="7915" y="232296"/>
                  </a:lnTo>
                  <a:lnTo>
                    <a:pt x="7558" y="227305"/>
                  </a:lnTo>
                  <a:lnTo>
                    <a:pt x="7222" y="222386"/>
                  </a:lnTo>
                  <a:lnTo>
                    <a:pt x="6901" y="217504"/>
                  </a:lnTo>
                  <a:lnTo>
                    <a:pt x="6588" y="212694"/>
                  </a:lnTo>
                  <a:lnTo>
                    <a:pt x="6259" y="207486"/>
                  </a:lnTo>
                  <a:lnTo>
                    <a:pt x="5953" y="202278"/>
                  </a:lnTo>
                  <a:lnTo>
                    <a:pt x="5654" y="197142"/>
                  </a:lnTo>
                  <a:lnTo>
                    <a:pt x="5362" y="192007"/>
                  </a:lnTo>
                  <a:lnTo>
                    <a:pt x="5092" y="186871"/>
                  </a:lnTo>
                  <a:lnTo>
                    <a:pt x="4822" y="181808"/>
                  </a:lnTo>
                  <a:lnTo>
                    <a:pt x="4574" y="176745"/>
                  </a:lnTo>
                  <a:lnTo>
                    <a:pt x="4334" y="171754"/>
                  </a:lnTo>
                  <a:lnTo>
                    <a:pt x="4100" y="166763"/>
                  </a:lnTo>
                  <a:lnTo>
                    <a:pt x="3881" y="161844"/>
                  </a:lnTo>
                  <a:lnTo>
                    <a:pt x="3670" y="156926"/>
                  </a:lnTo>
                  <a:lnTo>
                    <a:pt x="3473" y="152079"/>
                  </a:lnTo>
                  <a:lnTo>
                    <a:pt x="3283" y="147233"/>
                  </a:lnTo>
                  <a:lnTo>
                    <a:pt x="3101" y="142459"/>
                  </a:lnTo>
                  <a:lnTo>
                    <a:pt x="2933" y="137757"/>
                  </a:lnTo>
                  <a:lnTo>
                    <a:pt x="2773" y="133056"/>
                  </a:lnTo>
                  <a:lnTo>
                    <a:pt x="2619" y="128426"/>
                  </a:lnTo>
                  <a:lnTo>
                    <a:pt x="2474" y="123870"/>
                  </a:lnTo>
                  <a:lnTo>
                    <a:pt x="2335" y="119349"/>
                  </a:lnTo>
                  <a:lnTo>
                    <a:pt x="2211" y="114864"/>
                  </a:lnTo>
                  <a:lnTo>
                    <a:pt x="2094" y="110452"/>
                  </a:lnTo>
                  <a:lnTo>
                    <a:pt x="1985" y="106112"/>
                  </a:lnTo>
                  <a:lnTo>
                    <a:pt x="1875" y="101844"/>
                  </a:lnTo>
                  <a:lnTo>
                    <a:pt x="1781" y="97613"/>
                  </a:lnTo>
                  <a:lnTo>
                    <a:pt x="1693" y="93454"/>
                  </a:lnTo>
                  <a:lnTo>
                    <a:pt x="1613" y="89367"/>
                  </a:lnTo>
                  <a:lnTo>
                    <a:pt x="1533" y="85352"/>
                  </a:lnTo>
                  <a:lnTo>
                    <a:pt x="1467" y="81410"/>
                  </a:lnTo>
                  <a:lnTo>
                    <a:pt x="1401" y="77541"/>
                  </a:lnTo>
                  <a:lnTo>
                    <a:pt x="1343" y="73707"/>
                  </a:lnTo>
                  <a:lnTo>
                    <a:pt x="1292" y="70018"/>
                  </a:lnTo>
                  <a:lnTo>
                    <a:pt x="1248" y="66365"/>
                  </a:lnTo>
                  <a:lnTo>
                    <a:pt x="1168" y="59313"/>
                  </a:lnTo>
                  <a:lnTo>
                    <a:pt x="1110" y="52622"/>
                  </a:lnTo>
                  <a:lnTo>
                    <a:pt x="1066" y="46257"/>
                  </a:lnTo>
                  <a:lnTo>
                    <a:pt x="1044" y="40289"/>
                  </a:lnTo>
                  <a:lnTo>
                    <a:pt x="1029" y="34683"/>
                  </a:lnTo>
                  <a:lnTo>
                    <a:pt x="1029" y="29476"/>
                  </a:lnTo>
                  <a:lnTo>
                    <a:pt x="1037" y="24702"/>
                  </a:lnTo>
                  <a:lnTo>
                    <a:pt x="1051" y="20325"/>
                  </a:lnTo>
                  <a:lnTo>
                    <a:pt x="1066" y="16420"/>
                  </a:lnTo>
                  <a:lnTo>
                    <a:pt x="1095" y="12984"/>
                  </a:lnTo>
                  <a:lnTo>
                    <a:pt x="1117" y="9982"/>
                  </a:lnTo>
                  <a:lnTo>
                    <a:pt x="1146" y="7523"/>
                  </a:lnTo>
                  <a:lnTo>
                    <a:pt x="1190" y="4087"/>
                  </a:lnTo>
                  <a:lnTo>
                    <a:pt x="1204" y="2785"/>
                  </a:lnTo>
                  <a:lnTo>
                    <a:pt x="1212" y="2532"/>
                  </a:lnTo>
                  <a:lnTo>
                    <a:pt x="1204" y="2242"/>
                  </a:lnTo>
                  <a:lnTo>
                    <a:pt x="1197" y="2025"/>
                  </a:lnTo>
                  <a:lnTo>
                    <a:pt x="1183" y="1772"/>
                  </a:lnTo>
                  <a:lnTo>
                    <a:pt x="1168" y="1555"/>
                  </a:lnTo>
                  <a:lnTo>
                    <a:pt x="1146" y="1302"/>
                  </a:lnTo>
                  <a:lnTo>
                    <a:pt x="1117" y="1121"/>
                  </a:lnTo>
                  <a:lnTo>
                    <a:pt x="1088" y="904"/>
                  </a:lnTo>
                  <a:lnTo>
                    <a:pt x="1059" y="723"/>
                  </a:lnTo>
                  <a:lnTo>
                    <a:pt x="1022" y="579"/>
                  </a:lnTo>
                  <a:lnTo>
                    <a:pt x="978" y="434"/>
                  </a:lnTo>
                  <a:lnTo>
                    <a:pt x="935" y="289"/>
                  </a:lnTo>
                  <a:lnTo>
                    <a:pt x="891" y="181"/>
                  </a:lnTo>
                  <a:lnTo>
                    <a:pt x="840" y="109"/>
                  </a:lnTo>
                  <a:lnTo>
                    <a:pt x="796" y="36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3" name="Google Shape;373;p21"/>
            <p:cNvSpPr/>
            <p:nvPr/>
          </p:nvSpPr>
          <p:spPr>
            <a:xfrm rot="10800000">
              <a:off x="9460049" y="1421613"/>
              <a:ext cx="529509" cy="506012"/>
            </a:xfrm>
            <a:custGeom>
              <a:avLst/>
              <a:gdLst/>
              <a:ahLst/>
              <a:cxnLst/>
              <a:rect l="l" t="t" r="r" b="b"/>
              <a:pathLst>
                <a:path w="20812" h="86981" extrusionOk="0">
                  <a:moveTo>
                    <a:pt x="20293" y="0"/>
                  </a:moveTo>
                  <a:lnTo>
                    <a:pt x="20264" y="37"/>
                  </a:lnTo>
                  <a:lnTo>
                    <a:pt x="19221" y="326"/>
                  </a:lnTo>
                  <a:lnTo>
                    <a:pt x="17988" y="651"/>
                  </a:lnTo>
                  <a:lnTo>
                    <a:pt x="16595" y="977"/>
                  </a:lnTo>
                  <a:lnTo>
                    <a:pt x="15092" y="1302"/>
                  </a:lnTo>
                  <a:lnTo>
                    <a:pt x="11854" y="1953"/>
                  </a:lnTo>
                  <a:lnTo>
                    <a:pt x="8571" y="2532"/>
                  </a:lnTo>
                  <a:lnTo>
                    <a:pt x="5508" y="3074"/>
                  </a:lnTo>
                  <a:lnTo>
                    <a:pt x="2955" y="3472"/>
                  </a:lnTo>
                  <a:lnTo>
                    <a:pt x="511" y="3870"/>
                  </a:lnTo>
                  <a:lnTo>
                    <a:pt x="460" y="3870"/>
                  </a:lnTo>
                  <a:lnTo>
                    <a:pt x="416" y="3942"/>
                  </a:lnTo>
                  <a:lnTo>
                    <a:pt x="365" y="3979"/>
                  </a:lnTo>
                  <a:lnTo>
                    <a:pt x="322" y="4087"/>
                  </a:lnTo>
                  <a:lnTo>
                    <a:pt x="278" y="4196"/>
                  </a:lnTo>
                  <a:lnTo>
                    <a:pt x="241" y="4304"/>
                  </a:lnTo>
                  <a:lnTo>
                    <a:pt x="168" y="4593"/>
                  </a:lnTo>
                  <a:lnTo>
                    <a:pt x="103" y="4955"/>
                  </a:lnTo>
                  <a:lnTo>
                    <a:pt x="81" y="5136"/>
                  </a:lnTo>
                  <a:lnTo>
                    <a:pt x="59" y="5353"/>
                  </a:lnTo>
                  <a:lnTo>
                    <a:pt x="44" y="5570"/>
                  </a:lnTo>
                  <a:lnTo>
                    <a:pt x="30" y="5823"/>
                  </a:lnTo>
                  <a:lnTo>
                    <a:pt x="15" y="6040"/>
                  </a:lnTo>
                  <a:lnTo>
                    <a:pt x="15" y="6293"/>
                  </a:lnTo>
                  <a:lnTo>
                    <a:pt x="8" y="7595"/>
                  </a:lnTo>
                  <a:lnTo>
                    <a:pt x="1" y="8897"/>
                  </a:lnTo>
                  <a:lnTo>
                    <a:pt x="8" y="10272"/>
                  </a:lnTo>
                  <a:lnTo>
                    <a:pt x="15" y="11646"/>
                  </a:lnTo>
                  <a:lnTo>
                    <a:pt x="30" y="13056"/>
                  </a:lnTo>
                  <a:lnTo>
                    <a:pt x="52" y="14467"/>
                  </a:lnTo>
                  <a:lnTo>
                    <a:pt x="81" y="15950"/>
                  </a:lnTo>
                  <a:lnTo>
                    <a:pt x="110" y="17396"/>
                  </a:lnTo>
                  <a:lnTo>
                    <a:pt x="190" y="20434"/>
                  </a:lnTo>
                  <a:lnTo>
                    <a:pt x="285" y="23508"/>
                  </a:lnTo>
                  <a:lnTo>
                    <a:pt x="402" y="26655"/>
                  </a:lnTo>
                  <a:lnTo>
                    <a:pt x="526" y="29838"/>
                  </a:lnTo>
                  <a:lnTo>
                    <a:pt x="672" y="33020"/>
                  </a:lnTo>
                  <a:lnTo>
                    <a:pt x="825" y="36275"/>
                  </a:lnTo>
                  <a:lnTo>
                    <a:pt x="993" y="39494"/>
                  </a:lnTo>
                  <a:lnTo>
                    <a:pt x="1160" y="42713"/>
                  </a:lnTo>
                  <a:lnTo>
                    <a:pt x="1343" y="45895"/>
                  </a:lnTo>
                  <a:lnTo>
                    <a:pt x="1532" y="49078"/>
                  </a:lnTo>
                  <a:lnTo>
                    <a:pt x="1722" y="52188"/>
                  </a:lnTo>
                  <a:lnTo>
                    <a:pt x="1919" y="55262"/>
                  </a:lnTo>
                  <a:lnTo>
                    <a:pt x="2109" y="58228"/>
                  </a:lnTo>
                  <a:lnTo>
                    <a:pt x="2306" y="61121"/>
                  </a:lnTo>
                  <a:lnTo>
                    <a:pt x="2503" y="63942"/>
                  </a:lnTo>
                  <a:lnTo>
                    <a:pt x="2692" y="66619"/>
                  </a:lnTo>
                  <a:lnTo>
                    <a:pt x="3050" y="71610"/>
                  </a:lnTo>
                  <a:lnTo>
                    <a:pt x="3385" y="75986"/>
                  </a:lnTo>
                  <a:lnTo>
                    <a:pt x="3670" y="79638"/>
                  </a:lnTo>
                  <a:lnTo>
                    <a:pt x="3903" y="82532"/>
                  </a:lnTo>
                  <a:lnTo>
                    <a:pt x="4136" y="85389"/>
                  </a:lnTo>
                  <a:lnTo>
                    <a:pt x="4158" y="85642"/>
                  </a:lnTo>
                  <a:lnTo>
                    <a:pt x="4188" y="85859"/>
                  </a:lnTo>
                  <a:lnTo>
                    <a:pt x="4217" y="86040"/>
                  </a:lnTo>
                  <a:lnTo>
                    <a:pt x="4253" y="86257"/>
                  </a:lnTo>
                  <a:lnTo>
                    <a:pt x="4290" y="86402"/>
                  </a:lnTo>
                  <a:lnTo>
                    <a:pt x="4333" y="86546"/>
                  </a:lnTo>
                  <a:lnTo>
                    <a:pt x="4377" y="86655"/>
                  </a:lnTo>
                  <a:lnTo>
                    <a:pt x="4421" y="86763"/>
                  </a:lnTo>
                  <a:lnTo>
                    <a:pt x="4465" y="86872"/>
                  </a:lnTo>
                  <a:lnTo>
                    <a:pt x="4516" y="86908"/>
                  </a:lnTo>
                  <a:lnTo>
                    <a:pt x="4560" y="86944"/>
                  </a:lnTo>
                  <a:lnTo>
                    <a:pt x="4611" y="86980"/>
                  </a:lnTo>
                  <a:lnTo>
                    <a:pt x="4662" y="86944"/>
                  </a:lnTo>
                  <a:lnTo>
                    <a:pt x="4713" y="86908"/>
                  </a:lnTo>
                  <a:lnTo>
                    <a:pt x="4764" y="86836"/>
                  </a:lnTo>
                  <a:lnTo>
                    <a:pt x="4815" y="86763"/>
                  </a:lnTo>
                  <a:lnTo>
                    <a:pt x="4859" y="86655"/>
                  </a:lnTo>
                  <a:lnTo>
                    <a:pt x="4902" y="86510"/>
                  </a:lnTo>
                  <a:lnTo>
                    <a:pt x="4946" y="86365"/>
                  </a:lnTo>
                  <a:lnTo>
                    <a:pt x="4983" y="86185"/>
                  </a:lnTo>
                  <a:lnTo>
                    <a:pt x="5012" y="86004"/>
                  </a:lnTo>
                  <a:lnTo>
                    <a:pt x="5041" y="85823"/>
                  </a:lnTo>
                  <a:lnTo>
                    <a:pt x="5070" y="85606"/>
                  </a:lnTo>
                  <a:lnTo>
                    <a:pt x="5092" y="85389"/>
                  </a:lnTo>
                  <a:lnTo>
                    <a:pt x="5107" y="85136"/>
                  </a:lnTo>
                  <a:lnTo>
                    <a:pt x="5114" y="84919"/>
                  </a:lnTo>
                  <a:lnTo>
                    <a:pt x="5121" y="84666"/>
                  </a:lnTo>
                  <a:lnTo>
                    <a:pt x="5128" y="84412"/>
                  </a:lnTo>
                  <a:lnTo>
                    <a:pt x="5121" y="84159"/>
                  </a:lnTo>
                  <a:lnTo>
                    <a:pt x="5114" y="83906"/>
                  </a:lnTo>
                  <a:lnTo>
                    <a:pt x="5107" y="83689"/>
                  </a:lnTo>
                  <a:lnTo>
                    <a:pt x="5085" y="83436"/>
                  </a:lnTo>
                  <a:lnTo>
                    <a:pt x="4902" y="81157"/>
                  </a:lnTo>
                  <a:lnTo>
                    <a:pt x="4698" y="78662"/>
                  </a:lnTo>
                  <a:lnTo>
                    <a:pt x="4436" y="75299"/>
                  </a:lnTo>
                  <a:lnTo>
                    <a:pt x="4129" y="71284"/>
                  </a:lnTo>
                  <a:lnTo>
                    <a:pt x="3794" y="66655"/>
                  </a:lnTo>
                  <a:lnTo>
                    <a:pt x="3429" y="61483"/>
                  </a:lnTo>
                  <a:lnTo>
                    <a:pt x="3239" y="58771"/>
                  </a:lnTo>
                  <a:lnTo>
                    <a:pt x="3050" y="55950"/>
                  </a:lnTo>
                  <a:lnTo>
                    <a:pt x="2860" y="53056"/>
                  </a:lnTo>
                  <a:lnTo>
                    <a:pt x="2678" y="50091"/>
                  </a:lnTo>
                  <a:lnTo>
                    <a:pt x="2488" y="47089"/>
                  </a:lnTo>
                  <a:lnTo>
                    <a:pt x="2313" y="44015"/>
                  </a:lnTo>
                  <a:lnTo>
                    <a:pt x="2138" y="40941"/>
                  </a:lnTo>
                  <a:lnTo>
                    <a:pt x="1970" y="37866"/>
                  </a:lnTo>
                  <a:lnTo>
                    <a:pt x="1817" y="34756"/>
                  </a:lnTo>
                  <a:lnTo>
                    <a:pt x="1664" y="31682"/>
                  </a:lnTo>
                  <a:lnTo>
                    <a:pt x="1532" y="28608"/>
                  </a:lnTo>
                  <a:lnTo>
                    <a:pt x="1408" y="25606"/>
                  </a:lnTo>
                  <a:lnTo>
                    <a:pt x="1299" y="22604"/>
                  </a:lnTo>
                  <a:lnTo>
                    <a:pt x="1211" y="19711"/>
                  </a:lnTo>
                  <a:lnTo>
                    <a:pt x="1131" y="16854"/>
                  </a:lnTo>
                  <a:lnTo>
                    <a:pt x="1102" y="15480"/>
                  </a:lnTo>
                  <a:lnTo>
                    <a:pt x="1080" y="14105"/>
                  </a:lnTo>
                  <a:lnTo>
                    <a:pt x="1058" y="12767"/>
                  </a:lnTo>
                  <a:lnTo>
                    <a:pt x="1044" y="11429"/>
                  </a:lnTo>
                  <a:lnTo>
                    <a:pt x="1036" y="10163"/>
                  </a:lnTo>
                  <a:lnTo>
                    <a:pt x="1029" y="8897"/>
                  </a:lnTo>
                  <a:lnTo>
                    <a:pt x="4508" y="8319"/>
                  </a:lnTo>
                  <a:lnTo>
                    <a:pt x="7091" y="7885"/>
                  </a:lnTo>
                  <a:lnTo>
                    <a:pt x="9972" y="7378"/>
                  </a:lnTo>
                  <a:lnTo>
                    <a:pt x="12933" y="6836"/>
                  </a:lnTo>
                  <a:lnTo>
                    <a:pt x="15785" y="6257"/>
                  </a:lnTo>
                  <a:lnTo>
                    <a:pt x="17106" y="5968"/>
                  </a:lnTo>
                  <a:lnTo>
                    <a:pt x="18316" y="5678"/>
                  </a:lnTo>
                  <a:lnTo>
                    <a:pt x="19403" y="5389"/>
                  </a:lnTo>
                  <a:lnTo>
                    <a:pt x="20330" y="5100"/>
                  </a:lnTo>
                  <a:lnTo>
                    <a:pt x="20381" y="5064"/>
                  </a:lnTo>
                  <a:lnTo>
                    <a:pt x="20432" y="5027"/>
                  </a:lnTo>
                  <a:lnTo>
                    <a:pt x="20483" y="4955"/>
                  </a:lnTo>
                  <a:lnTo>
                    <a:pt x="20527" y="4847"/>
                  </a:lnTo>
                  <a:lnTo>
                    <a:pt x="20570" y="4702"/>
                  </a:lnTo>
                  <a:lnTo>
                    <a:pt x="20614" y="4593"/>
                  </a:lnTo>
                  <a:lnTo>
                    <a:pt x="20651" y="4413"/>
                  </a:lnTo>
                  <a:lnTo>
                    <a:pt x="20680" y="4232"/>
                  </a:lnTo>
                  <a:lnTo>
                    <a:pt x="20716" y="4051"/>
                  </a:lnTo>
                  <a:lnTo>
                    <a:pt x="20738" y="3834"/>
                  </a:lnTo>
                  <a:lnTo>
                    <a:pt x="20760" y="3617"/>
                  </a:lnTo>
                  <a:lnTo>
                    <a:pt x="20782" y="3400"/>
                  </a:lnTo>
                  <a:lnTo>
                    <a:pt x="20797" y="3147"/>
                  </a:lnTo>
                  <a:lnTo>
                    <a:pt x="20804" y="2930"/>
                  </a:lnTo>
                  <a:lnTo>
                    <a:pt x="20811" y="2640"/>
                  </a:lnTo>
                  <a:lnTo>
                    <a:pt x="20811" y="2387"/>
                  </a:lnTo>
                  <a:lnTo>
                    <a:pt x="20804" y="2134"/>
                  </a:lnTo>
                  <a:lnTo>
                    <a:pt x="20797" y="1917"/>
                  </a:lnTo>
                  <a:lnTo>
                    <a:pt x="20775" y="1664"/>
                  </a:lnTo>
                  <a:lnTo>
                    <a:pt x="20760" y="1447"/>
                  </a:lnTo>
                  <a:lnTo>
                    <a:pt x="20738" y="1230"/>
                  </a:lnTo>
                  <a:lnTo>
                    <a:pt x="20709" y="1049"/>
                  </a:lnTo>
                  <a:lnTo>
                    <a:pt x="20643" y="687"/>
                  </a:lnTo>
                  <a:lnTo>
                    <a:pt x="20570" y="398"/>
                  </a:lnTo>
                  <a:lnTo>
                    <a:pt x="20534" y="290"/>
                  </a:lnTo>
                  <a:lnTo>
                    <a:pt x="20490" y="181"/>
                  </a:lnTo>
                  <a:lnTo>
                    <a:pt x="20439" y="109"/>
                  </a:lnTo>
                  <a:lnTo>
                    <a:pt x="20395" y="73"/>
                  </a:lnTo>
                  <a:lnTo>
                    <a:pt x="20344" y="37"/>
                  </a:lnTo>
                  <a:lnTo>
                    <a:pt x="20293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4" name="Google Shape;374;p21"/>
            <p:cNvSpPr/>
            <p:nvPr/>
          </p:nvSpPr>
          <p:spPr>
            <a:xfrm rot="10800000">
              <a:off x="9518133" y="2153543"/>
              <a:ext cx="723076" cy="338957"/>
            </a:xfrm>
            <a:custGeom>
              <a:avLst/>
              <a:gdLst/>
              <a:ahLst/>
              <a:cxnLst/>
              <a:rect l="l" t="t" r="r" b="b"/>
              <a:pathLst>
                <a:path w="28420" h="58265" extrusionOk="0">
                  <a:moveTo>
                    <a:pt x="10796" y="1"/>
                  </a:moveTo>
                  <a:lnTo>
                    <a:pt x="10264" y="37"/>
                  </a:lnTo>
                  <a:lnTo>
                    <a:pt x="9746" y="146"/>
                  </a:lnTo>
                  <a:lnTo>
                    <a:pt x="9235" y="326"/>
                  </a:lnTo>
                  <a:lnTo>
                    <a:pt x="8739" y="616"/>
                  </a:lnTo>
                  <a:lnTo>
                    <a:pt x="8250" y="941"/>
                  </a:lnTo>
                  <a:lnTo>
                    <a:pt x="7776" y="1303"/>
                  </a:lnTo>
                  <a:lnTo>
                    <a:pt x="7317" y="1737"/>
                  </a:lnTo>
                  <a:lnTo>
                    <a:pt x="6864" y="2207"/>
                  </a:lnTo>
                  <a:lnTo>
                    <a:pt x="6427" y="2750"/>
                  </a:lnTo>
                  <a:lnTo>
                    <a:pt x="6004" y="3328"/>
                  </a:lnTo>
                  <a:lnTo>
                    <a:pt x="5588" y="3943"/>
                  </a:lnTo>
                  <a:lnTo>
                    <a:pt x="5187" y="4558"/>
                  </a:lnTo>
                  <a:lnTo>
                    <a:pt x="4800" y="5245"/>
                  </a:lnTo>
                  <a:lnTo>
                    <a:pt x="4428" y="5932"/>
                  </a:lnTo>
                  <a:lnTo>
                    <a:pt x="4071" y="6655"/>
                  </a:lnTo>
                  <a:lnTo>
                    <a:pt x="3721" y="7379"/>
                  </a:lnTo>
                  <a:lnTo>
                    <a:pt x="3392" y="8102"/>
                  </a:lnTo>
                  <a:lnTo>
                    <a:pt x="3071" y="8862"/>
                  </a:lnTo>
                  <a:lnTo>
                    <a:pt x="2772" y="9585"/>
                  </a:lnTo>
                  <a:lnTo>
                    <a:pt x="2481" y="10344"/>
                  </a:lnTo>
                  <a:lnTo>
                    <a:pt x="2203" y="11068"/>
                  </a:lnTo>
                  <a:lnTo>
                    <a:pt x="1948" y="11791"/>
                  </a:lnTo>
                  <a:lnTo>
                    <a:pt x="1700" y="12514"/>
                  </a:lnTo>
                  <a:lnTo>
                    <a:pt x="1262" y="13889"/>
                  </a:lnTo>
                  <a:lnTo>
                    <a:pt x="883" y="15118"/>
                  </a:lnTo>
                  <a:lnTo>
                    <a:pt x="570" y="16203"/>
                  </a:lnTo>
                  <a:lnTo>
                    <a:pt x="322" y="17144"/>
                  </a:lnTo>
                  <a:lnTo>
                    <a:pt x="139" y="17831"/>
                  </a:lnTo>
                  <a:lnTo>
                    <a:pt x="1" y="18410"/>
                  </a:lnTo>
                  <a:lnTo>
                    <a:pt x="307" y="20073"/>
                  </a:lnTo>
                  <a:lnTo>
                    <a:pt x="621" y="21701"/>
                  </a:lnTo>
                  <a:lnTo>
                    <a:pt x="934" y="23256"/>
                  </a:lnTo>
                  <a:lnTo>
                    <a:pt x="1255" y="24775"/>
                  </a:lnTo>
                  <a:lnTo>
                    <a:pt x="1569" y="26258"/>
                  </a:lnTo>
                  <a:lnTo>
                    <a:pt x="1882" y="27704"/>
                  </a:lnTo>
                  <a:lnTo>
                    <a:pt x="2196" y="29115"/>
                  </a:lnTo>
                  <a:lnTo>
                    <a:pt x="2510" y="30489"/>
                  </a:lnTo>
                  <a:lnTo>
                    <a:pt x="2831" y="31791"/>
                  </a:lnTo>
                  <a:lnTo>
                    <a:pt x="3144" y="33093"/>
                  </a:lnTo>
                  <a:lnTo>
                    <a:pt x="3465" y="34323"/>
                  </a:lnTo>
                  <a:lnTo>
                    <a:pt x="3779" y="35552"/>
                  </a:lnTo>
                  <a:lnTo>
                    <a:pt x="4093" y="36710"/>
                  </a:lnTo>
                  <a:lnTo>
                    <a:pt x="4414" y="37867"/>
                  </a:lnTo>
                  <a:lnTo>
                    <a:pt x="4727" y="38952"/>
                  </a:lnTo>
                  <a:lnTo>
                    <a:pt x="5048" y="40001"/>
                  </a:lnTo>
                  <a:lnTo>
                    <a:pt x="5362" y="41050"/>
                  </a:lnTo>
                  <a:lnTo>
                    <a:pt x="5676" y="42026"/>
                  </a:lnTo>
                  <a:lnTo>
                    <a:pt x="5996" y="43003"/>
                  </a:lnTo>
                  <a:lnTo>
                    <a:pt x="6310" y="43907"/>
                  </a:lnTo>
                  <a:lnTo>
                    <a:pt x="6624" y="44811"/>
                  </a:lnTo>
                  <a:lnTo>
                    <a:pt x="6945" y="45643"/>
                  </a:lnTo>
                  <a:lnTo>
                    <a:pt x="7258" y="46475"/>
                  </a:lnTo>
                  <a:lnTo>
                    <a:pt x="7572" y="47270"/>
                  </a:lnTo>
                  <a:lnTo>
                    <a:pt x="7886" y="48030"/>
                  </a:lnTo>
                  <a:lnTo>
                    <a:pt x="8199" y="48753"/>
                  </a:lnTo>
                  <a:lnTo>
                    <a:pt x="8513" y="49440"/>
                  </a:lnTo>
                  <a:lnTo>
                    <a:pt x="8819" y="50127"/>
                  </a:lnTo>
                  <a:lnTo>
                    <a:pt x="9133" y="50742"/>
                  </a:lnTo>
                  <a:lnTo>
                    <a:pt x="9447" y="51357"/>
                  </a:lnTo>
                  <a:lnTo>
                    <a:pt x="9753" y="51936"/>
                  </a:lnTo>
                  <a:lnTo>
                    <a:pt x="10059" y="52478"/>
                  </a:lnTo>
                  <a:lnTo>
                    <a:pt x="10373" y="52984"/>
                  </a:lnTo>
                  <a:lnTo>
                    <a:pt x="10679" y="53491"/>
                  </a:lnTo>
                  <a:lnTo>
                    <a:pt x="10986" y="53961"/>
                  </a:lnTo>
                  <a:lnTo>
                    <a:pt x="11285" y="54395"/>
                  </a:lnTo>
                  <a:lnTo>
                    <a:pt x="11591" y="54793"/>
                  </a:lnTo>
                  <a:lnTo>
                    <a:pt x="11898" y="55191"/>
                  </a:lnTo>
                  <a:lnTo>
                    <a:pt x="12197" y="55552"/>
                  </a:lnTo>
                  <a:lnTo>
                    <a:pt x="12496" y="55878"/>
                  </a:lnTo>
                  <a:lnTo>
                    <a:pt x="12795" y="56203"/>
                  </a:lnTo>
                  <a:lnTo>
                    <a:pt x="13094" y="56493"/>
                  </a:lnTo>
                  <a:lnTo>
                    <a:pt x="13685" y="56999"/>
                  </a:lnTo>
                  <a:lnTo>
                    <a:pt x="14268" y="57397"/>
                  </a:lnTo>
                  <a:lnTo>
                    <a:pt x="14852" y="57722"/>
                  </a:lnTo>
                  <a:lnTo>
                    <a:pt x="15421" y="57975"/>
                  </a:lnTo>
                  <a:lnTo>
                    <a:pt x="15982" y="58156"/>
                  </a:lnTo>
                  <a:lnTo>
                    <a:pt x="16544" y="58229"/>
                  </a:lnTo>
                  <a:lnTo>
                    <a:pt x="17091" y="58265"/>
                  </a:lnTo>
                  <a:lnTo>
                    <a:pt x="17638" y="58192"/>
                  </a:lnTo>
                  <a:lnTo>
                    <a:pt x="18171" y="58084"/>
                  </a:lnTo>
                  <a:lnTo>
                    <a:pt x="18696" y="57939"/>
                  </a:lnTo>
                  <a:lnTo>
                    <a:pt x="19206" y="57686"/>
                  </a:lnTo>
                  <a:lnTo>
                    <a:pt x="19710" y="57433"/>
                  </a:lnTo>
                  <a:lnTo>
                    <a:pt x="20206" y="57107"/>
                  </a:lnTo>
                  <a:lnTo>
                    <a:pt x="20694" y="56710"/>
                  </a:lnTo>
                  <a:lnTo>
                    <a:pt x="21161" y="56312"/>
                  </a:lnTo>
                  <a:lnTo>
                    <a:pt x="21628" y="55878"/>
                  </a:lnTo>
                  <a:lnTo>
                    <a:pt x="22080" y="55371"/>
                  </a:lnTo>
                  <a:lnTo>
                    <a:pt x="22518" y="54865"/>
                  </a:lnTo>
                  <a:lnTo>
                    <a:pt x="22941" y="54323"/>
                  </a:lnTo>
                  <a:lnTo>
                    <a:pt x="23357" y="53780"/>
                  </a:lnTo>
                  <a:lnTo>
                    <a:pt x="23751" y="53201"/>
                  </a:lnTo>
                  <a:lnTo>
                    <a:pt x="24137" y="52587"/>
                  </a:lnTo>
                  <a:lnTo>
                    <a:pt x="24509" y="51972"/>
                  </a:lnTo>
                  <a:lnTo>
                    <a:pt x="24867" y="51357"/>
                  </a:lnTo>
                  <a:lnTo>
                    <a:pt x="25210" y="50742"/>
                  </a:lnTo>
                  <a:lnTo>
                    <a:pt x="25538" y="50127"/>
                  </a:lnTo>
                  <a:lnTo>
                    <a:pt x="25851" y="49513"/>
                  </a:lnTo>
                  <a:lnTo>
                    <a:pt x="26428" y="48319"/>
                  </a:lnTo>
                  <a:lnTo>
                    <a:pt x="26938" y="47198"/>
                  </a:lnTo>
                  <a:lnTo>
                    <a:pt x="27376" y="46149"/>
                  </a:lnTo>
                  <a:lnTo>
                    <a:pt x="27748" y="45245"/>
                  </a:lnTo>
                  <a:lnTo>
                    <a:pt x="28032" y="44485"/>
                  </a:lnTo>
                  <a:lnTo>
                    <a:pt x="28244" y="43871"/>
                  </a:lnTo>
                  <a:lnTo>
                    <a:pt x="28419" y="43364"/>
                  </a:lnTo>
                  <a:lnTo>
                    <a:pt x="28047" y="41520"/>
                  </a:lnTo>
                  <a:lnTo>
                    <a:pt x="27675" y="39711"/>
                  </a:lnTo>
                  <a:lnTo>
                    <a:pt x="27310" y="37975"/>
                  </a:lnTo>
                  <a:lnTo>
                    <a:pt x="26938" y="36276"/>
                  </a:lnTo>
                  <a:lnTo>
                    <a:pt x="26574" y="34612"/>
                  </a:lnTo>
                  <a:lnTo>
                    <a:pt x="26209" y="33021"/>
                  </a:lnTo>
                  <a:lnTo>
                    <a:pt x="25844" y="31429"/>
                  </a:lnTo>
                  <a:lnTo>
                    <a:pt x="25487" y="29910"/>
                  </a:lnTo>
                  <a:lnTo>
                    <a:pt x="25122" y="28464"/>
                  </a:lnTo>
                  <a:lnTo>
                    <a:pt x="24765" y="27017"/>
                  </a:lnTo>
                  <a:lnTo>
                    <a:pt x="24407" y="25643"/>
                  </a:lnTo>
                  <a:lnTo>
                    <a:pt x="24050" y="24305"/>
                  </a:lnTo>
                  <a:lnTo>
                    <a:pt x="23692" y="23003"/>
                  </a:lnTo>
                  <a:lnTo>
                    <a:pt x="23342" y="21737"/>
                  </a:lnTo>
                  <a:lnTo>
                    <a:pt x="22992" y="20543"/>
                  </a:lnTo>
                  <a:lnTo>
                    <a:pt x="22642" y="19350"/>
                  </a:lnTo>
                  <a:lnTo>
                    <a:pt x="22292" y="18229"/>
                  </a:lnTo>
                  <a:lnTo>
                    <a:pt x="21942" y="17144"/>
                  </a:lnTo>
                  <a:lnTo>
                    <a:pt x="21599" y="16095"/>
                  </a:lnTo>
                  <a:lnTo>
                    <a:pt x="21256" y="15046"/>
                  </a:lnTo>
                  <a:lnTo>
                    <a:pt x="20913" y="14106"/>
                  </a:lnTo>
                  <a:lnTo>
                    <a:pt x="20570" y="13165"/>
                  </a:lnTo>
                  <a:lnTo>
                    <a:pt x="20235" y="12261"/>
                  </a:lnTo>
                  <a:lnTo>
                    <a:pt x="19899" y="11393"/>
                  </a:lnTo>
                  <a:lnTo>
                    <a:pt x="19564" y="10561"/>
                  </a:lnTo>
                  <a:lnTo>
                    <a:pt x="19236" y="9766"/>
                  </a:lnTo>
                  <a:lnTo>
                    <a:pt x="18900" y="9006"/>
                  </a:lnTo>
                  <a:lnTo>
                    <a:pt x="18572" y="8283"/>
                  </a:lnTo>
                  <a:lnTo>
                    <a:pt x="18244" y="7596"/>
                  </a:lnTo>
                  <a:lnTo>
                    <a:pt x="17923" y="6945"/>
                  </a:lnTo>
                  <a:lnTo>
                    <a:pt x="17602" y="6330"/>
                  </a:lnTo>
                  <a:lnTo>
                    <a:pt x="17281" y="5751"/>
                  </a:lnTo>
                  <a:lnTo>
                    <a:pt x="16960" y="5209"/>
                  </a:lnTo>
                  <a:lnTo>
                    <a:pt x="16646" y="4666"/>
                  </a:lnTo>
                  <a:lnTo>
                    <a:pt x="16332" y="4196"/>
                  </a:lnTo>
                  <a:lnTo>
                    <a:pt x="16019" y="3726"/>
                  </a:lnTo>
                  <a:lnTo>
                    <a:pt x="15705" y="3292"/>
                  </a:lnTo>
                  <a:lnTo>
                    <a:pt x="15399" y="2894"/>
                  </a:lnTo>
                  <a:lnTo>
                    <a:pt x="15092" y="2496"/>
                  </a:lnTo>
                  <a:lnTo>
                    <a:pt x="14793" y="2171"/>
                  </a:lnTo>
                  <a:lnTo>
                    <a:pt x="14487" y="1845"/>
                  </a:lnTo>
                  <a:lnTo>
                    <a:pt x="14188" y="1556"/>
                  </a:lnTo>
                  <a:lnTo>
                    <a:pt x="13896" y="1303"/>
                  </a:lnTo>
                  <a:lnTo>
                    <a:pt x="13597" y="1050"/>
                  </a:lnTo>
                  <a:lnTo>
                    <a:pt x="13305" y="833"/>
                  </a:lnTo>
                  <a:lnTo>
                    <a:pt x="13021" y="652"/>
                  </a:lnTo>
                  <a:lnTo>
                    <a:pt x="12729" y="507"/>
                  </a:lnTo>
                  <a:lnTo>
                    <a:pt x="12445" y="363"/>
                  </a:lnTo>
                  <a:lnTo>
                    <a:pt x="12167" y="254"/>
                  </a:lnTo>
                  <a:lnTo>
                    <a:pt x="11883" y="146"/>
                  </a:lnTo>
                  <a:lnTo>
                    <a:pt x="11336" y="37"/>
                  </a:lnTo>
                  <a:lnTo>
                    <a:pt x="107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5" name="Google Shape;375;p21"/>
            <p:cNvSpPr/>
            <p:nvPr/>
          </p:nvSpPr>
          <p:spPr>
            <a:xfrm rot="10800000">
              <a:off x="10164728" y="1475449"/>
              <a:ext cx="302333" cy="801407"/>
            </a:xfrm>
            <a:custGeom>
              <a:avLst/>
              <a:gdLst/>
              <a:ahLst/>
              <a:cxnLst/>
              <a:rect l="l" t="t" r="r" b="b"/>
              <a:pathLst>
                <a:path w="11883" h="137758" extrusionOk="0">
                  <a:moveTo>
                    <a:pt x="1955" y="0"/>
                  </a:moveTo>
                  <a:lnTo>
                    <a:pt x="1788" y="2098"/>
                  </a:lnTo>
                  <a:lnTo>
                    <a:pt x="1634" y="4196"/>
                  </a:lnTo>
                  <a:lnTo>
                    <a:pt x="1481" y="6293"/>
                  </a:lnTo>
                  <a:lnTo>
                    <a:pt x="1343" y="8355"/>
                  </a:lnTo>
                  <a:lnTo>
                    <a:pt x="1211" y="10416"/>
                  </a:lnTo>
                  <a:lnTo>
                    <a:pt x="1087" y="12442"/>
                  </a:lnTo>
                  <a:lnTo>
                    <a:pt x="963" y="14467"/>
                  </a:lnTo>
                  <a:lnTo>
                    <a:pt x="854" y="16456"/>
                  </a:lnTo>
                  <a:lnTo>
                    <a:pt x="752" y="18445"/>
                  </a:lnTo>
                  <a:lnTo>
                    <a:pt x="657" y="20434"/>
                  </a:lnTo>
                  <a:lnTo>
                    <a:pt x="569" y="22387"/>
                  </a:lnTo>
                  <a:lnTo>
                    <a:pt x="482" y="24304"/>
                  </a:lnTo>
                  <a:lnTo>
                    <a:pt x="409" y="26257"/>
                  </a:lnTo>
                  <a:lnTo>
                    <a:pt x="343" y="28138"/>
                  </a:lnTo>
                  <a:lnTo>
                    <a:pt x="278" y="30054"/>
                  </a:lnTo>
                  <a:lnTo>
                    <a:pt x="227" y="31899"/>
                  </a:lnTo>
                  <a:lnTo>
                    <a:pt x="176" y="33780"/>
                  </a:lnTo>
                  <a:lnTo>
                    <a:pt x="132" y="35624"/>
                  </a:lnTo>
                  <a:lnTo>
                    <a:pt x="95" y="37432"/>
                  </a:lnTo>
                  <a:lnTo>
                    <a:pt x="66" y="39241"/>
                  </a:lnTo>
                  <a:lnTo>
                    <a:pt x="37" y="41049"/>
                  </a:lnTo>
                  <a:lnTo>
                    <a:pt x="22" y="42821"/>
                  </a:lnTo>
                  <a:lnTo>
                    <a:pt x="8" y="44593"/>
                  </a:lnTo>
                  <a:lnTo>
                    <a:pt x="0" y="46329"/>
                  </a:lnTo>
                  <a:lnTo>
                    <a:pt x="0" y="48065"/>
                  </a:lnTo>
                  <a:lnTo>
                    <a:pt x="8" y="49765"/>
                  </a:lnTo>
                  <a:lnTo>
                    <a:pt x="15" y="51465"/>
                  </a:lnTo>
                  <a:lnTo>
                    <a:pt x="30" y="53165"/>
                  </a:lnTo>
                  <a:lnTo>
                    <a:pt x="51" y="54828"/>
                  </a:lnTo>
                  <a:lnTo>
                    <a:pt x="73" y="56492"/>
                  </a:lnTo>
                  <a:lnTo>
                    <a:pt x="103" y="58120"/>
                  </a:lnTo>
                  <a:lnTo>
                    <a:pt x="139" y="59711"/>
                  </a:lnTo>
                  <a:lnTo>
                    <a:pt x="176" y="61338"/>
                  </a:lnTo>
                  <a:lnTo>
                    <a:pt x="219" y="62930"/>
                  </a:lnTo>
                  <a:lnTo>
                    <a:pt x="270" y="64485"/>
                  </a:lnTo>
                  <a:lnTo>
                    <a:pt x="321" y="66040"/>
                  </a:lnTo>
                  <a:lnTo>
                    <a:pt x="380" y="67559"/>
                  </a:lnTo>
                  <a:lnTo>
                    <a:pt x="445" y="69078"/>
                  </a:lnTo>
                  <a:lnTo>
                    <a:pt x="511" y="70597"/>
                  </a:lnTo>
                  <a:lnTo>
                    <a:pt x="577" y="72080"/>
                  </a:lnTo>
                  <a:lnTo>
                    <a:pt x="650" y="73563"/>
                  </a:lnTo>
                  <a:lnTo>
                    <a:pt x="730" y="75009"/>
                  </a:lnTo>
                  <a:lnTo>
                    <a:pt x="890" y="77866"/>
                  </a:lnTo>
                  <a:lnTo>
                    <a:pt x="1073" y="80651"/>
                  </a:lnTo>
                  <a:lnTo>
                    <a:pt x="1262" y="83400"/>
                  </a:lnTo>
                  <a:lnTo>
                    <a:pt x="1467" y="86040"/>
                  </a:lnTo>
                  <a:lnTo>
                    <a:pt x="1685" y="88644"/>
                  </a:lnTo>
                  <a:lnTo>
                    <a:pt x="1912" y="91176"/>
                  </a:lnTo>
                  <a:lnTo>
                    <a:pt x="2145" y="93635"/>
                  </a:lnTo>
                  <a:lnTo>
                    <a:pt x="2386" y="96058"/>
                  </a:lnTo>
                  <a:lnTo>
                    <a:pt x="2641" y="98373"/>
                  </a:lnTo>
                  <a:lnTo>
                    <a:pt x="2896" y="100651"/>
                  </a:lnTo>
                  <a:lnTo>
                    <a:pt x="3159" y="102857"/>
                  </a:lnTo>
                  <a:lnTo>
                    <a:pt x="3429" y="104991"/>
                  </a:lnTo>
                  <a:lnTo>
                    <a:pt x="3706" y="107053"/>
                  </a:lnTo>
                  <a:lnTo>
                    <a:pt x="3983" y="109042"/>
                  </a:lnTo>
                  <a:lnTo>
                    <a:pt x="4268" y="110995"/>
                  </a:lnTo>
                  <a:lnTo>
                    <a:pt x="4545" y="112839"/>
                  </a:lnTo>
                  <a:lnTo>
                    <a:pt x="4829" y="114647"/>
                  </a:lnTo>
                  <a:lnTo>
                    <a:pt x="5114" y="116383"/>
                  </a:lnTo>
                  <a:lnTo>
                    <a:pt x="5398" y="118047"/>
                  </a:lnTo>
                  <a:lnTo>
                    <a:pt x="5675" y="119638"/>
                  </a:lnTo>
                  <a:lnTo>
                    <a:pt x="5960" y="121194"/>
                  </a:lnTo>
                  <a:lnTo>
                    <a:pt x="6230" y="122640"/>
                  </a:lnTo>
                  <a:lnTo>
                    <a:pt x="6507" y="124051"/>
                  </a:lnTo>
                  <a:lnTo>
                    <a:pt x="6770" y="125389"/>
                  </a:lnTo>
                  <a:lnTo>
                    <a:pt x="7032" y="126655"/>
                  </a:lnTo>
                  <a:lnTo>
                    <a:pt x="7287" y="127848"/>
                  </a:lnTo>
                  <a:lnTo>
                    <a:pt x="7535" y="128969"/>
                  </a:lnTo>
                  <a:lnTo>
                    <a:pt x="8002" y="131031"/>
                  </a:lnTo>
                  <a:lnTo>
                    <a:pt x="8425" y="132803"/>
                  </a:lnTo>
                  <a:lnTo>
                    <a:pt x="8805" y="134322"/>
                  </a:lnTo>
                  <a:lnTo>
                    <a:pt x="9133" y="135552"/>
                  </a:lnTo>
                  <a:lnTo>
                    <a:pt x="9403" y="136528"/>
                  </a:lnTo>
                  <a:lnTo>
                    <a:pt x="9600" y="137215"/>
                  </a:lnTo>
                  <a:lnTo>
                    <a:pt x="9767" y="137758"/>
                  </a:lnTo>
                  <a:lnTo>
                    <a:pt x="9943" y="135298"/>
                  </a:lnTo>
                  <a:lnTo>
                    <a:pt x="10103" y="132875"/>
                  </a:lnTo>
                  <a:lnTo>
                    <a:pt x="10263" y="130452"/>
                  </a:lnTo>
                  <a:lnTo>
                    <a:pt x="10417" y="128065"/>
                  </a:lnTo>
                  <a:lnTo>
                    <a:pt x="10555" y="125714"/>
                  </a:lnTo>
                  <a:lnTo>
                    <a:pt x="10687" y="123400"/>
                  </a:lnTo>
                  <a:lnTo>
                    <a:pt x="10818" y="121085"/>
                  </a:lnTo>
                  <a:lnTo>
                    <a:pt x="10935" y="118807"/>
                  </a:lnTo>
                  <a:lnTo>
                    <a:pt x="11044" y="116564"/>
                  </a:lnTo>
                  <a:lnTo>
                    <a:pt x="11146" y="114322"/>
                  </a:lnTo>
                  <a:lnTo>
                    <a:pt x="11241" y="112116"/>
                  </a:lnTo>
                  <a:lnTo>
                    <a:pt x="11336" y="109946"/>
                  </a:lnTo>
                  <a:lnTo>
                    <a:pt x="11416" y="107812"/>
                  </a:lnTo>
                  <a:lnTo>
                    <a:pt x="11489" y="105678"/>
                  </a:lnTo>
                  <a:lnTo>
                    <a:pt x="11555" y="103581"/>
                  </a:lnTo>
                  <a:lnTo>
                    <a:pt x="11620" y="101519"/>
                  </a:lnTo>
                  <a:lnTo>
                    <a:pt x="11671" y="99458"/>
                  </a:lnTo>
                  <a:lnTo>
                    <a:pt x="11722" y="97432"/>
                  </a:lnTo>
                  <a:lnTo>
                    <a:pt x="11759" y="95443"/>
                  </a:lnTo>
                  <a:lnTo>
                    <a:pt x="11795" y="93454"/>
                  </a:lnTo>
                  <a:lnTo>
                    <a:pt x="11824" y="91501"/>
                  </a:lnTo>
                  <a:lnTo>
                    <a:pt x="11846" y="89584"/>
                  </a:lnTo>
                  <a:lnTo>
                    <a:pt x="11861" y="87704"/>
                  </a:lnTo>
                  <a:lnTo>
                    <a:pt x="11876" y="85823"/>
                  </a:lnTo>
                  <a:lnTo>
                    <a:pt x="11883" y="83978"/>
                  </a:lnTo>
                  <a:lnTo>
                    <a:pt x="11883" y="82134"/>
                  </a:lnTo>
                  <a:lnTo>
                    <a:pt x="11876" y="80326"/>
                  </a:lnTo>
                  <a:lnTo>
                    <a:pt x="11861" y="78553"/>
                  </a:lnTo>
                  <a:lnTo>
                    <a:pt x="11846" y="76781"/>
                  </a:lnTo>
                  <a:lnTo>
                    <a:pt x="11824" y="75045"/>
                  </a:lnTo>
                  <a:lnTo>
                    <a:pt x="11795" y="73346"/>
                  </a:lnTo>
                  <a:lnTo>
                    <a:pt x="11759" y="71682"/>
                  </a:lnTo>
                  <a:lnTo>
                    <a:pt x="11722" y="70018"/>
                  </a:lnTo>
                  <a:lnTo>
                    <a:pt x="11679" y="68355"/>
                  </a:lnTo>
                  <a:lnTo>
                    <a:pt x="11635" y="66727"/>
                  </a:lnTo>
                  <a:lnTo>
                    <a:pt x="11584" y="65136"/>
                  </a:lnTo>
                  <a:lnTo>
                    <a:pt x="11525" y="63581"/>
                  </a:lnTo>
                  <a:lnTo>
                    <a:pt x="11467" y="62025"/>
                  </a:lnTo>
                  <a:lnTo>
                    <a:pt x="11401" y="60507"/>
                  </a:lnTo>
                  <a:lnTo>
                    <a:pt x="11328" y="58988"/>
                  </a:lnTo>
                  <a:lnTo>
                    <a:pt x="11255" y="57505"/>
                  </a:lnTo>
                  <a:lnTo>
                    <a:pt x="11183" y="56058"/>
                  </a:lnTo>
                  <a:lnTo>
                    <a:pt x="11102" y="54611"/>
                  </a:lnTo>
                  <a:lnTo>
                    <a:pt x="11015" y="53201"/>
                  </a:lnTo>
                  <a:lnTo>
                    <a:pt x="10927" y="51790"/>
                  </a:lnTo>
                  <a:lnTo>
                    <a:pt x="10840" y="50416"/>
                  </a:lnTo>
                  <a:lnTo>
                    <a:pt x="10745" y="49078"/>
                  </a:lnTo>
                  <a:lnTo>
                    <a:pt x="10643" y="47740"/>
                  </a:lnTo>
                  <a:lnTo>
                    <a:pt x="10541" y="46438"/>
                  </a:lnTo>
                  <a:lnTo>
                    <a:pt x="10439" y="45136"/>
                  </a:lnTo>
                  <a:lnTo>
                    <a:pt x="10220" y="42640"/>
                  </a:lnTo>
                  <a:lnTo>
                    <a:pt x="9994" y="40217"/>
                  </a:lnTo>
                  <a:lnTo>
                    <a:pt x="9753" y="37866"/>
                  </a:lnTo>
                  <a:lnTo>
                    <a:pt x="9505" y="35588"/>
                  </a:lnTo>
                  <a:lnTo>
                    <a:pt x="9250" y="33382"/>
                  </a:lnTo>
                  <a:lnTo>
                    <a:pt x="8987" y="31284"/>
                  </a:lnTo>
                  <a:lnTo>
                    <a:pt x="8717" y="29259"/>
                  </a:lnTo>
                  <a:lnTo>
                    <a:pt x="8440" y="27306"/>
                  </a:lnTo>
                  <a:lnTo>
                    <a:pt x="8163" y="25425"/>
                  </a:lnTo>
                  <a:lnTo>
                    <a:pt x="7878" y="23617"/>
                  </a:lnTo>
                  <a:lnTo>
                    <a:pt x="7594" y="21917"/>
                  </a:lnTo>
                  <a:lnTo>
                    <a:pt x="7302" y="20253"/>
                  </a:lnTo>
                  <a:lnTo>
                    <a:pt x="7018" y="18662"/>
                  </a:lnTo>
                  <a:lnTo>
                    <a:pt x="6726" y="17179"/>
                  </a:lnTo>
                  <a:lnTo>
                    <a:pt x="6434" y="15733"/>
                  </a:lnTo>
                  <a:lnTo>
                    <a:pt x="6150" y="14358"/>
                  </a:lnTo>
                  <a:lnTo>
                    <a:pt x="5858" y="13056"/>
                  </a:lnTo>
                  <a:lnTo>
                    <a:pt x="5581" y="11827"/>
                  </a:lnTo>
                  <a:lnTo>
                    <a:pt x="5303" y="10669"/>
                  </a:lnTo>
                  <a:lnTo>
                    <a:pt x="5026" y="9584"/>
                  </a:lnTo>
                  <a:lnTo>
                    <a:pt x="4756" y="8536"/>
                  </a:lnTo>
                  <a:lnTo>
                    <a:pt x="4501" y="7559"/>
                  </a:lnTo>
                  <a:lnTo>
                    <a:pt x="4246" y="6655"/>
                  </a:lnTo>
                  <a:lnTo>
                    <a:pt x="3998" y="5823"/>
                  </a:lnTo>
                  <a:lnTo>
                    <a:pt x="3764" y="5027"/>
                  </a:lnTo>
                  <a:lnTo>
                    <a:pt x="3327" y="3653"/>
                  </a:lnTo>
                  <a:lnTo>
                    <a:pt x="2940" y="2496"/>
                  </a:lnTo>
                  <a:lnTo>
                    <a:pt x="2604" y="1592"/>
                  </a:lnTo>
                  <a:lnTo>
                    <a:pt x="2327" y="868"/>
                  </a:lnTo>
                  <a:lnTo>
                    <a:pt x="2123" y="362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6" name="Google Shape;376;p21"/>
            <p:cNvSpPr/>
            <p:nvPr/>
          </p:nvSpPr>
          <p:spPr>
            <a:xfrm rot="10800000">
              <a:off x="9871860" y="1934309"/>
              <a:ext cx="535437" cy="498438"/>
            </a:xfrm>
            <a:custGeom>
              <a:avLst/>
              <a:gdLst/>
              <a:ahLst/>
              <a:cxnLst/>
              <a:rect l="l" t="t" r="r" b="b"/>
              <a:pathLst>
                <a:path w="21045" h="85679" extrusionOk="0">
                  <a:moveTo>
                    <a:pt x="1138" y="0"/>
                  </a:moveTo>
                  <a:lnTo>
                    <a:pt x="1058" y="36"/>
                  </a:lnTo>
                  <a:lnTo>
                    <a:pt x="978" y="109"/>
                  </a:lnTo>
                  <a:lnTo>
                    <a:pt x="905" y="289"/>
                  </a:lnTo>
                  <a:lnTo>
                    <a:pt x="832" y="506"/>
                  </a:lnTo>
                  <a:lnTo>
                    <a:pt x="773" y="760"/>
                  </a:lnTo>
                  <a:lnTo>
                    <a:pt x="722" y="1085"/>
                  </a:lnTo>
                  <a:lnTo>
                    <a:pt x="679" y="1411"/>
                  </a:lnTo>
                  <a:lnTo>
                    <a:pt x="649" y="1808"/>
                  </a:lnTo>
                  <a:lnTo>
                    <a:pt x="576" y="3074"/>
                  </a:lnTo>
                  <a:lnTo>
                    <a:pt x="511" y="4340"/>
                  </a:lnTo>
                  <a:lnTo>
                    <a:pt x="452" y="5678"/>
                  </a:lnTo>
                  <a:lnTo>
                    <a:pt x="394" y="7016"/>
                  </a:lnTo>
                  <a:lnTo>
                    <a:pt x="343" y="8391"/>
                  </a:lnTo>
                  <a:lnTo>
                    <a:pt x="292" y="9801"/>
                  </a:lnTo>
                  <a:lnTo>
                    <a:pt x="248" y="11248"/>
                  </a:lnTo>
                  <a:lnTo>
                    <a:pt x="212" y="12731"/>
                  </a:lnTo>
                  <a:lnTo>
                    <a:pt x="139" y="15769"/>
                  </a:lnTo>
                  <a:lnTo>
                    <a:pt x="88" y="18843"/>
                  </a:lnTo>
                  <a:lnTo>
                    <a:pt x="44" y="22025"/>
                  </a:lnTo>
                  <a:lnTo>
                    <a:pt x="22" y="25280"/>
                  </a:lnTo>
                  <a:lnTo>
                    <a:pt x="0" y="28571"/>
                  </a:lnTo>
                  <a:lnTo>
                    <a:pt x="0" y="31899"/>
                  </a:lnTo>
                  <a:lnTo>
                    <a:pt x="7" y="35226"/>
                  </a:lnTo>
                  <a:lnTo>
                    <a:pt x="15" y="38553"/>
                  </a:lnTo>
                  <a:lnTo>
                    <a:pt x="44" y="41881"/>
                  </a:lnTo>
                  <a:lnTo>
                    <a:pt x="73" y="45172"/>
                  </a:lnTo>
                  <a:lnTo>
                    <a:pt x="110" y="48427"/>
                  </a:lnTo>
                  <a:lnTo>
                    <a:pt x="153" y="51609"/>
                  </a:lnTo>
                  <a:lnTo>
                    <a:pt x="197" y="54756"/>
                  </a:lnTo>
                  <a:lnTo>
                    <a:pt x="248" y="57794"/>
                  </a:lnTo>
                  <a:lnTo>
                    <a:pt x="299" y="60723"/>
                  </a:lnTo>
                  <a:lnTo>
                    <a:pt x="358" y="63544"/>
                  </a:lnTo>
                  <a:lnTo>
                    <a:pt x="474" y="68825"/>
                  </a:lnTo>
                  <a:lnTo>
                    <a:pt x="584" y="73490"/>
                  </a:lnTo>
                  <a:lnTo>
                    <a:pt x="686" y="77396"/>
                  </a:lnTo>
                  <a:lnTo>
                    <a:pt x="773" y="80434"/>
                  </a:lnTo>
                  <a:lnTo>
                    <a:pt x="861" y="83508"/>
                  </a:lnTo>
                  <a:lnTo>
                    <a:pt x="876" y="83761"/>
                  </a:lnTo>
                  <a:lnTo>
                    <a:pt x="890" y="84014"/>
                  </a:lnTo>
                  <a:lnTo>
                    <a:pt x="912" y="84268"/>
                  </a:lnTo>
                  <a:lnTo>
                    <a:pt x="934" y="84485"/>
                  </a:lnTo>
                  <a:lnTo>
                    <a:pt x="963" y="84665"/>
                  </a:lnTo>
                  <a:lnTo>
                    <a:pt x="1000" y="84846"/>
                  </a:lnTo>
                  <a:lnTo>
                    <a:pt x="1029" y="85027"/>
                  </a:lnTo>
                  <a:lnTo>
                    <a:pt x="1072" y="85172"/>
                  </a:lnTo>
                  <a:lnTo>
                    <a:pt x="1109" y="85316"/>
                  </a:lnTo>
                  <a:lnTo>
                    <a:pt x="1153" y="85425"/>
                  </a:lnTo>
                  <a:lnTo>
                    <a:pt x="1204" y="85533"/>
                  </a:lnTo>
                  <a:lnTo>
                    <a:pt x="1248" y="85606"/>
                  </a:lnTo>
                  <a:lnTo>
                    <a:pt x="1299" y="85642"/>
                  </a:lnTo>
                  <a:lnTo>
                    <a:pt x="1350" y="85678"/>
                  </a:lnTo>
                  <a:lnTo>
                    <a:pt x="1401" y="85678"/>
                  </a:lnTo>
                  <a:lnTo>
                    <a:pt x="1452" y="85642"/>
                  </a:lnTo>
                  <a:lnTo>
                    <a:pt x="1503" y="85570"/>
                  </a:lnTo>
                  <a:lnTo>
                    <a:pt x="1554" y="85497"/>
                  </a:lnTo>
                  <a:lnTo>
                    <a:pt x="1598" y="85389"/>
                  </a:lnTo>
                  <a:lnTo>
                    <a:pt x="1641" y="85280"/>
                  </a:lnTo>
                  <a:lnTo>
                    <a:pt x="1685" y="85136"/>
                  </a:lnTo>
                  <a:lnTo>
                    <a:pt x="1722" y="84991"/>
                  </a:lnTo>
                  <a:lnTo>
                    <a:pt x="1758" y="84810"/>
                  </a:lnTo>
                  <a:lnTo>
                    <a:pt x="1787" y="84629"/>
                  </a:lnTo>
                  <a:lnTo>
                    <a:pt x="1816" y="84412"/>
                  </a:lnTo>
                  <a:lnTo>
                    <a:pt x="1838" y="84195"/>
                  </a:lnTo>
                  <a:lnTo>
                    <a:pt x="1860" y="83978"/>
                  </a:lnTo>
                  <a:lnTo>
                    <a:pt x="1868" y="83725"/>
                  </a:lnTo>
                  <a:lnTo>
                    <a:pt x="1882" y="83472"/>
                  </a:lnTo>
                  <a:lnTo>
                    <a:pt x="1882" y="83219"/>
                  </a:lnTo>
                  <a:lnTo>
                    <a:pt x="1882" y="82966"/>
                  </a:lnTo>
                  <a:lnTo>
                    <a:pt x="1882" y="82712"/>
                  </a:lnTo>
                  <a:lnTo>
                    <a:pt x="1809" y="80325"/>
                  </a:lnTo>
                  <a:lnTo>
                    <a:pt x="1729" y="77613"/>
                  </a:lnTo>
                  <a:lnTo>
                    <a:pt x="1641" y="74069"/>
                  </a:lnTo>
                  <a:lnTo>
                    <a:pt x="1532" y="69801"/>
                  </a:lnTo>
                  <a:lnTo>
                    <a:pt x="1423" y="64882"/>
                  </a:lnTo>
                  <a:lnTo>
                    <a:pt x="1313" y="59457"/>
                  </a:lnTo>
                  <a:lnTo>
                    <a:pt x="1262" y="56564"/>
                  </a:lnTo>
                  <a:lnTo>
                    <a:pt x="1218" y="53635"/>
                  </a:lnTo>
                  <a:lnTo>
                    <a:pt x="1175" y="50597"/>
                  </a:lnTo>
                  <a:lnTo>
                    <a:pt x="1131" y="47486"/>
                  </a:lnTo>
                  <a:lnTo>
                    <a:pt x="1102" y="44340"/>
                  </a:lnTo>
                  <a:lnTo>
                    <a:pt x="1072" y="41157"/>
                  </a:lnTo>
                  <a:lnTo>
                    <a:pt x="1051" y="37975"/>
                  </a:lnTo>
                  <a:lnTo>
                    <a:pt x="1036" y="34792"/>
                  </a:lnTo>
                  <a:lnTo>
                    <a:pt x="1029" y="31573"/>
                  </a:lnTo>
                  <a:lnTo>
                    <a:pt x="1036" y="28427"/>
                  </a:lnTo>
                  <a:lnTo>
                    <a:pt x="1051" y="25280"/>
                  </a:lnTo>
                  <a:lnTo>
                    <a:pt x="1080" y="22206"/>
                  </a:lnTo>
                  <a:lnTo>
                    <a:pt x="1116" y="19204"/>
                  </a:lnTo>
                  <a:lnTo>
                    <a:pt x="1167" y="16239"/>
                  </a:lnTo>
                  <a:lnTo>
                    <a:pt x="1226" y="13382"/>
                  </a:lnTo>
                  <a:lnTo>
                    <a:pt x="1269" y="12007"/>
                  </a:lnTo>
                  <a:lnTo>
                    <a:pt x="1306" y="10633"/>
                  </a:lnTo>
                  <a:lnTo>
                    <a:pt x="1350" y="9331"/>
                  </a:lnTo>
                  <a:lnTo>
                    <a:pt x="1401" y="8029"/>
                  </a:lnTo>
                  <a:lnTo>
                    <a:pt x="1452" y="6763"/>
                  </a:lnTo>
                  <a:lnTo>
                    <a:pt x="1510" y="5534"/>
                  </a:lnTo>
                  <a:lnTo>
                    <a:pt x="4917" y="9078"/>
                  </a:lnTo>
                  <a:lnTo>
                    <a:pt x="7448" y="11718"/>
                  </a:lnTo>
                  <a:lnTo>
                    <a:pt x="10263" y="14611"/>
                  </a:lnTo>
                  <a:lnTo>
                    <a:pt x="13174" y="17541"/>
                  </a:lnTo>
                  <a:lnTo>
                    <a:pt x="15967" y="20326"/>
                  </a:lnTo>
                  <a:lnTo>
                    <a:pt x="17266" y="21628"/>
                  </a:lnTo>
                  <a:lnTo>
                    <a:pt x="18455" y="22749"/>
                  </a:lnTo>
                  <a:lnTo>
                    <a:pt x="19520" y="23761"/>
                  </a:lnTo>
                  <a:lnTo>
                    <a:pt x="20439" y="24593"/>
                  </a:lnTo>
                  <a:lnTo>
                    <a:pt x="20490" y="24629"/>
                  </a:lnTo>
                  <a:lnTo>
                    <a:pt x="20541" y="24629"/>
                  </a:lnTo>
                  <a:lnTo>
                    <a:pt x="20599" y="24593"/>
                  </a:lnTo>
                  <a:lnTo>
                    <a:pt x="20643" y="24557"/>
                  </a:lnTo>
                  <a:lnTo>
                    <a:pt x="20694" y="24485"/>
                  </a:lnTo>
                  <a:lnTo>
                    <a:pt x="20738" y="24412"/>
                  </a:lnTo>
                  <a:lnTo>
                    <a:pt x="20782" y="24304"/>
                  </a:lnTo>
                  <a:lnTo>
                    <a:pt x="20825" y="24159"/>
                  </a:lnTo>
                  <a:lnTo>
                    <a:pt x="20862" y="24015"/>
                  </a:lnTo>
                  <a:lnTo>
                    <a:pt x="20898" y="23834"/>
                  </a:lnTo>
                  <a:lnTo>
                    <a:pt x="20935" y="23653"/>
                  </a:lnTo>
                  <a:lnTo>
                    <a:pt x="20964" y="23472"/>
                  </a:lnTo>
                  <a:lnTo>
                    <a:pt x="20986" y="23255"/>
                  </a:lnTo>
                  <a:lnTo>
                    <a:pt x="21008" y="23002"/>
                  </a:lnTo>
                  <a:lnTo>
                    <a:pt x="21022" y="22785"/>
                  </a:lnTo>
                  <a:lnTo>
                    <a:pt x="21037" y="22532"/>
                  </a:lnTo>
                  <a:lnTo>
                    <a:pt x="21037" y="22279"/>
                  </a:lnTo>
                  <a:lnTo>
                    <a:pt x="21044" y="21989"/>
                  </a:lnTo>
                  <a:lnTo>
                    <a:pt x="21037" y="21736"/>
                  </a:lnTo>
                  <a:lnTo>
                    <a:pt x="21030" y="21519"/>
                  </a:lnTo>
                  <a:lnTo>
                    <a:pt x="21015" y="21266"/>
                  </a:lnTo>
                  <a:lnTo>
                    <a:pt x="21000" y="21049"/>
                  </a:lnTo>
                  <a:lnTo>
                    <a:pt x="20979" y="20832"/>
                  </a:lnTo>
                  <a:lnTo>
                    <a:pt x="20949" y="20615"/>
                  </a:lnTo>
                  <a:lnTo>
                    <a:pt x="20920" y="20434"/>
                  </a:lnTo>
                  <a:lnTo>
                    <a:pt x="20884" y="20253"/>
                  </a:lnTo>
                  <a:lnTo>
                    <a:pt x="20847" y="20072"/>
                  </a:lnTo>
                  <a:lnTo>
                    <a:pt x="20811" y="19928"/>
                  </a:lnTo>
                  <a:lnTo>
                    <a:pt x="20767" y="19819"/>
                  </a:lnTo>
                  <a:lnTo>
                    <a:pt x="20716" y="19711"/>
                  </a:lnTo>
                  <a:lnTo>
                    <a:pt x="20672" y="19638"/>
                  </a:lnTo>
                  <a:lnTo>
                    <a:pt x="20614" y="19566"/>
                  </a:lnTo>
                  <a:lnTo>
                    <a:pt x="19585" y="18626"/>
                  </a:lnTo>
                  <a:lnTo>
                    <a:pt x="18374" y="17505"/>
                  </a:lnTo>
                  <a:lnTo>
                    <a:pt x="17010" y="16166"/>
                  </a:lnTo>
                  <a:lnTo>
                    <a:pt x="15530" y="14720"/>
                  </a:lnTo>
                  <a:lnTo>
                    <a:pt x="12357" y="11537"/>
                  </a:lnTo>
                  <a:lnTo>
                    <a:pt x="9140" y="8246"/>
                  </a:lnTo>
                  <a:lnTo>
                    <a:pt x="6142" y="5136"/>
                  </a:lnTo>
                  <a:lnTo>
                    <a:pt x="3640" y="2532"/>
                  </a:lnTo>
                  <a:lnTo>
                    <a:pt x="1248" y="36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7" name="Google Shape;377;p21"/>
            <p:cNvSpPr/>
            <p:nvPr/>
          </p:nvSpPr>
          <p:spPr>
            <a:xfrm rot="10800000">
              <a:off x="9880764" y="2594071"/>
              <a:ext cx="655348" cy="425847"/>
            </a:xfrm>
            <a:custGeom>
              <a:avLst/>
              <a:gdLst/>
              <a:ahLst/>
              <a:cxnLst/>
              <a:rect l="l" t="t" r="r" b="b"/>
              <a:pathLst>
                <a:path w="25758" h="73201" extrusionOk="0">
                  <a:moveTo>
                    <a:pt x="6201" y="0"/>
                  </a:moveTo>
                  <a:lnTo>
                    <a:pt x="5778" y="36"/>
                  </a:lnTo>
                  <a:lnTo>
                    <a:pt x="5370" y="108"/>
                  </a:lnTo>
                  <a:lnTo>
                    <a:pt x="4976" y="253"/>
                  </a:lnTo>
                  <a:lnTo>
                    <a:pt x="4589" y="398"/>
                  </a:lnTo>
                  <a:lnTo>
                    <a:pt x="4217" y="615"/>
                  </a:lnTo>
                  <a:lnTo>
                    <a:pt x="3852" y="832"/>
                  </a:lnTo>
                  <a:lnTo>
                    <a:pt x="3502" y="1085"/>
                  </a:lnTo>
                  <a:lnTo>
                    <a:pt x="3167" y="1374"/>
                  </a:lnTo>
                  <a:lnTo>
                    <a:pt x="2853" y="1664"/>
                  </a:lnTo>
                  <a:lnTo>
                    <a:pt x="2547" y="1989"/>
                  </a:lnTo>
                  <a:lnTo>
                    <a:pt x="2255" y="2315"/>
                  </a:lnTo>
                  <a:lnTo>
                    <a:pt x="1978" y="2640"/>
                  </a:lnTo>
                  <a:lnTo>
                    <a:pt x="1474" y="3291"/>
                  </a:lnTo>
                  <a:lnTo>
                    <a:pt x="1044" y="3942"/>
                  </a:lnTo>
                  <a:lnTo>
                    <a:pt x="679" y="4557"/>
                  </a:lnTo>
                  <a:lnTo>
                    <a:pt x="388" y="5063"/>
                  </a:lnTo>
                  <a:lnTo>
                    <a:pt x="176" y="5461"/>
                  </a:lnTo>
                  <a:lnTo>
                    <a:pt x="1" y="5823"/>
                  </a:lnTo>
                  <a:lnTo>
                    <a:pt x="205" y="7884"/>
                  </a:lnTo>
                  <a:lnTo>
                    <a:pt x="409" y="9873"/>
                  </a:lnTo>
                  <a:lnTo>
                    <a:pt x="621" y="11826"/>
                  </a:lnTo>
                  <a:lnTo>
                    <a:pt x="833" y="13707"/>
                  </a:lnTo>
                  <a:lnTo>
                    <a:pt x="1044" y="15588"/>
                  </a:lnTo>
                  <a:lnTo>
                    <a:pt x="1263" y="17432"/>
                  </a:lnTo>
                  <a:lnTo>
                    <a:pt x="1482" y="19240"/>
                  </a:lnTo>
                  <a:lnTo>
                    <a:pt x="1708" y="20976"/>
                  </a:lnTo>
                  <a:lnTo>
                    <a:pt x="1934" y="22712"/>
                  </a:lnTo>
                  <a:lnTo>
                    <a:pt x="2160" y="24376"/>
                  </a:lnTo>
                  <a:lnTo>
                    <a:pt x="2393" y="26040"/>
                  </a:lnTo>
                  <a:lnTo>
                    <a:pt x="2620" y="27667"/>
                  </a:lnTo>
                  <a:lnTo>
                    <a:pt x="2860" y="29222"/>
                  </a:lnTo>
                  <a:lnTo>
                    <a:pt x="3094" y="30778"/>
                  </a:lnTo>
                  <a:lnTo>
                    <a:pt x="3334" y="32260"/>
                  </a:lnTo>
                  <a:lnTo>
                    <a:pt x="3575" y="33743"/>
                  </a:lnTo>
                  <a:lnTo>
                    <a:pt x="3816" y="35190"/>
                  </a:lnTo>
                  <a:lnTo>
                    <a:pt x="4064" y="36600"/>
                  </a:lnTo>
                  <a:lnTo>
                    <a:pt x="4312" y="37938"/>
                  </a:lnTo>
                  <a:lnTo>
                    <a:pt x="4560" y="39277"/>
                  </a:lnTo>
                  <a:lnTo>
                    <a:pt x="4808" y="40579"/>
                  </a:lnTo>
                  <a:lnTo>
                    <a:pt x="5063" y="41844"/>
                  </a:lnTo>
                  <a:lnTo>
                    <a:pt x="5311" y="43110"/>
                  </a:lnTo>
                  <a:lnTo>
                    <a:pt x="5566" y="44304"/>
                  </a:lnTo>
                  <a:lnTo>
                    <a:pt x="5822" y="45497"/>
                  </a:lnTo>
                  <a:lnTo>
                    <a:pt x="6084" y="46618"/>
                  </a:lnTo>
                  <a:lnTo>
                    <a:pt x="6340" y="47739"/>
                  </a:lnTo>
                  <a:lnTo>
                    <a:pt x="6602" y="48824"/>
                  </a:lnTo>
                  <a:lnTo>
                    <a:pt x="6865" y="49873"/>
                  </a:lnTo>
                  <a:lnTo>
                    <a:pt x="7120" y="50886"/>
                  </a:lnTo>
                  <a:lnTo>
                    <a:pt x="7383" y="51899"/>
                  </a:lnTo>
                  <a:lnTo>
                    <a:pt x="7653" y="52875"/>
                  </a:lnTo>
                  <a:lnTo>
                    <a:pt x="7915" y="53815"/>
                  </a:lnTo>
                  <a:lnTo>
                    <a:pt x="8178" y="54720"/>
                  </a:lnTo>
                  <a:lnTo>
                    <a:pt x="8448" y="55588"/>
                  </a:lnTo>
                  <a:lnTo>
                    <a:pt x="8710" y="56456"/>
                  </a:lnTo>
                  <a:lnTo>
                    <a:pt x="8980" y="57287"/>
                  </a:lnTo>
                  <a:lnTo>
                    <a:pt x="9243" y="58083"/>
                  </a:lnTo>
                  <a:lnTo>
                    <a:pt x="9513" y="58879"/>
                  </a:lnTo>
                  <a:lnTo>
                    <a:pt x="9783" y="59602"/>
                  </a:lnTo>
                  <a:lnTo>
                    <a:pt x="10052" y="60362"/>
                  </a:lnTo>
                  <a:lnTo>
                    <a:pt x="10315" y="61049"/>
                  </a:lnTo>
                  <a:lnTo>
                    <a:pt x="10855" y="62387"/>
                  </a:lnTo>
                  <a:lnTo>
                    <a:pt x="11387" y="63616"/>
                  </a:lnTo>
                  <a:lnTo>
                    <a:pt x="11927" y="64774"/>
                  </a:lnTo>
                  <a:lnTo>
                    <a:pt x="12460" y="65823"/>
                  </a:lnTo>
                  <a:lnTo>
                    <a:pt x="12992" y="66799"/>
                  </a:lnTo>
                  <a:lnTo>
                    <a:pt x="13517" y="67667"/>
                  </a:lnTo>
                  <a:lnTo>
                    <a:pt x="14042" y="68499"/>
                  </a:lnTo>
                  <a:lnTo>
                    <a:pt x="14568" y="69222"/>
                  </a:lnTo>
                  <a:lnTo>
                    <a:pt x="15078" y="69873"/>
                  </a:lnTo>
                  <a:lnTo>
                    <a:pt x="15596" y="70452"/>
                  </a:lnTo>
                  <a:lnTo>
                    <a:pt x="16099" y="70994"/>
                  </a:lnTo>
                  <a:lnTo>
                    <a:pt x="16595" y="71428"/>
                  </a:lnTo>
                  <a:lnTo>
                    <a:pt x="17091" y="71826"/>
                  </a:lnTo>
                  <a:lnTo>
                    <a:pt x="17580" y="72188"/>
                  </a:lnTo>
                  <a:lnTo>
                    <a:pt x="18054" y="72477"/>
                  </a:lnTo>
                  <a:lnTo>
                    <a:pt x="18521" y="72694"/>
                  </a:lnTo>
                  <a:lnTo>
                    <a:pt x="18981" y="72875"/>
                  </a:lnTo>
                  <a:lnTo>
                    <a:pt x="19433" y="73020"/>
                  </a:lnTo>
                  <a:lnTo>
                    <a:pt x="19871" y="73128"/>
                  </a:lnTo>
                  <a:lnTo>
                    <a:pt x="20301" y="73164"/>
                  </a:lnTo>
                  <a:lnTo>
                    <a:pt x="20717" y="73201"/>
                  </a:lnTo>
                  <a:lnTo>
                    <a:pt x="21118" y="73164"/>
                  </a:lnTo>
                  <a:lnTo>
                    <a:pt x="21512" y="73128"/>
                  </a:lnTo>
                  <a:lnTo>
                    <a:pt x="21891" y="73056"/>
                  </a:lnTo>
                  <a:lnTo>
                    <a:pt x="22256" y="72947"/>
                  </a:lnTo>
                  <a:lnTo>
                    <a:pt x="22606" y="72839"/>
                  </a:lnTo>
                  <a:lnTo>
                    <a:pt x="22941" y="72694"/>
                  </a:lnTo>
                  <a:lnTo>
                    <a:pt x="23561" y="72369"/>
                  </a:lnTo>
                  <a:lnTo>
                    <a:pt x="24116" y="72007"/>
                  </a:lnTo>
                  <a:lnTo>
                    <a:pt x="24597" y="71645"/>
                  </a:lnTo>
                  <a:lnTo>
                    <a:pt x="24998" y="71284"/>
                  </a:lnTo>
                  <a:lnTo>
                    <a:pt x="25319" y="70994"/>
                  </a:lnTo>
                  <a:lnTo>
                    <a:pt x="25560" y="70741"/>
                  </a:lnTo>
                  <a:lnTo>
                    <a:pt x="25757" y="70488"/>
                  </a:lnTo>
                  <a:lnTo>
                    <a:pt x="25509" y="68173"/>
                  </a:lnTo>
                  <a:lnTo>
                    <a:pt x="25254" y="65931"/>
                  </a:lnTo>
                  <a:lnTo>
                    <a:pt x="25006" y="63725"/>
                  </a:lnTo>
                  <a:lnTo>
                    <a:pt x="24750" y="61555"/>
                  </a:lnTo>
                  <a:lnTo>
                    <a:pt x="24495" y="59457"/>
                  </a:lnTo>
                  <a:lnTo>
                    <a:pt x="24240" y="57396"/>
                  </a:lnTo>
                  <a:lnTo>
                    <a:pt x="23985" y="55371"/>
                  </a:lnTo>
                  <a:lnTo>
                    <a:pt x="23729" y="53381"/>
                  </a:lnTo>
                  <a:lnTo>
                    <a:pt x="23467" y="51465"/>
                  </a:lnTo>
                  <a:lnTo>
                    <a:pt x="23204" y="49584"/>
                  </a:lnTo>
                  <a:lnTo>
                    <a:pt x="22949" y="47739"/>
                  </a:lnTo>
                  <a:lnTo>
                    <a:pt x="22686" y="45967"/>
                  </a:lnTo>
                  <a:lnTo>
                    <a:pt x="22416" y="44195"/>
                  </a:lnTo>
                  <a:lnTo>
                    <a:pt x="22154" y="42495"/>
                  </a:lnTo>
                  <a:lnTo>
                    <a:pt x="21891" y="40832"/>
                  </a:lnTo>
                  <a:lnTo>
                    <a:pt x="21621" y="39204"/>
                  </a:lnTo>
                  <a:lnTo>
                    <a:pt x="21351" y="37613"/>
                  </a:lnTo>
                  <a:lnTo>
                    <a:pt x="21089" y="36058"/>
                  </a:lnTo>
                  <a:lnTo>
                    <a:pt x="20819" y="34575"/>
                  </a:lnTo>
                  <a:lnTo>
                    <a:pt x="20549" y="33128"/>
                  </a:lnTo>
                  <a:lnTo>
                    <a:pt x="20279" y="31682"/>
                  </a:lnTo>
                  <a:lnTo>
                    <a:pt x="20009" y="30307"/>
                  </a:lnTo>
                  <a:lnTo>
                    <a:pt x="19732" y="28969"/>
                  </a:lnTo>
                  <a:lnTo>
                    <a:pt x="19462" y="27667"/>
                  </a:lnTo>
                  <a:lnTo>
                    <a:pt x="19192" y="26365"/>
                  </a:lnTo>
                  <a:lnTo>
                    <a:pt x="18922" y="25136"/>
                  </a:lnTo>
                  <a:lnTo>
                    <a:pt x="18645" y="23942"/>
                  </a:lnTo>
                  <a:lnTo>
                    <a:pt x="18375" y="22785"/>
                  </a:lnTo>
                  <a:lnTo>
                    <a:pt x="18105" y="21664"/>
                  </a:lnTo>
                  <a:lnTo>
                    <a:pt x="17828" y="20579"/>
                  </a:lnTo>
                  <a:lnTo>
                    <a:pt x="17558" y="19530"/>
                  </a:lnTo>
                  <a:lnTo>
                    <a:pt x="17281" y="18481"/>
                  </a:lnTo>
                  <a:lnTo>
                    <a:pt x="17011" y="17504"/>
                  </a:lnTo>
                  <a:lnTo>
                    <a:pt x="16741" y="16564"/>
                  </a:lnTo>
                  <a:lnTo>
                    <a:pt x="16464" y="15624"/>
                  </a:lnTo>
                  <a:lnTo>
                    <a:pt x="16194" y="14756"/>
                  </a:lnTo>
                  <a:lnTo>
                    <a:pt x="15924" y="13888"/>
                  </a:lnTo>
                  <a:lnTo>
                    <a:pt x="15654" y="13056"/>
                  </a:lnTo>
                  <a:lnTo>
                    <a:pt x="15385" y="12260"/>
                  </a:lnTo>
                  <a:lnTo>
                    <a:pt x="15115" y="11501"/>
                  </a:lnTo>
                  <a:lnTo>
                    <a:pt x="14845" y="10741"/>
                  </a:lnTo>
                  <a:lnTo>
                    <a:pt x="14575" y="10054"/>
                  </a:lnTo>
                  <a:lnTo>
                    <a:pt x="14305" y="9367"/>
                  </a:lnTo>
                  <a:lnTo>
                    <a:pt x="14035" y="8716"/>
                  </a:lnTo>
                  <a:lnTo>
                    <a:pt x="13773" y="8101"/>
                  </a:lnTo>
                  <a:lnTo>
                    <a:pt x="13503" y="7523"/>
                  </a:lnTo>
                  <a:lnTo>
                    <a:pt x="13240" y="6944"/>
                  </a:lnTo>
                  <a:lnTo>
                    <a:pt x="12977" y="6401"/>
                  </a:lnTo>
                  <a:lnTo>
                    <a:pt x="12715" y="5895"/>
                  </a:lnTo>
                  <a:lnTo>
                    <a:pt x="12452" y="5389"/>
                  </a:lnTo>
                  <a:lnTo>
                    <a:pt x="11927" y="4485"/>
                  </a:lnTo>
                  <a:lnTo>
                    <a:pt x="11416" y="3689"/>
                  </a:lnTo>
                  <a:lnTo>
                    <a:pt x="10906" y="2966"/>
                  </a:lnTo>
                  <a:lnTo>
                    <a:pt x="10403" y="2315"/>
                  </a:lnTo>
                  <a:lnTo>
                    <a:pt x="9899" y="1772"/>
                  </a:lnTo>
                  <a:lnTo>
                    <a:pt x="9411" y="1302"/>
                  </a:lnTo>
                  <a:lnTo>
                    <a:pt x="8929" y="940"/>
                  </a:lnTo>
                  <a:lnTo>
                    <a:pt x="8448" y="615"/>
                  </a:lnTo>
                  <a:lnTo>
                    <a:pt x="7981" y="362"/>
                  </a:lnTo>
                  <a:lnTo>
                    <a:pt x="7521" y="181"/>
                  </a:lnTo>
                  <a:lnTo>
                    <a:pt x="7069" y="72"/>
                  </a:ln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8" name="Google Shape;378;p21"/>
            <p:cNvSpPr/>
            <p:nvPr/>
          </p:nvSpPr>
          <p:spPr>
            <a:xfrm rot="10800000">
              <a:off x="10590456" y="2107426"/>
              <a:ext cx="283226" cy="832548"/>
            </a:xfrm>
            <a:custGeom>
              <a:avLst/>
              <a:gdLst/>
              <a:ahLst/>
              <a:cxnLst/>
              <a:rect l="l" t="t" r="r" b="b"/>
              <a:pathLst>
                <a:path w="11132" h="143111" extrusionOk="0">
                  <a:moveTo>
                    <a:pt x="5559" y="0"/>
                  </a:moveTo>
                  <a:lnTo>
                    <a:pt x="5274" y="1809"/>
                  </a:lnTo>
                  <a:lnTo>
                    <a:pt x="5005" y="3581"/>
                  </a:lnTo>
                  <a:lnTo>
                    <a:pt x="4742" y="5353"/>
                  </a:lnTo>
                  <a:lnTo>
                    <a:pt x="4487" y="7125"/>
                  </a:lnTo>
                  <a:lnTo>
                    <a:pt x="4239" y="8897"/>
                  </a:lnTo>
                  <a:lnTo>
                    <a:pt x="3998" y="10669"/>
                  </a:lnTo>
                  <a:lnTo>
                    <a:pt x="3765" y="12441"/>
                  </a:lnTo>
                  <a:lnTo>
                    <a:pt x="3546" y="14214"/>
                  </a:lnTo>
                  <a:lnTo>
                    <a:pt x="3327" y="15950"/>
                  </a:lnTo>
                  <a:lnTo>
                    <a:pt x="3123" y="17722"/>
                  </a:lnTo>
                  <a:lnTo>
                    <a:pt x="2926" y="19458"/>
                  </a:lnTo>
                  <a:lnTo>
                    <a:pt x="2729" y="21194"/>
                  </a:lnTo>
                  <a:lnTo>
                    <a:pt x="2546" y="22930"/>
                  </a:lnTo>
                  <a:lnTo>
                    <a:pt x="2371" y="24629"/>
                  </a:lnTo>
                  <a:lnTo>
                    <a:pt x="2204" y="26365"/>
                  </a:lnTo>
                  <a:lnTo>
                    <a:pt x="2036" y="28101"/>
                  </a:lnTo>
                  <a:lnTo>
                    <a:pt x="1883" y="29801"/>
                  </a:lnTo>
                  <a:lnTo>
                    <a:pt x="1737" y="31501"/>
                  </a:lnTo>
                  <a:lnTo>
                    <a:pt x="1591" y="33201"/>
                  </a:lnTo>
                  <a:lnTo>
                    <a:pt x="1460" y="34901"/>
                  </a:lnTo>
                  <a:lnTo>
                    <a:pt x="1328" y="36564"/>
                  </a:lnTo>
                  <a:lnTo>
                    <a:pt x="1212" y="38228"/>
                  </a:lnTo>
                  <a:lnTo>
                    <a:pt x="1095" y="39928"/>
                  </a:lnTo>
                  <a:lnTo>
                    <a:pt x="985" y="41591"/>
                  </a:lnTo>
                  <a:lnTo>
                    <a:pt x="883" y="43219"/>
                  </a:lnTo>
                  <a:lnTo>
                    <a:pt x="788" y="44883"/>
                  </a:lnTo>
                  <a:lnTo>
                    <a:pt x="701" y="46510"/>
                  </a:lnTo>
                  <a:lnTo>
                    <a:pt x="613" y="48138"/>
                  </a:lnTo>
                  <a:lnTo>
                    <a:pt x="533" y="49765"/>
                  </a:lnTo>
                  <a:lnTo>
                    <a:pt x="460" y="51392"/>
                  </a:lnTo>
                  <a:lnTo>
                    <a:pt x="395" y="52984"/>
                  </a:lnTo>
                  <a:lnTo>
                    <a:pt x="336" y="54575"/>
                  </a:lnTo>
                  <a:lnTo>
                    <a:pt x="278" y="56166"/>
                  </a:lnTo>
                  <a:lnTo>
                    <a:pt x="227" y="57758"/>
                  </a:lnTo>
                  <a:lnTo>
                    <a:pt x="183" y="59313"/>
                  </a:lnTo>
                  <a:lnTo>
                    <a:pt x="147" y="60904"/>
                  </a:lnTo>
                  <a:lnTo>
                    <a:pt x="110" y="62423"/>
                  </a:lnTo>
                  <a:lnTo>
                    <a:pt x="81" y="63978"/>
                  </a:lnTo>
                  <a:lnTo>
                    <a:pt x="52" y="65533"/>
                  </a:lnTo>
                  <a:lnTo>
                    <a:pt x="37" y="67052"/>
                  </a:lnTo>
                  <a:lnTo>
                    <a:pt x="15" y="68535"/>
                  </a:lnTo>
                  <a:lnTo>
                    <a:pt x="8" y="70054"/>
                  </a:lnTo>
                  <a:lnTo>
                    <a:pt x="1" y="73020"/>
                  </a:lnTo>
                  <a:lnTo>
                    <a:pt x="8" y="75949"/>
                  </a:lnTo>
                  <a:lnTo>
                    <a:pt x="30" y="78843"/>
                  </a:lnTo>
                  <a:lnTo>
                    <a:pt x="74" y="81700"/>
                  </a:lnTo>
                  <a:lnTo>
                    <a:pt x="125" y="84485"/>
                  </a:lnTo>
                  <a:lnTo>
                    <a:pt x="198" y="87233"/>
                  </a:lnTo>
                  <a:lnTo>
                    <a:pt x="278" y="89910"/>
                  </a:lnTo>
                  <a:lnTo>
                    <a:pt x="365" y="92586"/>
                  </a:lnTo>
                  <a:lnTo>
                    <a:pt x="475" y="95154"/>
                  </a:lnTo>
                  <a:lnTo>
                    <a:pt x="592" y="97721"/>
                  </a:lnTo>
                  <a:lnTo>
                    <a:pt x="716" y="100181"/>
                  </a:lnTo>
                  <a:lnTo>
                    <a:pt x="847" y="102640"/>
                  </a:lnTo>
                  <a:lnTo>
                    <a:pt x="985" y="104991"/>
                  </a:lnTo>
                  <a:lnTo>
                    <a:pt x="1139" y="107306"/>
                  </a:lnTo>
                  <a:lnTo>
                    <a:pt x="1292" y="109548"/>
                  </a:lnTo>
                  <a:lnTo>
                    <a:pt x="1452" y="111754"/>
                  </a:lnTo>
                  <a:lnTo>
                    <a:pt x="1620" y="113888"/>
                  </a:lnTo>
                  <a:lnTo>
                    <a:pt x="1795" y="115949"/>
                  </a:lnTo>
                  <a:lnTo>
                    <a:pt x="1963" y="117975"/>
                  </a:lnTo>
                  <a:lnTo>
                    <a:pt x="2138" y="119891"/>
                  </a:lnTo>
                  <a:lnTo>
                    <a:pt x="2320" y="121772"/>
                  </a:lnTo>
                  <a:lnTo>
                    <a:pt x="2495" y="123580"/>
                  </a:lnTo>
                  <a:lnTo>
                    <a:pt x="2678" y="125280"/>
                  </a:lnTo>
                  <a:lnTo>
                    <a:pt x="2853" y="126944"/>
                  </a:lnTo>
                  <a:lnTo>
                    <a:pt x="3028" y="128535"/>
                  </a:lnTo>
                  <a:lnTo>
                    <a:pt x="3203" y="130054"/>
                  </a:lnTo>
                  <a:lnTo>
                    <a:pt x="3371" y="131465"/>
                  </a:lnTo>
                  <a:lnTo>
                    <a:pt x="3699" y="134105"/>
                  </a:lnTo>
                  <a:lnTo>
                    <a:pt x="4005" y="136419"/>
                  </a:lnTo>
                  <a:lnTo>
                    <a:pt x="4282" y="138409"/>
                  </a:lnTo>
                  <a:lnTo>
                    <a:pt x="4523" y="140072"/>
                  </a:lnTo>
                  <a:lnTo>
                    <a:pt x="4720" y="141374"/>
                  </a:lnTo>
                  <a:lnTo>
                    <a:pt x="4873" y="142315"/>
                  </a:lnTo>
                  <a:lnTo>
                    <a:pt x="4997" y="143110"/>
                  </a:lnTo>
                  <a:lnTo>
                    <a:pt x="5311" y="140976"/>
                  </a:lnTo>
                  <a:lnTo>
                    <a:pt x="5610" y="138879"/>
                  </a:lnTo>
                  <a:lnTo>
                    <a:pt x="5902" y="136817"/>
                  </a:lnTo>
                  <a:lnTo>
                    <a:pt x="6186" y="134756"/>
                  </a:lnTo>
                  <a:lnTo>
                    <a:pt x="6456" y="132694"/>
                  </a:lnTo>
                  <a:lnTo>
                    <a:pt x="6719" y="130669"/>
                  </a:lnTo>
                  <a:lnTo>
                    <a:pt x="6974" y="128644"/>
                  </a:lnTo>
                  <a:lnTo>
                    <a:pt x="7222" y="126618"/>
                  </a:lnTo>
                  <a:lnTo>
                    <a:pt x="7463" y="124629"/>
                  </a:lnTo>
                  <a:lnTo>
                    <a:pt x="7689" y="122640"/>
                  </a:lnTo>
                  <a:lnTo>
                    <a:pt x="7908" y="120687"/>
                  </a:lnTo>
                  <a:lnTo>
                    <a:pt x="8119" y="118734"/>
                  </a:lnTo>
                  <a:lnTo>
                    <a:pt x="8323" y="116781"/>
                  </a:lnTo>
                  <a:lnTo>
                    <a:pt x="8520" y="114864"/>
                  </a:lnTo>
                  <a:lnTo>
                    <a:pt x="8710" y="112947"/>
                  </a:lnTo>
                  <a:lnTo>
                    <a:pt x="8885" y="111067"/>
                  </a:lnTo>
                  <a:lnTo>
                    <a:pt x="9060" y="109150"/>
                  </a:lnTo>
                  <a:lnTo>
                    <a:pt x="9221" y="107306"/>
                  </a:lnTo>
                  <a:lnTo>
                    <a:pt x="9381" y="105461"/>
                  </a:lnTo>
                  <a:lnTo>
                    <a:pt x="9527" y="103617"/>
                  </a:lnTo>
                  <a:lnTo>
                    <a:pt x="9666" y="101772"/>
                  </a:lnTo>
                  <a:lnTo>
                    <a:pt x="9804" y="99964"/>
                  </a:lnTo>
                  <a:lnTo>
                    <a:pt x="9928" y="98192"/>
                  </a:lnTo>
                  <a:lnTo>
                    <a:pt x="10045" y="96383"/>
                  </a:lnTo>
                  <a:lnTo>
                    <a:pt x="10162" y="94647"/>
                  </a:lnTo>
                  <a:lnTo>
                    <a:pt x="10264" y="92875"/>
                  </a:lnTo>
                  <a:lnTo>
                    <a:pt x="10366" y="91139"/>
                  </a:lnTo>
                  <a:lnTo>
                    <a:pt x="10461" y="89403"/>
                  </a:lnTo>
                  <a:lnTo>
                    <a:pt x="10541" y="87703"/>
                  </a:lnTo>
                  <a:lnTo>
                    <a:pt x="10621" y="86040"/>
                  </a:lnTo>
                  <a:lnTo>
                    <a:pt x="10694" y="84340"/>
                  </a:lnTo>
                  <a:lnTo>
                    <a:pt x="10767" y="82676"/>
                  </a:lnTo>
                  <a:lnTo>
                    <a:pt x="10825" y="81049"/>
                  </a:lnTo>
                  <a:lnTo>
                    <a:pt x="10884" y="79421"/>
                  </a:lnTo>
                  <a:lnTo>
                    <a:pt x="10928" y="77794"/>
                  </a:lnTo>
                  <a:lnTo>
                    <a:pt x="10971" y="76203"/>
                  </a:lnTo>
                  <a:lnTo>
                    <a:pt x="11008" y="74611"/>
                  </a:lnTo>
                  <a:lnTo>
                    <a:pt x="11044" y="73020"/>
                  </a:lnTo>
                  <a:lnTo>
                    <a:pt x="11073" y="71465"/>
                  </a:lnTo>
                  <a:lnTo>
                    <a:pt x="11095" y="69946"/>
                  </a:lnTo>
                  <a:lnTo>
                    <a:pt x="11110" y="68427"/>
                  </a:lnTo>
                  <a:lnTo>
                    <a:pt x="11117" y="66908"/>
                  </a:lnTo>
                  <a:lnTo>
                    <a:pt x="11124" y="65425"/>
                  </a:lnTo>
                  <a:lnTo>
                    <a:pt x="11132" y="63942"/>
                  </a:lnTo>
                  <a:lnTo>
                    <a:pt x="11124" y="62459"/>
                  </a:lnTo>
                  <a:lnTo>
                    <a:pt x="11117" y="61013"/>
                  </a:lnTo>
                  <a:lnTo>
                    <a:pt x="11110" y="59602"/>
                  </a:lnTo>
                  <a:lnTo>
                    <a:pt x="11088" y="58192"/>
                  </a:lnTo>
                  <a:lnTo>
                    <a:pt x="11066" y="56781"/>
                  </a:lnTo>
                  <a:lnTo>
                    <a:pt x="11044" y="55407"/>
                  </a:lnTo>
                  <a:lnTo>
                    <a:pt x="10986" y="52694"/>
                  </a:lnTo>
                  <a:lnTo>
                    <a:pt x="10906" y="50018"/>
                  </a:lnTo>
                  <a:lnTo>
                    <a:pt x="10818" y="47450"/>
                  </a:lnTo>
                  <a:lnTo>
                    <a:pt x="10709" y="44919"/>
                  </a:lnTo>
                  <a:lnTo>
                    <a:pt x="10592" y="42459"/>
                  </a:lnTo>
                  <a:lnTo>
                    <a:pt x="10468" y="40072"/>
                  </a:lnTo>
                  <a:lnTo>
                    <a:pt x="10322" y="37722"/>
                  </a:lnTo>
                  <a:lnTo>
                    <a:pt x="10176" y="35479"/>
                  </a:lnTo>
                  <a:lnTo>
                    <a:pt x="10016" y="33273"/>
                  </a:lnTo>
                  <a:lnTo>
                    <a:pt x="9848" y="31139"/>
                  </a:lnTo>
                  <a:lnTo>
                    <a:pt x="9680" y="29078"/>
                  </a:lnTo>
                  <a:lnTo>
                    <a:pt x="9498" y="27089"/>
                  </a:lnTo>
                  <a:lnTo>
                    <a:pt x="9315" y="25136"/>
                  </a:lnTo>
                  <a:lnTo>
                    <a:pt x="9126" y="23291"/>
                  </a:lnTo>
                  <a:lnTo>
                    <a:pt x="8929" y="21483"/>
                  </a:lnTo>
                  <a:lnTo>
                    <a:pt x="8732" y="19783"/>
                  </a:lnTo>
                  <a:lnTo>
                    <a:pt x="8535" y="18119"/>
                  </a:lnTo>
                  <a:lnTo>
                    <a:pt x="8338" y="16528"/>
                  </a:lnTo>
                  <a:lnTo>
                    <a:pt x="8141" y="15009"/>
                  </a:lnTo>
                  <a:lnTo>
                    <a:pt x="7944" y="13599"/>
                  </a:lnTo>
                  <a:lnTo>
                    <a:pt x="7747" y="12224"/>
                  </a:lnTo>
                  <a:lnTo>
                    <a:pt x="7550" y="10922"/>
                  </a:lnTo>
                  <a:lnTo>
                    <a:pt x="7361" y="9693"/>
                  </a:lnTo>
                  <a:lnTo>
                    <a:pt x="7178" y="8535"/>
                  </a:lnTo>
                  <a:lnTo>
                    <a:pt x="6996" y="7450"/>
                  </a:lnTo>
                  <a:lnTo>
                    <a:pt x="6660" y="5497"/>
                  </a:lnTo>
                  <a:lnTo>
                    <a:pt x="6354" y="3834"/>
                  </a:lnTo>
                  <a:lnTo>
                    <a:pt x="6084" y="2459"/>
                  </a:lnTo>
                  <a:lnTo>
                    <a:pt x="5865" y="1375"/>
                  </a:lnTo>
                  <a:lnTo>
                    <a:pt x="5698" y="615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9" name="Google Shape;379;p21"/>
            <p:cNvSpPr/>
            <p:nvPr/>
          </p:nvSpPr>
          <p:spPr>
            <a:xfrm rot="10800000">
              <a:off x="10202585" y="2596591"/>
              <a:ext cx="583320" cy="480345"/>
            </a:xfrm>
            <a:custGeom>
              <a:avLst/>
              <a:gdLst/>
              <a:ahLst/>
              <a:cxnLst/>
              <a:rect l="l" t="t" r="r" b="b"/>
              <a:pathLst>
                <a:path w="22927" h="82569" extrusionOk="0">
                  <a:moveTo>
                    <a:pt x="4932" y="1"/>
                  </a:moveTo>
                  <a:lnTo>
                    <a:pt x="4866" y="73"/>
                  </a:lnTo>
                  <a:lnTo>
                    <a:pt x="4808" y="146"/>
                  </a:lnTo>
                  <a:lnTo>
                    <a:pt x="4749" y="290"/>
                  </a:lnTo>
                  <a:lnTo>
                    <a:pt x="4698" y="435"/>
                  </a:lnTo>
                  <a:lnTo>
                    <a:pt x="4647" y="652"/>
                  </a:lnTo>
                  <a:lnTo>
                    <a:pt x="4604" y="869"/>
                  </a:lnTo>
                  <a:lnTo>
                    <a:pt x="4560" y="1158"/>
                  </a:lnTo>
                  <a:lnTo>
                    <a:pt x="4421" y="2243"/>
                  </a:lnTo>
                  <a:lnTo>
                    <a:pt x="4283" y="3364"/>
                  </a:lnTo>
                  <a:lnTo>
                    <a:pt x="4151" y="4522"/>
                  </a:lnTo>
                  <a:lnTo>
                    <a:pt x="4020" y="5751"/>
                  </a:lnTo>
                  <a:lnTo>
                    <a:pt x="3889" y="7017"/>
                  </a:lnTo>
                  <a:lnTo>
                    <a:pt x="3757" y="8283"/>
                  </a:lnTo>
                  <a:lnTo>
                    <a:pt x="3633" y="9621"/>
                  </a:lnTo>
                  <a:lnTo>
                    <a:pt x="3509" y="10959"/>
                  </a:lnTo>
                  <a:lnTo>
                    <a:pt x="3269" y="13744"/>
                  </a:lnTo>
                  <a:lnTo>
                    <a:pt x="3035" y="16637"/>
                  </a:lnTo>
                  <a:lnTo>
                    <a:pt x="2809" y="19639"/>
                  </a:lnTo>
                  <a:lnTo>
                    <a:pt x="2590" y="22713"/>
                  </a:lnTo>
                  <a:lnTo>
                    <a:pt x="2386" y="25824"/>
                  </a:lnTo>
                  <a:lnTo>
                    <a:pt x="2189" y="29006"/>
                  </a:lnTo>
                  <a:lnTo>
                    <a:pt x="2000" y="32189"/>
                  </a:lnTo>
                  <a:lnTo>
                    <a:pt x="1817" y="35408"/>
                  </a:lnTo>
                  <a:lnTo>
                    <a:pt x="1649" y="38627"/>
                  </a:lnTo>
                  <a:lnTo>
                    <a:pt x="1482" y="41809"/>
                  </a:lnTo>
                  <a:lnTo>
                    <a:pt x="1328" y="44992"/>
                  </a:lnTo>
                  <a:lnTo>
                    <a:pt x="1183" y="48102"/>
                  </a:lnTo>
                  <a:lnTo>
                    <a:pt x="1044" y="51140"/>
                  </a:lnTo>
                  <a:lnTo>
                    <a:pt x="913" y="54142"/>
                  </a:lnTo>
                  <a:lnTo>
                    <a:pt x="796" y="57035"/>
                  </a:lnTo>
                  <a:lnTo>
                    <a:pt x="679" y="59820"/>
                  </a:lnTo>
                  <a:lnTo>
                    <a:pt x="482" y="65028"/>
                  </a:lnTo>
                  <a:lnTo>
                    <a:pt x="322" y="69657"/>
                  </a:lnTo>
                  <a:lnTo>
                    <a:pt x="191" y="73527"/>
                  </a:lnTo>
                  <a:lnTo>
                    <a:pt x="96" y="76565"/>
                  </a:lnTo>
                  <a:lnTo>
                    <a:pt x="1" y="79675"/>
                  </a:lnTo>
                  <a:lnTo>
                    <a:pt x="1" y="79928"/>
                  </a:lnTo>
                  <a:lnTo>
                    <a:pt x="1" y="80182"/>
                  </a:lnTo>
                  <a:lnTo>
                    <a:pt x="8" y="80435"/>
                  </a:lnTo>
                  <a:lnTo>
                    <a:pt x="15" y="80688"/>
                  </a:lnTo>
                  <a:lnTo>
                    <a:pt x="30" y="80905"/>
                  </a:lnTo>
                  <a:lnTo>
                    <a:pt x="52" y="81122"/>
                  </a:lnTo>
                  <a:lnTo>
                    <a:pt x="74" y="81339"/>
                  </a:lnTo>
                  <a:lnTo>
                    <a:pt x="103" y="81556"/>
                  </a:lnTo>
                  <a:lnTo>
                    <a:pt x="132" y="81737"/>
                  </a:lnTo>
                  <a:lnTo>
                    <a:pt x="169" y="81918"/>
                  </a:lnTo>
                  <a:lnTo>
                    <a:pt x="212" y="82062"/>
                  </a:lnTo>
                  <a:lnTo>
                    <a:pt x="249" y="82207"/>
                  </a:lnTo>
                  <a:lnTo>
                    <a:pt x="293" y="82315"/>
                  </a:lnTo>
                  <a:lnTo>
                    <a:pt x="344" y="82424"/>
                  </a:lnTo>
                  <a:lnTo>
                    <a:pt x="395" y="82496"/>
                  </a:lnTo>
                  <a:lnTo>
                    <a:pt x="446" y="82532"/>
                  </a:lnTo>
                  <a:lnTo>
                    <a:pt x="497" y="82569"/>
                  </a:lnTo>
                  <a:lnTo>
                    <a:pt x="548" y="82569"/>
                  </a:lnTo>
                  <a:lnTo>
                    <a:pt x="592" y="82532"/>
                  </a:lnTo>
                  <a:lnTo>
                    <a:pt x="643" y="82496"/>
                  </a:lnTo>
                  <a:lnTo>
                    <a:pt x="694" y="82424"/>
                  </a:lnTo>
                  <a:lnTo>
                    <a:pt x="738" y="82315"/>
                  </a:lnTo>
                  <a:lnTo>
                    <a:pt x="781" y="82207"/>
                  </a:lnTo>
                  <a:lnTo>
                    <a:pt x="818" y="82062"/>
                  </a:lnTo>
                  <a:lnTo>
                    <a:pt x="862" y="81881"/>
                  </a:lnTo>
                  <a:lnTo>
                    <a:pt x="891" y="81701"/>
                  </a:lnTo>
                  <a:lnTo>
                    <a:pt x="927" y="81520"/>
                  </a:lnTo>
                  <a:lnTo>
                    <a:pt x="956" y="81303"/>
                  </a:lnTo>
                  <a:lnTo>
                    <a:pt x="978" y="81086"/>
                  </a:lnTo>
                  <a:lnTo>
                    <a:pt x="1000" y="80869"/>
                  </a:lnTo>
                  <a:lnTo>
                    <a:pt x="1015" y="80616"/>
                  </a:lnTo>
                  <a:lnTo>
                    <a:pt x="1022" y="80362"/>
                  </a:lnTo>
                  <a:lnTo>
                    <a:pt x="1095" y="77939"/>
                  </a:lnTo>
                  <a:lnTo>
                    <a:pt x="1175" y="75263"/>
                  </a:lnTo>
                  <a:lnTo>
                    <a:pt x="1299" y="71719"/>
                  </a:lnTo>
                  <a:lnTo>
                    <a:pt x="1445" y="67487"/>
                  </a:lnTo>
                  <a:lnTo>
                    <a:pt x="1628" y="62605"/>
                  </a:lnTo>
                  <a:lnTo>
                    <a:pt x="1839" y="57288"/>
                  </a:lnTo>
                  <a:lnTo>
                    <a:pt x="1963" y="54467"/>
                  </a:lnTo>
                  <a:lnTo>
                    <a:pt x="2087" y="51538"/>
                  </a:lnTo>
                  <a:lnTo>
                    <a:pt x="2218" y="48572"/>
                  </a:lnTo>
                  <a:lnTo>
                    <a:pt x="2364" y="45570"/>
                  </a:lnTo>
                  <a:lnTo>
                    <a:pt x="2517" y="42496"/>
                  </a:lnTo>
                  <a:lnTo>
                    <a:pt x="2671" y="39422"/>
                  </a:lnTo>
                  <a:lnTo>
                    <a:pt x="2838" y="36348"/>
                  </a:lnTo>
                  <a:lnTo>
                    <a:pt x="3013" y="33238"/>
                  </a:lnTo>
                  <a:lnTo>
                    <a:pt x="3196" y="30200"/>
                  </a:lnTo>
                  <a:lnTo>
                    <a:pt x="3385" y="27162"/>
                  </a:lnTo>
                  <a:lnTo>
                    <a:pt x="3582" y="24196"/>
                  </a:lnTo>
                  <a:lnTo>
                    <a:pt x="3787" y="21267"/>
                  </a:lnTo>
                  <a:lnTo>
                    <a:pt x="3998" y="18446"/>
                  </a:lnTo>
                  <a:lnTo>
                    <a:pt x="4217" y="15697"/>
                  </a:lnTo>
                  <a:lnTo>
                    <a:pt x="4443" y="13057"/>
                  </a:lnTo>
                  <a:lnTo>
                    <a:pt x="4560" y="11791"/>
                  </a:lnTo>
                  <a:lnTo>
                    <a:pt x="4684" y="10561"/>
                  </a:lnTo>
                  <a:lnTo>
                    <a:pt x="4801" y="9332"/>
                  </a:lnTo>
                  <a:lnTo>
                    <a:pt x="4925" y="8175"/>
                  </a:lnTo>
                  <a:lnTo>
                    <a:pt x="5049" y="7017"/>
                  </a:lnTo>
                  <a:lnTo>
                    <a:pt x="5173" y="5932"/>
                  </a:lnTo>
                  <a:lnTo>
                    <a:pt x="8229" y="14214"/>
                  </a:lnTo>
                  <a:lnTo>
                    <a:pt x="10497" y="20363"/>
                  </a:lnTo>
                  <a:lnTo>
                    <a:pt x="13021" y="27162"/>
                  </a:lnTo>
                  <a:lnTo>
                    <a:pt x="15633" y="34178"/>
                  </a:lnTo>
                  <a:lnTo>
                    <a:pt x="18149" y="40869"/>
                  </a:lnTo>
                  <a:lnTo>
                    <a:pt x="19316" y="43943"/>
                  </a:lnTo>
                  <a:lnTo>
                    <a:pt x="20388" y="46728"/>
                  </a:lnTo>
                  <a:lnTo>
                    <a:pt x="21351" y="49223"/>
                  </a:lnTo>
                  <a:lnTo>
                    <a:pt x="22183" y="51321"/>
                  </a:lnTo>
                  <a:lnTo>
                    <a:pt x="22227" y="51429"/>
                  </a:lnTo>
                  <a:lnTo>
                    <a:pt x="22278" y="51502"/>
                  </a:lnTo>
                  <a:lnTo>
                    <a:pt x="22329" y="51574"/>
                  </a:lnTo>
                  <a:lnTo>
                    <a:pt x="22380" y="51610"/>
                  </a:lnTo>
                  <a:lnTo>
                    <a:pt x="22431" y="51610"/>
                  </a:lnTo>
                  <a:lnTo>
                    <a:pt x="22475" y="51574"/>
                  </a:lnTo>
                  <a:lnTo>
                    <a:pt x="22526" y="51538"/>
                  </a:lnTo>
                  <a:lnTo>
                    <a:pt x="22577" y="51466"/>
                  </a:lnTo>
                  <a:lnTo>
                    <a:pt x="22620" y="51393"/>
                  </a:lnTo>
                  <a:lnTo>
                    <a:pt x="22664" y="51285"/>
                  </a:lnTo>
                  <a:lnTo>
                    <a:pt x="22708" y="51140"/>
                  </a:lnTo>
                  <a:lnTo>
                    <a:pt x="22744" y="50995"/>
                  </a:lnTo>
                  <a:lnTo>
                    <a:pt x="22781" y="50815"/>
                  </a:lnTo>
                  <a:lnTo>
                    <a:pt x="22817" y="50634"/>
                  </a:lnTo>
                  <a:lnTo>
                    <a:pt x="22847" y="50417"/>
                  </a:lnTo>
                  <a:lnTo>
                    <a:pt x="22868" y="50200"/>
                  </a:lnTo>
                  <a:lnTo>
                    <a:pt x="22890" y="49947"/>
                  </a:lnTo>
                  <a:lnTo>
                    <a:pt x="22905" y="49730"/>
                  </a:lnTo>
                  <a:lnTo>
                    <a:pt x="22919" y="49476"/>
                  </a:lnTo>
                  <a:lnTo>
                    <a:pt x="22927" y="49223"/>
                  </a:lnTo>
                  <a:lnTo>
                    <a:pt x="22927" y="48970"/>
                  </a:lnTo>
                  <a:lnTo>
                    <a:pt x="22919" y="48717"/>
                  </a:lnTo>
                  <a:lnTo>
                    <a:pt x="22912" y="48500"/>
                  </a:lnTo>
                  <a:lnTo>
                    <a:pt x="22898" y="48247"/>
                  </a:lnTo>
                  <a:lnTo>
                    <a:pt x="22883" y="48030"/>
                  </a:lnTo>
                  <a:lnTo>
                    <a:pt x="22861" y="47813"/>
                  </a:lnTo>
                  <a:lnTo>
                    <a:pt x="22832" y="47596"/>
                  </a:lnTo>
                  <a:lnTo>
                    <a:pt x="22803" y="47415"/>
                  </a:lnTo>
                  <a:lnTo>
                    <a:pt x="22774" y="47234"/>
                  </a:lnTo>
                  <a:lnTo>
                    <a:pt x="22730" y="47053"/>
                  </a:lnTo>
                  <a:lnTo>
                    <a:pt x="22693" y="46909"/>
                  </a:lnTo>
                  <a:lnTo>
                    <a:pt x="22642" y="46764"/>
                  </a:lnTo>
                  <a:lnTo>
                    <a:pt x="21716" y="44413"/>
                  </a:lnTo>
                  <a:lnTo>
                    <a:pt x="20622" y="41592"/>
                  </a:lnTo>
                  <a:lnTo>
                    <a:pt x="19389" y="38337"/>
                  </a:lnTo>
                  <a:lnTo>
                    <a:pt x="18054" y="34829"/>
                  </a:lnTo>
                  <a:lnTo>
                    <a:pt x="15209" y="27234"/>
                  </a:lnTo>
                  <a:lnTo>
                    <a:pt x="12314" y="19458"/>
                  </a:lnTo>
                  <a:lnTo>
                    <a:pt x="9622" y="12189"/>
                  </a:lnTo>
                  <a:lnTo>
                    <a:pt x="7383" y="6149"/>
                  </a:lnTo>
                  <a:lnTo>
                    <a:pt x="5238" y="290"/>
                  </a:lnTo>
                  <a:lnTo>
                    <a:pt x="5180" y="182"/>
                  </a:lnTo>
                  <a:lnTo>
                    <a:pt x="5121" y="73"/>
                  </a:lnTo>
                  <a:lnTo>
                    <a:pt x="5056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80" name="Google Shape;380;p21"/>
            <p:cNvSpPr/>
            <p:nvPr/>
          </p:nvSpPr>
          <p:spPr>
            <a:xfrm rot="10800000">
              <a:off x="10130380" y="3105497"/>
              <a:ext cx="576451" cy="523895"/>
            </a:xfrm>
            <a:custGeom>
              <a:avLst/>
              <a:gdLst/>
              <a:ahLst/>
              <a:cxnLst/>
              <a:rect l="l" t="t" r="r" b="b"/>
              <a:pathLst>
                <a:path w="22657" h="90055" extrusionOk="0">
                  <a:moveTo>
                    <a:pt x="2648" y="0"/>
                  </a:moveTo>
                  <a:lnTo>
                    <a:pt x="2349" y="36"/>
                  </a:lnTo>
                  <a:lnTo>
                    <a:pt x="2065" y="73"/>
                  </a:lnTo>
                  <a:lnTo>
                    <a:pt x="1547" y="253"/>
                  </a:lnTo>
                  <a:lnTo>
                    <a:pt x="1094" y="434"/>
                  </a:lnTo>
                  <a:lnTo>
                    <a:pt x="715" y="687"/>
                  </a:lnTo>
                  <a:lnTo>
                    <a:pt x="409" y="904"/>
                  </a:lnTo>
                  <a:lnTo>
                    <a:pt x="190" y="1085"/>
                  </a:lnTo>
                  <a:lnTo>
                    <a:pt x="0" y="1266"/>
                  </a:lnTo>
                  <a:lnTo>
                    <a:pt x="117" y="3472"/>
                  </a:lnTo>
                  <a:lnTo>
                    <a:pt x="241" y="5642"/>
                  </a:lnTo>
                  <a:lnTo>
                    <a:pt x="365" y="7740"/>
                  </a:lnTo>
                  <a:lnTo>
                    <a:pt x="496" y="9838"/>
                  </a:lnTo>
                  <a:lnTo>
                    <a:pt x="635" y="11863"/>
                  </a:lnTo>
                  <a:lnTo>
                    <a:pt x="773" y="13888"/>
                  </a:lnTo>
                  <a:lnTo>
                    <a:pt x="919" y="15877"/>
                  </a:lnTo>
                  <a:lnTo>
                    <a:pt x="1065" y="17794"/>
                  </a:lnTo>
                  <a:lnTo>
                    <a:pt x="1218" y="19711"/>
                  </a:lnTo>
                  <a:lnTo>
                    <a:pt x="1372" y="21592"/>
                  </a:lnTo>
                  <a:lnTo>
                    <a:pt x="1532" y="23436"/>
                  </a:lnTo>
                  <a:lnTo>
                    <a:pt x="1700" y="25244"/>
                  </a:lnTo>
                  <a:lnTo>
                    <a:pt x="1868" y="27016"/>
                  </a:lnTo>
                  <a:lnTo>
                    <a:pt x="2035" y="28752"/>
                  </a:lnTo>
                  <a:lnTo>
                    <a:pt x="2210" y="30452"/>
                  </a:lnTo>
                  <a:lnTo>
                    <a:pt x="2385" y="32152"/>
                  </a:lnTo>
                  <a:lnTo>
                    <a:pt x="2568" y="33780"/>
                  </a:lnTo>
                  <a:lnTo>
                    <a:pt x="2750" y="35407"/>
                  </a:lnTo>
                  <a:lnTo>
                    <a:pt x="2940" y="36998"/>
                  </a:lnTo>
                  <a:lnTo>
                    <a:pt x="3129" y="38554"/>
                  </a:lnTo>
                  <a:lnTo>
                    <a:pt x="3319" y="40073"/>
                  </a:lnTo>
                  <a:lnTo>
                    <a:pt x="3516" y="41555"/>
                  </a:lnTo>
                  <a:lnTo>
                    <a:pt x="3713" y="43038"/>
                  </a:lnTo>
                  <a:lnTo>
                    <a:pt x="3917" y="44449"/>
                  </a:lnTo>
                  <a:lnTo>
                    <a:pt x="4122" y="45859"/>
                  </a:lnTo>
                  <a:lnTo>
                    <a:pt x="4326" y="47233"/>
                  </a:lnTo>
                  <a:lnTo>
                    <a:pt x="4537" y="48572"/>
                  </a:lnTo>
                  <a:lnTo>
                    <a:pt x="4749" y="49910"/>
                  </a:lnTo>
                  <a:lnTo>
                    <a:pt x="4960" y="51176"/>
                  </a:lnTo>
                  <a:lnTo>
                    <a:pt x="5179" y="52441"/>
                  </a:lnTo>
                  <a:lnTo>
                    <a:pt x="5398" y="53707"/>
                  </a:lnTo>
                  <a:lnTo>
                    <a:pt x="5617" y="54901"/>
                  </a:lnTo>
                  <a:lnTo>
                    <a:pt x="5836" y="56094"/>
                  </a:lnTo>
                  <a:lnTo>
                    <a:pt x="6062" y="57215"/>
                  </a:lnTo>
                  <a:lnTo>
                    <a:pt x="6288" y="58373"/>
                  </a:lnTo>
                  <a:lnTo>
                    <a:pt x="6514" y="59458"/>
                  </a:lnTo>
                  <a:lnTo>
                    <a:pt x="6740" y="60543"/>
                  </a:lnTo>
                  <a:lnTo>
                    <a:pt x="6974" y="61591"/>
                  </a:lnTo>
                  <a:lnTo>
                    <a:pt x="7200" y="62604"/>
                  </a:lnTo>
                  <a:lnTo>
                    <a:pt x="7433" y="63617"/>
                  </a:lnTo>
                  <a:lnTo>
                    <a:pt x="7667" y="64593"/>
                  </a:lnTo>
                  <a:lnTo>
                    <a:pt x="7900" y="65534"/>
                  </a:lnTo>
                  <a:lnTo>
                    <a:pt x="8374" y="67378"/>
                  </a:lnTo>
                  <a:lnTo>
                    <a:pt x="8848" y="69114"/>
                  </a:lnTo>
                  <a:lnTo>
                    <a:pt x="9330" y="70742"/>
                  </a:lnTo>
                  <a:lnTo>
                    <a:pt x="9811" y="72333"/>
                  </a:lnTo>
                  <a:lnTo>
                    <a:pt x="10292" y="73779"/>
                  </a:lnTo>
                  <a:lnTo>
                    <a:pt x="10774" y="75190"/>
                  </a:lnTo>
                  <a:lnTo>
                    <a:pt x="11255" y="76492"/>
                  </a:lnTo>
                  <a:lnTo>
                    <a:pt x="11737" y="77722"/>
                  </a:lnTo>
                  <a:lnTo>
                    <a:pt x="12218" y="78879"/>
                  </a:lnTo>
                  <a:lnTo>
                    <a:pt x="12700" y="79964"/>
                  </a:lnTo>
                  <a:lnTo>
                    <a:pt x="13174" y="80977"/>
                  </a:lnTo>
                  <a:lnTo>
                    <a:pt x="13641" y="81917"/>
                  </a:lnTo>
                  <a:lnTo>
                    <a:pt x="14107" y="82785"/>
                  </a:lnTo>
                  <a:lnTo>
                    <a:pt x="14574" y="83581"/>
                  </a:lnTo>
                  <a:lnTo>
                    <a:pt x="15026" y="84340"/>
                  </a:lnTo>
                  <a:lnTo>
                    <a:pt x="15479" y="85027"/>
                  </a:lnTo>
                  <a:lnTo>
                    <a:pt x="15924" y="85678"/>
                  </a:lnTo>
                  <a:lnTo>
                    <a:pt x="16354" y="86221"/>
                  </a:lnTo>
                  <a:lnTo>
                    <a:pt x="16784" y="86763"/>
                  </a:lnTo>
                  <a:lnTo>
                    <a:pt x="17200" y="87233"/>
                  </a:lnTo>
                  <a:lnTo>
                    <a:pt x="17609" y="87667"/>
                  </a:lnTo>
                  <a:lnTo>
                    <a:pt x="18002" y="88065"/>
                  </a:lnTo>
                  <a:lnTo>
                    <a:pt x="18389" y="88391"/>
                  </a:lnTo>
                  <a:lnTo>
                    <a:pt x="18761" y="88680"/>
                  </a:lnTo>
                  <a:lnTo>
                    <a:pt x="19126" y="88933"/>
                  </a:lnTo>
                  <a:lnTo>
                    <a:pt x="19476" y="89186"/>
                  </a:lnTo>
                  <a:lnTo>
                    <a:pt x="19804" y="89367"/>
                  </a:lnTo>
                  <a:lnTo>
                    <a:pt x="20424" y="89656"/>
                  </a:lnTo>
                  <a:lnTo>
                    <a:pt x="20986" y="89873"/>
                  </a:lnTo>
                  <a:lnTo>
                    <a:pt x="21475" y="89982"/>
                  </a:lnTo>
                  <a:lnTo>
                    <a:pt x="21883" y="90018"/>
                  </a:lnTo>
                  <a:lnTo>
                    <a:pt x="22211" y="90054"/>
                  </a:lnTo>
                  <a:lnTo>
                    <a:pt x="22452" y="90018"/>
                  </a:lnTo>
                  <a:lnTo>
                    <a:pt x="22656" y="89982"/>
                  </a:lnTo>
                  <a:lnTo>
                    <a:pt x="22503" y="87487"/>
                  </a:lnTo>
                  <a:lnTo>
                    <a:pt x="22350" y="85027"/>
                  </a:lnTo>
                  <a:lnTo>
                    <a:pt x="22189" y="82604"/>
                  </a:lnTo>
                  <a:lnTo>
                    <a:pt x="22029" y="80253"/>
                  </a:lnTo>
                  <a:lnTo>
                    <a:pt x="21868" y="77939"/>
                  </a:lnTo>
                  <a:lnTo>
                    <a:pt x="21701" y="75660"/>
                  </a:lnTo>
                  <a:lnTo>
                    <a:pt x="21526" y="73418"/>
                  </a:lnTo>
                  <a:lnTo>
                    <a:pt x="21351" y="71248"/>
                  </a:lnTo>
                  <a:lnTo>
                    <a:pt x="21176" y="69078"/>
                  </a:lnTo>
                  <a:lnTo>
                    <a:pt x="20993" y="66980"/>
                  </a:lnTo>
                  <a:lnTo>
                    <a:pt x="20811" y="64919"/>
                  </a:lnTo>
                  <a:lnTo>
                    <a:pt x="20628" y="62893"/>
                  </a:lnTo>
                  <a:lnTo>
                    <a:pt x="20439" y="60940"/>
                  </a:lnTo>
                  <a:lnTo>
                    <a:pt x="20249" y="58987"/>
                  </a:lnTo>
                  <a:lnTo>
                    <a:pt x="20052" y="57107"/>
                  </a:lnTo>
                  <a:lnTo>
                    <a:pt x="19855" y="55262"/>
                  </a:lnTo>
                  <a:lnTo>
                    <a:pt x="19658" y="53418"/>
                  </a:lnTo>
                  <a:lnTo>
                    <a:pt x="19454" y="51646"/>
                  </a:lnTo>
                  <a:lnTo>
                    <a:pt x="19250" y="49910"/>
                  </a:lnTo>
                  <a:lnTo>
                    <a:pt x="19046" y="48210"/>
                  </a:lnTo>
                  <a:lnTo>
                    <a:pt x="18841" y="46546"/>
                  </a:lnTo>
                  <a:lnTo>
                    <a:pt x="18630" y="44955"/>
                  </a:lnTo>
                  <a:lnTo>
                    <a:pt x="18418" y="43364"/>
                  </a:lnTo>
                  <a:lnTo>
                    <a:pt x="18207" y="41809"/>
                  </a:lnTo>
                  <a:lnTo>
                    <a:pt x="17988" y="40290"/>
                  </a:lnTo>
                  <a:lnTo>
                    <a:pt x="17769" y="38807"/>
                  </a:lnTo>
                  <a:lnTo>
                    <a:pt x="17550" y="37360"/>
                  </a:lnTo>
                  <a:lnTo>
                    <a:pt x="17331" y="35950"/>
                  </a:lnTo>
                  <a:lnTo>
                    <a:pt x="17105" y="34611"/>
                  </a:lnTo>
                  <a:lnTo>
                    <a:pt x="16886" y="33273"/>
                  </a:lnTo>
                  <a:lnTo>
                    <a:pt x="16660" y="31971"/>
                  </a:lnTo>
                  <a:lnTo>
                    <a:pt x="16434" y="30669"/>
                  </a:lnTo>
                  <a:lnTo>
                    <a:pt x="16208" y="29440"/>
                  </a:lnTo>
                  <a:lnTo>
                    <a:pt x="15975" y="28246"/>
                  </a:lnTo>
                  <a:lnTo>
                    <a:pt x="15749" y="27089"/>
                  </a:lnTo>
                  <a:lnTo>
                    <a:pt x="15515" y="25932"/>
                  </a:lnTo>
                  <a:lnTo>
                    <a:pt x="15282" y="24810"/>
                  </a:lnTo>
                  <a:lnTo>
                    <a:pt x="15048" y="23762"/>
                  </a:lnTo>
                  <a:lnTo>
                    <a:pt x="14815" y="22713"/>
                  </a:lnTo>
                  <a:lnTo>
                    <a:pt x="14581" y="21700"/>
                  </a:lnTo>
                  <a:lnTo>
                    <a:pt x="14348" y="20687"/>
                  </a:lnTo>
                  <a:lnTo>
                    <a:pt x="14115" y="19747"/>
                  </a:lnTo>
                  <a:lnTo>
                    <a:pt x="13881" y="18807"/>
                  </a:lnTo>
                  <a:lnTo>
                    <a:pt x="13641" y="17903"/>
                  </a:lnTo>
                  <a:lnTo>
                    <a:pt x="13407" y="17035"/>
                  </a:lnTo>
                  <a:lnTo>
                    <a:pt x="13166" y="16203"/>
                  </a:lnTo>
                  <a:lnTo>
                    <a:pt x="12933" y="15371"/>
                  </a:lnTo>
                  <a:lnTo>
                    <a:pt x="12692" y="14575"/>
                  </a:lnTo>
                  <a:lnTo>
                    <a:pt x="12459" y="13816"/>
                  </a:lnTo>
                  <a:lnTo>
                    <a:pt x="12218" y="13092"/>
                  </a:lnTo>
                  <a:lnTo>
                    <a:pt x="11744" y="11682"/>
                  </a:lnTo>
                  <a:lnTo>
                    <a:pt x="11270" y="10380"/>
                  </a:lnTo>
                  <a:lnTo>
                    <a:pt x="10803" y="9187"/>
                  </a:lnTo>
                  <a:lnTo>
                    <a:pt x="10329" y="8065"/>
                  </a:lnTo>
                  <a:lnTo>
                    <a:pt x="9869" y="7053"/>
                  </a:lnTo>
                  <a:lnTo>
                    <a:pt x="9403" y="6112"/>
                  </a:lnTo>
                  <a:lnTo>
                    <a:pt x="8943" y="5244"/>
                  </a:lnTo>
                  <a:lnTo>
                    <a:pt x="8491" y="4485"/>
                  </a:lnTo>
                  <a:lnTo>
                    <a:pt x="8039" y="3762"/>
                  </a:lnTo>
                  <a:lnTo>
                    <a:pt x="7601" y="3147"/>
                  </a:lnTo>
                  <a:lnTo>
                    <a:pt x="7163" y="2568"/>
                  </a:lnTo>
                  <a:lnTo>
                    <a:pt x="6733" y="2062"/>
                  </a:lnTo>
                  <a:lnTo>
                    <a:pt x="6310" y="1628"/>
                  </a:lnTo>
                  <a:lnTo>
                    <a:pt x="5901" y="1266"/>
                  </a:lnTo>
                  <a:lnTo>
                    <a:pt x="5493" y="941"/>
                  </a:lnTo>
                  <a:lnTo>
                    <a:pt x="5099" y="687"/>
                  </a:lnTo>
                  <a:lnTo>
                    <a:pt x="4712" y="470"/>
                  </a:lnTo>
                  <a:lnTo>
                    <a:pt x="4340" y="290"/>
                  </a:lnTo>
                  <a:lnTo>
                    <a:pt x="3976" y="145"/>
                  </a:lnTo>
                  <a:lnTo>
                    <a:pt x="3625" y="73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81" name="Google Shape;381;p21"/>
            <p:cNvSpPr/>
            <p:nvPr/>
          </p:nvSpPr>
          <p:spPr>
            <a:xfrm rot="10800000">
              <a:off x="10824297" y="2808415"/>
              <a:ext cx="306608" cy="812565"/>
            </a:xfrm>
            <a:custGeom>
              <a:avLst/>
              <a:gdLst/>
              <a:ahLst/>
              <a:cxnLst/>
              <a:rect l="l" t="t" r="r" b="b"/>
              <a:pathLst>
                <a:path w="12051" h="139676" extrusionOk="0">
                  <a:moveTo>
                    <a:pt x="8790" y="1"/>
                  </a:moveTo>
                  <a:lnTo>
                    <a:pt x="8448" y="1484"/>
                  </a:lnTo>
                  <a:lnTo>
                    <a:pt x="8105" y="2967"/>
                  </a:lnTo>
                  <a:lnTo>
                    <a:pt x="7777" y="4449"/>
                  </a:lnTo>
                  <a:lnTo>
                    <a:pt x="7456" y="5932"/>
                  </a:lnTo>
                  <a:lnTo>
                    <a:pt x="7142" y="7415"/>
                  </a:lnTo>
                  <a:lnTo>
                    <a:pt x="6836" y="8934"/>
                  </a:lnTo>
                  <a:lnTo>
                    <a:pt x="6544" y="10417"/>
                  </a:lnTo>
                  <a:lnTo>
                    <a:pt x="6252" y="11936"/>
                  </a:lnTo>
                  <a:lnTo>
                    <a:pt x="5975" y="13455"/>
                  </a:lnTo>
                  <a:lnTo>
                    <a:pt x="5698" y="14938"/>
                  </a:lnTo>
                  <a:lnTo>
                    <a:pt x="5435" y="16457"/>
                  </a:lnTo>
                  <a:lnTo>
                    <a:pt x="5180" y="17976"/>
                  </a:lnTo>
                  <a:lnTo>
                    <a:pt x="4924" y="19495"/>
                  </a:lnTo>
                  <a:lnTo>
                    <a:pt x="4684" y="21014"/>
                  </a:lnTo>
                  <a:lnTo>
                    <a:pt x="4450" y="22533"/>
                  </a:lnTo>
                  <a:lnTo>
                    <a:pt x="4224" y="24052"/>
                  </a:lnTo>
                  <a:lnTo>
                    <a:pt x="3998" y="25570"/>
                  </a:lnTo>
                  <a:lnTo>
                    <a:pt x="3787" y="27089"/>
                  </a:lnTo>
                  <a:lnTo>
                    <a:pt x="3582" y="28645"/>
                  </a:lnTo>
                  <a:lnTo>
                    <a:pt x="3378" y="30164"/>
                  </a:lnTo>
                  <a:lnTo>
                    <a:pt x="3188" y="31683"/>
                  </a:lnTo>
                  <a:lnTo>
                    <a:pt x="2999" y="33202"/>
                  </a:lnTo>
                  <a:lnTo>
                    <a:pt x="2824" y="34721"/>
                  </a:lnTo>
                  <a:lnTo>
                    <a:pt x="2649" y="36240"/>
                  </a:lnTo>
                  <a:lnTo>
                    <a:pt x="2481" y="37759"/>
                  </a:lnTo>
                  <a:lnTo>
                    <a:pt x="2320" y="39278"/>
                  </a:lnTo>
                  <a:lnTo>
                    <a:pt x="2167" y="40796"/>
                  </a:lnTo>
                  <a:lnTo>
                    <a:pt x="2021" y="42315"/>
                  </a:lnTo>
                  <a:lnTo>
                    <a:pt x="1883" y="43834"/>
                  </a:lnTo>
                  <a:lnTo>
                    <a:pt x="1744" y="45353"/>
                  </a:lnTo>
                  <a:lnTo>
                    <a:pt x="1613" y="46836"/>
                  </a:lnTo>
                  <a:lnTo>
                    <a:pt x="1489" y="48355"/>
                  </a:lnTo>
                  <a:lnTo>
                    <a:pt x="1372" y="49874"/>
                  </a:lnTo>
                  <a:lnTo>
                    <a:pt x="1263" y="51357"/>
                  </a:lnTo>
                  <a:lnTo>
                    <a:pt x="1153" y="52840"/>
                  </a:lnTo>
                  <a:lnTo>
                    <a:pt x="1051" y="54359"/>
                  </a:lnTo>
                  <a:lnTo>
                    <a:pt x="956" y="55842"/>
                  </a:lnTo>
                  <a:lnTo>
                    <a:pt x="862" y="57324"/>
                  </a:lnTo>
                  <a:lnTo>
                    <a:pt x="781" y="58807"/>
                  </a:lnTo>
                  <a:lnTo>
                    <a:pt x="701" y="60254"/>
                  </a:lnTo>
                  <a:lnTo>
                    <a:pt x="621" y="61737"/>
                  </a:lnTo>
                  <a:lnTo>
                    <a:pt x="548" y="63183"/>
                  </a:lnTo>
                  <a:lnTo>
                    <a:pt x="424" y="66113"/>
                  </a:lnTo>
                  <a:lnTo>
                    <a:pt x="315" y="68970"/>
                  </a:lnTo>
                  <a:lnTo>
                    <a:pt x="220" y="71827"/>
                  </a:lnTo>
                  <a:lnTo>
                    <a:pt x="147" y="74648"/>
                  </a:lnTo>
                  <a:lnTo>
                    <a:pt x="88" y="77469"/>
                  </a:lnTo>
                  <a:lnTo>
                    <a:pt x="45" y="80218"/>
                  </a:lnTo>
                  <a:lnTo>
                    <a:pt x="15" y="82930"/>
                  </a:lnTo>
                  <a:lnTo>
                    <a:pt x="1" y="85607"/>
                  </a:lnTo>
                  <a:lnTo>
                    <a:pt x="1" y="88283"/>
                  </a:lnTo>
                  <a:lnTo>
                    <a:pt x="15" y="90887"/>
                  </a:lnTo>
                  <a:lnTo>
                    <a:pt x="37" y="93418"/>
                  </a:lnTo>
                  <a:lnTo>
                    <a:pt x="74" y="95950"/>
                  </a:lnTo>
                  <a:lnTo>
                    <a:pt x="118" y="98409"/>
                  </a:lnTo>
                  <a:lnTo>
                    <a:pt x="169" y="100833"/>
                  </a:lnTo>
                  <a:lnTo>
                    <a:pt x="234" y="103183"/>
                  </a:lnTo>
                  <a:lnTo>
                    <a:pt x="300" y="105498"/>
                  </a:lnTo>
                  <a:lnTo>
                    <a:pt x="380" y="107740"/>
                  </a:lnTo>
                  <a:lnTo>
                    <a:pt x="460" y="109946"/>
                  </a:lnTo>
                  <a:lnTo>
                    <a:pt x="555" y="112080"/>
                  </a:lnTo>
                  <a:lnTo>
                    <a:pt x="650" y="114142"/>
                  </a:lnTo>
                  <a:lnTo>
                    <a:pt x="745" y="116167"/>
                  </a:lnTo>
                  <a:lnTo>
                    <a:pt x="847" y="118084"/>
                  </a:lnTo>
                  <a:lnTo>
                    <a:pt x="956" y="119964"/>
                  </a:lnTo>
                  <a:lnTo>
                    <a:pt x="1066" y="121773"/>
                  </a:lnTo>
                  <a:lnTo>
                    <a:pt x="1175" y="123473"/>
                  </a:lnTo>
                  <a:lnTo>
                    <a:pt x="1285" y="125136"/>
                  </a:lnTo>
                  <a:lnTo>
                    <a:pt x="1394" y="126728"/>
                  </a:lnTo>
                  <a:lnTo>
                    <a:pt x="1606" y="129621"/>
                  </a:lnTo>
                  <a:lnTo>
                    <a:pt x="1817" y="132189"/>
                  </a:lnTo>
                  <a:lnTo>
                    <a:pt x="2007" y="134431"/>
                  </a:lnTo>
                  <a:lnTo>
                    <a:pt x="2175" y="136275"/>
                  </a:lnTo>
                  <a:lnTo>
                    <a:pt x="2313" y="137758"/>
                  </a:lnTo>
                  <a:lnTo>
                    <a:pt x="2423" y="138807"/>
                  </a:lnTo>
                  <a:lnTo>
                    <a:pt x="2517" y="139675"/>
                  </a:lnTo>
                  <a:lnTo>
                    <a:pt x="2911" y="137939"/>
                  </a:lnTo>
                  <a:lnTo>
                    <a:pt x="3283" y="136167"/>
                  </a:lnTo>
                  <a:lnTo>
                    <a:pt x="3655" y="134431"/>
                  </a:lnTo>
                  <a:lnTo>
                    <a:pt x="4013" y="132695"/>
                  </a:lnTo>
                  <a:lnTo>
                    <a:pt x="4363" y="130923"/>
                  </a:lnTo>
                  <a:lnTo>
                    <a:pt x="4706" y="129187"/>
                  </a:lnTo>
                  <a:lnTo>
                    <a:pt x="5034" y="127451"/>
                  </a:lnTo>
                  <a:lnTo>
                    <a:pt x="5355" y="125751"/>
                  </a:lnTo>
                  <a:lnTo>
                    <a:pt x="5668" y="124015"/>
                  </a:lnTo>
                  <a:lnTo>
                    <a:pt x="5975" y="122315"/>
                  </a:lnTo>
                  <a:lnTo>
                    <a:pt x="6267" y="120579"/>
                  </a:lnTo>
                  <a:lnTo>
                    <a:pt x="6558" y="118880"/>
                  </a:lnTo>
                  <a:lnTo>
                    <a:pt x="6836" y="117180"/>
                  </a:lnTo>
                  <a:lnTo>
                    <a:pt x="7098" y="115480"/>
                  </a:lnTo>
                  <a:lnTo>
                    <a:pt x="7361" y="113780"/>
                  </a:lnTo>
                  <a:lnTo>
                    <a:pt x="7616" y="112116"/>
                  </a:lnTo>
                  <a:lnTo>
                    <a:pt x="7857" y="110453"/>
                  </a:lnTo>
                  <a:lnTo>
                    <a:pt x="8090" y="108753"/>
                  </a:lnTo>
                  <a:lnTo>
                    <a:pt x="8316" y="107089"/>
                  </a:lnTo>
                  <a:lnTo>
                    <a:pt x="8535" y="105462"/>
                  </a:lnTo>
                  <a:lnTo>
                    <a:pt x="8747" y="103798"/>
                  </a:lnTo>
                  <a:lnTo>
                    <a:pt x="8951" y="102171"/>
                  </a:lnTo>
                  <a:lnTo>
                    <a:pt x="9148" y="100507"/>
                  </a:lnTo>
                  <a:lnTo>
                    <a:pt x="9338" y="98880"/>
                  </a:lnTo>
                  <a:lnTo>
                    <a:pt x="9520" y="97288"/>
                  </a:lnTo>
                  <a:lnTo>
                    <a:pt x="9695" y="95661"/>
                  </a:lnTo>
                  <a:lnTo>
                    <a:pt x="9863" y="94069"/>
                  </a:lnTo>
                  <a:lnTo>
                    <a:pt x="10016" y="92442"/>
                  </a:lnTo>
                  <a:lnTo>
                    <a:pt x="10169" y="90887"/>
                  </a:lnTo>
                  <a:lnTo>
                    <a:pt x="10315" y="89295"/>
                  </a:lnTo>
                  <a:lnTo>
                    <a:pt x="10454" y="87704"/>
                  </a:lnTo>
                  <a:lnTo>
                    <a:pt x="10585" y="86149"/>
                  </a:lnTo>
                  <a:lnTo>
                    <a:pt x="10716" y="84594"/>
                  </a:lnTo>
                  <a:lnTo>
                    <a:pt x="10833" y="83075"/>
                  </a:lnTo>
                  <a:lnTo>
                    <a:pt x="10950" y="81520"/>
                  </a:lnTo>
                  <a:lnTo>
                    <a:pt x="11052" y="80001"/>
                  </a:lnTo>
                  <a:lnTo>
                    <a:pt x="11154" y="78482"/>
                  </a:lnTo>
                  <a:lnTo>
                    <a:pt x="11249" y="76963"/>
                  </a:lnTo>
                  <a:lnTo>
                    <a:pt x="11336" y="75480"/>
                  </a:lnTo>
                  <a:lnTo>
                    <a:pt x="11416" y="73997"/>
                  </a:lnTo>
                  <a:lnTo>
                    <a:pt x="11497" y="72514"/>
                  </a:lnTo>
                  <a:lnTo>
                    <a:pt x="11570" y="71032"/>
                  </a:lnTo>
                  <a:lnTo>
                    <a:pt x="11635" y="69585"/>
                  </a:lnTo>
                  <a:lnTo>
                    <a:pt x="11694" y="68138"/>
                  </a:lnTo>
                  <a:lnTo>
                    <a:pt x="11752" y="66692"/>
                  </a:lnTo>
                  <a:lnTo>
                    <a:pt x="11803" y="65281"/>
                  </a:lnTo>
                  <a:lnTo>
                    <a:pt x="11847" y="63871"/>
                  </a:lnTo>
                  <a:lnTo>
                    <a:pt x="11891" y="62460"/>
                  </a:lnTo>
                  <a:lnTo>
                    <a:pt x="11927" y="61086"/>
                  </a:lnTo>
                  <a:lnTo>
                    <a:pt x="11956" y="59675"/>
                  </a:lnTo>
                  <a:lnTo>
                    <a:pt x="12007" y="56963"/>
                  </a:lnTo>
                  <a:lnTo>
                    <a:pt x="12036" y="54287"/>
                  </a:lnTo>
                  <a:lnTo>
                    <a:pt x="12051" y="51646"/>
                  </a:lnTo>
                  <a:lnTo>
                    <a:pt x="12051" y="49079"/>
                  </a:lnTo>
                  <a:lnTo>
                    <a:pt x="12029" y="46547"/>
                  </a:lnTo>
                  <a:lnTo>
                    <a:pt x="12000" y="44088"/>
                  </a:lnTo>
                  <a:lnTo>
                    <a:pt x="11956" y="41664"/>
                  </a:lnTo>
                  <a:lnTo>
                    <a:pt x="11905" y="39314"/>
                  </a:lnTo>
                  <a:lnTo>
                    <a:pt x="11832" y="36999"/>
                  </a:lnTo>
                  <a:lnTo>
                    <a:pt x="11759" y="34721"/>
                  </a:lnTo>
                  <a:lnTo>
                    <a:pt x="11672" y="32551"/>
                  </a:lnTo>
                  <a:lnTo>
                    <a:pt x="11570" y="30417"/>
                  </a:lnTo>
                  <a:lnTo>
                    <a:pt x="11467" y="28355"/>
                  </a:lnTo>
                  <a:lnTo>
                    <a:pt x="11358" y="26330"/>
                  </a:lnTo>
                  <a:lnTo>
                    <a:pt x="11241" y="24377"/>
                  </a:lnTo>
                  <a:lnTo>
                    <a:pt x="11117" y="22496"/>
                  </a:lnTo>
                  <a:lnTo>
                    <a:pt x="10986" y="20688"/>
                  </a:lnTo>
                  <a:lnTo>
                    <a:pt x="10855" y="18952"/>
                  </a:lnTo>
                  <a:lnTo>
                    <a:pt x="10723" y="17252"/>
                  </a:lnTo>
                  <a:lnTo>
                    <a:pt x="10585" y="15661"/>
                  </a:lnTo>
                  <a:lnTo>
                    <a:pt x="10446" y="14106"/>
                  </a:lnTo>
                  <a:lnTo>
                    <a:pt x="10315" y="12659"/>
                  </a:lnTo>
                  <a:lnTo>
                    <a:pt x="10176" y="11249"/>
                  </a:lnTo>
                  <a:lnTo>
                    <a:pt x="10038" y="9947"/>
                  </a:lnTo>
                  <a:lnTo>
                    <a:pt x="9906" y="8717"/>
                  </a:lnTo>
                  <a:lnTo>
                    <a:pt x="9651" y="6439"/>
                  </a:lnTo>
                  <a:lnTo>
                    <a:pt x="9418" y="4522"/>
                  </a:lnTo>
                  <a:lnTo>
                    <a:pt x="9214" y="2930"/>
                  </a:lnTo>
                  <a:lnTo>
                    <a:pt x="9038" y="1665"/>
                  </a:lnTo>
                  <a:lnTo>
                    <a:pt x="8907" y="760"/>
                  </a:lnTo>
                  <a:lnTo>
                    <a:pt x="8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82" name="Google Shape;382;p21"/>
            <p:cNvSpPr/>
            <p:nvPr/>
          </p:nvSpPr>
          <p:spPr>
            <a:xfrm rot="10800000">
              <a:off x="10413783" y="3293376"/>
              <a:ext cx="603725" cy="445836"/>
            </a:xfrm>
            <a:custGeom>
              <a:avLst/>
              <a:gdLst/>
              <a:ahLst/>
              <a:cxnLst/>
              <a:rect l="l" t="t" r="r" b="b"/>
              <a:pathLst>
                <a:path w="23729" h="76637" extrusionOk="0">
                  <a:moveTo>
                    <a:pt x="8002" y="0"/>
                  </a:moveTo>
                  <a:lnTo>
                    <a:pt x="7959" y="37"/>
                  </a:lnTo>
                  <a:lnTo>
                    <a:pt x="7908" y="73"/>
                  </a:lnTo>
                  <a:lnTo>
                    <a:pt x="7857" y="109"/>
                  </a:lnTo>
                  <a:lnTo>
                    <a:pt x="7813" y="217"/>
                  </a:lnTo>
                  <a:lnTo>
                    <a:pt x="7762" y="326"/>
                  </a:lnTo>
                  <a:lnTo>
                    <a:pt x="7718" y="434"/>
                  </a:lnTo>
                  <a:lnTo>
                    <a:pt x="7682" y="615"/>
                  </a:lnTo>
                  <a:lnTo>
                    <a:pt x="7638" y="760"/>
                  </a:lnTo>
                  <a:lnTo>
                    <a:pt x="7455" y="1700"/>
                  </a:lnTo>
                  <a:lnTo>
                    <a:pt x="7280" y="2677"/>
                  </a:lnTo>
                  <a:lnTo>
                    <a:pt x="7098" y="3689"/>
                  </a:lnTo>
                  <a:lnTo>
                    <a:pt x="6923" y="4774"/>
                  </a:lnTo>
                  <a:lnTo>
                    <a:pt x="6741" y="5859"/>
                  </a:lnTo>
                  <a:lnTo>
                    <a:pt x="6565" y="6981"/>
                  </a:lnTo>
                  <a:lnTo>
                    <a:pt x="6390" y="8174"/>
                  </a:lnTo>
                  <a:lnTo>
                    <a:pt x="6215" y="9368"/>
                  </a:lnTo>
                  <a:lnTo>
                    <a:pt x="5865" y="11863"/>
                  </a:lnTo>
                  <a:lnTo>
                    <a:pt x="5522" y="14467"/>
                  </a:lnTo>
                  <a:lnTo>
                    <a:pt x="5180" y="17179"/>
                  </a:lnTo>
                  <a:lnTo>
                    <a:pt x="4844" y="19964"/>
                  </a:lnTo>
                  <a:lnTo>
                    <a:pt x="4516" y="22821"/>
                  </a:lnTo>
                  <a:lnTo>
                    <a:pt x="4195" y="25751"/>
                  </a:lnTo>
                  <a:lnTo>
                    <a:pt x="3881" y="28680"/>
                  </a:lnTo>
                  <a:lnTo>
                    <a:pt x="3582" y="31646"/>
                  </a:lnTo>
                  <a:lnTo>
                    <a:pt x="3283" y="34612"/>
                  </a:lnTo>
                  <a:lnTo>
                    <a:pt x="2991" y="37613"/>
                  </a:lnTo>
                  <a:lnTo>
                    <a:pt x="2714" y="40543"/>
                  </a:lnTo>
                  <a:lnTo>
                    <a:pt x="2444" y="43472"/>
                  </a:lnTo>
                  <a:lnTo>
                    <a:pt x="2189" y="46329"/>
                  </a:lnTo>
                  <a:lnTo>
                    <a:pt x="1941" y="49114"/>
                  </a:lnTo>
                  <a:lnTo>
                    <a:pt x="1708" y="51863"/>
                  </a:lnTo>
                  <a:lnTo>
                    <a:pt x="1489" y="54467"/>
                  </a:lnTo>
                  <a:lnTo>
                    <a:pt x="1087" y="59386"/>
                  </a:lnTo>
                  <a:lnTo>
                    <a:pt x="737" y="63725"/>
                  </a:lnTo>
                  <a:lnTo>
                    <a:pt x="460" y="67414"/>
                  </a:lnTo>
                  <a:lnTo>
                    <a:pt x="241" y="70308"/>
                  </a:lnTo>
                  <a:lnTo>
                    <a:pt x="30" y="73237"/>
                  </a:lnTo>
                  <a:lnTo>
                    <a:pt x="15" y="73490"/>
                  </a:lnTo>
                  <a:lnTo>
                    <a:pt x="8" y="73744"/>
                  </a:lnTo>
                  <a:lnTo>
                    <a:pt x="1" y="73997"/>
                  </a:lnTo>
                  <a:lnTo>
                    <a:pt x="1" y="74250"/>
                  </a:lnTo>
                  <a:lnTo>
                    <a:pt x="8" y="74503"/>
                  </a:lnTo>
                  <a:lnTo>
                    <a:pt x="15" y="74756"/>
                  </a:lnTo>
                  <a:lnTo>
                    <a:pt x="30" y="74973"/>
                  </a:lnTo>
                  <a:lnTo>
                    <a:pt x="52" y="75190"/>
                  </a:lnTo>
                  <a:lnTo>
                    <a:pt x="74" y="75407"/>
                  </a:lnTo>
                  <a:lnTo>
                    <a:pt x="103" y="75624"/>
                  </a:lnTo>
                  <a:lnTo>
                    <a:pt x="132" y="75805"/>
                  </a:lnTo>
                  <a:lnTo>
                    <a:pt x="168" y="75986"/>
                  </a:lnTo>
                  <a:lnTo>
                    <a:pt x="212" y="76131"/>
                  </a:lnTo>
                  <a:lnTo>
                    <a:pt x="249" y="76275"/>
                  </a:lnTo>
                  <a:lnTo>
                    <a:pt x="300" y="76384"/>
                  </a:lnTo>
                  <a:lnTo>
                    <a:pt x="343" y="76492"/>
                  </a:lnTo>
                  <a:lnTo>
                    <a:pt x="395" y="76564"/>
                  </a:lnTo>
                  <a:lnTo>
                    <a:pt x="446" y="76601"/>
                  </a:lnTo>
                  <a:lnTo>
                    <a:pt x="497" y="76637"/>
                  </a:lnTo>
                  <a:lnTo>
                    <a:pt x="548" y="76637"/>
                  </a:lnTo>
                  <a:lnTo>
                    <a:pt x="599" y="76601"/>
                  </a:lnTo>
                  <a:lnTo>
                    <a:pt x="650" y="76564"/>
                  </a:lnTo>
                  <a:lnTo>
                    <a:pt x="694" y="76492"/>
                  </a:lnTo>
                  <a:lnTo>
                    <a:pt x="737" y="76384"/>
                  </a:lnTo>
                  <a:lnTo>
                    <a:pt x="781" y="76275"/>
                  </a:lnTo>
                  <a:lnTo>
                    <a:pt x="825" y="76131"/>
                  </a:lnTo>
                  <a:lnTo>
                    <a:pt x="861" y="75986"/>
                  </a:lnTo>
                  <a:lnTo>
                    <a:pt x="898" y="75805"/>
                  </a:lnTo>
                  <a:lnTo>
                    <a:pt x="927" y="75588"/>
                  </a:lnTo>
                  <a:lnTo>
                    <a:pt x="956" y="75407"/>
                  </a:lnTo>
                  <a:lnTo>
                    <a:pt x="978" y="75154"/>
                  </a:lnTo>
                  <a:lnTo>
                    <a:pt x="1000" y="74937"/>
                  </a:lnTo>
                  <a:lnTo>
                    <a:pt x="1168" y="72622"/>
                  </a:lnTo>
                  <a:lnTo>
                    <a:pt x="1357" y="70091"/>
                  </a:lnTo>
                  <a:lnTo>
                    <a:pt x="1613" y="66727"/>
                  </a:lnTo>
                  <a:lnTo>
                    <a:pt x="1934" y="62713"/>
                  </a:lnTo>
                  <a:lnTo>
                    <a:pt x="2306" y="58156"/>
                  </a:lnTo>
                  <a:lnTo>
                    <a:pt x="2729" y="53129"/>
                  </a:lnTo>
                  <a:lnTo>
                    <a:pt x="2955" y="50452"/>
                  </a:lnTo>
                  <a:lnTo>
                    <a:pt x="3196" y="47740"/>
                  </a:lnTo>
                  <a:lnTo>
                    <a:pt x="3444" y="44955"/>
                  </a:lnTo>
                  <a:lnTo>
                    <a:pt x="3706" y="42134"/>
                  </a:lnTo>
                  <a:lnTo>
                    <a:pt x="3976" y="39313"/>
                  </a:lnTo>
                  <a:lnTo>
                    <a:pt x="4253" y="36456"/>
                  </a:lnTo>
                  <a:lnTo>
                    <a:pt x="4545" y="33563"/>
                  </a:lnTo>
                  <a:lnTo>
                    <a:pt x="4837" y="30742"/>
                  </a:lnTo>
                  <a:lnTo>
                    <a:pt x="5136" y="27921"/>
                  </a:lnTo>
                  <a:lnTo>
                    <a:pt x="5442" y="25136"/>
                  </a:lnTo>
                  <a:lnTo>
                    <a:pt x="5756" y="22387"/>
                  </a:lnTo>
                  <a:lnTo>
                    <a:pt x="6069" y="19747"/>
                  </a:lnTo>
                  <a:lnTo>
                    <a:pt x="6390" y="17179"/>
                  </a:lnTo>
                  <a:lnTo>
                    <a:pt x="6719" y="14720"/>
                  </a:lnTo>
                  <a:lnTo>
                    <a:pt x="7047" y="12333"/>
                  </a:lnTo>
                  <a:lnTo>
                    <a:pt x="7215" y="11212"/>
                  </a:lnTo>
                  <a:lnTo>
                    <a:pt x="7375" y="10127"/>
                  </a:lnTo>
                  <a:lnTo>
                    <a:pt x="7543" y="9042"/>
                  </a:lnTo>
                  <a:lnTo>
                    <a:pt x="7711" y="8029"/>
                  </a:lnTo>
                  <a:lnTo>
                    <a:pt x="7878" y="7017"/>
                  </a:lnTo>
                  <a:lnTo>
                    <a:pt x="8046" y="6076"/>
                  </a:lnTo>
                  <a:lnTo>
                    <a:pt x="10709" y="17216"/>
                  </a:lnTo>
                  <a:lnTo>
                    <a:pt x="12685" y="25462"/>
                  </a:lnTo>
                  <a:lnTo>
                    <a:pt x="14888" y="34612"/>
                  </a:lnTo>
                  <a:lnTo>
                    <a:pt x="17171" y="44051"/>
                  </a:lnTo>
                  <a:lnTo>
                    <a:pt x="19367" y="53056"/>
                  </a:lnTo>
                  <a:lnTo>
                    <a:pt x="20388" y="57216"/>
                  </a:lnTo>
                  <a:lnTo>
                    <a:pt x="21329" y="61049"/>
                  </a:lnTo>
                  <a:lnTo>
                    <a:pt x="22168" y="64413"/>
                  </a:lnTo>
                  <a:lnTo>
                    <a:pt x="22897" y="67306"/>
                  </a:lnTo>
                  <a:lnTo>
                    <a:pt x="22941" y="67451"/>
                  </a:lnTo>
                  <a:lnTo>
                    <a:pt x="22985" y="67559"/>
                  </a:lnTo>
                  <a:lnTo>
                    <a:pt x="23036" y="67668"/>
                  </a:lnTo>
                  <a:lnTo>
                    <a:pt x="23080" y="67740"/>
                  </a:lnTo>
                  <a:lnTo>
                    <a:pt x="23131" y="67812"/>
                  </a:lnTo>
                  <a:lnTo>
                    <a:pt x="23182" y="67848"/>
                  </a:lnTo>
                  <a:lnTo>
                    <a:pt x="23226" y="67848"/>
                  </a:lnTo>
                  <a:lnTo>
                    <a:pt x="23277" y="67812"/>
                  </a:lnTo>
                  <a:lnTo>
                    <a:pt x="23328" y="67776"/>
                  </a:lnTo>
                  <a:lnTo>
                    <a:pt x="23371" y="67740"/>
                  </a:lnTo>
                  <a:lnTo>
                    <a:pt x="23423" y="67631"/>
                  </a:lnTo>
                  <a:lnTo>
                    <a:pt x="23466" y="67523"/>
                  </a:lnTo>
                  <a:lnTo>
                    <a:pt x="23510" y="67414"/>
                  </a:lnTo>
                  <a:lnTo>
                    <a:pt x="23547" y="67234"/>
                  </a:lnTo>
                  <a:lnTo>
                    <a:pt x="23583" y="67053"/>
                  </a:lnTo>
                  <a:lnTo>
                    <a:pt x="23619" y="66872"/>
                  </a:lnTo>
                  <a:lnTo>
                    <a:pt x="23649" y="66655"/>
                  </a:lnTo>
                  <a:lnTo>
                    <a:pt x="23678" y="66438"/>
                  </a:lnTo>
                  <a:lnTo>
                    <a:pt x="23700" y="66221"/>
                  </a:lnTo>
                  <a:lnTo>
                    <a:pt x="23714" y="65968"/>
                  </a:lnTo>
                  <a:lnTo>
                    <a:pt x="23722" y="65715"/>
                  </a:lnTo>
                  <a:lnTo>
                    <a:pt x="23729" y="65498"/>
                  </a:lnTo>
                  <a:lnTo>
                    <a:pt x="23729" y="65244"/>
                  </a:lnTo>
                  <a:lnTo>
                    <a:pt x="23729" y="64991"/>
                  </a:lnTo>
                  <a:lnTo>
                    <a:pt x="23722" y="64738"/>
                  </a:lnTo>
                  <a:lnTo>
                    <a:pt x="23707" y="64521"/>
                  </a:lnTo>
                  <a:lnTo>
                    <a:pt x="23692" y="64304"/>
                  </a:lnTo>
                  <a:lnTo>
                    <a:pt x="23671" y="64051"/>
                  </a:lnTo>
                  <a:lnTo>
                    <a:pt x="23641" y="63870"/>
                  </a:lnTo>
                  <a:lnTo>
                    <a:pt x="23612" y="63653"/>
                  </a:lnTo>
                  <a:lnTo>
                    <a:pt x="23576" y="63472"/>
                  </a:lnTo>
                  <a:lnTo>
                    <a:pt x="23532" y="63291"/>
                  </a:lnTo>
                  <a:lnTo>
                    <a:pt x="22715" y="60073"/>
                  </a:lnTo>
                  <a:lnTo>
                    <a:pt x="21759" y="56203"/>
                  </a:lnTo>
                  <a:lnTo>
                    <a:pt x="20680" y="51827"/>
                  </a:lnTo>
                  <a:lnTo>
                    <a:pt x="19520" y="47089"/>
                  </a:lnTo>
                  <a:lnTo>
                    <a:pt x="17025" y="36818"/>
                  </a:lnTo>
                  <a:lnTo>
                    <a:pt x="14502" y="26366"/>
                  </a:lnTo>
                  <a:lnTo>
                    <a:pt x="12160" y="16601"/>
                  </a:lnTo>
                  <a:lnTo>
                    <a:pt x="10205" y="8463"/>
                  </a:lnTo>
                  <a:lnTo>
                    <a:pt x="8338" y="615"/>
                  </a:lnTo>
                  <a:lnTo>
                    <a:pt x="8258" y="362"/>
                  </a:lnTo>
                  <a:lnTo>
                    <a:pt x="8178" y="181"/>
                  </a:lnTo>
                  <a:lnTo>
                    <a:pt x="8090" y="73"/>
                  </a:lnTo>
                  <a:lnTo>
                    <a:pt x="800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83" name="Google Shape;383;p21"/>
          <p:cNvGrpSpPr/>
          <p:nvPr/>
        </p:nvGrpSpPr>
        <p:grpSpPr>
          <a:xfrm>
            <a:off x="10335999" y="3243654"/>
            <a:ext cx="549592" cy="661217"/>
            <a:chOff x="8742599" y="2307315"/>
            <a:chExt cx="412194" cy="495913"/>
          </a:xfrm>
        </p:grpSpPr>
        <p:sp>
          <p:nvSpPr>
            <p:cNvPr id="384" name="Google Shape;384;p21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85" name="Google Shape;385;p21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86" name="Google Shape;386;p21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87" name="Google Shape;387;p21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88" name="Google Shape;388;p21"/>
          <p:cNvGrpSpPr/>
          <p:nvPr/>
        </p:nvGrpSpPr>
        <p:grpSpPr>
          <a:xfrm>
            <a:off x="1182834" y="3089241"/>
            <a:ext cx="911567" cy="877128"/>
            <a:chOff x="793684" y="2435729"/>
            <a:chExt cx="870591" cy="908502"/>
          </a:xfrm>
        </p:grpSpPr>
        <p:sp>
          <p:nvSpPr>
            <p:cNvPr id="389" name="Google Shape;389;p21"/>
            <p:cNvSpPr/>
            <p:nvPr/>
          </p:nvSpPr>
          <p:spPr>
            <a:xfrm rot="10800000">
              <a:off x="806837" y="2450670"/>
              <a:ext cx="844437" cy="878623"/>
            </a:xfrm>
            <a:custGeom>
              <a:avLst/>
              <a:gdLst/>
              <a:ahLst/>
              <a:cxnLst/>
              <a:rect l="l" t="t" r="r" b="b"/>
              <a:pathLst>
                <a:path w="33190" h="151031" extrusionOk="0">
                  <a:moveTo>
                    <a:pt x="16602" y="0"/>
                  </a:moveTo>
                  <a:lnTo>
                    <a:pt x="16478" y="37"/>
                  </a:lnTo>
                  <a:lnTo>
                    <a:pt x="16347" y="181"/>
                  </a:lnTo>
                  <a:lnTo>
                    <a:pt x="16223" y="398"/>
                  </a:lnTo>
                  <a:lnTo>
                    <a:pt x="16106" y="688"/>
                  </a:lnTo>
                  <a:lnTo>
                    <a:pt x="15982" y="1049"/>
                  </a:lnTo>
                  <a:lnTo>
                    <a:pt x="15865" y="1447"/>
                  </a:lnTo>
                  <a:lnTo>
                    <a:pt x="15756" y="1953"/>
                  </a:lnTo>
                  <a:lnTo>
                    <a:pt x="15646" y="2496"/>
                  </a:lnTo>
                  <a:lnTo>
                    <a:pt x="15537" y="3111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8" y="5281"/>
                  </a:lnTo>
                  <a:lnTo>
                    <a:pt x="15136" y="6113"/>
                  </a:lnTo>
                  <a:lnTo>
                    <a:pt x="15048" y="6981"/>
                  </a:lnTo>
                  <a:lnTo>
                    <a:pt x="14953" y="7885"/>
                  </a:lnTo>
                  <a:lnTo>
                    <a:pt x="14866" y="8861"/>
                  </a:lnTo>
                  <a:lnTo>
                    <a:pt x="14778" y="9838"/>
                  </a:lnTo>
                  <a:lnTo>
                    <a:pt x="14698" y="10850"/>
                  </a:lnTo>
                  <a:lnTo>
                    <a:pt x="14618" y="11935"/>
                  </a:lnTo>
                  <a:lnTo>
                    <a:pt x="14538" y="13020"/>
                  </a:lnTo>
                  <a:lnTo>
                    <a:pt x="14392" y="15263"/>
                  </a:lnTo>
                  <a:lnTo>
                    <a:pt x="14246" y="17613"/>
                  </a:lnTo>
                  <a:lnTo>
                    <a:pt x="14122" y="20037"/>
                  </a:lnTo>
                  <a:lnTo>
                    <a:pt x="13998" y="22496"/>
                  </a:lnTo>
                  <a:lnTo>
                    <a:pt x="13888" y="24955"/>
                  </a:lnTo>
                  <a:lnTo>
                    <a:pt x="13786" y="27415"/>
                  </a:lnTo>
                  <a:lnTo>
                    <a:pt x="13691" y="29874"/>
                  </a:lnTo>
                  <a:lnTo>
                    <a:pt x="13604" y="32297"/>
                  </a:lnTo>
                  <a:lnTo>
                    <a:pt x="13524" y="34612"/>
                  </a:lnTo>
                  <a:lnTo>
                    <a:pt x="13451" y="36854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8" y="47270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19"/>
                  </a:lnTo>
                  <a:lnTo>
                    <a:pt x="12342" y="44557"/>
                  </a:lnTo>
                  <a:lnTo>
                    <a:pt x="12145" y="43364"/>
                  </a:lnTo>
                  <a:lnTo>
                    <a:pt x="11934" y="42134"/>
                  </a:lnTo>
                  <a:lnTo>
                    <a:pt x="11700" y="40832"/>
                  </a:lnTo>
                  <a:lnTo>
                    <a:pt x="11452" y="39458"/>
                  </a:lnTo>
                  <a:lnTo>
                    <a:pt x="11182" y="38084"/>
                  </a:lnTo>
                  <a:lnTo>
                    <a:pt x="10905" y="36673"/>
                  </a:lnTo>
                  <a:lnTo>
                    <a:pt x="10613" y="35263"/>
                  </a:lnTo>
                  <a:lnTo>
                    <a:pt x="10314" y="33852"/>
                  </a:lnTo>
                  <a:lnTo>
                    <a:pt x="10001" y="32478"/>
                  </a:lnTo>
                  <a:lnTo>
                    <a:pt x="9672" y="31140"/>
                  </a:lnTo>
                  <a:lnTo>
                    <a:pt x="9337" y="29838"/>
                  </a:lnTo>
                  <a:lnTo>
                    <a:pt x="8994" y="28608"/>
                  </a:lnTo>
                  <a:lnTo>
                    <a:pt x="8826" y="28029"/>
                  </a:lnTo>
                  <a:lnTo>
                    <a:pt x="8651" y="27451"/>
                  </a:lnTo>
                  <a:lnTo>
                    <a:pt x="8476" y="26908"/>
                  </a:lnTo>
                  <a:lnTo>
                    <a:pt x="8294" y="26402"/>
                  </a:lnTo>
                  <a:lnTo>
                    <a:pt x="8119" y="25896"/>
                  </a:lnTo>
                  <a:lnTo>
                    <a:pt x="7936" y="25462"/>
                  </a:lnTo>
                  <a:lnTo>
                    <a:pt x="7754" y="25028"/>
                  </a:lnTo>
                  <a:lnTo>
                    <a:pt x="7572" y="24594"/>
                  </a:lnTo>
                  <a:lnTo>
                    <a:pt x="7389" y="24232"/>
                  </a:lnTo>
                  <a:lnTo>
                    <a:pt x="7207" y="23906"/>
                  </a:lnTo>
                  <a:lnTo>
                    <a:pt x="7025" y="23617"/>
                  </a:lnTo>
                  <a:lnTo>
                    <a:pt x="6842" y="23364"/>
                  </a:lnTo>
                  <a:lnTo>
                    <a:pt x="6652" y="23111"/>
                  </a:lnTo>
                  <a:lnTo>
                    <a:pt x="6470" y="22930"/>
                  </a:lnTo>
                  <a:lnTo>
                    <a:pt x="6288" y="22821"/>
                  </a:lnTo>
                  <a:lnTo>
                    <a:pt x="6105" y="22713"/>
                  </a:lnTo>
                  <a:lnTo>
                    <a:pt x="5923" y="22677"/>
                  </a:lnTo>
                  <a:lnTo>
                    <a:pt x="5741" y="22677"/>
                  </a:lnTo>
                  <a:lnTo>
                    <a:pt x="5558" y="22749"/>
                  </a:lnTo>
                  <a:lnTo>
                    <a:pt x="5376" y="22858"/>
                  </a:lnTo>
                  <a:lnTo>
                    <a:pt x="5194" y="23002"/>
                  </a:lnTo>
                  <a:lnTo>
                    <a:pt x="5011" y="23219"/>
                  </a:lnTo>
                  <a:lnTo>
                    <a:pt x="4836" y="23509"/>
                  </a:lnTo>
                  <a:lnTo>
                    <a:pt x="4654" y="23834"/>
                  </a:lnTo>
                  <a:lnTo>
                    <a:pt x="4493" y="24196"/>
                  </a:lnTo>
                  <a:lnTo>
                    <a:pt x="4340" y="24630"/>
                  </a:lnTo>
                  <a:lnTo>
                    <a:pt x="4209" y="25100"/>
                  </a:lnTo>
                  <a:lnTo>
                    <a:pt x="4100" y="25606"/>
                  </a:lnTo>
                  <a:lnTo>
                    <a:pt x="4048" y="25859"/>
                  </a:lnTo>
                  <a:lnTo>
                    <a:pt x="4005" y="26149"/>
                  </a:lnTo>
                  <a:lnTo>
                    <a:pt x="3924" y="26727"/>
                  </a:lnTo>
                  <a:lnTo>
                    <a:pt x="3859" y="27342"/>
                  </a:lnTo>
                  <a:lnTo>
                    <a:pt x="3808" y="27993"/>
                  </a:lnTo>
                  <a:lnTo>
                    <a:pt x="3779" y="28644"/>
                  </a:lnTo>
                  <a:lnTo>
                    <a:pt x="3757" y="29368"/>
                  </a:lnTo>
                  <a:lnTo>
                    <a:pt x="3757" y="30091"/>
                  </a:lnTo>
                  <a:lnTo>
                    <a:pt x="3764" y="30850"/>
                  </a:lnTo>
                  <a:lnTo>
                    <a:pt x="3786" y="31646"/>
                  </a:lnTo>
                  <a:lnTo>
                    <a:pt x="3815" y="32442"/>
                  </a:lnTo>
                  <a:lnTo>
                    <a:pt x="3866" y="33273"/>
                  </a:lnTo>
                  <a:lnTo>
                    <a:pt x="3924" y="34141"/>
                  </a:lnTo>
                  <a:lnTo>
                    <a:pt x="3990" y="35009"/>
                  </a:lnTo>
                  <a:lnTo>
                    <a:pt x="4070" y="35877"/>
                  </a:lnTo>
                  <a:lnTo>
                    <a:pt x="4158" y="36782"/>
                  </a:lnTo>
                  <a:lnTo>
                    <a:pt x="4253" y="37722"/>
                  </a:lnTo>
                  <a:lnTo>
                    <a:pt x="4362" y="38662"/>
                  </a:lnTo>
                  <a:lnTo>
                    <a:pt x="4479" y="39603"/>
                  </a:lnTo>
                  <a:lnTo>
                    <a:pt x="4603" y="40543"/>
                  </a:lnTo>
                  <a:lnTo>
                    <a:pt x="4727" y="41519"/>
                  </a:lnTo>
                  <a:lnTo>
                    <a:pt x="4865" y="42460"/>
                  </a:lnTo>
                  <a:lnTo>
                    <a:pt x="5011" y="43436"/>
                  </a:lnTo>
                  <a:lnTo>
                    <a:pt x="5318" y="45389"/>
                  </a:lnTo>
                  <a:lnTo>
                    <a:pt x="5639" y="47342"/>
                  </a:lnTo>
                  <a:lnTo>
                    <a:pt x="5974" y="49295"/>
                  </a:lnTo>
                  <a:lnTo>
                    <a:pt x="6324" y="51212"/>
                  </a:lnTo>
                  <a:lnTo>
                    <a:pt x="6682" y="53093"/>
                  </a:lnTo>
                  <a:lnTo>
                    <a:pt x="7039" y="54937"/>
                  </a:lnTo>
                  <a:lnTo>
                    <a:pt x="7397" y="56745"/>
                  </a:lnTo>
                  <a:lnTo>
                    <a:pt x="7754" y="58445"/>
                  </a:lnTo>
                  <a:lnTo>
                    <a:pt x="8097" y="60073"/>
                  </a:lnTo>
                  <a:lnTo>
                    <a:pt x="8425" y="61592"/>
                  </a:lnTo>
                  <a:lnTo>
                    <a:pt x="8739" y="63002"/>
                  </a:lnTo>
                  <a:lnTo>
                    <a:pt x="9293" y="65498"/>
                  </a:lnTo>
                  <a:lnTo>
                    <a:pt x="9731" y="67378"/>
                  </a:lnTo>
                  <a:lnTo>
                    <a:pt x="10125" y="69006"/>
                  </a:lnTo>
                  <a:lnTo>
                    <a:pt x="10008" y="68897"/>
                  </a:lnTo>
                  <a:lnTo>
                    <a:pt x="9672" y="68680"/>
                  </a:lnTo>
                  <a:lnTo>
                    <a:pt x="9162" y="68427"/>
                  </a:lnTo>
                  <a:lnTo>
                    <a:pt x="8848" y="68282"/>
                  </a:lnTo>
                  <a:lnTo>
                    <a:pt x="8498" y="68174"/>
                  </a:lnTo>
                  <a:lnTo>
                    <a:pt x="8119" y="68065"/>
                  </a:lnTo>
                  <a:lnTo>
                    <a:pt x="7710" y="67993"/>
                  </a:lnTo>
                  <a:lnTo>
                    <a:pt x="7280" y="67921"/>
                  </a:lnTo>
                  <a:lnTo>
                    <a:pt x="6835" y="67921"/>
                  </a:lnTo>
                  <a:lnTo>
                    <a:pt x="6375" y="67993"/>
                  </a:lnTo>
                  <a:lnTo>
                    <a:pt x="5901" y="68102"/>
                  </a:lnTo>
                  <a:lnTo>
                    <a:pt x="5420" y="68282"/>
                  </a:lnTo>
                  <a:lnTo>
                    <a:pt x="4938" y="68536"/>
                  </a:lnTo>
                  <a:lnTo>
                    <a:pt x="4698" y="68680"/>
                  </a:lnTo>
                  <a:lnTo>
                    <a:pt x="4464" y="68861"/>
                  </a:lnTo>
                  <a:lnTo>
                    <a:pt x="4224" y="69078"/>
                  </a:lnTo>
                  <a:lnTo>
                    <a:pt x="3983" y="69295"/>
                  </a:lnTo>
                  <a:lnTo>
                    <a:pt x="3749" y="69548"/>
                  </a:lnTo>
                  <a:lnTo>
                    <a:pt x="3516" y="69838"/>
                  </a:lnTo>
                  <a:lnTo>
                    <a:pt x="3290" y="70163"/>
                  </a:lnTo>
                  <a:lnTo>
                    <a:pt x="3064" y="70489"/>
                  </a:lnTo>
                  <a:lnTo>
                    <a:pt x="2845" y="70850"/>
                  </a:lnTo>
                  <a:lnTo>
                    <a:pt x="2626" y="71248"/>
                  </a:lnTo>
                  <a:lnTo>
                    <a:pt x="2415" y="71682"/>
                  </a:lnTo>
                  <a:lnTo>
                    <a:pt x="2210" y="72152"/>
                  </a:lnTo>
                  <a:lnTo>
                    <a:pt x="2006" y="72659"/>
                  </a:lnTo>
                  <a:lnTo>
                    <a:pt x="1816" y="73165"/>
                  </a:lnTo>
                  <a:lnTo>
                    <a:pt x="1627" y="73744"/>
                  </a:lnTo>
                  <a:lnTo>
                    <a:pt x="1452" y="74358"/>
                  </a:lnTo>
                  <a:lnTo>
                    <a:pt x="1277" y="74973"/>
                  </a:lnTo>
                  <a:lnTo>
                    <a:pt x="1116" y="75660"/>
                  </a:lnTo>
                  <a:lnTo>
                    <a:pt x="963" y="76384"/>
                  </a:lnTo>
                  <a:lnTo>
                    <a:pt x="817" y="77143"/>
                  </a:lnTo>
                  <a:lnTo>
                    <a:pt x="686" y="77939"/>
                  </a:lnTo>
                  <a:lnTo>
                    <a:pt x="562" y="78807"/>
                  </a:lnTo>
                  <a:lnTo>
                    <a:pt x="452" y="79675"/>
                  </a:lnTo>
                  <a:lnTo>
                    <a:pt x="350" y="80615"/>
                  </a:lnTo>
                  <a:lnTo>
                    <a:pt x="255" y="81592"/>
                  </a:lnTo>
                  <a:lnTo>
                    <a:pt x="182" y="82640"/>
                  </a:lnTo>
                  <a:lnTo>
                    <a:pt x="117" y="83725"/>
                  </a:lnTo>
                  <a:lnTo>
                    <a:pt x="66" y="84847"/>
                  </a:lnTo>
                  <a:lnTo>
                    <a:pt x="29" y="86004"/>
                  </a:lnTo>
                  <a:lnTo>
                    <a:pt x="7" y="87234"/>
                  </a:lnTo>
                  <a:lnTo>
                    <a:pt x="0" y="88536"/>
                  </a:lnTo>
                  <a:lnTo>
                    <a:pt x="7" y="89874"/>
                  </a:lnTo>
                  <a:lnTo>
                    <a:pt x="29" y="90995"/>
                  </a:lnTo>
                  <a:lnTo>
                    <a:pt x="66" y="92044"/>
                  </a:lnTo>
                  <a:lnTo>
                    <a:pt x="117" y="93056"/>
                  </a:lnTo>
                  <a:lnTo>
                    <a:pt x="182" y="94033"/>
                  </a:lnTo>
                  <a:lnTo>
                    <a:pt x="263" y="94901"/>
                  </a:lnTo>
                  <a:lnTo>
                    <a:pt x="350" y="95733"/>
                  </a:lnTo>
                  <a:lnTo>
                    <a:pt x="460" y="96528"/>
                  </a:lnTo>
                  <a:lnTo>
                    <a:pt x="576" y="97252"/>
                  </a:lnTo>
                  <a:lnTo>
                    <a:pt x="708" y="97939"/>
                  </a:lnTo>
                  <a:lnTo>
                    <a:pt x="846" y="98554"/>
                  </a:lnTo>
                  <a:lnTo>
                    <a:pt x="999" y="99132"/>
                  </a:lnTo>
                  <a:lnTo>
                    <a:pt x="1160" y="99639"/>
                  </a:lnTo>
                  <a:lnTo>
                    <a:pt x="1328" y="100145"/>
                  </a:lnTo>
                  <a:lnTo>
                    <a:pt x="1510" y="100579"/>
                  </a:lnTo>
                  <a:lnTo>
                    <a:pt x="1700" y="100941"/>
                  </a:lnTo>
                  <a:lnTo>
                    <a:pt x="1897" y="101302"/>
                  </a:lnTo>
                  <a:lnTo>
                    <a:pt x="2101" y="101628"/>
                  </a:lnTo>
                  <a:lnTo>
                    <a:pt x="2312" y="101881"/>
                  </a:lnTo>
                  <a:lnTo>
                    <a:pt x="2531" y="102098"/>
                  </a:lnTo>
                  <a:lnTo>
                    <a:pt x="2757" y="102315"/>
                  </a:lnTo>
                  <a:lnTo>
                    <a:pt x="2991" y="102460"/>
                  </a:lnTo>
                  <a:lnTo>
                    <a:pt x="3224" y="102604"/>
                  </a:lnTo>
                  <a:lnTo>
                    <a:pt x="3472" y="102677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34" y="102713"/>
                  </a:lnTo>
                  <a:lnTo>
                    <a:pt x="4989" y="102640"/>
                  </a:lnTo>
                  <a:lnTo>
                    <a:pt x="5252" y="102568"/>
                  </a:lnTo>
                  <a:lnTo>
                    <a:pt x="5777" y="102315"/>
                  </a:lnTo>
                  <a:lnTo>
                    <a:pt x="6295" y="101989"/>
                  </a:lnTo>
                  <a:lnTo>
                    <a:pt x="6813" y="101628"/>
                  </a:lnTo>
                  <a:lnTo>
                    <a:pt x="7324" y="101194"/>
                  </a:lnTo>
                  <a:lnTo>
                    <a:pt x="7820" y="100724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8" y="99168"/>
                  </a:lnTo>
                  <a:lnTo>
                    <a:pt x="9599" y="98662"/>
                  </a:lnTo>
                  <a:lnTo>
                    <a:pt x="9971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4"/>
                  </a:lnTo>
                  <a:lnTo>
                    <a:pt x="11328" y="96167"/>
                  </a:lnTo>
                  <a:lnTo>
                    <a:pt x="11284" y="96709"/>
                  </a:lnTo>
                  <a:lnTo>
                    <a:pt x="11160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51" y="109331"/>
                  </a:lnTo>
                  <a:lnTo>
                    <a:pt x="10219" y="111465"/>
                  </a:lnTo>
                  <a:lnTo>
                    <a:pt x="10088" y="113671"/>
                  </a:lnTo>
                  <a:lnTo>
                    <a:pt x="9964" y="115950"/>
                  </a:lnTo>
                  <a:lnTo>
                    <a:pt x="9847" y="118264"/>
                  </a:lnTo>
                  <a:lnTo>
                    <a:pt x="9738" y="120615"/>
                  </a:lnTo>
                  <a:lnTo>
                    <a:pt x="9643" y="123002"/>
                  </a:lnTo>
                  <a:lnTo>
                    <a:pt x="9563" y="125389"/>
                  </a:lnTo>
                  <a:lnTo>
                    <a:pt x="9490" y="127776"/>
                  </a:lnTo>
                  <a:lnTo>
                    <a:pt x="9468" y="128933"/>
                  </a:lnTo>
                  <a:lnTo>
                    <a:pt x="9446" y="130127"/>
                  </a:lnTo>
                  <a:lnTo>
                    <a:pt x="9432" y="131284"/>
                  </a:lnTo>
                  <a:lnTo>
                    <a:pt x="9417" y="132405"/>
                  </a:lnTo>
                  <a:lnTo>
                    <a:pt x="9410" y="133563"/>
                  </a:lnTo>
                  <a:lnTo>
                    <a:pt x="9417" y="134648"/>
                  </a:lnTo>
                  <a:lnTo>
                    <a:pt x="9424" y="135769"/>
                  </a:lnTo>
                  <a:lnTo>
                    <a:pt x="9432" y="136818"/>
                  </a:lnTo>
                  <a:lnTo>
                    <a:pt x="9453" y="137866"/>
                  </a:lnTo>
                  <a:lnTo>
                    <a:pt x="9483" y="138915"/>
                  </a:lnTo>
                  <a:lnTo>
                    <a:pt x="9519" y="139892"/>
                  </a:lnTo>
                  <a:lnTo>
                    <a:pt x="9563" y="140868"/>
                  </a:lnTo>
                  <a:lnTo>
                    <a:pt x="9614" y="141808"/>
                  </a:lnTo>
                  <a:lnTo>
                    <a:pt x="9672" y="142713"/>
                  </a:lnTo>
                  <a:lnTo>
                    <a:pt x="9738" y="143581"/>
                  </a:lnTo>
                  <a:lnTo>
                    <a:pt x="9818" y="144412"/>
                  </a:lnTo>
                  <a:lnTo>
                    <a:pt x="9898" y="145208"/>
                  </a:lnTo>
                  <a:lnTo>
                    <a:pt x="9993" y="145968"/>
                  </a:lnTo>
                  <a:lnTo>
                    <a:pt x="10103" y="146691"/>
                  </a:lnTo>
                  <a:lnTo>
                    <a:pt x="10212" y="147342"/>
                  </a:lnTo>
                  <a:lnTo>
                    <a:pt x="10343" y="147957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81" y="149512"/>
                  </a:lnTo>
                  <a:lnTo>
                    <a:pt x="10949" y="149946"/>
                  </a:lnTo>
                  <a:lnTo>
                    <a:pt x="11131" y="150308"/>
                  </a:lnTo>
                  <a:lnTo>
                    <a:pt x="11328" y="150597"/>
                  </a:lnTo>
                  <a:lnTo>
                    <a:pt x="11525" y="150814"/>
                  </a:lnTo>
                  <a:lnTo>
                    <a:pt x="11715" y="150959"/>
                  </a:lnTo>
                  <a:lnTo>
                    <a:pt x="11897" y="151031"/>
                  </a:lnTo>
                  <a:lnTo>
                    <a:pt x="12087" y="151031"/>
                  </a:lnTo>
                  <a:lnTo>
                    <a:pt x="12262" y="150959"/>
                  </a:lnTo>
                  <a:lnTo>
                    <a:pt x="12444" y="150814"/>
                  </a:lnTo>
                  <a:lnTo>
                    <a:pt x="12612" y="150597"/>
                  </a:lnTo>
                  <a:lnTo>
                    <a:pt x="12787" y="150308"/>
                  </a:lnTo>
                  <a:lnTo>
                    <a:pt x="12947" y="149982"/>
                  </a:lnTo>
                  <a:lnTo>
                    <a:pt x="13115" y="149584"/>
                  </a:lnTo>
                  <a:lnTo>
                    <a:pt x="13268" y="149114"/>
                  </a:lnTo>
                  <a:lnTo>
                    <a:pt x="13429" y="148608"/>
                  </a:lnTo>
                  <a:lnTo>
                    <a:pt x="13582" y="148029"/>
                  </a:lnTo>
                  <a:lnTo>
                    <a:pt x="13728" y="147414"/>
                  </a:lnTo>
                  <a:lnTo>
                    <a:pt x="13874" y="146727"/>
                  </a:lnTo>
                  <a:lnTo>
                    <a:pt x="14012" y="146040"/>
                  </a:lnTo>
                  <a:lnTo>
                    <a:pt x="14151" y="145280"/>
                  </a:lnTo>
                  <a:lnTo>
                    <a:pt x="14290" y="144485"/>
                  </a:lnTo>
                  <a:lnTo>
                    <a:pt x="14421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40"/>
                  </a:lnTo>
                  <a:lnTo>
                    <a:pt x="14910" y="140000"/>
                  </a:lnTo>
                  <a:lnTo>
                    <a:pt x="15026" y="139024"/>
                  </a:lnTo>
                  <a:lnTo>
                    <a:pt x="15143" y="138011"/>
                  </a:lnTo>
                  <a:lnTo>
                    <a:pt x="15245" y="136962"/>
                  </a:lnTo>
                  <a:lnTo>
                    <a:pt x="15355" y="135913"/>
                  </a:lnTo>
                  <a:lnTo>
                    <a:pt x="15552" y="133780"/>
                  </a:lnTo>
                  <a:lnTo>
                    <a:pt x="15741" y="131610"/>
                  </a:lnTo>
                  <a:lnTo>
                    <a:pt x="15916" y="129440"/>
                  </a:lnTo>
                  <a:lnTo>
                    <a:pt x="16084" y="127233"/>
                  </a:lnTo>
                  <a:lnTo>
                    <a:pt x="16237" y="125063"/>
                  </a:lnTo>
                  <a:lnTo>
                    <a:pt x="16376" y="122894"/>
                  </a:lnTo>
                  <a:lnTo>
                    <a:pt x="16500" y="120832"/>
                  </a:lnTo>
                  <a:lnTo>
                    <a:pt x="16616" y="118807"/>
                  </a:lnTo>
                  <a:lnTo>
                    <a:pt x="16719" y="116890"/>
                  </a:lnTo>
                  <a:lnTo>
                    <a:pt x="16813" y="115118"/>
                  </a:lnTo>
                  <a:lnTo>
                    <a:pt x="16967" y="111935"/>
                  </a:lnTo>
                  <a:lnTo>
                    <a:pt x="17069" y="109512"/>
                  </a:lnTo>
                  <a:lnTo>
                    <a:pt x="17134" y="107921"/>
                  </a:lnTo>
                  <a:lnTo>
                    <a:pt x="17156" y="107342"/>
                  </a:lnTo>
                  <a:lnTo>
                    <a:pt x="17193" y="107848"/>
                  </a:lnTo>
                  <a:lnTo>
                    <a:pt x="17309" y="109295"/>
                  </a:lnTo>
                  <a:lnTo>
                    <a:pt x="17506" y="111537"/>
                  </a:lnTo>
                  <a:lnTo>
                    <a:pt x="17769" y="114394"/>
                  </a:lnTo>
                  <a:lnTo>
                    <a:pt x="17922" y="116022"/>
                  </a:lnTo>
                  <a:lnTo>
                    <a:pt x="18097" y="117758"/>
                  </a:lnTo>
                  <a:lnTo>
                    <a:pt x="18280" y="119566"/>
                  </a:lnTo>
                  <a:lnTo>
                    <a:pt x="18484" y="121447"/>
                  </a:lnTo>
                  <a:lnTo>
                    <a:pt x="18703" y="123364"/>
                  </a:lnTo>
                  <a:lnTo>
                    <a:pt x="18936" y="125353"/>
                  </a:lnTo>
                  <a:lnTo>
                    <a:pt x="19184" y="127306"/>
                  </a:lnTo>
                  <a:lnTo>
                    <a:pt x="19439" y="129259"/>
                  </a:lnTo>
                  <a:lnTo>
                    <a:pt x="19709" y="131212"/>
                  </a:lnTo>
                  <a:lnTo>
                    <a:pt x="19994" y="133092"/>
                  </a:lnTo>
                  <a:lnTo>
                    <a:pt x="20140" y="133997"/>
                  </a:lnTo>
                  <a:lnTo>
                    <a:pt x="20293" y="134901"/>
                  </a:lnTo>
                  <a:lnTo>
                    <a:pt x="20446" y="135769"/>
                  </a:lnTo>
                  <a:lnTo>
                    <a:pt x="20599" y="136637"/>
                  </a:lnTo>
                  <a:lnTo>
                    <a:pt x="20760" y="137469"/>
                  </a:lnTo>
                  <a:lnTo>
                    <a:pt x="20920" y="138300"/>
                  </a:lnTo>
                  <a:lnTo>
                    <a:pt x="21081" y="139060"/>
                  </a:lnTo>
                  <a:lnTo>
                    <a:pt x="21248" y="139819"/>
                  </a:lnTo>
                  <a:lnTo>
                    <a:pt x="21416" y="140506"/>
                  </a:lnTo>
                  <a:lnTo>
                    <a:pt x="21584" y="141194"/>
                  </a:lnTo>
                  <a:lnTo>
                    <a:pt x="21759" y="141808"/>
                  </a:lnTo>
                  <a:lnTo>
                    <a:pt x="21934" y="142423"/>
                  </a:lnTo>
                  <a:lnTo>
                    <a:pt x="22116" y="142966"/>
                  </a:lnTo>
                  <a:lnTo>
                    <a:pt x="22291" y="143472"/>
                  </a:lnTo>
                  <a:lnTo>
                    <a:pt x="22474" y="143906"/>
                  </a:lnTo>
                  <a:lnTo>
                    <a:pt x="22663" y="144340"/>
                  </a:lnTo>
                  <a:lnTo>
                    <a:pt x="22846" y="144666"/>
                  </a:lnTo>
                  <a:lnTo>
                    <a:pt x="23035" y="144991"/>
                  </a:lnTo>
                  <a:lnTo>
                    <a:pt x="23225" y="145208"/>
                  </a:lnTo>
                  <a:lnTo>
                    <a:pt x="23415" y="145389"/>
                  </a:lnTo>
                  <a:lnTo>
                    <a:pt x="23612" y="145497"/>
                  </a:lnTo>
                  <a:lnTo>
                    <a:pt x="23809" y="145570"/>
                  </a:lnTo>
                  <a:lnTo>
                    <a:pt x="24006" y="145534"/>
                  </a:lnTo>
                  <a:lnTo>
                    <a:pt x="24203" y="145461"/>
                  </a:lnTo>
                  <a:lnTo>
                    <a:pt x="24399" y="145280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91" y="143436"/>
                  </a:lnTo>
                  <a:lnTo>
                    <a:pt x="25552" y="142857"/>
                  </a:lnTo>
                  <a:lnTo>
                    <a:pt x="25705" y="142279"/>
                  </a:lnTo>
                  <a:lnTo>
                    <a:pt x="25836" y="141628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50" y="139422"/>
                  </a:lnTo>
                  <a:lnTo>
                    <a:pt x="26223" y="138626"/>
                  </a:lnTo>
                  <a:lnTo>
                    <a:pt x="26289" y="137758"/>
                  </a:lnTo>
                  <a:lnTo>
                    <a:pt x="26340" y="136890"/>
                  </a:lnTo>
                  <a:lnTo>
                    <a:pt x="26376" y="135986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20" y="133056"/>
                  </a:lnTo>
                  <a:lnTo>
                    <a:pt x="26413" y="132044"/>
                  </a:lnTo>
                  <a:lnTo>
                    <a:pt x="26391" y="130995"/>
                  </a:lnTo>
                  <a:lnTo>
                    <a:pt x="26369" y="129910"/>
                  </a:lnTo>
                  <a:lnTo>
                    <a:pt x="26332" y="128825"/>
                  </a:lnTo>
                  <a:lnTo>
                    <a:pt x="26289" y="127704"/>
                  </a:lnTo>
                  <a:lnTo>
                    <a:pt x="26230" y="126582"/>
                  </a:lnTo>
                  <a:lnTo>
                    <a:pt x="26172" y="125461"/>
                  </a:lnTo>
                  <a:lnTo>
                    <a:pt x="26099" y="124304"/>
                  </a:lnTo>
                  <a:lnTo>
                    <a:pt x="26026" y="123147"/>
                  </a:lnTo>
                  <a:lnTo>
                    <a:pt x="25946" y="121989"/>
                  </a:lnTo>
                  <a:lnTo>
                    <a:pt x="25851" y="120796"/>
                  </a:lnTo>
                  <a:lnTo>
                    <a:pt x="25756" y="119602"/>
                  </a:lnTo>
                  <a:lnTo>
                    <a:pt x="25661" y="118445"/>
                  </a:lnTo>
                  <a:lnTo>
                    <a:pt x="25443" y="116058"/>
                  </a:lnTo>
                  <a:lnTo>
                    <a:pt x="25209" y="113707"/>
                  </a:lnTo>
                  <a:lnTo>
                    <a:pt x="24968" y="111393"/>
                  </a:lnTo>
                  <a:lnTo>
                    <a:pt x="24713" y="109114"/>
                  </a:lnTo>
                  <a:lnTo>
                    <a:pt x="24458" y="106872"/>
                  </a:lnTo>
                  <a:lnTo>
                    <a:pt x="24195" y="104702"/>
                  </a:lnTo>
                  <a:lnTo>
                    <a:pt x="23933" y="102640"/>
                  </a:lnTo>
                  <a:lnTo>
                    <a:pt x="23677" y="100687"/>
                  </a:lnTo>
                  <a:lnTo>
                    <a:pt x="23429" y="98843"/>
                  </a:lnTo>
                  <a:lnTo>
                    <a:pt x="23189" y="97107"/>
                  </a:lnTo>
                  <a:lnTo>
                    <a:pt x="22766" y="94105"/>
                  </a:lnTo>
                  <a:lnTo>
                    <a:pt x="22430" y="91827"/>
                  </a:lnTo>
                  <a:lnTo>
                    <a:pt x="22204" y="90380"/>
                  </a:lnTo>
                  <a:lnTo>
                    <a:pt x="22124" y="89874"/>
                  </a:lnTo>
                  <a:lnTo>
                    <a:pt x="22233" y="90091"/>
                  </a:lnTo>
                  <a:lnTo>
                    <a:pt x="22539" y="90778"/>
                  </a:lnTo>
                  <a:lnTo>
                    <a:pt x="23014" y="91718"/>
                  </a:lnTo>
                  <a:lnTo>
                    <a:pt x="23313" y="92297"/>
                  </a:lnTo>
                  <a:lnTo>
                    <a:pt x="23641" y="92912"/>
                  </a:lnTo>
                  <a:lnTo>
                    <a:pt x="23998" y="93563"/>
                  </a:lnTo>
                  <a:lnTo>
                    <a:pt x="24385" y="94214"/>
                  </a:lnTo>
                  <a:lnTo>
                    <a:pt x="24793" y="94901"/>
                  </a:lnTo>
                  <a:lnTo>
                    <a:pt x="25224" y="95552"/>
                  </a:lnTo>
                  <a:lnTo>
                    <a:pt x="25669" y="96167"/>
                  </a:lnTo>
                  <a:lnTo>
                    <a:pt x="26128" y="96745"/>
                  </a:lnTo>
                  <a:lnTo>
                    <a:pt x="26595" y="97324"/>
                  </a:lnTo>
                  <a:lnTo>
                    <a:pt x="27076" y="97794"/>
                  </a:lnTo>
                  <a:lnTo>
                    <a:pt x="27558" y="98192"/>
                  </a:lnTo>
                  <a:lnTo>
                    <a:pt x="27799" y="98373"/>
                  </a:lnTo>
                  <a:lnTo>
                    <a:pt x="28047" y="98517"/>
                  </a:lnTo>
                  <a:lnTo>
                    <a:pt x="28287" y="98662"/>
                  </a:lnTo>
                  <a:lnTo>
                    <a:pt x="28528" y="98771"/>
                  </a:lnTo>
                  <a:lnTo>
                    <a:pt x="28761" y="98843"/>
                  </a:lnTo>
                  <a:lnTo>
                    <a:pt x="29002" y="98879"/>
                  </a:lnTo>
                  <a:lnTo>
                    <a:pt x="29469" y="98879"/>
                  </a:lnTo>
                  <a:lnTo>
                    <a:pt x="29695" y="98807"/>
                  </a:lnTo>
                  <a:lnTo>
                    <a:pt x="29921" y="98734"/>
                  </a:lnTo>
                  <a:lnTo>
                    <a:pt x="30147" y="98626"/>
                  </a:lnTo>
                  <a:lnTo>
                    <a:pt x="30366" y="98445"/>
                  </a:lnTo>
                  <a:lnTo>
                    <a:pt x="30578" y="98228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60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7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503" y="92875"/>
                  </a:lnTo>
                  <a:lnTo>
                    <a:pt x="32627" y="92080"/>
                  </a:lnTo>
                  <a:lnTo>
                    <a:pt x="32744" y="91176"/>
                  </a:lnTo>
                  <a:lnTo>
                    <a:pt x="32854" y="90272"/>
                  </a:lnTo>
                  <a:lnTo>
                    <a:pt x="32948" y="89259"/>
                  </a:lnTo>
                  <a:lnTo>
                    <a:pt x="33029" y="88174"/>
                  </a:lnTo>
                  <a:lnTo>
                    <a:pt x="33102" y="87053"/>
                  </a:lnTo>
                  <a:lnTo>
                    <a:pt x="33131" y="86546"/>
                  </a:lnTo>
                  <a:lnTo>
                    <a:pt x="33153" y="86004"/>
                  </a:lnTo>
                  <a:lnTo>
                    <a:pt x="33167" y="85498"/>
                  </a:lnTo>
                  <a:lnTo>
                    <a:pt x="33182" y="85027"/>
                  </a:lnTo>
                  <a:lnTo>
                    <a:pt x="33189" y="84521"/>
                  </a:lnTo>
                  <a:lnTo>
                    <a:pt x="33189" y="84051"/>
                  </a:lnTo>
                  <a:lnTo>
                    <a:pt x="33189" y="83545"/>
                  </a:lnTo>
                  <a:lnTo>
                    <a:pt x="33182" y="83074"/>
                  </a:lnTo>
                  <a:lnTo>
                    <a:pt x="33167" y="82640"/>
                  </a:lnTo>
                  <a:lnTo>
                    <a:pt x="33153" y="82170"/>
                  </a:lnTo>
                  <a:lnTo>
                    <a:pt x="33131" y="81736"/>
                  </a:lnTo>
                  <a:lnTo>
                    <a:pt x="33102" y="81302"/>
                  </a:lnTo>
                  <a:lnTo>
                    <a:pt x="33072" y="80868"/>
                  </a:lnTo>
                  <a:lnTo>
                    <a:pt x="33036" y="80434"/>
                  </a:lnTo>
                  <a:lnTo>
                    <a:pt x="32956" y="79602"/>
                  </a:lnTo>
                  <a:lnTo>
                    <a:pt x="32854" y="78807"/>
                  </a:lnTo>
                  <a:lnTo>
                    <a:pt x="32737" y="78011"/>
                  </a:lnTo>
                  <a:lnTo>
                    <a:pt x="32613" y="77252"/>
                  </a:lnTo>
                  <a:lnTo>
                    <a:pt x="32467" y="76528"/>
                  </a:lnTo>
                  <a:lnTo>
                    <a:pt x="32306" y="75841"/>
                  </a:lnTo>
                  <a:lnTo>
                    <a:pt x="32139" y="75154"/>
                  </a:lnTo>
                  <a:lnTo>
                    <a:pt x="31956" y="74503"/>
                  </a:lnTo>
                  <a:lnTo>
                    <a:pt x="31767" y="73888"/>
                  </a:lnTo>
                  <a:lnTo>
                    <a:pt x="31562" y="73273"/>
                  </a:lnTo>
                  <a:lnTo>
                    <a:pt x="31344" y="72695"/>
                  </a:lnTo>
                  <a:lnTo>
                    <a:pt x="31125" y="72152"/>
                  </a:lnTo>
                  <a:lnTo>
                    <a:pt x="30891" y="71610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55" y="70163"/>
                  </a:lnTo>
                  <a:lnTo>
                    <a:pt x="29892" y="69693"/>
                  </a:lnTo>
                  <a:lnTo>
                    <a:pt x="29629" y="69259"/>
                  </a:lnTo>
                  <a:lnTo>
                    <a:pt x="29360" y="68861"/>
                  </a:lnTo>
                  <a:lnTo>
                    <a:pt x="29082" y="68463"/>
                  </a:lnTo>
                  <a:lnTo>
                    <a:pt x="28805" y="68102"/>
                  </a:lnTo>
                  <a:lnTo>
                    <a:pt x="28244" y="67414"/>
                  </a:lnTo>
                  <a:lnTo>
                    <a:pt x="27682" y="66800"/>
                  </a:lnTo>
                  <a:lnTo>
                    <a:pt x="27120" y="66257"/>
                  </a:lnTo>
                  <a:lnTo>
                    <a:pt x="26559" y="65751"/>
                  </a:lnTo>
                  <a:lnTo>
                    <a:pt x="26019" y="65317"/>
                  </a:lnTo>
                  <a:lnTo>
                    <a:pt x="25486" y="64955"/>
                  </a:lnTo>
                  <a:lnTo>
                    <a:pt x="24983" y="64630"/>
                  </a:lnTo>
                  <a:lnTo>
                    <a:pt x="24509" y="64340"/>
                  </a:lnTo>
                  <a:lnTo>
                    <a:pt x="24064" y="64123"/>
                  </a:lnTo>
                  <a:lnTo>
                    <a:pt x="23663" y="63942"/>
                  </a:lnTo>
                  <a:lnTo>
                    <a:pt x="22992" y="63653"/>
                  </a:lnTo>
                  <a:lnTo>
                    <a:pt x="22547" y="63472"/>
                  </a:lnTo>
                  <a:lnTo>
                    <a:pt x="22372" y="63400"/>
                  </a:lnTo>
                  <a:lnTo>
                    <a:pt x="22503" y="63400"/>
                  </a:lnTo>
                  <a:lnTo>
                    <a:pt x="22583" y="63364"/>
                  </a:lnTo>
                  <a:lnTo>
                    <a:pt x="22671" y="63255"/>
                  </a:lnTo>
                  <a:lnTo>
                    <a:pt x="22766" y="63111"/>
                  </a:lnTo>
                  <a:lnTo>
                    <a:pt x="22868" y="62894"/>
                  </a:lnTo>
                  <a:lnTo>
                    <a:pt x="22977" y="62640"/>
                  </a:lnTo>
                  <a:lnTo>
                    <a:pt x="23094" y="62315"/>
                  </a:lnTo>
                  <a:lnTo>
                    <a:pt x="23218" y="61953"/>
                  </a:lnTo>
                  <a:lnTo>
                    <a:pt x="23349" y="61519"/>
                  </a:lnTo>
                  <a:lnTo>
                    <a:pt x="23488" y="61085"/>
                  </a:lnTo>
                  <a:lnTo>
                    <a:pt x="23626" y="60543"/>
                  </a:lnTo>
                  <a:lnTo>
                    <a:pt x="23925" y="59386"/>
                  </a:lnTo>
                  <a:lnTo>
                    <a:pt x="24232" y="58084"/>
                  </a:lnTo>
                  <a:lnTo>
                    <a:pt x="24553" y="56637"/>
                  </a:lnTo>
                  <a:lnTo>
                    <a:pt x="24888" y="55046"/>
                  </a:lnTo>
                  <a:lnTo>
                    <a:pt x="25224" y="53310"/>
                  </a:lnTo>
                  <a:lnTo>
                    <a:pt x="25559" y="51501"/>
                  </a:lnTo>
                  <a:lnTo>
                    <a:pt x="25895" y="49621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5"/>
                  </a:lnTo>
                  <a:lnTo>
                    <a:pt x="27157" y="41447"/>
                  </a:lnTo>
                  <a:lnTo>
                    <a:pt x="27295" y="40398"/>
                  </a:lnTo>
                  <a:lnTo>
                    <a:pt x="27434" y="39313"/>
                  </a:lnTo>
                  <a:lnTo>
                    <a:pt x="27565" y="38264"/>
                  </a:lnTo>
                  <a:lnTo>
                    <a:pt x="27689" y="37216"/>
                  </a:lnTo>
                  <a:lnTo>
                    <a:pt x="27806" y="36167"/>
                  </a:lnTo>
                  <a:lnTo>
                    <a:pt x="27915" y="35118"/>
                  </a:lnTo>
                  <a:lnTo>
                    <a:pt x="28025" y="34105"/>
                  </a:lnTo>
                  <a:lnTo>
                    <a:pt x="28120" y="33056"/>
                  </a:lnTo>
                  <a:lnTo>
                    <a:pt x="28207" y="32044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26" y="29114"/>
                  </a:lnTo>
                  <a:lnTo>
                    <a:pt x="28477" y="28174"/>
                  </a:lnTo>
                  <a:lnTo>
                    <a:pt x="28521" y="27234"/>
                  </a:lnTo>
                  <a:lnTo>
                    <a:pt x="28550" y="26330"/>
                  </a:lnTo>
                  <a:lnTo>
                    <a:pt x="28572" y="25462"/>
                  </a:lnTo>
                  <a:lnTo>
                    <a:pt x="28586" y="24630"/>
                  </a:lnTo>
                  <a:lnTo>
                    <a:pt x="28579" y="23798"/>
                  </a:lnTo>
                  <a:lnTo>
                    <a:pt x="28564" y="23002"/>
                  </a:lnTo>
                  <a:lnTo>
                    <a:pt x="28543" y="22243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82" y="20181"/>
                  </a:lnTo>
                  <a:lnTo>
                    <a:pt x="28302" y="19566"/>
                  </a:lnTo>
                  <a:lnTo>
                    <a:pt x="28207" y="18988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8" y="17577"/>
                  </a:lnTo>
                  <a:lnTo>
                    <a:pt x="27667" y="17179"/>
                  </a:lnTo>
                  <a:lnTo>
                    <a:pt x="27492" y="16854"/>
                  </a:lnTo>
                  <a:lnTo>
                    <a:pt x="27295" y="16565"/>
                  </a:lnTo>
                  <a:lnTo>
                    <a:pt x="27084" y="16348"/>
                  </a:lnTo>
                  <a:lnTo>
                    <a:pt x="26865" y="16167"/>
                  </a:lnTo>
                  <a:lnTo>
                    <a:pt x="26653" y="16058"/>
                  </a:lnTo>
                  <a:lnTo>
                    <a:pt x="26442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8"/>
                  </a:lnTo>
                  <a:lnTo>
                    <a:pt x="25428" y="16528"/>
                  </a:lnTo>
                  <a:lnTo>
                    <a:pt x="25238" y="16782"/>
                  </a:lnTo>
                  <a:lnTo>
                    <a:pt x="25049" y="17107"/>
                  </a:lnTo>
                  <a:lnTo>
                    <a:pt x="24859" y="17433"/>
                  </a:lnTo>
                  <a:lnTo>
                    <a:pt x="24677" y="17794"/>
                  </a:lnTo>
                  <a:lnTo>
                    <a:pt x="24502" y="18228"/>
                  </a:lnTo>
                  <a:lnTo>
                    <a:pt x="24319" y="18662"/>
                  </a:lnTo>
                  <a:lnTo>
                    <a:pt x="24151" y="19169"/>
                  </a:lnTo>
                  <a:lnTo>
                    <a:pt x="23976" y="19675"/>
                  </a:lnTo>
                  <a:lnTo>
                    <a:pt x="23809" y="20217"/>
                  </a:lnTo>
                  <a:lnTo>
                    <a:pt x="23648" y="20796"/>
                  </a:lnTo>
                  <a:lnTo>
                    <a:pt x="23488" y="21411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8" y="23400"/>
                  </a:lnTo>
                  <a:lnTo>
                    <a:pt x="22882" y="24087"/>
                  </a:lnTo>
                  <a:lnTo>
                    <a:pt x="22736" y="24811"/>
                  </a:lnTo>
                  <a:lnTo>
                    <a:pt x="22598" y="25570"/>
                  </a:lnTo>
                  <a:lnTo>
                    <a:pt x="22459" y="26330"/>
                  </a:lnTo>
                  <a:lnTo>
                    <a:pt x="22197" y="27885"/>
                  </a:lnTo>
                  <a:lnTo>
                    <a:pt x="21941" y="29476"/>
                  </a:lnTo>
                  <a:lnTo>
                    <a:pt x="21708" y="31067"/>
                  </a:lnTo>
                  <a:lnTo>
                    <a:pt x="21482" y="32695"/>
                  </a:lnTo>
                  <a:lnTo>
                    <a:pt x="21278" y="34322"/>
                  </a:lnTo>
                  <a:lnTo>
                    <a:pt x="21081" y="35950"/>
                  </a:lnTo>
                  <a:lnTo>
                    <a:pt x="20898" y="37541"/>
                  </a:lnTo>
                  <a:lnTo>
                    <a:pt x="20730" y="39060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55"/>
                  </a:lnTo>
                  <a:lnTo>
                    <a:pt x="20110" y="45570"/>
                  </a:lnTo>
                  <a:lnTo>
                    <a:pt x="19965" y="47378"/>
                  </a:lnTo>
                  <a:lnTo>
                    <a:pt x="19877" y="48536"/>
                  </a:lnTo>
                  <a:lnTo>
                    <a:pt x="19841" y="48970"/>
                  </a:lnTo>
                  <a:lnTo>
                    <a:pt x="19855" y="47161"/>
                  </a:lnTo>
                  <a:lnTo>
                    <a:pt x="19855" y="45100"/>
                  </a:lnTo>
                  <a:lnTo>
                    <a:pt x="19855" y="42387"/>
                  </a:lnTo>
                  <a:lnTo>
                    <a:pt x="19841" y="39169"/>
                  </a:lnTo>
                  <a:lnTo>
                    <a:pt x="19819" y="37396"/>
                  </a:lnTo>
                  <a:lnTo>
                    <a:pt x="19804" y="35552"/>
                  </a:lnTo>
                  <a:lnTo>
                    <a:pt x="19775" y="33599"/>
                  </a:lnTo>
                  <a:lnTo>
                    <a:pt x="19738" y="31574"/>
                  </a:lnTo>
                  <a:lnTo>
                    <a:pt x="19695" y="29548"/>
                  </a:lnTo>
                  <a:lnTo>
                    <a:pt x="19651" y="27451"/>
                  </a:lnTo>
                  <a:lnTo>
                    <a:pt x="19593" y="25353"/>
                  </a:lnTo>
                  <a:lnTo>
                    <a:pt x="19520" y="23219"/>
                  </a:lnTo>
                  <a:lnTo>
                    <a:pt x="19439" y="21122"/>
                  </a:lnTo>
                  <a:lnTo>
                    <a:pt x="19352" y="19024"/>
                  </a:lnTo>
                  <a:lnTo>
                    <a:pt x="19250" y="16999"/>
                  </a:lnTo>
                  <a:lnTo>
                    <a:pt x="19133" y="14973"/>
                  </a:lnTo>
                  <a:lnTo>
                    <a:pt x="19009" y="13057"/>
                  </a:lnTo>
                  <a:lnTo>
                    <a:pt x="18936" y="12080"/>
                  </a:lnTo>
                  <a:lnTo>
                    <a:pt x="18870" y="11176"/>
                  </a:lnTo>
                  <a:lnTo>
                    <a:pt x="18790" y="10272"/>
                  </a:lnTo>
                  <a:lnTo>
                    <a:pt x="18710" y="9404"/>
                  </a:lnTo>
                  <a:lnTo>
                    <a:pt x="18630" y="8536"/>
                  </a:lnTo>
                  <a:lnTo>
                    <a:pt x="18542" y="7704"/>
                  </a:lnTo>
                  <a:lnTo>
                    <a:pt x="18447" y="6944"/>
                  </a:lnTo>
                  <a:lnTo>
                    <a:pt x="18353" y="6149"/>
                  </a:lnTo>
                  <a:lnTo>
                    <a:pt x="18250" y="5425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9" y="3472"/>
                  </a:lnTo>
                  <a:lnTo>
                    <a:pt x="17813" y="2858"/>
                  </a:lnTo>
                  <a:lnTo>
                    <a:pt x="17689" y="2351"/>
                  </a:lnTo>
                  <a:lnTo>
                    <a:pt x="17565" y="1845"/>
                  </a:lnTo>
                  <a:lnTo>
                    <a:pt x="17433" y="1375"/>
                  </a:lnTo>
                  <a:lnTo>
                    <a:pt x="17295" y="977"/>
                  </a:lnTo>
                  <a:lnTo>
                    <a:pt x="17156" y="615"/>
                  </a:lnTo>
                  <a:lnTo>
                    <a:pt x="17010" y="326"/>
                  </a:lnTo>
                  <a:lnTo>
                    <a:pt x="16872" y="145"/>
                  </a:lnTo>
                  <a:lnTo>
                    <a:pt x="16740" y="37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 rot="10800000">
              <a:off x="793684" y="2435729"/>
              <a:ext cx="870591" cy="908502"/>
            </a:xfrm>
            <a:custGeom>
              <a:avLst/>
              <a:gdLst/>
              <a:ahLst/>
              <a:cxnLst/>
              <a:rect l="l" t="t" r="r" b="b"/>
              <a:pathLst>
                <a:path w="34218" h="156167" extrusionOk="0">
                  <a:moveTo>
                    <a:pt x="17142" y="5100"/>
                  </a:moveTo>
                  <a:lnTo>
                    <a:pt x="17215" y="5136"/>
                  </a:lnTo>
                  <a:lnTo>
                    <a:pt x="17288" y="5209"/>
                  </a:lnTo>
                  <a:lnTo>
                    <a:pt x="17368" y="5317"/>
                  </a:lnTo>
                  <a:lnTo>
                    <a:pt x="17448" y="5498"/>
                  </a:lnTo>
                  <a:lnTo>
                    <a:pt x="17551" y="5751"/>
                  </a:lnTo>
                  <a:lnTo>
                    <a:pt x="17653" y="6040"/>
                  </a:lnTo>
                  <a:lnTo>
                    <a:pt x="17755" y="6402"/>
                  </a:lnTo>
                  <a:lnTo>
                    <a:pt x="17850" y="6764"/>
                  </a:lnTo>
                  <a:lnTo>
                    <a:pt x="17937" y="7162"/>
                  </a:lnTo>
                  <a:lnTo>
                    <a:pt x="18032" y="7596"/>
                  </a:lnTo>
                  <a:lnTo>
                    <a:pt x="18119" y="8030"/>
                  </a:lnTo>
                  <a:lnTo>
                    <a:pt x="18200" y="8536"/>
                  </a:lnTo>
                  <a:lnTo>
                    <a:pt x="18287" y="9042"/>
                  </a:lnTo>
                  <a:lnTo>
                    <a:pt x="18367" y="9585"/>
                  </a:lnTo>
                  <a:lnTo>
                    <a:pt x="18440" y="10163"/>
                  </a:lnTo>
                  <a:lnTo>
                    <a:pt x="18513" y="10742"/>
                  </a:lnTo>
                  <a:lnTo>
                    <a:pt x="18586" y="11357"/>
                  </a:lnTo>
                  <a:lnTo>
                    <a:pt x="18659" y="12008"/>
                  </a:lnTo>
                  <a:lnTo>
                    <a:pt x="18791" y="13346"/>
                  </a:lnTo>
                  <a:lnTo>
                    <a:pt x="18907" y="14757"/>
                  </a:lnTo>
                  <a:lnTo>
                    <a:pt x="19024" y="16239"/>
                  </a:lnTo>
                  <a:lnTo>
                    <a:pt x="19126" y="17831"/>
                  </a:lnTo>
                  <a:lnTo>
                    <a:pt x="19221" y="19422"/>
                  </a:lnTo>
                  <a:lnTo>
                    <a:pt x="19308" y="21086"/>
                  </a:lnTo>
                  <a:lnTo>
                    <a:pt x="19389" y="22785"/>
                  </a:lnTo>
                  <a:lnTo>
                    <a:pt x="19462" y="24521"/>
                  </a:lnTo>
                  <a:lnTo>
                    <a:pt x="19527" y="26294"/>
                  </a:lnTo>
                  <a:lnTo>
                    <a:pt x="19586" y="28066"/>
                  </a:lnTo>
                  <a:lnTo>
                    <a:pt x="19637" y="29874"/>
                  </a:lnTo>
                  <a:lnTo>
                    <a:pt x="19680" y="31646"/>
                  </a:lnTo>
                  <a:lnTo>
                    <a:pt x="19724" y="33418"/>
                  </a:lnTo>
                  <a:lnTo>
                    <a:pt x="19753" y="35190"/>
                  </a:lnTo>
                  <a:lnTo>
                    <a:pt x="19783" y="36926"/>
                  </a:lnTo>
                  <a:lnTo>
                    <a:pt x="19812" y="38662"/>
                  </a:lnTo>
                  <a:lnTo>
                    <a:pt x="19826" y="40326"/>
                  </a:lnTo>
                  <a:lnTo>
                    <a:pt x="19848" y="43545"/>
                  </a:lnTo>
                  <a:lnTo>
                    <a:pt x="19863" y="46474"/>
                  </a:lnTo>
                  <a:lnTo>
                    <a:pt x="19856" y="49151"/>
                  </a:lnTo>
                  <a:lnTo>
                    <a:pt x="19841" y="51393"/>
                  </a:lnTo>
                  <a:lnTo>
                    <a:pt x="19848" y="51863"/>
                  </a:lnTo>
                  <a:lnTo>
                    <a:pt x="19863" y="52297"/>
                  </a:lnTo>
                  <a:lnTo>
                    <a:pt x="19899" y="52731"/>
                  </a:lnTo>
                  <a:lnTo>
                    <a:pt x="19950" y="53093"/>
                  </a:lnTo>
                  <a:lnTo>
                    <a:pt x="20016" y="53418"/>
                  </a:lnTo>
                  <a:lnTo>
                    <a:pt x="20089" y="53708"/>
                  </a:lnTo>
                  <a:lnTo>
                    <a:pt x="20169" y="53888"/>
                  </a:lnTo>
                  <a:lnTo>
                    <a:pt x="20257" y="54033"/>
                  </a:lnTo>
                  <a:lnTo>
                    <a:pt x="20308" y="54069"/>
                  </a:lnTo>
                  <a:lnTo>
                    <a:pt x="20352" y="54069"/>
                  </a:lnTo>
                  <a:lnTo>
                    <a:pt x="20446" y="54033"/>
                  </a:lnTo>
                  <a:lnTo>
                    <a:pt x="20534" y="53925"/>
                  </a:lnTo>
                  <a:lnTo>
                    <a:pt x="20614" y="53744"/>
                  </a:lnTo>
                  <a:lnTo>
                    <a:pt x="20687" y="53454"/>
                  </a:lnTo>
                  <a:lnTo>
                    <a:pt x="20753" y="53165"/>
                  </a:lnTo>
                  <a:lnTo>
                    <a:pt x="20804" y="52767"/>
                  </a:lnTo>
                  <a:lnTo>
                    <a:pt x="20840" y="52369"/>
                  </a:lnTo>
                  <a:lnTo>
                    <a:pt x="20877" y="51899"/>
                  </a:lnTo>
                  <a:lnTo>
                    <a:pt x="20964" y="50778"/>
                  </a:lnTo>
                  <a:lnTo>
                    <a:pt x="21103" y="49042"/>
                  </a:lnTo>
                  <a:lnTo>
                    <a:pt x="21300" y="46836"/>
                  </a:lnTo>
                  <a:lnTo>
                    <a:pt x="21416" y="45606"/>
                  </a:lnTo>
                  <a:lnTo>
                    <a:pt x="21548" y="44268"/>
                  </a:lnTo>
                  <a:lnTo>
                    <a:pt x="21694" y="42858"/>
                  </a:lnTo>
                  <a:lnTo>
                    <a:pt x="21847" y="41411"/>
                  </a:lnTo>
                  <a:lnTo>
                    <a:pt x="22022" y="39928"/>
                  </a:lnTo>
                  <a:lnTo>
                    <a:pt x="22204" y="38409"/>
                  </a:lnTo>
                  <a:lnTo>
                    <a:pt x="22394" y="36854"/>
                  </a:lnTo>
                  <a:lnTo>
                    <a:pt x="22605" y="35335"/>
                  </a:lnTo>
                  <a:lnTo>
                    <a:pt x="22824" y="33816"/>
                  </a:lnTo>
                  <a:lnTo>
                    <a:pt x="23050" y="32297"/>
                  </a:lnTo>
                  <a:lnTo>
                    <a:pt x="23298" y="30851"/>
                  </a:lnTo>
                  <a:lnTo>
                    <a:pt x="23554" y="29440"/>
                  </a:lnTo>
                  <a:lnTo>
                    <a:pt x="23685" y="28753"/>
                  </a:lnTo>
                  <a:lnTo>
                    <a:pt x="23824" y="28102"/>
                  </a:lnTo>
                  <a:lnTo>
                    <a:pt x="23955" y="27451"/>
                  </a:lnTo>
                  <a:lnTo>
                    <a:pt x="24101" y="26836"/>
                  </a:lnTo>
                  <a:lnTo>
                    <a:pt x="24239" y="26257"/>
                  </a:lnTo>
                  <a:lnTo>
                    <a:pt x="24393" y="25679"/>
                  </a:lnTo>
                  <a:lnTo>
                    <a:pt x="24538" y="25136"/>
                  </a:lnTo>
                  <a:lnTo>
                    <a:pt x="24692" y="24594"/>
                  </a:lnTo>
                  <a:lnTo>
                    <a:pt x="24845" y="24124"/>
                  </a:lnTo>
                  <a:lnTo>
                    <a:pt x="25005" y="23653"/>
                  </a:lnTo>
                  <a:lnTo>
                    <a:pt x="25166" y="23219"/>
                  </a:lnTo>
                  <a:lnTo>
                    <a:pt x="25326" y="22822"/>
                  </a:lnTo>
                  <a:lnTo>
                    <a:pt x="25494" y="22496"/>
                  </a:lnTo>
                  <a:lnTo>
                    <a:pt x="25662" y="22171"/>
                  </a:lnTo>
                  <a:lnTo>
                    <a:pt x="25837" y="21881"/>
                  </a:lnTo>
                  <a:lnTo>
                    <a:pt x="26012" y="21664"/>
                  </a:lnTo>
                  <a:lnTo>
                    <a:pt x="26187" y="21447"/>
                  </a:lnTo>
                  <a:lnTo>
                    <a:pt x="26369" y="21303"/>
                  </a:lnTo>
                  <a:lnTo>
                    <a:pt x="26552" y="21194"/>
                  </a:lnTo>
                  <a:lnTo>
                    <a:pt x="26741" y="21158"/>
                  </a:lnTo>
                  <a:lnTo>
                    <a:pt x="26924" y="21122"/>
                  </a:lnTo>
                  <a:lnTo>
                    <a:pt x="27113" y="21194"/>
                  </a:lnTo>
                  <a:lnTo>
                    <a:pt x="27310" y="21266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37"/>
                  </a:lnTo>
                  <a:lnTo>
                    <a:pt x="27901" y="21954"/>
                  </a:lnTo>
                  <a:lnTo>
                    <a:pt x="28018" y="22171"/>
                  </a:lnTo>
                  <a:lnTo>
                    <a:pt x="28113" y="22424"/>
                  </a:lnTo>
                  <a:lnTo>
                    <a:pt x="28207" y="22713"/>
                  </a:lnTo>
                  <a:lnTo>
                    <a:pt x="28288" y="23039"/>
                  </a:lnTo>
                  <a:lnTo>
                    <a:pt x="28353" y="23400"/>
                  </a:lnTo>
                  <a:lnTo>
                    <a:pt x="28419" y="23762"/>
                  </a:lnTo>
                  <a:lnTo>
                    <a:pt x="28470" y="24196"/>
                  </a:lnTo>
                  <a:lnTo>
                    <a:pt x="28507" y="24666"/>
                  </a:lnTo>
                  <a:lnTo>
                    <a:pt x="28543" y="25136"/>
                  </a:lnTo>
                  <a:lnTo>
                    <a:pt x="28565" y="25679"/>
                  </a:lnTo>
                  <a:lnTo>
                    <a:pt x="28579" y="26221"/>
                  </a:lnTo>
                  <a:lnTo>
                    <a:pt x="28579" y="26836"/>
                  </a:lnTo>
                  <a:lnTo>
                    <a:pt x="28579" y="27487"/>
                  </a:lnTo>
                  <a:lnTo>
                    <a:pt x="28565" y="28066"/>
                  </a:lnTo>
                  <a:lnTo>
                    <a:pt x="28550" y="28681"/>
                  </a:lnTo>
                  <a:lnTo>
                    <a:pt x="28528" y="29332"/>
                  </a:lnTo>
                  <a:lnTo>
                    <a:pt x="28499" y="29983"/>
                  </a:lnTo>
                  <a:lnTo>
                    <a:pt x="28463" y="30634"/>
                  </a:lnTo>
                  <a:lnTo>
                    <a:pt x="28426" y="31285"/>
                  </a:lnTo>
                  <a:lnTo>
                    <a:pt x="28331" y="32659"/>
                  </a:lnTo>
                  <a:lnTo>
                    <a:pt x="28215" y="34069"/>
                  </a:lnTo>
                  <a:lnTo>
                    <a:pt x="28083" y="35516"/>
                  </a:lnTo>
                  <a:lnTo>
                    <a:pt x="27930" y="36963"/>
                  </a:lnTo>
                  <a:lnTo>
                    <a:pt x="27770" y="38445"/>
                  </a:lnTo>
                  <a:lnTo>
                    <a:pt x="27587" y="39928"/>
                  </a:lnTo>
                  <a:lnTo>
                    <a:pt x="27398" y="41411"/>
                  </a:lnTo>
                  <a:lnTo>
                    <a:pt x="27194" y="42894"/>
                  </a:lnTo>
                  <a:lnTo>
                    <a:pt x="26982" y="44377"/>
                  </a:lnTo>
                  <a:lnTo>
                    <a:pt x="26763" y="45860"/>
                  </a:lnTo>
                  <a:lnTo>
                    <a:pt x="26537" y="47306"/>
                  </a:lnTo>
                  <a:lnTo>
                    <a:pt x="26304" y="48717"/>
                  </a:lnTo>
                  <a:lnTo>
                    <a:pt x="26070" y="50127"/>
                  </a:lnTo>
                  <a:lnTo>
                    <a:pt x="25837" y="51501"/>
                  </a:lnTo>
                  <a:lnTo>
                    <a:pt x="25596" y="52803"/>
                  </a:lnTo>
                  <a:lnTo>
                    <a:pt x="25363" y="54069"/>
                  </a:lnTo>
                  <a:lnTo>
                    <a:pt x="25122" y="55299"/>
                  </a:lnTo>
                  <a:lnTo>
                    <a:pt x="24896" y="56456"/>
                  </a:lnTo>
                  <a:lnTo>
                    <a:pt x="24670" y="57541"/>
                  </a:lnTo>
                  <a:lnTo>
                    <a:pt x="24451" y="58554"/>
                  </a:lnTo>
                  <a:lnTo>
                    <a:pt x="24239" y="59494"/>
                  </a:lnTo>
                  <a:lnTo>
                    <a:pt x="24035" y="60326"/>
                  </a:lnTo>
                  <a:lnTo>
                    <a:pt x="23845" y="61086"/>
                  </a:lnTo>
                  <a:lnTo>
                    <a:pt x="23663" y="61737"/>
                  </a:lnTo>
                  <a:lnTo>
                    <a:pt x="23503" y="62315"/>
                  </a:lnTo>
                  <a:lnTo>
                    <a:pt x="23349" y="62749"/>
                  </a:lnTo>
                  <a:lnTo>
                    <a:pt x="23218" y="63111"/>
                  </a:lnTo>
                  <a:lnTo>
                    <a:pt x="23101" y="63328"/>
                  </a:lnTo>
                  <a:lnTo>
                    <a:pt x="23050" y="63364"/>
                  </a:lnTo>
                  <a:lnTo>
                    <a:pt x="23007" y="63400"/>
                  </a:lnTo>
                  <a:lnTo>
                    <a:pt x="22912" y="63436"/>
                  </a:lnTo>
                  <a:lnTo>
                    <a:pt x="22824" y="63473"/>
                  </a:lnTo>
                  <a:lnTo>
                    <a:pt x="22751" y="63545"/>
                  </a:lnTo>
                  <a:lnTo>
                    <a:pt x="22678" y="63653"/>
                  </a:lnTo>
                  <a:lnTo>
                    <a:pt x="22620" y="63798"/>
                  </a:lnTo>
                  <a:lnTo>
                    <a:pt x="22569" y="63943"/>
                  </a:lnTo>
                  <a:lnTo>
                    <a:pt x="22525" y="64123"/>
                  </a:lnTo>
                  <a:lnTo>
                    <a:pt x="22481" y="64304"/>
                  </a:lnTo>
                  <a:lnTo>
                    <a:pt x="22452" y="64485"/>
                  </a:lnTo>
                  <a:lnTo>
                    <a:pt x="22430" y="64702"/>
                  </a:lnTo>
                  <a:lnTo>
                    <a:pt x="22409" y="64883"/>
                  </a:lnTo>
                  <a:lnTo>
                    <a:pt x="22394" y="65100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65" y="66330"/>
                  </a:lnTo>
                  <a:lnTo>
                    <a:pt x="22379" y="66691"/>
                  </a:lnTo>
                  <a:lnTo>
                    <a:pt x="22401" y="67053"/>
                  </a:lnTo>
                  <a:lnTo>
                    <a:pt x="22430" y="67342"/>
                  </a:lnTo>
                  <a:lnTo>
                    <a:pt x="22474" y="67595"/>
                  </a:lnTo>
                  <a:lnTo>
                    <a:pt x="22518" y="67812"/>
                  </a:lnTo>
                  <a:lnTo>
                    <a:pt x="22569" y="67993"/>
                  </a:lnTo>
                  <a:lnTo>
                    <a:pt x="22620" y="68138"/>
                  </a:lnTo>
                  <a:lnTo>
                    <a:pt x="22678" y="68246"/>
                  </a:lnTo>
                  <a:lnTo>
                    <a:pt x="22737" y="68355"/>
                  </a:lnTo>
                  <a:lnTo>
                    <a:pt x="22861" y="68500"/>
                  </a:lnTo>
                  <a:lnTo>
                    <a:pt x="22985" y="68572"/>
                  </a:lnTo>
                  <a:lnTo>
                    <a:pt x="23087" y="68608"/>
                  </a:lnTo>
                  <a:lnTo>
                    <a:pt x="23576" y="68789"/>
                  </a:lnTo>
                  <a:lnTo>
                    <a:pt x="24057" y="69006"/>
                  </a:lnTo>
                  <a:lnTo>
                    <a:pt x="24524" y="69223"/>
                  </a:lnTo>
                  <a:lnTo>
                    <a:pt x="24976" y="69476"/>
                  </a:lnTo>
                  <a:lnTo>
                    <a:pt x="25428" y="69729"/>
                  </a:lnTo>
                  <a:lnTo>
                    <a:pt x="25859" y="70019"/>
                  </a:lnTo>
                  <a:lnTo>
                    <a:pt x="26289" y="70308"/>
                  </a:lnTo>
                  <a:lnTo>
                    <a:pt x="26705" y="70633"/>
                  </a:lnTo>
                  <a:lnTo>
                    <a:pt x="27106" y="70959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44" y="72044"/>
                  </a:lnTo>
                  <a:lnTo>
                    <a:pt x="28601" y="72442"/>
                  </a:lnTo>
                  <a:lnTo>
                    <a:pt x="28951" y="72840"/>
                  </a:lnTo>
                  <a:lnTo>
                    <a:pt x="29280" y="73274"/>
                  </a:lnTo>
                  <a:lnTo>
                    <a:pt x="29601" y="73708"/>
                  </a:lnTo>
                  <a:lnTo>
                    <a:pt x="29907" y="74142"/>
                  </a:lnTo>
                  <a:lnTo>
                    <a:pt x="30206" y="74612"/>
                  </a:lnTo>
                  <a:lnTo>
                    <a:pt x="30491" y="75118"/>
                  </a:lnTo>
                  <a:lnTo>
                    <a:pt x="30760" y="75624"/>
                  </a:lnTo>
                  <a:lnTo>
                    <a:pt x="31016" y="76131"/>
                  </a:lnTo>
                  <a:lnTo>
                    <a:pt x="31256" y="76637"/>
                  </a:lnTo>
                  <a:lnTo>
                    <a:pt x="31490" y="77180"/>
                  </a:lnTo>
                  <a:lnTo>
                    <a:pt x="31701" y="77758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63" y="79494"/>
                  </a:lnTo>
                  <a:lnTo>
                    <a:pt x="32424" y="80073"/>
                  </a:lnTo>
                  <a:lnTo>
                    <a:pt x="32569" y="80688"/>
                  </a:lnTo>
                  <a:lnTo>
                    <a:pt x="32701" y="81339"/>
                  </a:lnTo>
                  <a:lnTo>
                    <a:pt x="32817" y="81953"/>
                  </a:lnTo>
                  <a:lnTo>
                    <a:pt x="32912" y="82604"/>
                  </a:lnTo>
                  <a:lnTo>
                    <a:pt x="33007" y="83364"/>
                  </a:lnTo>
                  <a:lnTo>
                    <a:pt x="33051" y="83726"/>
                  </a:lnTo>
                  <a:lnTo>
                    <a:pt x="33080" y="84087"/>
                  </a:lnTo>
                  <a:lnTo>
                    <a:pt x="33109" y="84485"/>
                  </a:lnTo>
                  <a:lnTo>
                    <a:pt x="33138" y="84847"/>
                  </a:lnTo>
                  <a:lnTo>
                    <a:pt x="33153" y="85245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2" y="87234"/>
                  </a:lnTo>
                  <a:lnTo>
                    <a:pt x="33175" y="87632"/>
                  </a:lnTo>
                  <a:lnTo>
                    <a:pt x="33160" y="88066"/>
                  </a:lnTo>
                  <a:lnTo>
                    <a:pt x="33117" y="88934"/>
                  </a:lnTo>
                  <a:lnTo>
                    <a:pt x="33080" y="89548"/>
                  </a:lnTo>
                  <a:lnTo>
                    <a:pt x="33036" y="90163"/>
                  </a:lnTo>
                  <a:lnTo>
                    <a:pt x="32992" y="90742"/>
                  </a:lnTo>
                  <a:lnTo>
                    <a:pt x="32941" y="91284"/>
                  </a:lnTo>
                  <a:lnTo>
                    <a:pt x="32883" y="91827"/>
                  </a:lnTo>
                  <a:lnTo>
                    <a:pt x="32825" y="92333"/>
                  </a:lnTo>
                  <a:lnTo>
                    <a:pt x="32759" y="92840"/>
                  </a:lnTo>
                  <a:lnTo>
                    <a:pt x="32693" y="93310"/>
                  </a:lnTo>
                  <a:lnTo>
                    <a:pt x="32620" y="93780"/>
                  </a:lnTo>
                  <a:lnTo>
                    <a:pt x="32540" y="94214"/>
                  </a:lnTo>
                  <a:lnTo>
                    <a:pt x="32460" y="94648"/>
                  </a:lnTo>
                  <a:lnTo>
                    <a:pt x="32380" y="95046"/>
                  </a:lnTo>
                  <a:lnTo>
                    <a:pt x="32285" y="95407"/>
                  </a:lnTo>
                  <a:lnTo>
                    <a:pt x="32190" y="95769"/>
                  </a:lnTo>
                  <a:lnTo>
                    <a:pt x="32095" y="96131"/>
                  </a:lnTo>
                  <a:lnTo>
                    <a:pt x="31993" y="96456"/>
                  </a:lnTo>
                  <a:lnTo>
                    <a:pt x="31884" y="96745"/>
                  </a:lnTo>
                  <a:lnTo>
                    <a:pt x="31774" y="97035"/>
                  </a:lnTo>
                  <a:lnTo>
                    <a:pt x="31658" y="97288"/>
                  </a:lnTo>
                  <a:lnTo>
                    <a:pt x="31534" y="97541"/>
                  </a:lnTo>
                  <a:lnTo>
                    <a:pt x="31410" y="97758"/>
                  </a:lnTo>
                  <a:lnTo>
                    <a:pt x="31278" y="97939"/>
                  </a:lnTo>
                  <a:lnTo>
                    <a:pt x="31147" y="98120"/>
                  </a:lnTo>
                  <a:lnTo>
                    <a:pt x="31008" y="98301"/>
                  </a:lnTo>
                  <a:lnTo>
                    <a:pt x="30863" y="98445"/>
                  </a:lnTo>
                  <a:lnTo>
                    <a:pt x="30717" y="98554"/>
                  </a:lnTo>
                  <a:lnTo>
                    <a:pt x="30564" y="98662"/>
                  </a:lnTo>
                  <a:lnTo>
                    <a:pt x="30403" y="98771"/>
                  </a:lnTo>
                  <a:lnTo>
                    <a:pt x="30075" y="98879"/>
                  </a:lnTo>
                  <a:lnTo>
                    <a:pt x="29732" y="98915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57" y="98698"/>
                  </a:lnTo>
                  <a:lnTo>
                    <a:pt x="28565" y="98554"/>
                  </a:lnTo>
                  <a:lnTo>
                    <a:pt x="28266" y="98337"/>
                  </a:lnTo>
                  <a:lnTo>
                    <a:pt x="27974" y="98120"/>
                  </a:lnTo>
                  <a:lnTo>
                    <a:pt x="27675" y="97830"/>
                  </a:lnTo>
                  <a:lnTo>
                    <a:pt x="27383" y="97541"/>
                  </a:lnTo>
                  <a:lnTo>
                    <a:pt x="27084" y="97252"/>
                  </a:lnTo>
                  <a:lnTo>
                    <a:pt x="26800" y="96890"/>
                  </a:lnTo>
                  <a:lnTo>
                    <a:pt x="26508" y="96528"/>
                  </a:lnTo>
                  <a:lnTo>
                    <a:pt x="26231" y="96167"/>
                  </a:lnTo>
                  <a:lnTo>
                    <a:pt x="25684" y="95371"/>
                  </a:lnTo>
                  <a:lnTo>
                    <a:pt x="25166" y="94539"/>
                  </a:lnTo>
                  <a:lnTo>
                    <a:pt x="24684" y="93744"/>
                  </a:lnTo>
                  <a:lnTo>
                    <a:pt x="24247" y="92948"/>
                  </a:lnTo>
                  <a:lnTo>
                    <a:pt x="23853" y="92189"/>
                  </a:lnTo>
                  <a:lnTo>
                    <a:pt x="23517" y="91538"/>
                  </a:lnTo>
                  <a:lnTo>
                    <a:pt x="23036" y="90525"/>
                  </a:lnTo>
                  <a:lnTo>
                    <a:pt x="22853" y="90127"/>
                  </a:lnTo>
                  <a:lnTo>
                    <a:pt x="22766" y="89982"/>
                  </a:lnTo>
                  <a:lnTo>
                    <a:pt x="22686" y="89910"/>
                  </a:lnTo>
                  <a:lnTo>
                    <a:pt x="22598" y="89910"/>
                  </a:lnTo>
                  <a:lnTo>
                    <a:pt x="22518" y="89946"/>
                  </a:lnTo>
                  <a:lnTo>
                    <a:pt x="22438" y="90091"/>
                  </a:lnTo>
                  <a:lnTo>
                    <a:pt x="22357" y="90272"/>
                  </a:lnTo>
                  <a:lnTo>
                    <a:pt x="22292" y="90525"/>
                  </a:lnTo>
                  <a:lnTo>
                    <a:pt x="22233" y="90850"/>
                  </a:lnTo>
                  <a:lnTo>
                    <a:pt x="22182" y="91212"/>
                  </a:lnTo>
                  <a:lnTo>
                    <a:pt x="22146" y="91610"/>
                  </a:lnTo>
                  <a:lnTo>
                    <a:pt x="22124" y="92008"/>
                  </a:lnTo>
                  <a:lnTo>
                    <a:pt x="22124" y="92442"/>
                  </a:lnTo>
                  <a:lnTo>
                    <a:pt x="22124" y="92840"/>
                  </a:lnTo>
                  <a:lnTo>
                    <a:pt x="22146" y="93274"/>
                  </a:lnTo>
                  <a:lnTo>
                    <a:pt x="22182" y="93635"/>
                  </a:lnTo>
                  <a:lnTo>
                    <a:pt x="22233" y="94033"/>
                  </a:lnTo>
                  <a:lnTo>
                    <a:pt x="22511" y="95769"/>
                  </a:lnTo>
                  <a:lnTo>
                    <a:pt x="22824" y="97903"/>
                  </a:lnTo>
                  <a:lnTo>
                    <a:pt x="23167" y="100290"/>
                  </a:lnTo>
                  <a:lnTo>
                    <a:pt x="23532" y="102930"/>
                  </a:lnTo>
                  <a:lnTo>
                    <a:pt x="23911" y="105787"/>
                  </a:lnTo>
                  <a:lnTo>
                    <a:pt x="24290" y="108825"/>
                  </a:lnTo>
                  <a:lnTo>
                    <a:pt x="24480" y="110380"/>
                  </a:lnTo>
                  <a:lnTo>
                    <a:pt x="24662" y="111971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54"/>
                  </a:lnTo>
                  <a:lnTo>
                    <a:pt x="25363" y="118481"/>
                  </a:lnTo>
                  <a:lnTo>
                    <a:pt x="25523" y="120109"/>
                  </a:lnTo>
                  <a:lnTo>
                    <a:pt x="25669" y="121736"/>
                  </a:lnTo>
                  <a:lnTo>
                    <a:pt x="25808" y="123364"/>
                  </a:lnTo>
                  <a:lnTo>
                    <a:pt x="25939" y="124991"/>
                  </a:lnTo>
                  <a:lnTo>
                    <a:pt x="26048" y="126547"/>
                  </a:lnTo>
                  <a:lnTo>
                    <a:pt x="26150" y="128138"/>
                  </a:lnTo>
                  <a:lnTo>
                    <a:pt x="26238" y="129657"/>
                  </a:lnTo>
                  <a:lnTo>
                    <a:pt x="26311" y="131140"/>
                  </a:lnTo>
                  <a:lnTo>
                    <a:pt x="26362" y="132586"/>
                  </a:lnTo>
                  <a:lnTo>
                    <a:pt x="26398" y="133997"/>
                  </a:lnTo>
                  <a:lnTo>
                    <a:pt x="26406" y="134684"/>
                  </a:lnTo>
                  <a:lnTo>
                    <a:pt x="26413" y="135335"/>
                  </a:lnTo>
                  <a:lnTo>
                    <a:pt x="26413" y="135986"/>
                  </a:lnTo>
                  <a:lnTo>
                    <a:pt x="26413" y="136637"/>
                  </a:lnTo>
                  <a:lnTo>
                    <a:pt x="26406" y="137252"/>
                  </a:lnTo>
                  <a:lnTo>
                    <a:pt x="26391" y="137830"/>
                  </a:lnTo>
                  <a:lnTo>
                    <a:pt x="26369" y="138445"/>
                  </a:lnTo>
                  <a:lnTo>
                    <a:pt x="26340" y="138988"/>
                  </a:lnTo>
                  <a:lnTo>
                    <a:pt x="26311" y="139494"/>
                  </a:lnTo>
                  <a:lnTo>
                    <a:pt x="26282" y="139964"/>
                  </a:lnTo>
                  <a:lnTo>
                    <a:pt x="26245" y="140398"/>
                  </a:lnTo>
                  <a:lnTo>
                    <a:pt x="26202" y="140832"/>
                  </a:lnTo>
                  <a:lnTo>
                    <a:pt x="26158" y="141230"/>
                  </a:lnTo>
                  <a:lnTo>
                    <a:pt x="26107" y="141628"/>
                  </a:lnTo>
                  <a:lnTo>
                    <a:pt x="26048" y="141990"/>
                  </a:lnTo>
                  <a:lnTo>
                    <a:pt x="25990" y="142351"/>
                  </a:lnTo>
                  <a:lnTo>
                    <a:pt x="25924" y="142713"/>
                  </a:lnTo>
                  <a:lnTo>
                    <a:pt x="25851" y="143038"/>
                  </a:lnTo>
                  <a:lnTo>
                    <a:pt x="25778" y="143328"/>
                  </a:lnTo>
                  <a:lnTo>
                    <a:pt x="25698" y="143617"/>
                  </a:lnTo>
                  <a:lnTo>
                    <a:pt x="25611" y="143870"/>
                  </a:lnTo>
                  <a:lnTo>
                    <a:pt x="25523" y="144123"/>
                  </a:lnTo>
                  <a:lnTo>
                    <a:pt x="25428" y="144376"/>
                  </a:lnTo>
                  <a:lnTo>
                    <a:pt x="25326" y="144593"/>
                  </a:lnTo>
                  <a:lnTo>
                    <a:pt x="25210" y="144810"/>
                  </a:lnTo>
                  <a:lnTo>
                    <a:pt x="25086" y="145027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28" y="145425"/>
                  </a:lnTo>
                  <a:lnTo>
                    <a:pt x="24611" y="145498"/>
                  </a:lnTo>
                  <a:lnTo>
                    <a:pt x="24487" y="145570"/>
                  </a:lnTo>
                  <a:lnTo>
                    <a:pt x="24239" y="145570"/>
                  </a:lnTo>
                  <a:lnTo>
                    <a:pt x="24101" y="145498"/>
                  </a:lnTo>
                  <a:lnTo>
                    <a:pt x="23969" y="145389"/>
                  </a:lnTo>
                  <a:lnTo>
                    <a:pt x="23838" y="145281"/>
                  </a:lnTo>
                  <a:lnTo>
                    <a:pt x="23707" y="145100"/>
                  </a:lnTo>
                  <a:lnTo>
                    <a:pt x="23576" y="144919"/>
                  </a:lnTo>
                  <a:lnTo>
                    <a:pt x="23444" y="144702"/>
                  </a:lnTo>
                  <a:lnTo>
                    <a:pt x="23320" y="144413"/>
                  </a:lnTo>
                  <a:lnTo>
                    <a:pt x="23189" y="144123"/>
                  </a:lnTo>
                  <a:lnTo>
                    <a:pt x="23058" y="143798"/>
                  </a:lnTo>
                  <a:lnTo>
                    <a:pt x="22934" y="143436"/>
                  </a:lnTo>
                  <a:lnTo>
                    <a:pt x="22802" y="143074"/>
                  </a:lnTo>
                  <a:lnTo>
                    <a:pt x="22678" y="142677"/>
                  </a:lnTo>
                  <a:lnTo>
                    <a:pt x="22554" y="142243"/>
                  </a:lnTo>
                  <a:lnTo>
                    <a:pt x="22430" y="141773"/>
                  </a:lnTo>
                  <a:lnTo>
                    <a:pt x="22306" y="141302"/>
                  </a:lnTo>
                  <a:lnTo>
                    <a:pt x="22058" y="140254"/>
                  </a:lnTo>
                  <a:lnTo>
                    <a:pt x="21818" y="139132"/>
                  </a:lnTo>
                  <a:lnTo>
                    <a:pt x="21584" y="137939"/>
                  </a:lnTo>
                  <a:lnTo>
                    <a:pt x="21351" y="136673"/>
                  </a:lnTo>
                  <a:lnTo>
                    <a:pt x="21125" y="135371"/>
                  </a:lnTo>
                  <a:lnTo>
                    <a:pt x="20906" y="133997"/>
                  </a:lnTo>
                  <a:lnTo>
                    <a:pt x="20687" y="132586"/>
                  </a:lnTo>
                  <a:lnTo>
                    <a:pt x="20476" y="131103"/>
                  </a:lnTo>
                  <a:lnTo>
                    <a:pt x="20271" y="129621"/>
                  </a:lnTo>
                  <a:lnTo>
                    <a:pt x="20074" y="128102"/>
                  </a:lnTo>
                  <a:lnTo>
                    <a:pt x="19885" y="126583"/>
                  </a:lnTo>
                  <a:lnTo>
                    <a:pt x="19702" y="125064"/>
                  </a:lnTo>
                  <a:lnTo>
                    <a:pt x="19527" y="123509"/>
                  </a:lnTo>
                  <a:lnTo>
                    <a:pt x="19360" y="121990"/>
                  </a:lnTo>
                  <a:lnTo>
                    <a:pt x="19192" y="120507"/>
                  </a:lnTo>
                  <a:lnTo>
                    <a:pt x="19046" y="119024"/>
                  </a:lnTo>
                  <a:lnTo>
                    <a:pt x="18900" y="117577"/>
                  </a:lnTo>
                  <a:lnTo>
                    <a:pt x="18761" y="116167"/>
                  </a:lnTo>
                  <a:lnTo>
                    <a:pt x="18521" y="113527"/>
                  </a:lnTo>
                  <a:lnTo>
                    <a:pt x="18309" y="111104"/>
                  </a:lnTo>
                  <a:lnTo>
                    <a:pt x="18149" y="109006"/>
                  </a:lnTo>
                  <a:lnTo>
                    <a:pt x="18112" y="108644"/>
                  </a:lnTo>
                  <a:lnTo>
                    <a:pt x="18068" y="108283"/>
                  </a:lnTo>
                  <a:lnTo>
                    <a:pt x="18010" y="107993"/>
                  </a:lnTo>
                  <a:lnTo>
                    <a:pt x="17944" y="107740"/>
                  </a:lnTo>
                  <a:lnTo>
                    <a:pt x="17871" y="107559"/>
                  </a:lnTo>
                  <a:lnTo>
                    <a:pt x="17791" y="107415"/>
                  </a:lnTo>
                  <a:lnTo>
                    <a:pt x="17711" y="107378"/>
                  </a:lnTo>
                  <a:lnTo>
                    <a:pt x="17616" y="107378"/>
                  </a:lnTo>
                  <a:lnTo>
                    <a:pt x="17536" y="107451"/>
                  </a:lnTo>
                  <a:lnTo>
                    <a:pt x="17456" y="107595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59" y="108355"/>
                  </a:lnTo>
                  <a:lnTo>
                    <a:pt x="17215" y="108680"/>
                  </a:lnTo>
                  <a:lnTo>
                    <a:pt x="17179" y="109078"/>
                  </a:lnTo>
                  <a:lnTo>
                    <a:pt x="17157" y="109476"/>
                  </a:lnTo>
                  <a:lnTo>
                    <a:pt x="17069" y="111863"/>
                  </a:lnTo>
                  <a:lnTo>
                    <a:pt x="16952" y="114575"/>
                  </a:lnTo>
                  <a:lnTo>
                    <a:pt x="16807" y="117613"/>
                  </a:lnTo>
                  <a:lnTo>
                    <a:pt x="16719" y="119205"/>
                  </a:lnTo>
                  <a:lnTo>
                    <a:pt x="16631" y="120868"/>
                  </a:lnTo>
                  <a:lnTo>
                    <a:pt x="16537" y="122532"/>
                  </a:lnTo>
                  <a:lnTo>
                    <a:pt x="16427" y="124268"/>
                  </a:lnTo>
                  <a:lnTo>
                    <a:pt x="16318" y="125968"/>
                  </a:lnTo>
                  <a:lnTo>
                    <a:pt x="16201" y="127704"/>
                  </a:lnTo>
                  <a:lnTo>
                    <a:pt x="16077" y="129476"/>
                  </a:lnTo>
                  <a:lnTo>
                    <a:pt x="15946" y="131212"/>
                  </a:lnTo>
                  <a:lnTo>
                    <a:pt x="15807" y="132912"/>
                  </a:lnTo>
                  <a:lnTo>
                    <a:pt x="15661" y="134612"/>
                  </a:lnTo>
                  <a:lnTo>
                    <a:pt x="15515" y="136275"/>
                  </a:lnTo>
                  <a:lnTo>
                    <a:pt x="15355" y="137903"/>
                  </a:lnTo>
                  <a:lnTo>
                    <a:pt x="15194" y="139458"/>
                  </a:lnTo>
                  <a:lnTo>
                    <a:pt x="15019" y="140977"/>
                  </a:lnTo>
                  <a:lnTo>
                    <a:pt x="14844" y="142387"/>
                  </a:lnTo>
                  <a:lnTo>
                    <a:pt x="14662" y="143762"/>
                  </a:lnTo>
                  <a:lnTo>
                    <a:pt x="14472" y="145027"/>
                  </a:lnTo>
                  <a:lnTo>
                    <a:pt x="14378" y="145642"/>
                  </a:lnTo>
                  <a:lnTo>
                    <a:pt x="14275" y="146185"/>
                  </a:lnTo>
                  <a:lnTo>
                    <a:pt x="14173" y="146763"/>
                  </a:lnTo>
                  <a:lnTo>
                    <a:pt x="14071" y="147270"/>
                  </a:lnTo>
                  <a:lnTo>
                    <a:pt x="13969" y="147776"/>
                  </a:lnTo>
                  <a:lnTo>
                    <a:pt x="13867" y="148210"/>
                  </a:lnTo>
                  <a:lnTo>
                    <a:pt x="13758" y="148644"/>
                  </a:lnTo>
                  <a:lnTo>
                    <a:pt x="13648" y="149042"/>
                  </a:lnTo>
                  <a:lnTo>
                    <a:pt x="13539" y="149440"/>
                  </a:lnTo>
                  <a:lnTo>
                    <a:pt x="13429" y="149765"/>
                  </a:lnTo>
                  <a:lnTo>
                    <a:pt x="13320" y="150055"/>
                  </a:lnTo>
                  <a:lnTo>
                    <a:pt x="13203" y="150308"/>
                  </a:lnTo>
                  <a:lnTo>
                    <a:pt x="13086" y="150561"/>
                  </a:lnTo>
                  <a:lnTo>
                    <a:pt x="12970" y="150742"/>
                  </a:lnTo>
                  <a:lnTo>
                    <a:pt x="12853" y="150886"/>
                  </a:lnTo>
                  <a:lnTo>
                    <a:pt x="12736" y="150995"/>
                  </a:lnTo>
                  <a:lnTo>
                    <a:pt x="12612" y="151067"/>
                  </a:lnTo>
                  <a:lnTo>
                    <a:pt x="12488" y="151067"/>
                  </a:lnTo>
                  <a:lnTo>
                    <a:pt x="12321" y="151031"/>
                  </a:lnTo>
                  <a:lnTo>
                    <a:pt x="12153" y="150923"/>
                  </a:lnTo>
                  <a:lnTo>
                    <a:pt x="11985" y="150742"/>
                  </a:lnTo>
                  <a:lnTo>
                    <a:pt x="11810" y="150452"/>
                  </a:lnTo>
                  <a:lnTo>
                    <a:pt x="11722" y="150272"/>
                  </a:lnTo>
                  <a:lnTo>
                    <a:pt x="11635" y="150091"/>
                  </a:lnTo>
                  <a:lnTo>
                    <a:pt x="11547" y="149874"/>
                  </a:lnTo>
                  <a:lnTo>
                    <a:pt x="11467" y="149657"/>
                  </a:lnTo>
                  <a:lnTo>
                    <a:pt x="11387" y="149404"/>
                  </a:lnTo>
                  <a:lnTo>
                    <a:pt x="11314" y="149150"/>
                  </a:lnTo>
                  <a:lnTo>
                    <a:pt x="11241" y="148861"/>
                  </a:lnTo>
                  <a:lnTo>
                    <a:pt x="11175" y="148536"/>
                  </a:lnTo>
                  <a:lnTo>
                    <a:pt x="11110" y="148210"/>
                  </a:lnTo>
                  <a:lnTo>
                    <a:pt x="11044" y="147848"/>
                  </a:lnTo>
                  <a:lnTo>
                    <a:pt x="10986" y="147487"/>
                  </a:lnTo>
                  <a:lnTo>
                    <a:pt x="10927" y="147089"/>
                  </a:lnTo>
                  <a:lnTo>
                    <a:pt x="10876" y="146691"/>
                  </a:lnTo>
                  <a:lnTo>
                    <a:pt x="10825" y="146257"/>
                  </a:lnTo>
                  <a:lnTo>
                    <a:pt x="10781" y="145787"/>
                  </a:lnTo>
                  <a:lnTo>
                    <a:pt x="10738" y="145317"/>
                  </a:lnTo>
                  <a:lnTo>
                    <a:pt x="10679" y="144666"/>
                  </a:lnTo>
                  <a:lnTo>
                    <a:pt x="10636" y="143979"/>
                  </a:lnTo>
                  <a:lnTo>
                    <a:pt x="10592" y="143255"/>
                  </a:lnTo>
                  <a:lnTo>
                    <a:pt x="10555" y="142532"/>
                  </a:lnTo>
                  <a:lnTo>
                    <a:pt x="10526" y="141773"/>
                  </a:lnTo>
                  <a:lnTo>
                    <a:pt x="10497" y="141013"/>
                  </a:lnTo>
                  <a:lnTo>
                    <a:pt x="10475" y="140217"/>
                  </a:lnTo>
                  <a:lnTo>
                    <a:pt x="10453" y="139422"/>
                  </a:lnTo>
                  <a:lnTo>
                    <a:pt x="10446" y="138590"/>
                  </a:lnTo>
                  <a:lnTo>
                    <a:pt x="10439" y="137758"/>
                  </a:lnTo>
                  <a:lnTo>
                    <a:pt x="10431" y="136022"/>
                  </a:lnTo>
                  <a:lnTo>
                    <a:pt x="10446" y="134250"/>
                  </a:lnTo>
                  <a:lnTo>
                    <a:pt x="10468" y="132442"/>
                  </a:lnTo>
                  <a:lnTo>
                    <a:pt x="10512" y="130561"/>
                  </a:lnTo>
                  <a:lnTo>
                    <a:pt x="10563" y="128716"/>
                  </a:lnTo>
                  <a:lnTo>
                    <a:pt x="10628" y="126800"/>
                  </a:lnTo>
                  <a:lnTo>
                    <a:pt x="10701" y="124919"/>
                  </a:lnTo>
                  <a:lnTo>
                    <a:pt x="10781" y="123038"/>
                  </a:lnTo>
                  <a:lnTo>
                    <a:pt x="10869" y="121158"/>
                  </a:lnTo>
                  <a:lnTo>
                    <a:pt x="10964" y="119313"/>
                  </a:lnTo>
                  <a:lnTo>
                    <a:pt x="11059" y="117505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2" y="110670"/>
                  </a:lnTo>
                  <a:lnTo>
                    <a:pt x="11693" y="107704"/>
                  </a:lnTo>
                  <a:lnTo>
                    <a:pt x="11883" y="105064"/>
                  </a:lnTo>
                  <a:lnTo>
                    <a:pt x="12051" y="102894"/>
                  </a:lnTo>
                  <a:lnTo>
                    <a:pt x="12189" y="101266"/>
                  </a:lnTo>
                  <a:lnTo>
                    <a:pt x="12313" y="99783"/>
                  </a:lnTo>
                  <a:lnTo>
                    <a:pt x="12335" y="99422"/>
                  </a:lnTo>
                  <a:lnTo>
                    <a:pt x="12350" y="99060"/>
                  </a:lnTo>
                  <a:lnTo>
                    <a:pt x="12357" y="98698"/>
                  </a:lnTo>
                  <a:lnTo>
                    <a:pt x="12350" y="98337"/>
                  </a:lnTo>
                  <a:lnTo>
                    <a:pt x="12335" y="97975"/>
                  </a:lnTo>
                  <a:lnTo>
                    <a:pt x="12306" y="97650"/>
                  </a:lnTo>
                  <a:lnTo>
                    <a:pt x="12269" y="97324"/>
                  </a:lnTo>
                  <a:lnTo>
                    <a:pt x="12218" y="97035"/>
                  </a:lnTo>
                  <a:lnTo>
                    <a:pt x="12167" y="96782"/>
                  </a:lnTo>
                  <a:lnTo>
                    <a:pt x="12102" y="96565"/>
                  </a:lnTo>
                  <a:lnTo>
                    <a:pt x="12036" y="96384"/>
                  </a:lnTo>
                  <a:lnTo>
                    <a:pt x="11970" y="96275"/>
                  </a:lnTo>
                  <a:lnTo>
                    <a:pt x="11897" y="96203"/>
                  </a:lnTo>
                  <a:lnTo>
                    <a:pt x="11825" y="96203"/>
                  </a:lnTo>
                  <a:lnTo>
                    <a:pt x="11752" y="96239"/>
                  </a:lnTo>
                  <a:lnTo>
                    <a:pt x="11679" y="96311"/>
                  </a:lnTo>
                  <a:lnTo>
                    <a:pt x="11489" y="96637"/>
                  </a:lnTo>
                  <a:lnTo>
                    <a:pt x="11000" y="97360"/>
                  </a:lnTo>
                  <a:lnTo>
                    <a:pt x="10657" y="97867"/>
                  </a:lnTo>
                  <a:lnTo>
                    <a:pt x="10256" y="98409"/>
                  </a:lnTo>
                  <a:lnTo>
                    <a:pt x="9811" y="98988"/>
                  </a:lnTo>
                  <a:lnTo>
                    <a:pt x="9315" y="99603"/>
                  </a:lnTo>
                  <a:lnTo>
                    <a:pt x="8790" y="100181"/>
                  </a:lnTo>
                  <a:lnTo>
                    <a:pt x="8228" y="100760"/>
                  </a:lnTo>
                  <a:lnTo>
                    <a:pt x="7652" y="101302"/>
                  </a:lnTo>
                  <a:lnTo>
                    <a:pt x="7054" y="101809"/>
                  </a:lnTo>
                  <a:lnTo>
                    <a:pt x="6755" y="102026"/>
                  </a:lnTo>
                  <a:lnTo>
                    <a:pt x="6449" y="102207"/>
                  </a:lnTo>
                  <a:lnTo>
                    <a:pt x="6150" y="102387"/>
                  </a:lnTo>
                  <a:lnTo>
                    <a:pt x="5843" y="102532"/>
                  </a:lnTo>
                  <a:lnTo>
                    <a:pt x="5544" y="102641"/>
                  </a:lnTo>
                  <a:lnTo>
                    <a:pt x="5245" y="102749"/>
                  </a:lnTo>
                  <a:lnTo>
                    <a:pt x="4946" y="102785"/>
                  </a:lnTo>
                  <a:lnTo>
                    <a:pt x="4654" y="102821"/>
                  </a:lnTo>
                  <a:lnTo>
                    <a:pt x="4333" y="102785"/>
                  </a:lnTo>
                  <a:lnTo>
                    <a:pt x="4034" y="102713"/>
                  </a:lnTo>
                  <a:lnTo>
                    <a:pt x="3757" y="102604"/>
                  </a:lnTo>
                  <a:lnTo>
                    <a:pt x="3494" y="102460"/>
                  </a:lnTo>
                  <a:lnTo>
                    <a:pt x="3246" y="102279"/>
                  </a:lnTo>
                  <a:lnTo>
                    <a:pt x="3020" y="102062"/>
                  </a:lnTo>
                  <a:lnTo>
                    <a:pt x="2809" y="101809"/>
                  </a:lnTo>
                  <a:lnTo>
                    <a:pt x="2612" y="101519"/>
                  </a:lnTo>
                  <a:lnTo>
                    <a:pt x="2437" y="101230"/>
                  </a:lnTo>
                  <a:lnTo>
                    <a:pt x="2269" y="100905"/>
                  </a:lnTo>
                  <a:lnTo>
                    <a:pt x="2116" y="100543"/>
                  </a:lnTo>
                  <a:lnTo>
                    <a:pt x="1977" y="100181"/>
                  </a:lnTo>
                  <a:lnTo>
                    <a:pt x="1853" y="99783"/>
                  </a:lnTo>
                  <a:lnTo>
                    <a:pt x="1737" y="99386"/>
                  </a:lnTo>
                  <a:lnTo>
                    <a:pt x="1634" y="98952"/>
                  </a:lnTo>
                  <a:lnTo>
                    <a:pt x="1540" y="98518"/>
                  </a:lnTo>
                  <a:lnTo>
                    <a:pt x="1459" y="98084"/>
                  </a:lnTo>
                  <a:lnTo>
                    <a:pt x="1386" y="97650"/>
                  </a:lnTo>
                  <a:lnTo>
                    <a:pt x="1321" y="97216"/>
                  </a:lnTo>
                  <a:lnTo>
                    <a:pt x="1270" y="96745"/>
                  </a:lnTo>
                  <a:lnTo>
                    <a:pt x="1219" y="96311"/>
                  </a:lnTo>
                  <a:lnTo>
                    <a:pt x="1182" y="95877"/>
                  </a:lnTo>
                  <a:lnTo>
                    <a:pt x="1146" y="95443"/>
                  </a:lnTo>
                  <a:lnTo>
                    <a:pt x="1117" y="95046"/>
                  </a:lnTo>
                  <a:lnTo>
                    <a:pt x="1080" y="94214"/>
                  </a:lnTo>
                  <a:lnTo>
                    <a:pt x="1051" y="93491"/>
                  </a:lnTo>
                  <a:lnTo>
                    <a:pt x="1036" y="92840"/>
                  </a:lnTo>
                  <a:lnTo>
                    <a:pt x="1029" y="92297"/>
                  </a:lnTo>
                  <a:lnTo>
                    <a:pt x="1029" y="91429"/>
                  </a:lnTo>
                  <a:lnTo>
                    <a:pt x="1029" y="90597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210"/>
                  </a:lnTo>
                  <a:lnTo>
                    <a:pt x="1102" y="87451"/>
                  </a:lnTo>
                  <a:lnTo>
                    <a:pt x="1138" y="86727"/>
                  </a:lnTo>
                  <a:lnTo>
                    <a:pt x="1182" y="86004"/>
                  </a:lnTo>
                  <a:lnTo>
                    <a:pt x="1226" y="85317"/>
                  </a:lnTo>
                  <a:lnTo>
                    <a:pt x="1284" y="84666"/>
                  </a:lnTo>
                  <a:lnTo>
                    <a:pt x="1350" y="84015"/>
                  </a:lnTo>
                  <a:lnTo>
                    <a:pt x="1423" y="83364"/>
                  </a:lnTo>
                  <a:lnTo>
                    <a:pt x="1503" y="82749"/>
                  </a:lnTo>
                  <a:lnTo>
                    <a:pt x="1591" y="82170"/>
                  </a:lnTo>
                  <a:lnTo>
                    <a:pt x="1686" y="81592"/>
                  </a:lnTo>
                  <a:lnTo>
                    <a:pt x="1788" y="81013"/>
                  </a:lnTo>
                  <a:lnTo>
                    <a:pt x="1904" y="80434"/>
                  </a:lnTo>
                  <a:lnTo>
                    <a:pt x="2036" y="79856"/>
                  </a:lnTo>
                  <a:lnTo>
                    <a:pt x="2174" y="79313"/>
                  </a:lnTo>
                  <a:lnTo>
                    <a:pt x="2313" y="78807"/>
                  </a:lnTo>
                  <a:lnTo>
                    <a:pt x="2466" y="78301"/>
                  </a:lnTo>
                  <a:lnTo>
                    <a:pt x="2619" y="77831"/>
                  </a:lnTo>
                  <a:lnTo>
                    <a:pt x="2780" y="77397"/>
                  </a:lnTo>
                  <a:lnTo>
                    <a:pt x="2947" y="76999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3" y="75914"/>
                  </a:lnTo>
                  <a:lnTo>
                    <a:pt x="3655" y="75588"/>
                  </a:lnTo>
                  <a:lnTo>
                    <a:pt x="3837" y="75299"/>
                  </a:lnTo>
                  <a:lnTo>
                    <a:pt x="4027" y="75046"/>
                  </a:lnTo>
                  <a:lnTo>
                    <a:pt x="4224" y="74793"/>
                  </a:lnTo>
                  <a:lnTo>
                    <a:pt x="4414" y="74576"/>
                  </a:lnTo>
                  <a:lnTo>
                    <a:pt x="4807" y="74178"/>
                  </a:lnTo>
                  <a:lnTo>
                    <a:pt x="5209" y="73816"/>
                  </a:lnTo>
                  <a:lnTo>
                    <a:pt x="5610" y="73563"/>
                  </a:lnTo>
                  <a:lnTo>
                    <a:pt x="6018" y="73382"/>
                  </a:lnTo>
                  <a:lnTo>
                    <a:pt x="6412" y="73201"/>
                  </a:lnTo>
                  <a:lnTo>
                    <a:pt x="6806" y="73129"/>
                  </a:lnTo>
                  <a:lnTo>
                    <a:pt x="7185" y="73057"/>
                  </a:lnTo>
                  <a:lnTo>
                    <a:pt x="7864" y="73057"/>
                  </a:lnTo>
                  <a:lnTo>
                    <a:pt x="8163" y="73093"/>
                  </a:lnTo>
                  <a:lnTo>
                    <a:pt x="8724" y="73201"/>
                  </a:lnTo>
                  <a:lnTo>
                    <a:pt x="9228" y="73382"/>
                  </a:lnTo>
                  <a:lnTo>
                    <a:pt x="9673" y="73563"/>
                  </a:lnTo>
                  <a:lnTo>
                    <a:pt x="10037" y="73744"/>
                  </a:lnTo>
                  <a:lnTo>
                    <a:pt x="10315" y="73925"/>
                  </a:lnTo>
                  <a:lnTo>
                    <a:pt x="10555" y="74069"/>
                  </a:lnTo>
                  <a:lnTo>
                    <a:pt x="10636" y="74105"/>
                  </a:lnTo>
                  <a:lnTo>
                    <a:pt x="10723" y="74069"/>
                  </a:lnTo>
                  <a:lnTo>
                    <a:pt x="10803" y="73961"/>
                  </a:lnTo>
                  <a:lnTo>
                    <a:pt x="10876" y="73816"/>
                  </a:lnTo>
                  <a:lnTo>
                    <a:pt x="10949" y="73563"/>
                  </a:lnTo>
                  <a:lnTo>
                    <a:pt x="11008" y="73310"/>
                  </a:lnTo>
                  <a:lnTo>
                    <a:pt x="11059" y="72984"/>
                  </a:lnTo>
                  <a:lnTo>
                    <a:pt x="11102" y="72586"/>
                  </a:lnTo>
                  <a:lnTo>
                    <a:pt x="11132" y="72189"/>
                  </a:lnTo>
                  <a:lnTo>
                    <a:pt x="11146" y="71791"/>
                  </a:lnTo>
                  <a:lnTo>
                    <a:pt x="11146" y="71393"/>
                  </a:lnTo>
                  <a:lnTo>
                    <a:pt x="11132" y="70959"/>
                  </a:lnTo>
                  <a:lnTo>
                    <a:pt x="11110" y="70597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57" y="69585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2" y="63002"/>
                  </a:lnTo>
                  <a:lnTo>
                    <a:pt x="8900" y="60543"/>
                  </a:lnTo>
                  <a:lnTo>
                    <a:pt x="8360" y="57975"/>
                  </a:lnTo>
                  <a:lnTo>
                    <a:pt x="7835" y="55335"/>
                  </a:lnTo>
                  <a:lnTo>
                    <a:pt x="7579" y="53997"/>
                  </a:lnTo>
                  <a:lnTo>
                    <a:pt x="7324" y="52659"/>
                  </a:lnTo>
                  <a:lnTo>
                    <a:pt x="7076" y="51321"/>
                  </a:lnTo>
                  <a:lnTo>
                    <a:pt x="6835" y="49982"/>
                  </a:lnTo>
                  <a:lnTo>
                    <a:pt x="6609" y="48644"/>
                  </a:lnTo>
                  <a:lnTo>
                    <a:pt x="6383" y="47306"/>
                  </a:lnTo>
                  <a:lnTo>
                    <a:pt x="6171" y="46004"/>
                  </a:lnTo>
                  <a:lnTo>
                    <a:pt x="5967" y="44702"/>
                  </a:lnTo>
                  <a:lnTo>
                    <a:pt x="5778" y="43436"/>
                  </a:lnTo>
                  <a:lnTo>
                    <a:pt x="5603" y="42207"/>
                  </a:lnTo>
                  <a:lnTo>
                    <a:pt x="5442" y="40977"/>
                  </a:lnTo>
                  <a:lnTo>
                    <a:pt x="5296" y="39784"/>
                  </a:lnTo>
                  <a:lnTo>
                    <a:pt x="5165" y="38626"/>
                  </a:lnTo>
                  <a:lnTo>
                    <a:pt x="5048" y="37505"/>
                  </a:lnTo>
                  <a:lnTo>
                    <a:pt x="4953" y="36420"/>
                  </a:lnTo>
                  <a:lnTo>
                    <a:pt x="4880" y="35407"/>
                  </a:lnTo>
                  <a:lnTo>
                    <a:pt x="4822" y="34431"/>
                  </a:lnTo>
                  <a:lnTo>
                    <a:pt x="4807" y="33961"/>
                  </a:lnTo>
                  <a:lnTo>
                    <a:pt x="4793" y="33491"/>
                  </a:lnTo>
                  <a:lnTo>
                    <a:pt x="4778" y="33057"/>
                  </a:lnTo>
                  <a:lnTo>
                    <a:pt x="4778" y="32623"/>
                  </a:lnTo>
                  <a:lnTo>
                    <a:pt x="4778" y="32225"/>
                  </a:lnTo>
                  <a:lnTo>
                    <a:pt x="4786" y="31827"/>
                  </a:lnTo>
                  <a:lnTo>
                    <a:pt x="4800" y="31465"/>
                  </a:lnTo>
                  <a:lnTo>
                    <a:pt x="4829" y="31068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34" y="29693"/>
                  </a:lnTo>
                  <a:lnTo>
                    <a:pt x="5085" y="29476"/>
                  </a:lnTo>
                  <a:lnTo>
                    <a:pt x="5143" y="29295"/>
                  </a:lnTo>
                  <a:lnTo>
                    <a:pt x="5209" y="29115"/>
                  </a:lnTo>
                  <a:lnTo>
                    <a:pt x="5282" y="28934"/>
                  </a:lnTo>
                  <a:lnTo>
                    <a:pt x="5362" y="28753"/>
                  </a:lnTo>
                  <a:lnTo>
                    <a:pt x="5486" y="28536"/>
                  </a:lnTo>
                  <a:lnTo>
                    <a:pt x="5603" y="28319"/>
                  </a:lnTo>
                  <a:lnTo>
                    <a:pt x="5727" y="28174"/>
                  </a:lnTo>
                  <a:lnTo>
                    <a:pt x="5851" y="28030"/>
                  </a:lnTo>
                  <a:lnTo>
                    <a:pt x="5975" y="27921"/>
                  </a:lnTo>
                  <a:lnTo>
                    <a:pt x="6099" y="27849"/>
                  </a:lnTo>
                  <a:lnTo>
                    <a:pt x="6230" y="27813"/>
                  </a:lnTo>
                  <a:lnTo>
                    <a:pt x="6354" y="27776"/>
                  </a:lnTo>
                  <a:lnTo>
                    <a:pt x="6507" y="27813"/>
                  </a:lnTo>
                  <a:lnTo>
                    <a:pt x="6660" y="27849"/>
                  </a:lnTo>
                  <a:lnTo>
                    <a:pt x="6806" y="27957"/>
                  </a:lnTo>
                  <a:lnTo>
                    <a:pt x="6959" y="28066"/>
                  </a:lnTo>
                  <a:lnTo>
                    <a:pt x="7112" y="28247"/>
                  </a:lnTo>
                  <a:lnTo>
                    <a:pt x="7266" y="28427"/>
                  </a:lnTo>
                  <a:lnTo>
                    <a:pt x="7419" y="28644"/>
                  </a:lnTo>
                  <a:lnTo>
                    <a:pt x="7572" y="28898"/>
                  </a:lnTo>
                  <a:lnTo>
                    <a:pt x="7718" y="29187"/>
                  </a:lnTo>
                  <a:lnTo>
                    <a:pt x="7871" y="29476"/>
                  </a:lnTo>
                  <a:lnTo>
                    <a:pt x="8024" y="29802"/>
                  </a:lnTo>
                  <a:lnTo>
                    <a:pt x="8177" y="30163"/>
                  </a:lnTo>
                  <a:lnTo>
                    <a:pt x="8476" y="30923"/>
                  </a:lnTo>
                  <a:lnTo>
                    <a:pt x="8776" y="31791"/>
                  </a:lnTo>
                  <a:lnTo>
                    <a:pt x="9067" y="32731"/>
                  </a:lnTo>
                  <a:lnTo>
                    <a:pt x="9359" y="33744"/>
                  </a:lnTo>
                  <a:lnTo>
                    <a:pt x="9644" y="34829"/>
                  </a:lnTo>
                  <a:lnTo>
                    <a:pt x="9928" y="35914"/>
                  </a:lnTo>
                  <a:lnTo>
                    <a:pt x="10198" y="37071"/>
                  </a:lnTo>
                  <a:lnTo>
                    <a:pt x="10468" y="38265"/>
                  </a:lnTo>
                  <a:lnTo>
                    <a:pt x="10730" y="39458"/>
                  </a:lnTo>
                  <a:lnTo>
                    <a:pt x="10978" y="40652"/>
                  </a:lnTo>
                  <a:lnTo>
                    <a:pt x="11219" y="41845"/>
                  </a:lnTo>
                  <a:lnTo>
                    <a:pt x="11453" y="43075"/>
                  </a:lnTo>
                  <a:lnTo>
                    <a:pt x="11671" y="44232"/>
                  </a:lnTo>
                  <a:lnTo>
                    <a:pt x="11883" y="45389"/>
                  </a:lnTo>
                  <a:lnTo>
                    <a:pt x="12262" y="47596"/>
                  </a:lnTo>
                  <a:lnTo>
                    <a:pt x="12590" y="49548"/>
                  </a:lnTo>
                  <a:lnTo>
                    <a:pt x="12853" y="51212"/>
                  </a:lnTo>
                  <a:lnTo>
                    <a:pt x="13057" y="52514"/>
                  </a:lnTo>
                  <a:lnTo>
                    <a:pt x="13225" y="53708"/>
                  </a:lnTo>
                  <a:lnTo>
                    <a:pt x="13269" y="53961"/>
                  </a:lnTo>
                  <a:lnTo>
                    <a:pt x="13313" y="54178"/>
                  </a:lnTo>
                  <a:lnTo>
                    <a:pt x="13364" y="54359"/>
                  </a:lnTo>
                  <a:lnTo>
                    <a:pt x="13415" y="54503"/>
                  </a:lnTo>
                  <a:lnTo>
                    <a:pt x="13473" y="54648"/>
                  </a:lnTo>
                  <a:lnTo>
                    <a:pt x="13531" y="54720"/>
                  </a:lnTo>
                  <a:lnTo>
                    <a:pt x="13590" y="54793"/>
                  </a:lnTo>
                  <a:lnTo>
                    <a:pt x="13648" y="54793"/>
                  </a:lnTo>
                  <a:lnTo>
                    <a:pt x="13714" y="54756"/>
                  </a:lnTo>
                  <a:lnTo>
                    <a:pt x="13787" y="54720"/>
                  </a:lnTo>
                  <a:lnTo>
                    <a:pt x="13860" y="54576"/>
                  </a:lnTo>
                  <a:lnTo>
                    <a:pt x="13925" y="54395"/>
                  </a:lnTo>
                  <a:lnTo>
                    <a:pt x="13991" y="54142"/>
                  </a:lnTo>
                  <a:lnTo>
                    <a:pt x="14042" y="53888"/>
                  </a:lnTo>
                  <a:lnTo>
                    <a:pt x="14093" y="53563"/>
                  </a:lnTo>
                  <a:lnTo>
                    <a:pt x="14122" y="53237"/>
                  </a:lnTo>
                  <a:lnTo>
                    <a:pt x="14151" y="52840"/>
                  </a:lnTo>
                  <a:lnTo>
                    <a:pt x="14159" y="52442"/>
                  </a:lnTo>
                  <a:lnTo>
                    <a:pt x="14232" y="48789"/>
                  </a:lnTo>
                  <a:lnTo>
                    <a:pt x="14319" y="44955"/>
                  </a:lnTo>
                  <a:lnTo>
                    <a:pt x="14429" y="41013"/>
                  </a:lnTo>
                  <a:lnTo>
                    <a:pt x="14553" y="36999"/>
                  </a:lnTo>
                  <a:lnTo>
                    <a:pt x="14698" y="33020"/>
                  </a:lnTo>
                  <a:lnTo>
                    <a:pt x="14771" y="31031"/>
                  </a:lnTo>
                  <a:lnTo>
                    <a:pt x="14859" y="29078"/>
                  </a:lnTo>
                  <a:lnTo>
                    <a:pt x="14939" y="27162"/>
                  </a:lnTo>
                  <a:lnTo>
                    <a:pt x="15027" y="25281"/>
                  </a:lnTo>
                  <a:lnTo>
                    <a:pt x="15122" y="23436"/>
                  </a:lnTo>
                  <a:lnTo>
                    <a:pt x="15216" y="21628"/>
                  </a:lnTo>
                  <a:lnTo>
                    <a:pt x="15318" y="19892"/>
                  </a:lnTo>
                  <a:lnTo>
                    <a:pt x="15421" y="18192"/>
                  </a:lnTo>
                  <a:lnTo>
                    <a:pt x="15523" y="16601"/>
                  </a:lnTo>
                  <a:lnTo>
                    <a:pt x="15632" y="15046"/>
                  </a:lnTo>
                  <a:lnTo>
                    <a:pt x="15742" y="13599"/>
                  </a:lnTo>
                  <a:lnTo>
                    <a:pt x="15858" y="12261"/>
                  </a:lnTo>
                  <a:lnTo>
                    <a:pt x="15975" y="10995"/>
                  </a:lnTo>
                  <a:lnTo>
                    <a:pt x="16092" y="9838"/>
                  </a:lnTo>
                  <a:lnTo>
                    <a:pt x="16216" y="8789"/>
                  </a:lnTo>
                  <a:lnTo>
                    <a:pt x="16340" y="7849"/>
                  </a:lnTo>
                  <a:lnTo>
                    <a:pt x="16405" y="7415"/>
                  </a:lnTo>
                  <a:lnTo>
                    <a:pt x="16471" y="7053"/>
                  </a:lnTo>
                  <a:lnTo>
                    <a:pt x="16537" y="6691"/>
                  </a:lnTo>
                  <a:lnTo>
                    <a:pt x="16602" y="6366"/>
                  </a:lnTo>
                  <a:lnTo>
                    <a:pt x="16668" y="6077"/>
                  </a:lnTo>
                  <a:lnTo>
                    <a:pt x="16734" y="5823"/>
                  </a:lnTo>
                  <a:lnTo>
                    <a:pt x="16799" y="5606"/>
                  </a:lnTo>
                  <a:lnTo>
                    <a:pt x="16865" y="5426"/>
                  </a:lnTo>
                  <a:lnTo>
                    <a:pt x="16931" y="5281"/>
                  </a:lnTo>
                  <a:lnTo>
                    <a:pt x="17003" y="5209"/>
                  </a:lnTo>
                  <a:lnTo>
                    <a:pt x="17069" y="5136"/>
                  </a:lnTo>
                  <a:lnTo>
                    <a:pt x="17142" y="5100"/>
                  </a:lnTo>
                  <a:close/>
                  <a:moveTo>
                    <a:pt x="17142" y="1"/>
                  </a:moveTo>
                  <a:lnTo>
                    <a:pt x="17025" y="37"/>
                  </a:lnTo>
                  <a:lnTo>
                    <a:pt x="16909" y="109"/>
                  </a:lnTo>
                  <a:lnTo>
                    <a:pt x="16799" y="218"/>
                  </a:lnTo>
                  <a:lnTo>
                    <a:pt x="16690" y="362"/>
                  </a:lnTo>
                  <a:lnTo>
                    <a:pt x="16580" y="543"/>
                  </a:lnTo>
                  <a:lnTo>
                    <a:pt x="16478" y="796"/>
                  </a:lnTo>
                  <a:lnTo>
                    <a:pt x="16369" y="1049"/>
                  </a:lnTo>
                  <a:lnTo>
                    <a:pt x="16274" y="1375"/>
                  </a:lnTo>
                  <a:lnTo>
                    <a:pt x="16172" y="1700"/>
                  </a:lnTo>
                  <a:lnTo>
                    <a:pt x="16077" y="2098"/>
                  </a:lnTo>
                  <a:lnTo>
                    <a:pt x="15975" y="2496"/>
                  </a:lnTo>
                  <a:lnTo>
                    <a:pt x="15887" y="2930"/>
                  </a:lnTo>
                  <a:lnTo>
                    <a:pt x="15793" y="3436"/>
                  </a:lnTo>
                  <a:lnTo>
                    <a:pt x="15705" y="3943"/>
                  </a:lnTo>
                  <a:lnTo>
                    <a:pt x="15618" y="4485"/>
                  </a:lnTo>
                  <a:lnTo>
                    <a:pt x="15530" y="5028"/>
                  </a:lnTo>
                  <a:lnTo>
                    <a:pt x="15450" y="5643"/>
                  </a:lnTo>
                  <a:lnTo>
                    <a:pt x="15362" y="6257"/>
                  </a:lnTo>
                  <a:lnTo>
                    <a:pt x="15209" y="7596"/>
                  </a:lnTo>
                  <a:lnTo>
                    <a:pt x="15056" y="9006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0" y="13744"/>
                  </a:lnTo>
                  <a:lnTo>
                    <a:pt x="14516" y="15444"/>
                  </a:lnTo>
                  <a:lnTo>
                    <a:pt x="14399" y="17216"/>
                  </a:lnTo>
                  <a:lnTo>
                    <a:pt x="14290" y="19024"/>
                  </a:lnTo>
                  <a:lnTo>
                    <a:pt x="14181" y="20869"/>
                  </a:lnTo>
                  <a:lnTo>
                    <a:pt x="14086" y="22749"/>
                  </a:lnTo>
                  <a:lnTo>
                    <a:pt x="13991" y="24630"/>
                  </a:lnTo>
                  <a:lnTo>
                    <a:pt x="13903" y="26511"/>
                  </a:lnTo>
                  <a:lnTo>
                    <a:pt x="13816" y="28427"/>
                  </a:lnTo>
                  <a:lnTo>
                    <a:pt x="13743" y="30308"/>
                  </a:lnTo>
                  <a:lnTo>
                    <a:pt x="13670" y="32189"/>
                  </a:lnTo>
                  <a:lnTo>
                    <a:pt x="13539" y="35841"/>
                  </a:lnTo>
                  <a:lnTo>
                    <a:pt x="13437" y="39350"/>
                  </a:lnTo>
                  <a:lnTo>
                    <a:pt x="13342" y="42605"/>
                  </a:lnTo>
                  <a:lnTo>
                    <a:pt x="13269" y="45606"/>
                  </a:lnTo>
                  <a:lnTo>
                    <a:pt x="12999" y="43979"/>
                  </a:lnTo>
                  <a:lnTo>
                    <a:pt x="12700" y="42279"/>
                  </a:lnTo>
                  <a:lnTo>
                    <a:pt x="12372" y="40471"/>
                  </a:lnTo>
                  <a:lnTo>
                    <a:pt x="12014" y="38590"/>
                  </a:lnTo>
                  <a:lnTo>
                    <a:pt x="11628" y="36673"/>
                  </a:lnTo>
                  <a:lnTo>
                    <a:pt x="11423" y="35733"/>
                  </a:lnTo>
                  <a:lnTo>
                    <a:pt x="11219" y="34756"/>
                  </a:lnTo>
                  <a:lnTo>
                    <a:pt x="11008" y="33816"/>
                  </a:lnTo>
                  <a:lnTo>
                    <a:pt x="10789" y="32912"/>
                  </a:lnTo>
                  <a:lnTo>
                    <a:pt x="10570" y="31972"/>
                  </a:lnTo>
                  <a:lnTo>
                    <a:pt x="10344" y="31104"/>
                  </a:lnTo>
                  <a:lnTo>
                    <a:pt x="10118" y="30236"/>
                  </a:lnTo>
                  <a:lnTo>
                    <a:pt x="9884" y="29368"/>
                  </a:lnTo>
                  <a:lnTo>
                    <a:pt x="9644" y="28572"/>
                  </a:lnTo>
                  <a:lnTo>
                    <a:pt x="9403" y="27776"/>
                  </a:lnTo>
                  <a:lnTo>
                    <a:pt x="9162" y="27053"/>
                  </a:lnTo>
                  <a:lnTo>
                    <a:pt x="8914" y="26366"/>
                  </a:lnTo>
                  <a:lnTo>
                    <a:pt x="8666" y="25715"/>
                  </a:lnTo>
                  <a:lnTo>
                    <a:pt x="8411" y="25136"/>
                  </a:lnTo>
                  <a:lnTo>
                    <a:pt x="8163" y="24594"/>
                  </a:lnTo>
                  <a:lnTo>
                    <a:pt x="7908" y="24124"/>
                  </a:lnTo>
                  <a:lnTo>
                    <a:pt x="7645" y="23690"/>
                  </a:lnTo>
                  <a:lnTo>
                    <a:pt x="7390" y="23328"/>
                  </a:lnTo>
                  <a:lnTo>
                    <a:pt x="7134" y="23075"/>
                  </a:lnTo>
                  <a:lnTo>
                    <a:pt x="6872" y="22858"/>
                  </a:lnTo>
                  <a:lnTo>
                    <a:pt x="6616" y="22749"/>
                  </a:lnTo>
                  <a:lnTo>
                    <a:pt x="6354" y="22677"/>
                  </a:lnTo>
                  <a:lnTo>
                    <a:pt x="6179" y="22713"/>
                  </a:lnTo>
                  <a:lnTo>
                    <a:pt x="5996" y="22785"/>
                  </a:lnTo>
                  <a:lnTo>
                    <a:pt x="5821" y="22894"/>
                  </a:lnTo>
                  <a:lnTo>
                    <a:pt x="5646" y="23039"/>
                  </a:lnTo>
                  <a:lnTo>
                    <a:pt x="5471" y="23219"/>
                  </a:lnTo>
                  <a:lnTo>
                    <a:pt x="5303" y="23436"/>
                  </a:lnTo>
                  <a:lnTo>
                    <a:pt x="5136" y="23726"/>
                  </a:lnTo>
                  <a:lnTo>
                    <a:pt x="4975" y="24051"/>
                  </a:lnTo>
                  <a:lnTo>
                    <a:pt x="4815" y="24377"/>
                  </a:lnTo>
                  <a:lnTo>
                    <a:pt x="4676" y="24775"/>
                  </a:lnTo>
                  <a:lnTo>
                    <a:pt x="4545" y="25172"/>
                  </a:lnTo>
                  <a:lnTo>
                    <a:pt x="4428" y="25570"/>
                  </a:lnTo>
                  <a:lnTo>
                    <a:pt x="4319" y="26004"/>
                  </a:lnTo>
                  <a:lnTo>
                    <a:pt x="4224" y="26474"/>
                  </a:lnTo>
                  <a:lnTo>
                    <a:pt x="4144" y="26908"/>
                  </a:lnTo>
                  <a:lnTo>
                    <a:pt x="4071" y="27379"/>
                  </a:lnTo>
                  <a:lnTo>
                    <a:pt x="4005" y="27885"/>
                  </a:lnTo>
                  <a:lnTo>
                    <a:pt x="3954" y="28355"/>
                  </a:lnTo>
                  <a:lnTo>
                    <a:pt x="3903" y="28825"/>
                  </a:lnTo>
                  <a:lnTo>
                    <a:pt x="3866" y="29295"/>
                  </a:lnTo>
                  <a:lnTo>
                    <a:pt x="3830" y="29766"/>
                  </a:lnTo>
                  <a:lnTo>
                    <a:pt x="3808" y="30200"/>
                  </a:lnTo>
                  <a:lnTo>
                    <a:pt x="3786" y="30670"/>
                  </a:lnTo>
                  <a:lnTo>
                    <a:pt x="3772" y="31068"/>
                  </a:lnTo>
                  <a:lnTo>
                    <a:pt x="3757" y="31574"/>
                  </a:lnTo>
                  <a:lnTo>
                    <a:pt x="3750" y="32080"/>
                  </a:lnTo>
                  <a:lnTo>
                    <a:pt x="3750" y="32623"/>
                  </a:lnTo>
                  <a:lnTo>
                    <a:pt x="3757" y="33129"/>
                  </a:lnTo>
                  <a:lnTo>
                    <a:pt x="3764" y="33671"/>
                  </a:lnTo>
                  <a:lnTo>
                    <a:pt x="3779" y="34214"/>
                  </a:lnTo>
                  <a:lnTo>
                    <a:pt x="3801" y="34793"/>
                  </a:lnTo>
                  <a:lnTo>
                    <a:pt x="3823" y="35335"/>
                  </a:lnTo>
                  <a:lnTo>
                    <a:pt x="3888" y="36492"/>
                  </a:lnTo>
                  <a:lnTo>
                    <a:pt x="3969" y="37686"/>
                  </a:lnTo>
                  <a:lnTo>
                    <a:pt x="4063" y="38879"/>
                  </a:lnTo>
                  <a:lnTo>
                    <a:pt x="4180" y="40073"/>
                  </a:lnTo>
                  <a:lnTo>
                    <a:pt x="4311" y="41339"/>
                  </a:lnTo>
                  <a:lnTo>
                    <a:pt x="4450" y="42568"/>
                  </a:lnTo>
                  <a:lnTo>
                    <a:pt x="4603" y="43834"/>
                  </a:lnTo>
                  <a:lnTo>
                    <a:pt x="4771" y="45100"/>
                  </a:lnTo>
                  <a:lnTo>
                    <a:pt x="4953" y="46402"/>
                  </a:lnTo>
                  <a:lnTo>
                    <a:pt x="5136" y="47668"/>
                  </a:lnTo>
                  <a:lnTo>
                    <a:pt x="5333" y="48970"/>
                  </a:lnTo>
                  <a:lnTo>
                    <a:pt x="5537" y="50236"/>
                  </a:lnTo>
                  <a:lnTo>
                    <a:pt x="5748" y="51538"/>
                  </a:lnTo>
                  <a:lnTo>
                    <a:pt x="5967" y="52803"/>
                  </a:lnTo>
                  <a:lnTo>
                    <a:pt x="6193" y="54069"/>
                  </a:lnTo>
                  <a:lnTo>
                    <a:pt x="6412" y="55299"/>
                  </a:lnTo>
                  <a:lnTo>
                    <a:pt x="6872" y="57758"/>
                  </a:lnTo>
                  <a:lnTo>
                    <a:pt x="7339" y="60109"/>
                  </a:lnTo>
                  <a:lnTo>
                    <a:pt x="7791" y="62351"/>
                  </a:lnTo>
                  <a:lnTo>
                    <a:pt x="8236" y="64449"/>
                  </a:lnTo>
                  <a:lnTo>
                    <a:pt x="8659" y="66402"/>
                  </a:lnTo>
                  <a:lnTo>
                    <a:pt x="9060" y="68210"/>
                  </a:lnTo>
                  <a:lnTo>
                    <a:pt x="9060" y="68210"/>
                  </a:lnTo>
                  <a:lnTo>
                    <a:pt x="8630" y="68066"/>
                  </a:lnTo>
                  <a:lnTo>
                    <a:pt x="8163" y="67993"/>
                  </a:lnTo>
                  <a:lnTo>
                    <a:pt x="7667" y="67921"/>
                  </a:lnTo>
                  <a:lnTo>
                    <a:pt x="7149" y="67957"/>
                  </a:lnTo>
                  <a:lnTo>
                    <a:pt x="6609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500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2" y="69114"/>
                  </a:lnTo>
                  <a:lnTo>
                    <a:pt x="4384" y="69368"/>
                  </a:lnTo>
                  <a:lnTo>
                    <a:pt x="4107" y="69693"/>
                  </a:lnTo>
                  <a:lnTo>
                    <a:pt x="3830" y="70019"/>
                  </a:lnTo>
                  <a:lnTo>
                    <a:pt x="3560" y="70380"/>
                  </a:lnTo>
                  <a:lnTo>
                    <a:pt x="3298" y="70814"/>
                  </a:lnTo>
                  <a:lnTo>
                    <a:pt x="3035" y="71284"/>
                  </a:lnTo>
                  <a:lnTo>
                    <a:pt x="2780" y="71791"/>
                  </a:lnTo>
                  <a:lnTo>
                    <a:pt x="2532" y="72333"/>
                  </a:lnTo>
                  <a:lnTo>
                    <a:pt x="2291" y="72912"/>
                  </a:lnTo>
                  <a:lnTo>
                    <a:pt x="2058" y="73563"/>
                  </a:lnTo>
                  <a:lnTo>
                    <a:pt x="1839" y="74250"/>
                  </a:lnTo>
                  <a:lnTo>
                    <a:pt x="1620" y="74973"/>
                  </a:lnTo>
                  <a:lnTo>
                    <a:pt x="1416" y="75769"/>
                  </a:lnTo>
                  <a:lnTo>
                    <a:pt x="1219" y="76637"/>
                  </a:lnTo>
                  <a:lnTo>
                    <a:pt x="1036" y="77541"/>
                  </a:lnTo>
                  <a:lnTo>
                    <a:pt x="898" y="78265"/>
                  </a:lnTo>
                  <a:lnTo>
                    <a:pt x="774" y="79060"/>
                  </a:lnTo>
                  <a:lnTo>
                    <a:pt x="657" y="79856"/>
                  </a:lnTo>
                  <a:lnTo>
                    <a:pt x="548" y="80688"/>
                  </a:lnTo>
                  <a:lnTo>
                    <a:pt x="453" y="81556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2" y="84268"/>
                  </a:lnTo>
                  <a:lnTo>
                    <a:pt x="154" y="85208"/>
                  </a:lnTo>
                  <a:lnTo>
                    <a:pt x="103" y="86185"/>
                  </a:lnTo>
                  <a:lnTo>
                    <a:pt x="66" y="87198"/>
                  </a:lnTo>
                  <a:lnTo>
                    <a:pt x="30" y="88246"/>
                  </a:lnTo>
                  <a:lnTo>
                    <a:pt x="8" y="89295"/>
                  </a:lnTo>
                  <a:lnTo>
                    <a:pt x="1" y="90344"/>
                  </a:lnTo>
                  <a:lnTo>
                    <a:pt x="1" y="91465"/>
                  </a:lnTo>
                  <a:lnTo>
                    <a:pt x="8" y="92586"/>
                  </a:lnTo>
                  <a:lnTo>
                    <a:pt x="15" y="93237"/>
                  </a:lnTo>
                  <a:lnTo>
                    <a:pt x="30" y="93888"/>
                  </a:lnTo>
                  <a:lnTo>
                    <a:pt x="52" y="94576"/>
                  </a:lnTo>
                  <a:lnTo>
                    <a:pt x="73" y="95227"/>
                  </a:lnTo>
                  <a:lnTo>
                    <a:pt x="110" y="95914"/>
                  </a:lnTo>
                  <a:lnTo>
                    <a:pt x="146" y="96601"/>
                  </a:lnTo>
                  <a:lnTo>
                    <a:pt x="190" y="97252"/>
                  </a:lnTo>
                  <a:lnTo>
                    <a:pt x="249" y="97939"/>
                  </a:lnTo>
                  <a:lnTo>
                    <a:pt x="307" y="98590"/>
                  </a:lnTo>
                  <a:lnTo>
                    <a:pt x="373" y="99241"/>
                  </a:lnTo>
                  <a:lnTo>
                    <a:pt x="453" y="99856"/>
                  </a:lnTo>
                  <a:lnTo>
                    <a:pt x="533" y="100507"/>
                  </a:lnTo>
                  <a:lnTo>
                    <a:pt x="628" y="101122"/>
                  </a:lnTo>
                  <a:lnTo>
                    <a:pt x="737" y="101700"/>
                  </a:lnTo>
                  <a:lnTo>
                    <a:pt x="847" y="102315"/>
                  </a:lnTo>
                  <a:lnTo>
                    <a:pt x="971" y="102858"/>
                  </a:lnTo>
                  <a:lnTo>
                    <a:pt x="1109" y="103400"/>
                  </a:lnTo>
                  <a:lnTo>
                    <a:pt x="1255" y="103943"/>
                  </a:lnTo>
                  <a:lnTo>
                    <a:pt x="1408" y="104413"/>
                  </a:lnTo>
                  <a:lnTo>
                    <a:pt x="1576" y="104883"/>
                  </a:lnTo>
                  <a:lnTo>
                    <a:pt x="1758" y="105353"/>
                  </a:lnTo>
                  <a:lnTo>
                    <a:pt x="1955" y="105751"/>
                  </a:lnTo>
                  <a:lnTo>
                    <a:pt x="2160" y="106149"/>
                  </a:lnTo>
                  <a:lnTo>
                    <a:pt x="2378" y="106510"/>
                  </a:lnTo>
                  <a:lnTo>
                    <a:pt x="2612" y="106800"/>
                  </a:lnTo>
                  <a:lnTo>
                    <a:pt x="2860" y="107089"/>
                  </a:lnTo>
                  <a:lnTo>
                    <a:pt x="3115" y="107342"/>
                  </a:lnTo>
                  <a:lnTo>
                    <a:pt x="3392" y="107523"/>
                  </a:lnTo>
                  <a:lnTo>
                    <a:pt x="3684" y="107704"/>
                  </a:lnTo>
                  <a:lnTo>
                    <a:pt x="3990" y="107812"/>
                  </a:lnTo>
                  <a:lnTo>
                    <a:pt x="4311" y="107885"/>
                  </a:lnTo>
                  <a:lnTo>
                    <a:pt x="4654" y="107921"/>
                  </a:lnTo>
                  <a:lnTo>
                    <a:pt x="5085" y="107885"/>
                  </a:lnTo>
                  <a:lnTo>
                    <a:pt x="5522" y="107776"/>
                  </a:lnTo>
                  <a:lnTo>
                    <a:pt x="5967" y="107595"/>
                  </a:lnTo>
                  <a:lnTo>
                    <a:pt x="6405" y="107378"/>
                  </a:lnTo>
                  <a:lnTo>
                    <a:pt x="6850" y="107125"/>
                  </a:lnTo>
                  <a:lnTo>
                    <a:pt x="7288" y="106800"/>
                  </a:lnTo>
                  <a:lnTo>
                    <a:pt x="7718" y="106438"/>
                  </a:lnTo>
                  <a:lnTo>
                    <a:pt x="8134" y="106076"/>
                  </a:lnTo>
                  <a:lnTo>
                    <a:pt x="8549" y="105679"/>
                  </a:lnTo>
                  <a:lnTo>
                    <a:pt x="8951" y="105245"/>
                  </a:lnTo>
                  <a:lnTo>
                    <a:pt x="9337" y="104811"/>
                  </a:lnTo>
                  <a:lnTo>
                    <a:pt x="9702" y="104377"/>
                  </a:lnTo>
                  <a:lnTo>
                    <a:pt x="10380" y="103545"/>
                  </a:lnTo>
                  <a:lnTo>
                    <a:pt x="10964" y="102749"/>
                  </a:lnTo>
                  <a:lnTo>
                    <a:pt x="10811" y="104738"/>
                  </a:lnTo>
                  <a:lnTo>
                    <a:pt x="10643" y="107017"/>
                  </a:lnTo>
                  <a:lnTo>
                    <a:pt x="10475" y="109512"/>
                  </a:lnTo>
                  <a:lnTo>
                    <a:pt x="10300" y="112188"/>
                  </a:lnTo>
                  <a:lnTo>
                    <a:pt x="10132" y="115046"/>
                  </a:lnTo>
                  <a:lnTo>
                    <a:pt x="9972" y="118011"/>
                  </a:lnTo>
                  <a:lnTo>
                    <a:pt x="9892" y="119530"/>
                  </a:lnTo>
                  <a:lnTo>
                    <a:pt x="9819" y="121049"/>
                  </a:lnTo>
                  <a:lnTo>
                    <a:pt x="9753" y="122604"/>
                  </a:lnTo>
                  <a:lnTo>
                    <a:pt x="9687" y="124160"/>
                  </a:lnTo>
                  <a:lnTo>
                    <a:pt x="9629" y="125751"/>
                  </a:lnTo>
                  <a:lnTo>
                    <a:pt x="9571" y="127306"/>
                  </a:lnTo>
                  <a:lnTo>
                    <a:pt x="9527" y="128897"/>
                  </a:lnTo>
                  <a:lnTo>
                    <a:pt x="9490" y="130452"/>
                  </a:lnTo>
                  <a:lnTo>
                    <a:pt x="9454" y="132008"/>
                  </a:lnTo>
                  <a:lnTo>
                    <a:pt x="9432" y="133563"/>
                  </a:lnTo>
                  <a:lnTo>
                    <a:pt x="9417" y="135082"/>
                  </a:lnTo>
                  <a:lnTo>
                    <a:pt x="9417" y="136601"/>
                  </a:lnTo>
                  <a:lnTo>
                    <a:pt x="9417" y="138084"/>
                  </a:lnTo>
                  <a:lnTo>
                    <a:pt x="9439" y="139530"/>
                  </a:lnTo>
                  <a:lnTo>
                    <a:pt x="9461" y="140941"/>
                  </a:lnTo>
                  <a:lnTo>
                    <a:pt x="9505" y="142315"/>
                  </a:lnTo>
                  <a:lnTo>
                    <a:pt x="9556" y="143653"/>
                  </a:lnTo>
                  <a:lnTo>
                    <a:pt x="9622" y="144919"/>
                  </a:lnTo>
                  <a:lnTo>
                    <a:pt x="9702" y="146149"/>
                  </a:lnTo>
                  <a:lnTo>
                    <a:pt x="9746" y="146763"/>
                  </a:lnTo>
                  <a:lnTo>
                    <a:pt x="9789" y="147342"/>
                  </a:lnTo>
                  <a:lnTo>
                    <a:pt x="9862" y="148065"/>
                  </a:lnTo>
                  <a:lnTo>
                    <a:pt x="9928" y="148753"/>
                  </a:lnTo>
                  <a:lnTo>
                    <a:pt x="10008" y="149404"/>
                  </a:lnTo>
                  <a:lnTo>
                    <a:pt x="10089" y="150055"/>
                  </a:lnTo>
                  <a:lnTo>
                    <a:pt x="10176" y="150633"/>
                  </a:lnTo>
                  <a:lnTo>
                    <a:pt x="10271" y="151212"/>
                  </a:lnTo>
                  <a:lnTo>
                    <a:pt x="10366" y="151754"/>
                  </a:lnTo>
                  <a:lnTo>
                    <a:pt x="10468" y="152261"/>
                  </a:lnTo>
                  <a:lnTo>
                    <a:pt x="10577" y="152731"/>
                  </a:lnTo>
                  <a:lnTo>
                    <a:pt x="10687" y="153201"/>
                  </a:lnTo>
                  <a:lnTo>
                    <a:pt x="10811" y="153635"/>
                  </a:lnTo>
                  <a:lnTo>
                    <a:pt x="10927" y="153997"/>
                  </a:lnTo>
                  <a:lnTo>
                    <a:pt x="11059" y="154358"/>
                  </a:lnTo>
                  <a:lnTo>
                    <a:pt x="11190" y="154684"/>
                  </a:lnTo>
                  <a:lnTo>
                    <a:pt x="11329" y="155009"/>
                  </a:lnTo>
                  <a:lnTo>
                    <a:pt x="11467" y="155263"/>
                  </a:lnTo>
                  <a:lnTo>
                    <a:pt x="11598" y="155480"/>
                  </a:lnTo>
                  <a:lnTo>
                    <a:pt x="11722" y="155660"/>
                  </a:lnTo>
                  <a:lnTo>
                    <a:pt x="11854" y="155805"/>
                  </a:lnTo>
                  <a:lnTo>
                    <a:pt x="11978" y="155950"/>
                  </a:lnTo>
                  <a:lnTo>
                    <a:pt x="12109" y="156058"/>
                  </a:lnTo>
                  <a:lnTo>
                    <a:pt x="12233" y="156094"/>
                  </a:lnTo>
                  <a:lnTo>
                    <a:pt x="12364" y="156167"/>
                  </a:lnTo>
                  <a:lnTo>
                    <a:pt x="12634" y="156167"/>
                  </a:lnTo>
                  <a:lnTo>
                    <a:pt x="12773" y="156094"/>
                  </a:lnTo>
                  <a:lnTo>
                    <a:pt x="12911" y="156022"/>
                  </a:lnTo>
                  <a:lnTo>
                    <a:pt x="13050" y="155877"/>
                  </a:lnTo>
                  <a:lnTo>
                    <a:pt x="13181" y="155733"/>
                  </a:lnTo>
                  <a:lnTo>
                    <a:pt x="13313" y="155552"/>
                  </a:lnTo>
                  <a:lnTo>
                    <a:pt x="13444" y="155335"/>
                  </a:lnTo>
                  <a:lnTo>
                    <a:pt x="13575" y="155082"/>
                  </a:lnTo>
                  <a:lnTo>
                    <a:pt x="13699" y="154829"/>
                  </a:lnTo>
                  <a:lnTo>
                    <a:pt x="13823" y="154503"/>
                  </a:lnTo>
                  <a:lnTo>
                    <a:pt x="13947" y="154178"/>
                  </a:lnTo>
                  <a:lnTo>
                    <a:pt x="14064" y="153816"/>
                  </a:lnTo>
                  <a:lnTo>
                    <a:pt x="14181" y="153418"/>
                  </a:lnTo>
                  <a:lnTo>
                    <a:pt x="14297" y="153020"/>
                  </a:lnTo>
                  <a:lnTo>
                    <a:pt x="14414" y="152586"/>
                  </a:lnTo>
                  <a:lnTo>
                    <a:pt x="14523" y="152116"/>
                  </a:lnTo>
                  <a:lnTo>
                    <a:pt x="14640" y="151646"/>
                  </a:lnTo>
                  <a:lnTo>
                    <a:pt x="14742" y="151140"/>
                  </a:lnTo>
                  <a:lnTo>
                    <a:pt x="14954" y="150091"/>
                  </a:lnTo>
                  <a:lnTo>
                    <a:pt x="15158" y="148933"/>
                  </a:lnTo>
                  <a:lnTo>
                    <a:pt x="15355" y="147704"/>
                  </a:lnTo>
                  <a:lnTo>
                    <a:pt x="15545" y="146438"/>
                  </a:lnTo>
                  <a:lnTo>
                    <a:pt x="15727" y="145064"/>
                  </a:lnTo>
                  <a:lnTo>
                    <a:pt x="15902" y="143689"/>
                  </a:lnTo>
                  <a:lnTo>
                    <a:pt x="16063" y="142243"/>
                  </a:lnTo>
                  <a:lnTo>
                    <a:pt x="16223" y="140760"/>
                  </a:lnTo>
                  <a:lnTo>
                    <a:pt x="16376" y="139241"/>
                  </a:lnTo>
                  <a:lnTo>
                    <a:pt x="16522" y="137722"/>
                  </a:lnTo>
                  <a:lnTo>
                    <a:pt x="16661" y="136167"/>
                  </a:lnTo>
                  <a:lnTo>
                    <a:pt x="16799" y="134575"/>
                  </a:lnTo>
                  <a:lnTo>
                    <a:pt x="16923" y="132984"/>
                  </a:lnTo>
                  <a:lnTo>
                    <a:pt x="17040" y="131429"/>
                  </a:lnTo>
                  <a:lnTo>
                    <a:pt x="17157" y="129838"/>
                  </a:lnTo>
                  <a:lnTo>
                    <a:pt x="17259" y="128282"/>
                  </a:lnTo>
                  <a:lnTo>
                    <a:pt x="17361" y="126764"/>
                  </a:lnTo>
                  <a:lnTo>
                    <a:pt x="17543" y="123762"/>
                  </a:lnTo>
                  <a:lnTo>
                    <a:pt x="17696" y="120941"/>
                  </a:lnTo>
                  <a:lnTo>
                    <a:pt x="17835" y="118301"/>
                  </a:lnTo>
                  <a:lnTo>
                    <a:pt x="18054" y="120579"/>
                  </a:lnTo>
                  <a:lnTo>
                    <a:pt x="18302" y="123038"/>
                  </a:lnTo>
                  <a:lnTo>
                    <a:pt x="18579" y="125606"/>
                  </a:lnTo>
                  <a:lnTo>
                    <a:pt x="18732" y="126908"/>
                  </a:lnTo>
                  <a:lnTo>
                    <a:pt x="18885" y="128246"/>
                  </a:lnTo>
                  <a:lnTo>
                    <a:pt x="19053" y="129584"/>
                  </a:lnTo>
                  <a:lnTo>
                    <a:pt x="19221" y="130959"/>
                  </a:lnTo>
                  <a:lnTo>
                    <a:pt x="19396" y="132297"/>
                  </a:lnTo>
                  <a:lnTo>
                    <a:pt x="19578" y="133635"/>
                  </a:lnTo>
                  <a:lnTo>
                    <a:pt x="19768" y="134973"/>
                  </a:lnTo>
                  <a:lnTo>
                    <a:pt x="19965" y="136275"/>
                  </a:lnTo>
                  <a:lnTo>
                    <a:pt x="20162" y="137577"/>
                  </a:lnTo>
                  <a:lnTo>
                    <a:pt x="20366" y="138843"/>
                  </a:lnTo>
                  <a:lnTo>
                    <a:pt x="20585" y="140073"/>
                  </a:lnTo>
                  <a:lnTo>
                    <a:pt x="20796" y="141266"/>
                  </a:lnTo>
                  <a:lnTo>
                    <a:pt x="21023" y="142387"/>
                  </a:lnTo>
                  <a:lnTo>
                    <a:pt x="21249" y="143472"/>
                  </a:lnTo>
                  <a:lnTo>
                    <a:pt x="21482" y="144521"/>
                  </a:lnTo>
                  <a:lnTo>
                    <a:pt x="21723" y="145498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67" y="147993"/>
                  </a:lnTo>
                  <a:lnTo>
                    <a:pt x="22598" y="148355"/>
                  </a:lnTo>
                  <a:lnTo>
                    <a:pt x="22729" y="148680"/>
                  </a:lnTo>
                  <a:lnTo>
                    <a:pt x="22861" y="148970"/>
                  </a:lnTo>
                  <a:lnTo>
                    <a:pt x="22992" y="149259"/>
                  </a:lnTo>
                  <a:lnTo>
                    <a:pt x="23123" y="149512"/>
                  </a:lnTo>
                  <a:lnTo>
                    <a:pt x="23262" y="149765"/>
                  </a:lnTo>
                  <a:lnTo>
                    <a:pt x="23393" y="149982"/>
                  </a:lnTo>
                  <a:lnTo>
                    <a:pt x="23532" y="150163"/>
                  </a:lnTo>
                  <a:lnTo>
                    <a:pt x="23670" y="150308"/>
                  </a:lnTo>
                  <a:lnTo>
                    <a:pt x="23809" y="150452"/>
                  </a:lnTo>
                  <a:lnTo>
                    <a:pt x="23948" y="150525"/>
                  </a:lnTo>
                  <a:lnTo>
                    <a:pt x="24086" y="150597"/>
                  </a:lnTo>
                  <a:lnTo>
                    <a:pt x="24225" y="150669"/>
                  </a:lnTo>
                  <a:lnTo>
                    <a:pt x="24538" y="150669"/>
                  </a:lnTo>
                  <a:lnTo>
                    <a:pt x="24714" y="150597"/>
                  </a:lnTo>
                  <a:lnTo>
                    <a:pt x="24881" y="150489"/>
                  </a:lnTo>
                  <a:lnTo>
                    <a:pt x="25049" y="150344"/>
                  </a:lnTo>
                  <a:lnTo>
                    <a:pt x="25217" y="150127"/>
                  </a:lnTo>
                  <a:lnTo>
                    <a:pt x="25385" y="149910"/>
                  </a:lnTo>
                  <a:lnTo>
                    <a:pt x="25552" y="149621"/>
                  </a:lnTo>
                  <a:lnTo>
                    <a:pt x="25720" y="149295"/>
                  </a:lnTo>
                  <a:lnTo>
                    <a:pt x="25881" y="148933"/>
                  </a:lnTo>
                  <a:lnTo>
                    <a:pt x="26026" y="148572"/>
                  </a:lnTo>
                  <a:lnTo>
                    <a:pt x="26165" y="148174"/>
                  </a:lnTo>
                  <a:lnTo>
                    <a:pt x="26304" y="147740"/>
                  </a:lnTo>
                  <a:lnTo>
                    <a:pt x="26428" y="147270"/>
                  </a:lnTo>
                  <a:lnTo>
                    <a:pt x="26552" y="146763"/>
                  </a:lnTo>
                  <a:lnTo>
                    <a:pt x="26661" y="146257"/>
                  </a:lnTo>
                  <a:lnTo>
                    <a:pt x="26763" y="145715"/>
                  </a:lnTo>
                  <a:lnTo>
                    <a:pt x="26865" y="145136"/>
                  </a:lnTo>
                  <a:lnTo>
                    <a:pt x="26953" y="144521"/>
                  </a:lnTo>
                  <a:lnTo>
                    <a:pt x="27033" y="143870"/>
                  </a:lnTo>
                  <a:lnTo>
                    <a:pt x="27113" y="143219"/>
                  </a:lnTo>
                  <a:lnTo>
                    <a:pt x="27179" y="142532"/>
                  </a:lnTo>
                  <a:lnTo>
                    <a:pt x="27237" y="141809"/>
                  </a:lnTo>
                  <a:lnTo>
                    <a:pt x="27288" y="141049"/>
                  </a:lnTo>
                  <a:lnTo>
                    <a:pt x="27339" y="140290"/>
                  </a:lnTo>
                  <a:lnTo>
                    <a:pt x="27361" y="139711"/>
                  </a:lnTo>
                  <a:lnTo>
                    <a:pt x="27383" y="139132"/>
                  </a:lnTo>
                  <a:lnTo>
                    <a:pt x="27405" y="138518"/>
                  </a:lnTo>
                  <a:lnTo>
                    <a:pt x="27420" y="137939"/>
                  </a:lnTo>
                  <a:lnTo>
                    <a:pt x="27434" y="136709"/>
                  </a:lnTo>
                  <a:lnTo>
                    <a:pt x="27442" y="135443"/>
                  </a:lnTo>
                  <a:lnTo>
                    <a:pt x="27427" y="134141"/>
                  </a:lnTo>
                  <a:lnTo>
                    <a:pt x="27398" y="132803"/>
                  </a:lnTo>
                  <a:lnTo>
                    <a:pt x="27361" y="131465"/>
                  </a:lnTo>
                  <a:lnTo>
                    <a:pt x="27303" y="130091"/>
                  </a:lnTo>
                  <a:lnTo>
                    <a:pt x="27237" y="128680"/>
                  </a:lnTo>
                  <a:lnTo>
                    <a:pt x="27164" y="127270"/>
                  </a:lnTo>
                  <a:lnTo>
                    <a:pt x="27077" y="125859"/>
                  </a:lnTo>
                  <a:lnTo>
                    <a:pt x="26982" y="124413"/>
                  </a:lnTo>
                  <a:lnTo>
                    <a:pt x="26880" y="123002"/>
                  </a:lnTo>
                  <a:lnTo>
                    <a:pt x="26763" y="121556"/>
                  </a:lnTo>
                  <a:lnTo>
                    <a:pt x="26646" y="120109"/>
                  </a:lnTo>
                  <a:lnTo>
                    <a:pt x="26515" y="118662"/>
                  </a:lnTo>
                  <a:lnTo>
                    <a:pt x="26384" y="117216"/>
                  </a:lnTo>
                  <a:lnTo>
                    <a:pt x="26245" y="115769"/>
                  </a:lnTo>
                  <a:lnTo>
                    <a:pt x="26099" y="114358"/>
                  </a:lnTo>
                  <a:lnTo>
                    <a:pt x="25946" y="112948"/>
                  </a:lnTo>
                  <a:lnTo>
                    <a:pt x="25647" y="110163"/>
                  </a:lnTo>
                  <a:lnTo>
                    <a:pt x="25334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54"/>
                  </a:lnTo>
                  <a:lnTo>
                    <a:pt x="24123" y="98156"/>
                  </a:lnTo>
                  <a:lnTo>
                    <a:pt x="24699" y="99169"/>
                  </a:lnTo>
                  <a:lnTo>
                    <a:pt x="25013" y="99675"/>
                  </a:lnTo>
                  <a:lnTo>
                    <a:pt x="25341" y="100181"/>
                  </a:lnTo>
                  <a:lnTo>
                    <a:pt x="25676" y="100688"/>
                  </a:lnTo>
                  <a:lnTo>
                    <a:pt x="26019" y="101194"/>
                  </a:lnTo>
                  <a:lnTo>
                    <a:pt x="26377" y="101628"/>
                  </a:lnTo>
                  <a:lnTo>
                    <a:pt x="26741" y="102098"/>
                  </a:lnTo>
                  <a:lnTo>
                    <a:pt x="27106" y="102496"/>
                  </a:lnTo>
                  <a:lnTo>
                    <a:pt x="27478" y="102858"/>
                  </a:lnTo>
                  <a:lnTo>
                    <a:pt x="27857" y="103183"/>
                  </a:lnTo>
                  <a:lnTo>
                    <a:pt x="28237" y="103472"/>
                  </a:lnTo>
                  <a:lnTo>
                    <a:pt x="28609" y="103689"/>
                  </a:lnTo>
                  <a:lnTo>
                    <a:pt x="28988" y="103870"/>
                  </a:lnTo>
                  <a:lnTo>
                    <a:pt x="29360" y="103979"/>
                  </a:lnTo>
                  <a:lnTo>
                    <a:pt x="29732" y="104015"/>
                  </a:lnTo>
                  <a:lnTo>
                    <a:pt x="30002" y="103979"/>
                  </a:lnTo>
                  <a:lnTo>
                    <a:pt x="30264" y="103943"/>
                  </a:lnTo>
                  <a:lnTo>
                    <a:pt x="30512" y="103834"/>
                  </a:lnTo>
                  <a:lnTo>
                    <a:pt x="30753" y="103689"/>
                  </a:lnTo>
                  <a:lnTo>
                    <a:pt x="30987" y="103509"/>
                  </a:lnTo>
                  <a:lnTo>
                    <a:pt x="31205" y="103292"/>
                  </a:lnTo>
                  <a:lnTo>
                    <a:pt x="31417" y="103038"/>
                  </a:lnTo>
                  <a:lnTo>
                    <a:pt x="31614" y="102749"/>
                  </a:lnTo>
                  <a:lnTo>
                    <a:pt x="31804" y="102424"/>
                  </a:lnTo>
                  <a:lnTo>
                    <a:pt x="31986" y="102098"/>
                  </a:lnTo>
                  <a:lnTo>
                    <a:pt x="32161" y="101736"/>
                  </a:lnTo>
                  <a:lnTo>
                    <a:pt x="32329" y="101339"/>
                  </a:lnTo>
                  <a:lnTo>
                    <a:pt x="32482" y="100905"/>
                  </a:lnTo>
                  <a:lnTo>
                    <a:pt x="32628" y="100471"/>
                  </a:lnTo>
                  <a:lnTo>
                    <a:pt x="32766" y="100000"/>
                  </a:lnTo>
                  <a:lnTo>
                    <a:pt x="32898" y="99494"/>
                  </a:lnTo>
                  <a:lnTo>
                    <a:pt x="33022" y="99024"/>
                  </a:lnTo>
                  <a:lnTo>
                    <a:pt x="33138" y="98481"/>
                  </a:lnTo>
                  <a:lnTo>
                    <a:pt x="33248" y="97939"/>
                  </a:lnTo>
                  <a:lnTo>
                    <a:pt x="33350" y="97396"/>
                  </a:lnTo>
                  <a:lnTo>
                    <a:pt x="33445" y="96854"/>
                  </a:lnTo>
                  <a:lnTo>
                    <a:pt x="33532" y="96275"/>
                  </a:lnTo>
                  <a:lnTo>
                    <a:pt x="33613" y="95697"/>
                  </a:lnTo>
                  <a:lnTo>
                    <a:pt x="33693" y="95118"/>
                  </a:lnTo>
                  <a:lnTo>
                    <a:pt x="33758" y="94503"/>
                  </a:lnTo>
                  <a:lnTo>
                    <a:pt x="33824" y="93925"/>
                  </a:lnTo>
                  <a:lnTo>
                    <a:pt x="33882" y="93310"/>
                  </a:lnTo>
                  <a:lnTo>
                    <a:pt x="33941" y="92695"/>
                  </a:lnTo>
                  <a:lnTo>
                    <a:pt x="34036" y="91501"/>
                  </a:lnTo>
                  <a:lnTo>
                    <a:pt x="34109" y="90344"/>
                  </a:lnTo>
                  <a:lnTo>
                    <a:pt x="34145" y="89621"/>
                  </a:lnTo>
                  <a:lnTo>
                    <a:pt x="34174" y="88897"/>
                  </a:lnTo>
                  <a:lnTo>
                    <a:pt x="34196" y="88210"/>
                  </a:lnTo>
                  <a:lnTo>
                    <a:pt x="34211" y="87487"/>
                  </a:lnTo>
                  <a:lnTo>
                    <a:pt x="34218" y="86800"/>
                  </a:lnTo>
                  <a:lnTo>
                    <a:pt x="34211" y="86113"/>
                  </a:lnTo>
                  <a:lnTo>
                    <a:pt x="34203" y="85462"/>
                  </a:lnTo>
                  <a:lnTo>
                    <a:pt x="34189" y="84774"/>
                  </a:lnTo>
                  <a:lnTo>
                    <a:pt x="34160" y="84123"/>
                  </a:lnTo>
                  <a:lnTo>
                    <a:pt x="34123" y="83472"/>
                  </a:lnTo>
                  <a:lnTo>
                    <a:pt x="34087" y="82821"/>
                  </a:lnTo>
                  <a:lnTo>
                    <a:pt x="34036" y="82170"/>
                  </a:lnTo>
                  <a:lnTo>
                    <a:pt x="33977" y="81556"/>
                  </a:lnTo>
                  <a:lnTo>
                    <a:pt x="33912" y="80905"/>
                  </a:lnTo>
                  <a:lnTo>
                    <a:pt x="33839" y="80290"/>
                  </a:lnTo>
                  <a:lnTo>
                    <a:pt x="33758" y="79711"/>
                  </a:lnTo>
                  <a:lnTo>
                    <a:pt x="33627" y="78843"/>
                  </a:lnTo>
                  <a:lnTo>
                    <a:pt x="33474" y="77975"/>
                  </a:lnTo>
                  <a:lnTo>
                    <a:pt x="33313" y="77180"/>
                  </a:lnTo>
                  <a:lnTo>
                    <a:pt x="33131" y="76384"/>
                  </a:lnTo>
                  <a:lnTo>
                    <a:pt x="32941" y="75624"/>
                  </a:lnTo>
                  <a:lnTo>
                    <a:pt x="32737" y="74901"/>
                  </a:lnTo>
                  <a:lnTo>
                    <a:pt x="32518" y="74214"/>
                  </a:lnTo>
                  <a:lnTo>
                    <a:pt x="32292" y="73527"/>
                  </a:lnTo>
                  <a:lnTo>
                    <a:pt x="32044" y="72912"/>
                  </a:lnTo>
                  <a:lnTo>
                    <a:pt x="31796" y="72261"/>
                  </a:lnTo>
                  <a:lnTo>
                    <a:pt x="31534" y="71682"/>
                  </a:lnTo>
                  <a:lnTo>
                    <a:pt x="31256" y="71104"/>
                  </a:lnTo>
                  <a:lnTo>
                    <a:pt x="30979" y="70561"/>
                  </a:lnTo>
                  <a:lnTo>
                    <a:pt x="30688" y="70055"/>
                  </a:lnTo>
                  <a:lnTo>
                    <a:pt x="30388" y="69548"/>
                  </a:lnTo>
                  <a:lnTo>
                    <a:pt x="30082" y="69078"/>
                  </a:lnTo>
                  <a:lnTo>
                    <a:pt x="29768" y="68644"/>
                  </a:lnTo>
                  <a:lnTo>
                    <a:pt x="29447" y="68210"/>
                  </a:lnTo>
                  <a:lnTo>
                    <a:pt x="29127" y="67776"/>
                  </a:lnTo>
                  <a:lnTo>
                    <a:pt x="28798" y="67415"/>
                  </a:lnTo>
                  <a:lnTo>
                    <a:pt x="28463" y="67053"/>
                  </a:lnTo>
                  <a:lnTo>
                    <a:pt x="28120" y="66691"/>
                  </a:lnTo>
                  <a:lnTo>
                    <a:pt x="27434" y="66040"/>
                  </a:lnTo>
                  <a:lnTo>
                    <a:pt x="26741" y="65498"/>
                  </a:lnTo>
                  <a:lnTo>
                    <a:pt x="26041" y="64991"/>
                  </a:lnTo>
                  <a:lnTo>
                    <a:pt x="25341" y="64557"/>
                  </a:lnTo>
                  <a:lnTo>
                    <a:pt x="24648" y="64160"/>
                  </a:lnTo>
                  <a:lnTo>
                    <a:pt x="24838" y="63400"/>
                  </a:lnTo>
                  <a:lnTo>
                    <a:pt x="25034" y="62568"/>
                  </a:lnTo>
                  <a:lnTo>
                    <a:pt x="25231" y="61700"/>
                  </a:lnTo>
                  <a:lnTo>
                    <a:pt x="25436" y="60796"/>
                  </a:lnTo>
                  <a:lnTo>
                    <a:pt x="25640" y="59856"/>
                  </a:lnTo>
                  <a:lnTo>
                    <a:pt x="25844" y="58879"/>
                  </a:lnTo>
                  <a:lnTo>
                    <a:pt x="26048" y="57831"/>
                  </a:lnTo>
                  <a:lnTo>
                    <a:pt x="26253" y="56782"/>
                  </a:lnTo>
                  <a:lnTo>
                    <a:pt x="26457" y="55697"/>
                  </a:lnTo>
                  <a:lnTo>
                    <a:pt x="26661" y="54576"/>
                  </a:lnTo>
                  <a:lnTo>
                    <a:pt x="26858" y="53418"/>
                  </a:lnTo>
                  <a:lnTo>
                    <a:pt x="27055" y="52261"/>
                  </a:lnTo>
                  <a:lnTo>
                    <a:pt x="27252" y="51067"/>
                  </a:lnTo>
                  <a:lnTo>
                    <a:pt x="27442" y="49838"/>
                  </a:lnTo>
                  <a:lnTo>
                    <a:pt x="27631" y="48608"/>
                  </a:lnTo>
                  <a:lnTo>
                    <a:pt x="27814" y="47379"/>
                  </a:lnTo>
                  <a:lnTo>
                    <a:pt x="27989" y="46149"/>
                  </a:lnTo>
                  <a:lnTo>
                    <a:pt x="28156" y="44883"/>
                  </a:lnTo>
                  <a:lnTo>
                    <a:pt x="28324" y="43653"/>
                  </a:lnTo>
                  <a:lnTo>
                    <a:pt x="28477" y="42388"/>
                  </a:lnTo>
                  <a:lnTo>
                    <a:pt x="28631" y="41122"/>
                  </a:lnTo>
                  <a:lnTo>
                    <a:pt x="28769" y="39892"/>
                  </a:lnTo>
                  <a:lnTo>
                    <a:pt x="28900" y="38626"/>
                  </a:lnTo>
                  <a:lnTo>
                    <a:pt x="29024" y="37397"/>
                  </a:lnTo>
                  <a:lnTo>
                    <a:pt x="29141" y="36203"/>
                  </a:lnTo>
                  <a:lnTo>
                    <a:pt x="29243" y="34973"/>
                  </a:lnTo>
                  <a:lnTo>
                    <a:pt x="29331" y="33816"/>
                  </a:lnTo>
                  <a:lnTo>
                    <a:pt x="29411" y="32623"/>
                  </a:lnTo>
                  <a:lnTo>
                    <a:pt x="29477" y="31502"/>
                  </a:lnTo>
                  <a:lnTo>
                    <a:pt x="29528" y="30380"/>
                  </a:lnTo>
                  <a:lnTo>
                    <a:pt x="29571" y="29295"/>
                  </a:lnTo>
                  <a:lnTo>
                    <a:pt x="29593" y="28247"/>
                  </a:lnTo>
                  <a:lnTo>
                    <a:pt x="29608" y="27632"/>
                  </a:lnTo>
                  <a:lnTo>
                    <a:pt x="29608" y="27053"/>
                  </a:lnTo>
                  <a:lnTo>
                    <a:pt x="29608" y="26474"/>
                  </a:lnTo>
                  <a:lnTo>
                    <a:pt x="29601" y="25932"/>
                  </a:lnTo>
                  <a:lnTo>
                    <a:pt x="29593" y="25389"/>
                  </a:lnTo>
                  <a:lnTo>
                    <a:pt x="29579" y="24847"/>
                  </a:lnTo>
                  <a:lnTo>
                    <a:pt x="29557" y="24341"/>
                  </a:lnTo>
                  <a:lnTo>
                    <a:pt x="29535" y="23834"/>
                  </a:lnTo>
                  <a:lnTo>
                    <a:pt x="29506" y="23364"/>
                  </a:lnTo>
                  <a:lnTo>
                    <a:pt x="29477" y="22894"/>
                  </a:lnTo>
                  <a:lnTo>
                    <a:pt x="29440" y="22424"/>
                  </a:lnTo>
                  <a:lnTo>
                    <a:pt x="29396" y="21990"/>
                  </a:lnTo>
                  <a:lnTo>
                    <a:pt x="29353" y="21556"/>
                  </a:lnTo>
                  <a:lnTo>
                    <a:pt x="29302" y="21158"/>
                  </a:lnTo>
                  <a:lnTo>
                    <a:pt x="29251" y="20760"/>
                  </a:lnTo>
                  <a:lnTo>
                    <a:pt x="29192" y="20362"/>
                  </a:lnTo>
                  <a:lnTo>
                    <a:pt x="29127" y="20001"/>
                  </a:lnTo>
                  <a:lnTo>
                    <a:pt x="29061" y="19639"/>
                  </a:lnTo>
                  <a:lnTo>
                    <a:pt x="28988" y="19313"/>
                  </a:lnTo>
                  <a:lnTo>
                    <a:pt x="28915" y="18988"/>
                  </a:lnTo>
                  <a:lnTo>
                    <a:pt x="28835" y="18662"/>
                  </a:lnTo>
                  <a:lnTo>
                    <a:pt x="28747" y="18373"/>
                  </a:lnTo>
                  <a:lnTo>
                    <a:pt x="28660" y="18120"/>
                  </a:lnTo>
                  <a:lnTo>
                    <a:pt x="28572" y="17867"/>
                  </a:lnTo>
                  <a:lnTo>
                    <a:pt x="28477" y="17614"/>
                  </a:lnTo>
                  <a:lnTo>
                    <a:pt x="28375" y="17397"/>
                  </a:lnTo>
                  <a:lnTo>
                    <a:pt x="28273" y="17180"/>
                  </a:lnTo>
                  <a:lnTo>
                    <a:pt x="28164" y="16999"/>
                  </a:lnTo>
                  <a:lnTo>
                    <a:pt x="28047" y="16818"/>
                  </a:lnTo>
                  <a:lnTo>
                    <a:pt x="27930" y="16673"/>
                  </a:lnTo>
                  <a:lnTo>
                    <a:pt x="27690" y="16420"/>
                  </a:lnTo>
                  <a:lnTo>
                    <a:pt x="27536" y="16276"/>
                  </a:lnTo>
                  <a:lnTo>
                    <a:pt x="27376" y="16167"/>
                  </a:lnTo>
                  <a:lnTo>
                    <a:pt x="27230" y="16095"/>
                  </a:lnTo>
                  <a:lnTo>
                    <a:pt x="27077" y="16059"/>
                  </a:lnTo>
                  <a:lnTo>
                    <a:pt x="26931" y="16022"/>
                  </a:lnTo>
                  <a:lnTo>
                    <a:pt x="26778" y="16022"/>
                  </a:lnTo>
                  <a:lnTo>
                    <a:pt x="26632" y="16059"/>
                  </a:lnTo>
                  <a:lnTo>
                    <a:pt x="26486" y="16095"/>
                  </a:lnTo>
                  <a:lnTo>
                    <a:pt x="26347" y="16167"/>
                  </a:lnTo>
                  <a:lnTo>
                    <a:pt x="26202" y="16239"/>
                  </a:lnTo>
                  <a:lnTo>
                    <a:pt x="26063" y="16384"/>
                  </a:lnTo>
                  <a:lnTo>
                    <a:pt x="25924" y="16492"/>
                  </a:lnTo>
                  <a:lnTo>
                    <a:pt x="25654" y="16818"/>
                  </a:lnTo>
                  <a:lnTo>
                    <a:pt x="25385" y="17252"/>
                  </a:lnTo>
                  <a:lnTo>
                    <a:pt x="25129" y="17722"/>
                  </a:lnTo>
                  <a:lnTo>
                    <a:pt x="24874" y="18265"/>
                  </a:lnTo>
                  <a:lnTo>
                    <a:pt x="24626" y="18879"/>
                  </a:lnTo>
                  <a:lnTo>
                    <a:pt x="24385" y="19567"/>
                  </a:lnTo>
                  <a:lnTo>
                    <a:pt x="24145" y="20290"/>
                  </a:lnTo>
                  <a:lnTo>
                    <a:pt x="23918" y="21086"/>
                  </a:lnTo>
                  <a:lnTo>
                    <a:pt x="23692" y="21917"/>
                  </a:lnTo>
                  <a:lnTo>
                    <a:pt x="23473" y="22785"/>
                  </a:lnTo>
                  <a:lnTo>
                    <a:pt x="23262" y="23726"/>
                  </a:lnTo>
                  <a:lnTo>
                    <a:pt x="23058" y="24666"/>
                  </a:lnTo>
                  <a:lnTo>
                    <a:pt x="22861" y="25679"/>
                  </a:lnTo>
                  <a:lnTo>
                    <a:pt x="22671" y="26691"/>
                  </a:lnTo>
                  <a:lnTo>
                    <a:pt x="22481" y="27740"/>
                  </a:lnTo>
                  <a:lnTo>
                    <a:pt x="22306" y="28825"/>
                  </a:lnTo>
                  <a:lnTo>
                    <a:pt x="22131" y="29910"/>
                  </a:lnTo>
                  <a:lnTo>
                    <a:pt x="21964" y="30995"/>
                  </a:lnTo>
                  <a:lnTo>
                    <a:pt x="21803" y="32116"/>
                  </a:lnTo>
                  <a:lnTo>
                    <a:pt x="21650" y="33237"/>
                  </a:lnTo>
                  <a:lnTo>
                    <a:pt x="21504" y="34322"/>
                  </a:lnTo>
                  <a:lnTo>
                    <a:pt x="21358" y="35444"/>
                  </a:lnTo>
                  <a:lnTo>
                    <a:pt x="21227" y="36565"/>
                  </a:lnTo>
                  <a:lnTo>
                    <a:pt x="21096" y="37650"/>
                  </a:lnTo>
                  <a:lnTo>
                    <a:pt x="20855" y="39747"/>
                  </a:lnTo>
                  <a:lnTo>
                    <a:pt x="20826" y="37180"/>
                  </a:lnTo>
                  <a:lnTo>
                    <a:pt x="20789" y="34467"/>
                  </a:lnTo>
                  <a:lnTo>
                    <a:pt x="20731" y="31646"/>
                  </a:lnTo>
                  <a:lnTo>
                    <a:pt x="20658" y="28789"/>
                  </a:lnTo>
                  <a:lnTo>
                    <a:pt x="20614" y="27342"/>
                  </a:lnTo>
                  <a:lnTo>
                    <a:pt x="20570" y="25860"/>
                  </a:lnTo>
                  <a:lnTo>
                    <a:pt x="20519" y="24413"/>
                  </a:lnTo>
                  <a:lnTo>
                    <a:pt x="20461" y="22966"/>
                  </a:lnTo>
                  <a:lnTo>
                    <a:pt x="20395" y="21520"/>
                  </a:lnTo>
                  <a:lnTo>
                    <a:pt x="20330" y="20109"/>
                  </a:lnTo>
                  <a:lnTo>
                    <a:pt x="20257" y="18662"/>
                  </a:lnTo>
                  <a:lnTo>
                    <a:pt x="20176" y="17288"/>
                  </a:lnTo>
                  <a:lnTo>
                    <a:pt x="20089" y="15914"/>
                  </a:lnTo>
                  <a:lnTo>
                    <a:pt x="19994" y="14576"/>
                  </a:lnTo>
                  <a:lnTo>
                    <a:pt x="19899" y="13238"/>
                  </a:lnTo>
                  <a:lnTo>
                    <a:pt x="19790" y="11972"/>
                  </a:lnTo>
                  <a:lnTo>
                    <a:pt x="19673" y="10742"/>
                  </a:lnTo>
                  <a:lnTo>
                    <a:pt x="19556" y="9549"/>
                  </a:lnTo>
                  <a:lnTo>
                    <a:pt x="19425" y="8391"/>
                  </a:lnTo>
                  <a:lnTo>
                    <a:pt x="19287" y="7306"/>
                  </a:lnTo>
                  <a:lnTo>
                    <a:pt x="19148" y="6257"/>
                  </a:lnTo>
                  <a:lnTo>
                    <a:pt x="18988" y="5281"/>
                  </a:lnTo>
                  <a:lnTo>
                    <a:pt x="18827" y="4377"/>
                  </a:lnTo>
                  <a:lnTo>
                    <a:pt x="18659" y="3509"/>
                  </a:lnTo>
                  <a:lnTo>
                    <a:pt x="18477" y="2749"/>
                  </a:lnTo>
                  <a:lnTo>
                    <a:pt x="18389" y="2388"/>
                  </a:lnTo>
                  <a:lnTo>
                    <a:pt x="18287" y="2026"/>
                  </a:lnTo>
                  <a:lnTo>
                    <a:pt x="18192" y="1737"/>
                  </a:lnTo>
                  <a:lnTo>
                    <a:pt x="18090" y="1411"/>
                  </a:lnTo>
                  <a:lnTo>
                    <a:pt x="17988" y="1158"/>
                  </a:lnTo>
                  <a:lnTo>
                    <a:pt x="17886" y="869"/>
                  </a:lnTo>
                  <a:lnTo>
                    <a:pt x="17791" y="688"/>
                  </a:lnTo>
                  <a:lnTo>
                    <a:pt x="17696" y="507"/>
                  </a:lnTo>
                  <a:lnTo>
                    <a:pt x="17602" y="362"/>
                  </a:lnTo>
                  <a:lnTo>
                    <a:pt x="17514" y="218"/>
                  </a:lnTo>
                  <a:lnTo>
                    <a:pt x="17419" y="145"/>
                  </a:lnTo>
                  <a:lnTo>
                    <a:pt x="17324" y="73"/>
                  </a:lnTo>
                  <a:lnTo>
                    <a:pt x="17230" y="37"/>
                  </a:lnTo>
                  <a:lnTo>
                    <a:pt x="17142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 rot="10800000">
              <a:off x="1331132" y="2965740"/>
              <a:ext cx="102839" cy="139498"/>
            </a:xfrm>
            <a:custGeom>
              <a:avLst/>
              <a:gdLst/>
              <a:ahLst/>
              <a:cxnLst/>
              <a:rect l="l" t="t" r="r" b="b"/>
              <a:pathLst>
                <a:path w="4042" h="23979" extrusionOk="0">
                  <a:moveTo>
                    <a:pt x="511" y="1"/>
                  </a:moveTo>
                  <a:lnTo>
                    <a:pt x="431" y="37"/>
                  </a:lnTo>
                  <a:lnTo>
                    <a:pt x="351" y="145"/>
                  </a:lnTo>
                  <a:lnTo>
                    <a:pt x="271" y="290"/>
                  </a:lnTo>
                  <a:lnTo>
                    <a:pt x="198" y="543"/>
                  </a:lnTo>
                  <a:lnTo>
                    <a:pt x="154" y="724"/>
                  </a:lnTo>
                  <a:lnTo>
                    <a:pt x="117" y="905"/>
                  </a:lnTo>
                  <a:lnTo>
                    <a:pt x="88" y="1086"/>
                  </a:lnTo>
                  <a:lnTo>
                    <a:pt x="66" y="1303"/>
                  </a:lnTo>
                  <a:lnTo>
                    <a:pt x="44" y="1520"/>
                  </a:lnTo>
                  <a:lnTo>
                    <a:pt x="23" y="1773"/>
                  </a:lnTo>
                  <a:lnTo>
                    <a:pt x="8" y="1990"/>
                  </a:lnTo>
                  <a:lnTo>
                    <a:pt x="1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15" y="3219"/>
                  </a:lnTo>
                  <a:lnTo>
                    <a:pt x="37" y="3473"/>
                  </a:lnTo>
                  <a:lnTo>
                    <a:pt x="52" y="3690"/>
                  </a:lnTo>
                  <a:lnTo>
                    <a:pt x="81" y="3907"/>
                  </a:lnTo>
                  <a:lnTo>
                    <a:pt x="110" y="4124"/>
                  </a:lnTo>
                  <a:lnTo>
                    <a:pt x="3130" y="23038"/>
                  </a:lnTo>
                  <a:lnTo>
                    <a:pt x="3159" y="23219"/>
                  </a:lnTo>
                  <a:lnTo>
                    <a:pt x="3203" y="23400"/>
                  </a:lnTo>
                  <a:lnTo>
                    <a:pt x="3239" y="23545"/>
                  </a:lnTo>
                  <a:lnTo>
                    <a:pt x="3283" y="23689"/>
                  </a:lnTo>
                  <a:lnTo>
                    <a:pt x="3327" y="23798"/>
                  </a:lnTo>
                  <a:lnTo>
                    <a:pt x="3378" y="23870"/>
                  </a:lnTo>
                  <a:lnTo>
                    <a:pt x="3422" y="23943"/>
                  </a:lnTo>
                  <a:lnTo>
                    <a:pt x="3473" y="23979"/>
                  </a:lnTo>
                  <a:lnTo>
                    <a:pt x="3568" y="23979"/>
                  </a:lnTo>
                  <a:lnTo>
                    <a:pt x="3619" y="23943"/>
                  </a:lnTo>
                  <a:lnTo>
                    <a:pt x="3670" y="23906"/>
                  </a:lnTo>
                  <a:lnTo>
                    <a:pt x="3713" y="23834"/>
                  </a:lnTo>
                  <a:lnTo>
                    <a:pt x="3765" y="23726"/>
                  </a:lnTo>
                  <a:lnTo>
                    <a:pt x="3808" y="23581"/>
                  </a:lnTo>
                  <a:lnTo>
                    <a:pt x="3852" y="23436"/>
                  </a:lnTo>
                  <a:lnTo>
                    <a:pt x="3889" y="23255"/>
                  </a:lnTo>
                  <a:lnTo>
                    <a:pt x="3925" y="23075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7"/>
                  </a:lnTo>
                  <a:lnTo>
                    <a:pt x="4034" y="21990"/>
                  </a:lnTo>
                  <a:lnTo>
                    <a:pt x="4042" y="21737"/>
                  </a:lnTo>
                  <a:lnTo>
                    <a:pt x="4042" y="21483"/>
                  </a:lnTo>
                  <a:lnTo>
                    <a:pt x="4042" y="21230"/>
                  </a:lnTo>
                  <a:lnTo>
                    <a:pt x="4034" y="21013"/>
                  </a:lnTo>
                  <a:lnTo>
                    <a:pt x="4027" y="20760"/>
                  </a:lnTo>
                  <a:lnTo>
                    <a:pt x="4013" y="20507"/>
                  </a:lnTo>
                  <a:lnTo>
                    <a:pt x="3991" y="20290"/>
                  </a:lnTo>
                  <a:lnTo>
                    <a:pt x="3962" y="20073"/>
                  </a:lnTo>
                  <a:lnTo>
                    <a:pt x="3932" y="19856"/>
                  </a:lnTo>
                  <a:lnTo>
                    <a:pt x="920" y="941"/>
                  </a:lnTo>
                  <a:lnTo>
                    <a:pt x="876" y="724"/>
                  </a:lnTo>
                  <a:lnTo>
                    <a:pt x="832" y="543"/>
                  </a:lnTo>
                  <a:lnTo>
                    <a:pt x="788" y="362"/>
                  </a:lnTo>
                  <a:lnTo>
                    <a:pt x="737" y="254"/>
                  </a:lnTo>
                  <a:lnTo>
                    <a:pt x="679" y="145"/>
                  </a:lnTo>
                  <a:lnTo>
                    <a:pt x="628" y="37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 rot="10800000">
              <a:off x="1342250" y="2806063"/>
              <a:ext cx="181176" cy="66075"/>
            </a:xfrm>
            <a:custGeom>
              <a:avLst/>
              <a:gdLst/>
              <a:ahLst/>
              <a:cxnLst/>
              <a:rect l="l" t="t" r="r" b="b"/>
              <a:pathLst>
                <a:path w="7121" h="11358" extrusionOk="0">
                  <a:moveTo>
                    <a:pt x="6551" y="1"/>
                  </a:moveTo>
                  <a:lnTo>
                    <a:pt x="6500" y="37"/>
                  </a:lnTo>
                  <a:lnTo>
                    <a:pt x="409" y="6294"/>
                  </a:lnTo>
                  <a:lnTo>
                    <a:pt x="358" y="6366"/>
                  </a:lnTo>
                  <a:lnTo>
                    <a:pt x="307" y="6438"/>
                  </a:lnTo>
                  <a:lnTo>
                    <a:pt x="263" y="6547"/>
                  </a:lnTo>
                  <a:lnTo>
                    <a:pt x="220" y="6692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0" y="7198"/>
                  </a:lnTo>
                  <a:lnTo>
                    <a:pt x="81" y="7379"/>
                  </a:lnTo>
                  <a:lnTo>
                    <a:pt x="59" y="7596"/>
                  </a:lnTo>
                  <a:lnTo>
                    <a:pt x="37" y="7813"/>
                  </a:lnTo>
                  <a:lnTo>
                    <a:pt x="23" y="8030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8" y="9296"/>
                  </a:lnTo>
                  <a:lnTo>
                    <a:pt x="23" y="9549"/>
                  </a:lnTo>
                  <a:lnTo>
                    <a:pt x="37" y="9802"/>
                  </a:lnTo>
                  <a:lnTo>
                    <a:pt x="59" y="10019"/>
                  </a:lnTo>
                  <a:lnTo>
                    <a:pt x="88" y="10236"/>
                  </a:lnTo>
                  <a:lnTo>
                    <a:pt x="118" y="10417"/>
                  </a:lnTo>
                  <a:lnTo>
                    <a:pt x="154" y="10598"/>
                  </a:lnTo>
                  <a:lnTo>
                    <a:pt x="191" y="10778"/>
                  </a:lnTo>
                  <a:lnTo>
                    <a:pt x="227" y="10923"/>
                  </a:lnTo>
                  <a:lnTo>
                    <a:pt x="271" y="11032"/>
                  </a:lnTo>
                  <a:lnTo>
                    <a:pt x="315" y="11140"/>
                  </a:lnTo>
                  <a:lnTo>
                    <a:pt x="366" y="11249"/>
                  </a:lnTo>
                  <a:lnTo>
                    <a:pt x="409" y="11285"/>
                  </a:lnTo>
                  <a:lnTo>
                    <a:pt x="460" y="11321"/>
                  </a:lnTo>
                  <a:lnTo>
                    <a:pt x="511" y="11357"/>
                  </a:lnTo>
                  <a:lnTo>
                    <a:pt x="563" y="11321"/>
                  </a:lnTo>
                  <a:lnTo>
                    <a:pt x="614" y="11285"/>
                  </a:lnTo>
                  <a:lnTo>
                    <a:pt x="6712" y="5064"/>
                  </a:lnTo>
                  <a:lnTo>
                    <a:pt x="6763" y="4992"/>
                  </a:lnTo>
                  <a:lnTo>
                    <a:pt x="6806" y="4883"/>
                  </a:lnTo>
                  <a:lnTo>
                    <a:pt x="6857" y="4775"/>
                  </a:lnTo>
                  <a:lnTo>
                    <a:pt x="6901" y="4666"/>
                  </a:lnTo>
                  <a:lnTo>
                    <a:pt x="6938" y="4485"/>
                  </a:lnTo>
                  <a:lnTo>
                    <a:pt x="6974" y="4341"/>
                  </a:lnTo>
                  <a:lnTo>
                    <a:pt x="7003" y="4160"/>
                  </a:lnTo>
                  <a:lnTo>
                    <a:pt x="7033" y="3943"/>
                  </a:lnTo>
                  <a:lnTo>
                    <a:pt x="7062" y="3726"/>
                  </a:lnTo>
                  <a:lnTo>
                    <a:pt x="7084" y="3509"/>
                  </a:lnTo>
                  <a:lnTo>
                    <a:pt x="7098" y="3292"/>
                  </a:lnTo>
                  <a:lnTo>
                    <a:pt x="7113" y="3039"/>
                  </a:lnTo>
                  <a:lnTo>
                    <a:pt x="7120" y="2786"/>
                  </a:lnTo>
                  <a:lnTo>
                    <a:pt x="7120" y="2532"/>
                  </a:lnTo>
                  <a:lnTo>
                    <a:pt x="7120" y="2279"/>
                  </a:lnTo>
                  <a:lnTo>
                    <a:pt x="7113" y="2026"/>
                  </a:lnTo>
                  <a:lnTo>
                    <a:pt x="7084" y="1592"/>
                  </a:lnTo>
                  <a:lnTo>
                    <a:pt x="7040" y="1194"/>
                  </a:lnTo>
                  <a:lnTo>
                    <a:pt x="6989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77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 rot="10800000">
              <a:off x="1270248" y="2617769"/>
              <a:ext cx="59790" cy="162012"/>
            </a:xfrm>
            <a:custGeom>
              <a:avLst/>
              <a:gdLst/>
              <a:ahLst/>
              <a:cxnLst/>
              <a:rect l="l" t="t" r="r" b="b"/>
              <a:pathLst>
                <a:path w="2350" h="27849" extrusionOk="0">
                  <a:moveTo>
                    <a:pt x="1831" y="1"/>
                  </a:moveTo>
                  <a:lnTo>
                    <a:pt x="1751" y="37"/>
                  </a:lnTo>
                  <a:lnTo>
                    <a:pt x="1671" y="145"/>
                  </a:lnTo>
                  <a:lnTo>
                    <a:pt x="1598" y="290"/>
                  </a:lnTo>
                  <a:lnTo>
                    <a:pt x="1525" y="507"/>
                  </a:lnTo>
                  <a:lnTo>
                    <a:pt x="1467" y="796"/>
                  </a:lnTo>
                  <a:lnTo>
                    <a:pt x="1408" y="1086"/>
                  </a:lnTo>
                  <a:lnTo>
                    <a:pt x="1372" y="1447"/>
                  </a:lnTo>
                  <a:lnTo>
                    <a:pt x="1335" y="1845"/>
                  </a:lnTo>
                  <a:lnTo>
                    <a:pt x="22" y="24594"/>
                  </a:lnTo>
                  <a:lnTo>
                    <a:pt x="8" y="24847"/>
                  </a:lnTo>
                  <a:lnTo>
                    <a:pt x="1" y="25100"/>
                  </a:lnTo>
                  <a:lnTo>
                    <a:pt x="1" y="25353"/>
                  </a:lnTo>
                  <a:lnTo>
                    <a:pt x="1" y="25607"/>
                  </a:lnTo>
                  <a:lnTo>
                    <a:pt x="8" y="25860"/>
                  </a:lnTo>
                  <a:lnTo>
                    <a:pt x="22" y="26077"/>
                  </a:lnTo>
                  <a:lnTo>
                    <a:pt x="44" y="26330"/>
                  </a:lnTo>
                  <a:lnTo>
                    <a:pt x="66" y="26547"/>
                  </a:lnTo>
                  <a:lnTo>
                    <a:pt x="88" y="26728"/>
                  </a:lnTo>
                  <a:lnTo>
                    <a:pt x="117" y="26945"/>
                  </a:lnTo>
                  <a:lnTo>
                    <a:pt x="154" y="27126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60"/>
                  </a:lnTo>
                  <a:lnTo>
                    <a:pt x="321" y="27668"/>
                  </a:lnTo>
                  <a:lnTo>
                    <a:pt x="373" y="27740"/>
                  </a:lnTo>
                  <a:lnTo>
                    <a:pt x="424" y="27813"/>
                  </a:lnTo>
                  <a:lnTo>
                    <a:pt x="475" y="27849"/>
                  </a:lnTo>
                  <a:lnTo>
                    <a:pt x="577" y="27849"/>
                  </a:lnTo>
                  <a:lnTo>
                    <a:pt x="621" y="27813"/>
                  </a:lnTo>
                  <a:lnTo>
                    <a:pt x="672" y="27740"/>
                  </a:lnTo>
                  <a:lnTo>
                    <a:pt x="715" y="27632"/>
                  </a:lnTo>
                  <a:lnTo>
                    <a:pt x="759" y="27523"/>
                  </a:lnTo>
                  <a:lnTo>
                    <a:pt x="803" y="27415"/>
                  </a:lnTo>
                  <a:lnTo>
                    <a:pt x="847" y="27270"/>
                  </a:lnTo>
                  <a:lnTo>
                    <a:pt x="883" y="27089"/>
                  </a:lnTo>
                  <a:lnTo>
                    <a:pt x="912" y="26909"/>
                  </a:lnTo>
                  <a:lnTo>
                    <a:pt x="941" y="26692"/>
                  </a:lnTo>
                  <a:lnTo>
                    <a:pt x="971" y="26475"/>
                  </a:lnTo>
                  <a:lnTo>
                    <a:pt x="993" y="26258"/>
                  </a:lnTo>
                  <a:lnTo>
                    <a:pt x="1007" y="26004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2" y="2749"/>
                  </a:lnTo>
                  <a:lnTo>
                    <a:pt x="2349" y="2496"/>
                  </a:lnTo>
                  <a:lnTo>
                    <a:pt x="2342" y="2243"/>
                  </a:lnTo>
                  <a:lnTo>
                    <a:pt x="2335" y="2026"/>
                  </a:lnTo>
                  <a:lnTo>
                    <a:pt x="2320" y="1773"/>
                  </a:lnTo>
                  <a:lnTo>
                    <a:pt x="2305" y="1556"/>
                  </a:lnTo>
                  <a:lnTo>
                    <a:pt x="2284" y="1339"/>
                  </a:lnTo>
                  <a:lnTo>
                    <a:pt x="2254" y="1122"/>
                  </a:lnTo>
                  <a:lnTo>
                    <a:pt x="2225" y="905"/>
                  </a:lnTo>
                  <a:lnTo>
                    <a:pt x="2196" y="724"/>
                  </a:lnTo>
                  <a:lnTo>
                    <a:pt x="2152" y="579"/>
                  </a:lnTo>
                  <a:lnTo>
                    <a:pt x="2116" y="435"/>
                  </a:lnTo>
                  <a:lnTo>
                    <a:pt x="2072" y="290"/>
                  </a:lnTo>
                  <a:lnTo>
                    <a:pt x="2021" y="182"/>
                  </a:lnTo>
                  <a:lnTo>
                    <a:pt x="1977" y="109"/>
                  </a:lnTo>
                  <a:lnTo>
                    <a:pt x="1904" y="37"/>
                  </a:lnTo>
                  <a:lnTo>
                    <a:pt x="183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 rot="10800000">
              <a:off x="1080041" y="2632283"/>
              <a:ext cx="87064" cy="158224"/>
            </a:xfrm>
            <a:custGeom>
              <a:avLst/>
              <a:gdLst/>
              <a:ahLst/>
              <a:cxnLst/>
              <a:rect l="l" t="t" r="r" b="b"/>
              <a:pathLst>
                <a:path w="3422" h="27198" extrusionOk="0">
                  <a:moveTo>
                    <a:pt x="453" y="0"/>
                  </a:moveTo>
                  <a:lnTo>
                    <a:pt x="395" y="73"/>
                  </a:lnTo>
                  <a:lnTo>
                    <a:pt x="336" y="145"/>
                  </a:lnTo>
                  <a:lnTo>
                    <a:pt x="278" y="290"/>
                  </a:lnTo>
                  <a:lnTo>
                    <a:pt x="227" y="434"/>
                  </a:lnTo>
                  <a:lnTo>
                    <a:pt x="191" y="579"/>
                  </a:lnTo>
                  <a:lnTo>
                    <a:pt x="154" y="760"/>
                  </a:lnTo>
                  <a:lnTo>
                    <a:pt x="118" y="941"/>
                  </a:lnTo>
                  <a:lnTo>
                    <a:pt x="88" y="1121"/>
                  </a:lnTo>
                  <a:lnTo>
                    <a:pt x="67" y="1338"/>
                  </a:lnTo>
                  <a:lnTo>
                    <a:pt x="45" y="1555"/>
                  </a:lnTo>
                  <a:lnTo>
                    <a:pt x="23" y="1809"/>
                  </a:lnTo>
                  <a:lnTo>
                    <a:pt x="15" y="2026"/>
                  </a:lnTo>
                  <a:lnTo>
                    <a:pt x="8" y="2279"/>
                  </a:lnTo>
                  <a:lnTo>
                    <a:pt x="1" y="2532"/>
                  </a:lnTo>
                  <a:lnTo>
                    <a:pt x="8" y="2785"/>
                  </a:lnTo>
                  <a:lnTo>
                    <a:pt x="15" y="3002"/>
                  </a:lnTo>
                  <a:lnTo>
                    <a:pt x="23" y="3255"/>
                  </a:lnTo>
                  <a:lnTo>
                    <a:pt x="45" y="3508"/>
                  </a:lnTo>
                  <a:lnTo>
                    <a:pt x="67" y="3725"/>
                  </a:lnTo>
                  <a:lnTo>
                    <a:pt x="2452" y="25859"/>
                  </a:lnTo>
                  <a:lnTo>
                    <a:pt x="2481" y="26076"/>
                  </a:lnTo>
                  <a:lnTo>
                    <a:pt x="2510" y="26293"/>
                  </a:lnTo>
                  <a:lnTo>
                    <a:pt x="2547" y="26474"/>
                  </a:lnTo>
                  <a:lnTo>
                    <a:pt x="2583" y="26655"/>
                  </a:lnTo>
                  <a:lnTo>
                    <a:pt x="2620" y="26800"/>
                  </a:lnTo>
                  <a:lnTo>
                    <a:pt x="2663" y="26908"/>
                  </a:lnTo>
                  <a:lnTo>
                    <a:pt x="2707" y="27017"/>
                  </a:lnTo>
                  <a:lnTo>
                    <a:pt x="2758" y="27089"/>
                  </a:lnTo>
                  <a:lnTo>
                    <a:pt x="2802" y="27161"/>
                  </a:lnTo>
                  <a:lnTo>
                    <a:pt x="2853" y="27197"/>
                  </a:lnTo>
                  <a:lnTo>
                    <a:pt x="2948" y="27197"/>
                  </a:lnTo>
                  <a:lnTo>
                    <a:pt x="2999" y="27161"/>
                  </a:lnTo>
                  <a:lnTo>
                    <a:pt x="3050" y="27089"/>
                  </a:lnTo>
                  <a:lnTo>
                    <a:pt x="3101" y="27017"/>
                  </a:lnTo>
                  <a:lnTo>
                    <a:pt x="3145" y="26908"/>
                  </a:lnTo>
                  <a:lnTo>
                    <a:pt x="3188" y="26763"/>
                  </a:lnTo>
                  <a:lnTo>
                    <a:pt x="3232" y="26619"/>
                  </a:lnTo>
                  <a:lnTo>
                    <a:pt x="3269" y="26438"/>
                  </a:lnTo>
                  <a:lnTo>
                    <a:pt x="3305" y="26257"/>
                  </a:lnTo>
                  <a:lnTo>
                    <a:pt x="3334" y="26040"/>
                  </a:lnTo>
                  <a:lnTo>
                    <a:pt x="3356" y="25859"/>
                  </a:lnTo>
                  <a:lnTo>
                    <a:pt x="3378" y="25606"/>
                  </a:lnTo>
                  <a:lnTo>
                    <a:pt x="3400" y="25389"/>
                  </a:lnTo>
                  <a:lnTo>
                    <a:pt x="3407" y="25172"/>
                  </a:lnTo>
                  <a:lnTo>
                    <a:pt x="3415" y="24919"/>
                  </a:lnTo>
                  <a:lnTo>
                    <a:pt x="3422" y="24666"/>
                  </a:lnTo>
                  <a:lnTo>
                    <a:pt x="3415" y="24413"/>
                  </a:lnTo>
                  <a:lnTo>
                    <a:pt x="3407" y="24159"/>
                  </a:lnTo>
                  <a:lnTo>
                    <a:pt x="3400" y="23942"/>
                  </a:lnTo>
                  <a:lnTo>
                    <a:pt x="3378" y="23689"/>
                  </a:lnTo>
                  <a:lnTo>
                    <a:pt x="3356" y="23436"/>
                  </a:lnTo>
                  <a:lnTo>
                    <a:pt x="971" y="1338"/>
                  </a:lnTo>
                  <a:lnTo>
                    <a:pt x="935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4" y="326"/>
                  </a:lnTo>
                  <a:lnTo>
                    <a:pt x="716" y="181"/>
                  </a:lnTo>
                  <a:lnTo>
                    <a:pt x="650" y="73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 rot="10800000">
              <a:off x="933059" y="2842461"/>
              <a:ext cx="195627" cy="56604"/>
            </a:xfrm>
            <a:custGeom>
              <a:avLst/>
              <a:gdLst/>
              <a:ahLst/>
              <a:cxnLst/>
              <a:rect l="l" t="t" r="r" b="b"/>
              <a:pathLst>
                <a:path w="7689" h="9730" extrusionOk="0">
                  <a:moveTo>
                    <a:pt x="511" y="1"/>
                  </a:moveTo>
                  <a:lnTo>
                    <a:pt x="424" y="37"/>
                  </a:lnTo>
                  <a:lnTo>
                    <a:pt x="336" y="145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7" y="941"/>
                  </a:lnTo>
                  <a:lnTo>
                    <a:pt x="66" y="1303"/>
                  </a:lnTo>
                  <a:lnTo>
                    <a:pt x="30" y="1737"/>
                  </a:lnTo>
                  <a:lnTo>
                    <a:pt x="15" y="1954"/>
                  </a:lnTo>
                  <a:lnTo>
                    <a:pt x="8" y="2171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8" y="2966"/>
                  </a:lnTo>
                  <a:lnTo>
                    <a:pt x="15" y="3183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9" y="4268"/>
                  </a:lnTo>
                  <a:lnTo>
                    <a:pt x="169" y="4449"/>
                  </a:lnTo>
                  <a:lnTo>
                    <a:pt x="212" y="4594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44" y="4955"/>
                  </a:lnTo>
                  <a:lnTo>
                    <a:pt x="395" y="5028"/>
                  </a:lnTo>
                  <a:lnTo>
                    <a:pt x="446" y="5064"/>
                  </a:lnTo>
                  <a:lnTo>
                    <a:pt x="7105" y="9693"/>
                  </a:lnTo>
                  <a:lnTo>
                    <a:pt x="7156" y="9729"/>
                  </a:lnTo>
                  <a:lnTo>
                    <a:pt x="7208" y="9729"/>
                  </a:lnTo>
                  <a:lnTo>
                    <a:pt x="7259" y="9693"/>
                  </a:lnTo>
                  <a:lnTo>
                    <a:pt x="7302" y="9621"/>
                  </a:lnTo>
                  <a:lnTo>
                    <a:pt x="7353" y="9548"/>
                  </a:lnTo>
                  <a:lnTo>
                    <a:pt x="7397" y="9440"/>
                  </a:lnTo>
                  <a:lnTo>
                    <a:pt x="7441" y="9331"/>
                  </a:lnTo>
                  <a:lnTo>
                    <a:pt x="7485" y="9187"/>
                  </a:lnTo>
                  <a:lnTo>
                    <a:pt x="7521" y="9042"/>
                  </a:lnTo>
                  <a:lnTo>
                    <a:pt x="7558" y="8861"/>
                  </a:lnTo>
                  <a:lnTo>
                    <a:pt x="7587" y="8680"/>
                  </a:lnTo>
                  <a:lnTo>
                    <a:pt x="7616" y="8500"/>
                  </a:lnTo>
                  <a:lnTo>
                    <a:pt x="7638" y="8283"/>
                  </a:lnTo>
                  <a:lnTo>
                    <a:pt x="7660" y="8029"/>
                  </a:lnTo>
                  <a:lnTo>
                    <a:pt x="7674" y="7776"/>
                  </a:lnTo>
                  <a:lnTo>
                    <a:pt x="7682" y="7523"/>
                  </a:lnTo>
                  <a:lnTo>
                    <a:pt x="7689" y="7270"/>
                  </a:lnTo>
                  <a:lnTo>
                    <a:pt x="7689" y="7017"/>
                  </a:lnTo>
                  <a:lnTo>
                    <a:pt x="7682" y="6764"/>
                  </a:lnTo>
                  <a:lnTo>
                    <a:pt x="7674" y="6510"/>
                  </a:lnTo>
                  <a:lnTo>
                    <a:pt x="7660" y="6293"/>
                  </a:lnTo>
                  <a:lnTo>
                    <a:pt x="7638" y="6076"/>
                  </a:lnTo>
                  <a:lnTo>
                    <a:pt x="7616" y="5859"/>
                  </a:lnTo>
                  <a:lnTo>
                    <a:pt x="7587" y="5642"/>
                  </a:lnTo>
                  <a:lnTo>
                    <a:pt x="7558" y="5462"/>
                  </a:lnTo>
                  <a:lnTo>
                    <a:pt x="7521" y="5281"/>
                  </a:lnTo>
                  <a:lnTo>
                    <a:pt x="7477" y="5136"/>
                  </a:lnTo>
                  <a:lnTo>
                    <a:pt x="7441" y="4991"/>
                  </a:lnTo>
                  <a:lnTo>
                    <a:pt x="7397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 rot="10800000">
              <a:off x="1032896" y="2976468"/>
              <a:ext cx="103755" cy="128770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1"/>
                  </a:moveTo>
                  <a:lnTo>
                    <a:pt x="3458" y="37"/>
                  </a:lnTo>
                  <a:lnTo>
                    <a:pt x="3407" y="109"/>
                  </a:lnTo>
                  <a:lnTo>
                    <a:pt x="3355" y="218"/>
                  </a:lnTo>
                  <a:lnTo>
                    <a:pt x="3312" y="326"/>
                  </a:lnTo>
                  <a:lnTo>
                    <a:pt x="3261" y="471"/>
                  </a:lnTo>
                  <a:lnTo>
                    <a:pt x="3217" y="652"/>
                  </a:lnTo>
                  <a:lnTo>
                    <a:pt x="3180" y="832"/>
                  </a:lnTo>
                  <a:lnTo>
                    <a:pt x="131" y="17867"/>
                  </a:lnTo>
                  <a:lnTo>
                    <a:pt x="95" y="18084"/>
                  </a:lnTo>
                  <a:lnTo>
                    <a:pt x="66" y="18301"/>
                  </a:lnTo>
                  <a:lnTo>
                    <a:pt x="44" y="18518"/>
                  </a:lnTo>
                  <a:lnTo>
                    <a:pt x="29" y="18771"/>
                  </a:lnTo>
                  <a:lnTo>
                    <a:pt x="15" y="18988"/>
                  </a:lnTo>
                  <a:lnTo>
                    <a:pt x="7" y="19241"/>
                  </a:lnTo>
                  <a:lnTo>
                    <a:pt x="0" y="19494"/>
                  </a:lnTo>
                  <a:lnTo>
                    <a:pt x="0" y="19711"/>
                  </a:lnTo>
                  <a:lnTo>
                    <a:pt x="7" y="19964"/>
                  </a:lnTo>
                  <a:lnTo>
                    <a:pt x="15" y="20218"/>
                  </a:lnTo>
                  <a:lnTo>
                    <a:pt x="29" y="20435"/>
                  </a:lnTo>
                  <a:lnTo>
                    <a:pt x="51" y="20652"/>
                  </a:lnTo>
                  <a:lnTo>
                    <a:pt x="73" y="20905"/>
                  </a:lnTo>
                  <a:lnTo>
                    <a:pt x="102" y="21086"/>
                  </a:lnTo>
                  <a:lnTo>
                    <a:pt x="131" y="21303"/>
                  </a:lnTo>
                  <a:lnTo>
                    <a:pt x="175" y="21483"/>
                  </a:lnTo>
                  <a:lnTo>
                    <a:pt x="212" y="21628"/>
                  </a:lnTo>
                  <a:lnTo>
                    <a:pt x="255" y="21773"/>
                  </a:lnTo>
                  <a:lnTo>
                    <a:pt x="299" y="21881"/>
                  </a:lnTo>
                  <a:lnTo>
                    <a:pt x="350" y="21990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96" y="22134"/>
                  </a:lnTo>
                  <a:lnTo>
                    <a:pt x="547" y="22098"/>
                  </a:lnTo>
                  <a:lnTo>
                    <a:pt x="591" y="22098"/>
                  </a:lnTo>
                  <a:lnTo>
                    <a:pt x="642" y="22026"/>
                  </a:lnTo>
                  <a:lnTo>
                    <a:pt x="686" y="21954"/>
                  </a:lnTo>
                  <a:lnTo>
                    <a:pt x="737" y="21881"/>
                  </a:lnTo>
                  <a:lnTo>
                    <a:pt x="781" y="21773"/>
                  </a:lnTo>
                  <a:lnTo>
                    <a:pt x="824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83" y="4015"/>
                  </a:lnTo>
                  <a:lnTo>
                    <a:pt x="4012" y="3798"/>
                  </a:lnTo>
                  <a:lnTo>
                    <a:pt x="4034" y="3581"/>
                  </a:lnTo>
                  <a:lnTo>
                    <a:pt x="4048" y="3364"/>
                  </a:lnTo>
                  <a:lnTo>
                    <a:pt x="4063" y="3111"/>
                  </a:lnTo>
                  <a:lnTo>
                    <a:pt x="4070" y="2894"/>
                  </a:lnTo>
                  <a:lnTo>
                    <a:pt x="4078" y="2641"/>
                  </a:lnTo>
                  <a:lnTo>
                    <a:pt x="4078" y="2388"/>
                  </a:lnTo>
                  <a:lnTo>
                    <a:pt x="4070" y="2134"/>
                  </a:lnTo>
                  <a:lnTo>
                    <a:pt x="4063" y="1917"/>
                  </a:lnTo>
                  <a:lnTo>
                    <a:pt x="4048" y="1664"/>
                  </a:lnTo>
                  <a:lnTo>
                    <a:pt x="4027" y="1447"/>
                  </a:lnTo>
                  <a:lnTo>
                    <a:pt x="4005" y="1230"/>
                  </a:lnTo>
                  <a:lnTo>
                    <a:pt x="3976" y="1013"/>
                  </a:lnTo>
                  <a:lnTo>
                    <a:pt x="3946" y="832"/>
                  </a:lnTo>
                  <a:lnTo>
                    <a:pt x="3903" y="652"/>
                  </a:lnTo>
                  <a:lnTo>
                    <a:pt x="3866" y="471"/>
                  </a:lnTo>
                  <a:lnTo>
                    <a:pt x="3830" y="362"/>
                  </a:lnTo>
                  <a:lnTo>
                    <a:pt x="3742" y="145"/>
                  </a:lnTo>
                  <a:lnTo>
                    <a:pt x="3655" y="37"/>
                  </a:lnTo>
                  <a:lnTo>
                    <a:pt x="356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 rot="10800000">
              <a:off x="1215878" y="3010965"/>
              <a:ext cx="37502" cy="169167"/>
            </a:xfrm>
            <a:custGeom>
              <a:avLst/>
              <a:gdLst/>
              <a:ahLst/>
              <a:cxnLst/>
              <a:rect l="l" t="t" r="r" b="b"/>
              <a:pathLst>
                <a:path w="1474" h="29079" extrusionOk="0">
                  <a:moveTo>
                    <a:pt x="905" y="0"/>
                  </a:moveTo>
                  <a:lnTo>
                    <a:pt x="861" y="37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86" y="362"/>
                  </a:lnTo>
                  <a:lnTo>
                    <a:pt x="613" y="651"/>
                  </a:lnTo>
                  <a:lnTo>
                    <a:pt x="547" y="1013"/>
                  </a:lnTo>
                  <a:lnTo>
                    <a:pt x="496" y="1375"/>
                  </a:lnTo>
                  <a:lnTo>
                    <a:pt x="481" y="1592"/>
                  </a:lnTo>
                  <a:lnTo>
                    <a:pt x="460" y="1845"/>
                  </a:lnTo>
                  <a:lnTo>
                    <a:pt x="452" y="2062"/>
                  </a:lnTo>
                  <a:lnTo>
                    <a:pt x="445" y="2315"/>
                  </a:lnTo>
                  <a:lnTo>
                    <a:pt x="0" y="26293"/>
                  </a:lnTo>
                  <a:lnTo>
                    <a:pt x="0" y="26546"/>
                  </a:lnTo>
                  <a:lnTo>
                    <a:pt x="7" y="26800"/>
                  </a:lnTo>
                  <a:lnTo>
                    <a:pt x="15" y="27053"/>
                  </a:lnTo>
                  <a:lnTo>
                    <a:pt x="29" y="27306"/>
                  </a:lnTo>
                  <a:lnTo>
                    <a:pt x="44" y="27523"/>
                  </a:lnTo>
                  <a:lnTo>
                    <a:pt x="66" y="27740"/>
                  </a:lnTo>
                  <a:lnTo>
                    <a:pt x="88" y="27957"/>
                  </a:lnTo>
                  <a:lnTo>
                    <a:pt x="124" y="28174"/>
                  </a:lnTo>
                  <a:lnTo>
                    <a:pt x="153" y="28355"/>
                  </a:lnTo>
                  <a:lnTo>
                    <a:pt x="190" y="28499"/>
                  </a:lnTo>
                  <a:lnTo>
                    <a:pt x="233" y="28644"/>
                  </a:lnTo>
                  <a:lnTo>
                    <a:pt x="270" y="28789"/>
                  </a:lnTo>
                  <a:lnTo>
                    <a:pt x="321" y="28897"/>
                  </a:lnTo>
                  <a:lnTo>
                    <a:pt x="365" y="28970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76" y="29078"/>
                  </a:lnTo>
                  <a:lnTo>
                    <a:pt x="627" y="29042"/>
                  </a:lnTo>
                  <a:lnTo>
                    <a:pt x="671" y="28970"/>
                  </a:lnTo>
                  <a:lnTo>
                    <a:pt x="722" y="28897"/>
                  </a:lnTo>
                  <a:lnTo>
                    <a:pt x="766" y="28789"/>
                  </a:lnTo>
                  <a:lnTo>
                    <a:pt x="810" y="28644"/>
                  </a:lnTo>
                  <a:lnTo>
                    <a:pt x="846" y="28499"/>
                  </a:lnTo>
                  <a:lnTo>
                    <a:pt x="883" y="28319"/>
                  </a:lnTo>
                  <a:lnTo>
                    <a:pt x="912" y="28138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92" y="27523"/>
                  </a:lnTo>
                  <a:lnTo>
                    <a:pt x="1007" y="27270"/>
                  </a:lnTo>
                  <a:lnTo>
                    <a:pt x="1021" y="27017"/>
                  </a:lnTo>
                  <a:lnTo>
                    <a:pt x="1029" y="26763"/>
                  </a:lnTo>
                  <a:lnTo>
                    <a:pt x="1466" y="2785"/>
                  </a:lnTo>
                  <a:lnTo>
                    <a:pt x="1473" y="2532"/>
                  </a:lnTo>
                  <a:lnTo>
                    <a:pt x="1466" y="2243"/>
                  </a:lnTo>
                  <a:lnTo>
                    <a:pt x="1459" y="2026"/>
                  </a:lnTo>
                  <a:lnTo>
                    <a:pt x="1444" y="1773"/>
                  </a:lnTo>
                  <a:lnTo>
                    <a:pt x="1430" y="1519"/>
                  </a:lnTo>
                  <a:lnTo>
                    <a:pt x="1408" y="1302"/>
                  </a:lnTo>
                  <a:lnTo>
                    <a:pt x="1379" y="1122"/>
                  </a:lnTo>
                  <a:lnTo>
                    <a:pt x="1349" y="905"/>
                  </a:lnTo>
                  <a:lnTo>
                    <a:pt x="1320" y="724"/>
                  </a:lnTo>
                  <a:lnTo>
                    <a:pt x="1284" y="579"/>
                  </a:lnTo>
                  <a:lnTo>
                    <a:pt x="1240" y="434"/>
                  </a:lnTo>
                  <a:lnTo>
                    <a:pt x="1196" y="290"/>
                  </a:lnTo>
                  <a:lnTo>
                    <a:pt x="1153" y="181"/>
                  </a:lnTo>
                  <a:lnTo>
                    <a:pt x="1109" y="109"/>
                  </a:lnTo>
                  <a:lnTo>
                    <a:pt x="1058" y="37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 rot="10800000">
              <a:off x="1077063" y="2711158"/>
              <a:ext cx="315156" cy="357474"/>
            </a:xfrm>
            <a:custGeom>
              <a:avLst/>
              <a:gdLst/>
              <a:ahLst/>
              <a:cxnLst/>
              <a:rect l="l" t="t" r="r" b="b"/>
              <a:pathLst>
                <a:path w="12387" h="61448" extrusionOk="0">
                  <a:moveTo>
                    <a:pt x="6194" y="1"/>
                  </a:moveTo>
                  <a:lnTo>
                    <a:pt x="5873" y="37"/>
                  </a:lnTo>
                  <a:lnTo>
                    <a:pt x="5559" y="145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48" y="1375"/>
                  </a:lnTo>
                  <a:lnTo>
                    <a:pt x="4064" y="1845"/>
                  </a:lnTo>
                  <a:lnTo>
                    <a:pt x="3779" y="2424"/>
                  </a:lnTo>
                  <a:lnTo>
                    <a:pt x="3509" y="3038"/>
                  </a:lnTo>
                  <a:lnTo>
                    <a:pt x="3240" y="3689"/>
                  </a:lnTo>
                  <a:lnTo>
                    <a:pt x="2977" y="4449"/>
                  </a:lnTo>
                  <a:lnTo>
                    <a:pt x="2729" y="5245"/>
                  </a:lnTo>
                  <a:lnTo>
                    <a:pt x="2488" y="6113"/>
                  </a:lnTo>
                  <a:lnTo>
                    <a:pt x="2255" y="7017"/>
                  </a:lnTo>
                  <a:lnTo>
                    <a:pt x="2029" y="7993"/>
                  </a:lnTo>
                  <a:lnTo>
                    <a:pt x="1810" y="9006"/>
                  </a:lnTo>
                  <a:lnTo>
                    <a:pt x="1606" y="10055"/>
                  </a:lnTo>
                  <a:lnTo>
                    <a:pt x="1416" y="11176"/>
                  </a:lnTo>
                  <a:lnTo>
                    <a:pt x="1226" y="12333"/>
                  </a:lnTo>
                  <a:lnTo>
                    <a:pt x="1059" y="13527"/>
                  </a:lnTo>
                  <a:lnTo>
                    <a:pt x="898" y="14793"/>
                  </a:lnTo>
                  <a:lnTo>
                    <a:pt x="745" y="16058"/>
                  </a:lnTo>
                  <a:lnTo>
                    <a:pt x="606" y="17396"/>
                  </a:lnTo>
                  <a:lnTo>
                    <a:pt x="482" y="18771"/>
                  </a:lnTo>
                  <a:lnTo>
                    <a:pt x="373" y="20145"/>
                  </a:lnTo>
                  <a:lnTo>
                    <a:pt x="278" y="21592"/>
                  </a:lnTo>
                  <a:lnTo>
                    <a:pt x="191" y="23038"/>
                  </a:lnTo>
                  <a:lnTo>
                    <a:pt x="125" y="24521"/>
                  </a:lnTo>
                  <a:lnTo>
                    <a:pt x="67" y="26040"/>
                  </a:lnTo>
                  <a:lnTo>
                    <a:pt x="30" y="27559"/>
                  </a:lnTo>
                  <a:lnTo>
                    <a:pt x="8" y="29151"/>
                  </a:lnTo>
                  <a:lnTo>
                    <a:pt x="1" y="30706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67" y="35407"/>
                  </a:lnTo>
                  <a:lnTo>
                    <a:pt x="125" y="36890"/>
                  </a:lnTo>
                  <a:lnTo>
                    <a:pt x="191" y="38373"/>
                  </a:lnTo>
                  <a:lnTo>
                    <a:pt x="278" y="39856"/>
                  </a:lnTo>
                  <a:lnTo>
                    <a:pt x="373" y="41266"/>
                  </a:lnTo>
                  <a:lnTo>
                    <a:pt x="482" y="42677"/>
                  </a:lnTo>
                  <a:lnTo>
                    <a:pt x="606" y="44015"/>
                  </a:lnTo>
                  <a:lnTo>
                    <a:pt x="745" y="45353"/>
                  </a:lnTo>
                  <a:lnTo>
                    <a:pt x="898" y="46655"/>
                  </a:lnTo>
                  <a:lnTo>
                    <a:pt x="1059" y="47885"/>
                  </a:lnTo>
                  <a:lnTo>
                    <a:pt x="1226" y="49078"/>
                  </a:lnTo>
                  <a:lnTo>
                    <a:pt x="1416" y="50235"/>
                  </a:lnTo>
                  <a:lnTo>
                    <a:pt x="1606" y="51357"/>
                  </a:lnTo>
                  <a:lnTo>
                    <a:pt x="1810" y="52442"/>
                  </a:lnTo>
                  <a:lnTo>
                    <a:pt x="2029" y="53454"/>
                  </a:lnTo>
                  <a:lnTo>
                    <a:pt x="2255" y="54431"/>
                  </a:lnTo>
                  <a:lnTo>
                    <a:pt x="2488" y="55335"/>
                  </a:lnTo>
                  <a:lnTo>
                    <a:pt x="2729" y="56167"/>
                  </a:lnTo>
                  <a:lnTo>
                    <a:pt x="2977" y="56999"/>
                  </a:lnTo>
                  <a:lnTo>
                    <a:pt x="3240" y="57722"/>
                  </a:lnTo>
                  <a:lnTo>
                    <a:pt x="3509" y="58409"/>
                  </a:lnTo>
                  <a:lnTo>
                    <a:pt x="3779" y="59024"/>
                  </a:lnTo>
                  <a:lnTo>
                    <a:pt x="4064" y="59566"/>
                  </a:lnTo>
                  <a:lnTo>
                    <a:pt x="4348" y="60037"/>
                  </a:lnTo>
                  <a:lnTo>
                    <a:pt x="4647" y="60471"/>
                  </a:lnTo>
                  <a:lnTo>
                    <a:pt x="4946" y="60796"/>
                  </a:lnTo>
                  <a:lnTo>
                    <a:pt x="5253" y="61085"/>
                  </a:lnTo>
                  <a:lnTo>
                    <a:pt x="5559" y="61266"/>
                  </a:lnTo>
                  <a:lnTo>
                    <a:pt x="5873" y="61375"/>
                  </a:lnTo>
                  <a:lnTo>
                    <a:pt x="6194" y="61447"/>
                  </a:lnTo>
                  <a:lnTo>
                    <a:pt x="6515" y="61375"/>
                  </a:lnTo>
                  <a:lnTo>
                    <a:pt x="6828" y="61266"/>
                  </a:lnTo>
                  <a:lnTo>
                    <a:pt x="7135" y="61085"/>
                  </a:lnTo>
                  <a:lnTo>
                    <a:pt x="7441" y="60796"/>
                  </a:lnTo>
                  <a:lnTo>
                    <a:pt x="7740" y="60471"/>
                  </a:lnTo>
                  <a:lnTo>
                    <a:pt x="8032" y="60037"/>
                  </a:lnTo>
                  <a:lnTo>
                    <a:pt x="8324" y="59566"/>
                  </a:lnTo>
                  <a:lnTo>
                    <a:pt x="8601" y="59024"/>
                  </a:lnTo>
                  <a:lnTo>
                    <a:pt x="8878" y="58409"/>
                  </a:lnTo>
                  <a:lnTo>
                    <a:pt x="9148" y="57722"/>
                  </a:lnTo>
                  <a:lnTo>
                    <a:pt x="9403" y="56999"/>
                  </a:lnTo>
                  <a:lnTo>
                    <a:pt x="9659" y="56167"/>
                  </a:lnTo>
                  <a:lnTo>
                    <a:pt x="9899" y="55335"/>
                  </a:lnTo>
                  <a:lnTo>
                    <a:pt x="10133" y="54431"/>
                  </a:lnTo>
                  <a:lnTo>
                    <a:pt x="10359" y="53454"/>
                  </a:lnTo>
                  <a:lnTo>
                    <a:pt x="10570" y="52442"/>
                  </a:lnTo>
                  <a:lnTo>
                    <a:pt x="10782" y="51357"/>
                  </a:lnTo>
                  <a:lnTo>
                    <a:pt x="10972" y="50235"/>
                  </a:lnTo>
                  <a:lnTo>
                    <a:pt x="11154" y="49078"/>
                  </a:lnTo>
                  <a:lnTo>
                    <a:pt x="11329" y="47885"/>
                  </a:lnTo>
                  <a:lnTo>
                    <a:pt x="11489" y="46655"/>
                  </a:lnTo>
                  <a:lnTo>
                    <a:pt x="11643" y="45353"/>
                  </a:lnTo>
                  <a:lnTo>
                    <a:pt x="11774" y="44015"/>
                  </a:lnTo>
                  <a:lnTo>
                    <a:pt x="11898" y="42677"/>
                  </a:lnTo>
                  <a:lnTo>
                    <a:pt x="12015" y="41266"/>
                  </a:lnTo>
                  <a:lnTo>
                    <a:pt x="12109" y="39856"/>
                  </a:lnTo>
                  <a:lnTo>
                    <a:pt x="12190" y="38373"/>
                  </a:lnTo>
                  <a:lnTo>
                    <a:pt x="12263" y="36890"/>
                  </a:lnTo>
                  <a:lnTo>
                    <a:pt x="12314" y="35407"/>
                  </a:lnTo>
                  <a:lnTo>
                    <a:pt x="12357" y="33852"/>
                  </a:lnTo>
                  <a:lnTo>
                    <a:pt x="12379" y="32297"/>
                  </a:lnTo>
                  <a:lnTo>
                    <a:pt x="12387" y="30706"/>
                  </a:lnTo>
                  <a:lnTo>
                    <a:pt x="12379" y="29151"/>
                  </a:lnTo>
                  <a:lnTo>
                    <a:pt x="12357" y="27559"/>
                  </a:lnTo>
                  <a:lnTo>
                    <a:pt x="12314" y="26040"/>
                  </a:lnTo>
                  <a:lnTo>
                    <a:pt x="12263" y="24521"/>
                  </a:lnTo>
                  <a:lnTo>
                    <a:pt x="12190" y="23038"/>
                  </a:lnTo>
                  <a:lnTo>
                    <a:pt x="12109" y="21592"/>
                  </a:lnTo>
                  <a:lnTo>
                    <a:pt x="12015" y="20145"/>
                  </a:lnTo>
                  <a:lnTo>
                    <a:pt x="11898" y="18771"/>
                  </a:lnTo>
                  <a:lnTo>
                    <a:pt x="11774" y="17396"/>
                  </a:lnTo>
                  <a:lnTo>
                    <a:pt x="11643" y="16058"/>
                  </a:lnTo>
                  <a:lnTo>
                    <a:pt x="11489" y="14793"/>
                  </a:lnTo>
                  <a:lnTo>
                    <a:pt x="11329" y="13527"/>
                  </a:lnTo>
                  <a:lnTo>
                    <a:pt x="11154" y="12333"/>
                  </a:lnTo>
                  <a:lnTo>
                    <a:pt x="10972" y="11176"/>
                  </a:lnTo>
                  <a:lnTo>
                    <a:pt x="10782" y="10055"/>
                  </a:lnTo>
                  <a:lnTo>
                    <a:pt x="10570" y="9006"/>
                  </a:lnTo>
                  <a:lnTo>
                    <a:pt x="10359" y="7993"/>
                  </a:lnTo>
                  <a:lnTo>
                    <a:pt x="10133" y="7017"/>
                  </a:lnTo>
                  <a:lnTo>
                    <a:pt x="9899" y="6113"/>
                  </a:lnTo>
                  <a:lnTo>
                    <a:pt x="9659" y="5245"/>
                  </a:lnTo>
                  <a:lnTo>
                    <a:pt x="9403" y="4449"/>
                  </a:lnTo>
                  <a:lnTo>
                    <a:pt x="9148" y="3689"/>
                  </a:lnTo>
                  <a:lnTo>
                    <a:pt x="8878" y="3038"/>
                  </a:lnTo>
                  <a:lnTo>
                    <a:pt x="8601" y="2424"/>
                  </a:lnTo>
                  <a:lnTo>
                    <a:pt x="8324" y="1845"/>
                  </a:lnTo>
                  <a:lnTo>
                    <a:pt x="8032" y="1375"/>
                  </a:lnTo>
                  <a:lnTo>
                    <a:pt x="7740" y="977"/>
                  </a:lnTo>
                  <a:lnTo>
                    <a:pt x="7441" y="615"/>
                  </a:lnTo>
                  <a:lnTo>
                    <a:pt x="7135" y="362"/>
                  </a:lnTo>
                  <a:lnTo>
                    <a:pt x="6828" y="145"/>
                  </a:lnTo>
                  <a:lnTo>
                    <a:pt x="6515" y="37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99" name="Google Shape;399;p21"/>
          <p:cNvGrpSpPr/>
          <p:nvPr/>
        </p:nvGrpSpPr>
        <p:grpSpPr>
          <a:xfrm>
            <a:off x="1363832" y="1396904"/>
            <a:ext cx="549592" cy="661217"/>
            <a:chOff x="8742599" y="2307315"/>
            <a:chExt cx="412194" cy="495913"/>
          </a:xfrm>
        </p:grpSpPr>
        <p:sp>
          <p:nvSpPr>
            <p:cNvPr id="400" name="Google Shape;400;p21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01" name="Google Shape;401;p21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02" name="Google Shape;402;p21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03" name="Google Shape;403;p21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404" name="Google Shape;404;p21"/>
          <p:cNvSpPr/>
          <p:nvPr/>
        </p:nvSpPr>
        <p:spPr>
          <a:xfrm rot="-1256854">
            <a:off x="5130059" y="3010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05" name="Google Shape;405;p21"/>
          <p:cNvSpPr/>
          <p:nvPr/>
        </p:nvSpPr>
        <p:spPr>
          <a:xfrm>
            <a:off x="9294667" y="1052537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06" name="Google Shape;40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18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/>
          <p:nvPr/>
        </p:nvSpPr>
        <p:spPr>
          <a:xfrm>
            <a:off x="-482600" y="-330200"/>
            <a:ext cx="4318000" cy="741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5418300" y="2867800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5418400" y="1783767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5418400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5748932" y="262134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359083" y="5839950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73" name="Google Shape;73;p3"/>
          <p:cNvSpPr/>
          <p:nvPr/>
        </p:nvSpPr>
        <p:spPr>
          <a:xfrm rot="-757690" flipH="1">
            <a:off x="7343064" y="884513"/>
            <a:ext cx="1658685" cy="1389359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10756497" y="5468200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969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2"/>
          <p:cNvSpPr txBox="1">
            <a:spLocks noGrp="1"/>
          </p:cNvSpPr>
          <p:nvPr>
            <p:ph type="title"/>
          </p:nvPr>
        </p:nvSpPr>
        <p:spPr>
          <a:xfrm>
            <a:off x="3189200" y="3298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9" name="Google Shape;409;p22"/>
          <p:cNvSpPr txBox="1">
            <a:spLocks noGrp="1"/>
          </p:cNvSpPr>
          <p:nvPr>
            <p:ph type="title" idx="2" hasCustomPrompt="1"/>
          </p:nvPr>
        </p:nvSpPr>
        <p:spPr>
          <a:xfrm>
            <a:off x="3189200" y="2315800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0" name="Google Shape;410;p22"/>
          <p:cNvSpPr txBox="1">
            <a:spLocks noGrp="1"/>
          </p:cNvSpPr>
          <p:nvPr>
            <p:ph type="subTitle" idx="1"/>
          </p:nvPr>
        </p:nvSpPr>
        <p:spPr>
          <a:xfrm>
            <a:off x="3189200" y="4505067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1" name="Google Shape;411;p22"/>
          <p:cNvGrpSpPr/>
          <p:nvPr/>
        </p:nvGrpSpPr>
        <p:grpSpPr>
          <a:xfrm>
            <a:off x="1657963" y="246411"/>
            <a:ext cx="844381" cy="727176"/>
            <a:chOff x="-12016453" y="295150"/>
            <a:chExt cx="441715" cy="380375"/>
          </a:xfrm>
        </p:grpSpPr>
        <p:sp>
          <p:nvSpPr>
            <p:cNvPr id="412" name="Google Shape;412;p22"/>
            <p:cNvSpPr/>
            <p:nvPr/>
          </p:nvSpPr>
          <p:spPr>
            <a:xfrm>
              <a:off x="-12016453" y="421175"/>
              <a:ext cx="408578" cy="102175"/>
            </a:xfrm>
            <a:custGeom>
              <a:avLst/>
              <a:gdLst/>
              <a:ahLst/>
              <a:cxnLst/>
              <a:rect l="l" t="t" r="r" b="b"/>
              <a:pathLst>
                <a:path w="36842" h="4087" extrusionOk="0">
                  <a:moveTo>
                    <a:pt x="1478" y="1"/>
                  </a:moveTo>
                  <a:lnTo>
                    <a:pt x="1319" y="7"/>
                  </a:lnTo>
                  <a:lnTo>
                    <a:pt x="1176" y="19"/>
                  </a:lnTo>
                  <a:lnTo>
                    <a:pt x="1017" y="43"/>
                  </a:lnTo>
                  <a:lnTo>
                    <a:pt x="874" y="67"/>
                  </a:lnTo>
                  <a:lnTo>
                    <a:pt x="747" y="91"/>
                  </a:lnTo>
                  <a:lnTo>
                    <a:pt x="620" y="127"/>
                  </a:lnTo>
                  <a:lnTo>
                    <a:pt x="493" y="163"/>
                  </a:lnTo>
                  <a:lnTo>
                    <a:pt x="398" y="205"/>
                  </a:lnTo>
                  <a:lnTo>
                    <a:pt x="302" y="253"/>
                  </a:lnTo>
                  <a:lnTo>
                    <a:pt x="207" y="307"/>
                  </a:lnTo>
                  <a:lnTo>
                    <a:pt x="143" y="361"/>
                  </a:lnTo>
                  <a:lnTo>
                    <a:pt x="80" y="415"/>
                  </a:lnTo>
                  <a:lnTo>
                    <a:pt x="32" y="475"/>
                  </a:lnTo>
                  <a:lnTo>
                    <a:pt x="0" y="542"/>
                  </a:lnTo>
                  <a:lnTo>
                    <a:pt x="0" y="602"/>
                  </a:lnTo>
                  <a:lnTo>
                    <a:pt x="0" y="662"/>
                  </a:lnTo>
                  <a:lnTo>
                    <a:pt x="16" y="722"/>
                  </a:lnTo>
                  <a:lnTo>
                    <a:pt x="48" y="776"/>
                  </a:lnTo>
                  <a:lnTo>
                    <a:pt x="96" y="836"/>
                  </a:lnTo>
                  <a:lnTo>
                    <a:pt x="175" y="890"/>
                  </a:lnTo>
                  <a:lnTo>
                    <a:pt x="239" y="938"/>
                  </a:lnTo>
                  <a:lnTo>
                    <a:pt x="334" y="986"/>
                  </a:lnTo>
                  <a:lnTo>
                    <a:pt x="429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09"/>
                  </a:lnTo>
                  <a:lnTo>
                    <a:pt x="34855" y="4075"/>
                  </a:lnTo>
                  <a:lnTo>
                    <a:pt x="35030" y="4081"/>
                  </a:lnTo>
                  <a:lnTo>
                    <a:pt x="35204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2" y="4033"/>
                  </a:lnTo>
                  <a:lnTo>
                    <a:pt x="35999" y="4008"/>
                  </a:lnTo>
                  <a:lnTo>
                    <a:pt x="36110" y="3984"/>
                  </a:lnTo>
                  <a:lnTo>
                    <a:pt x="36222" y="3954"/>
                  </a:lnTo>
                  <a:lnTo>
                    <a:pt x="36317" y="3918"/>
                  </a:lnTo>
                  <a:lnTo>
                    <a:pt x="36412" y="3882"/>
                  </a:lnTo>
                  <a:lnTo>
                    <a:pt x="36508" y="3846"/>
                  </a:lnTo>
                  <a:lnTo>
                    <a:pt x="36587" y="3804"/>
                  </a:lnTo>
                  <a:lnTo>
                    <a:pt x="36651" y="3756"/>
                  </a:lnTo>
                  <a:lnTo>
                    <a:pt x="36714" y="3708"/>
                  </a:lnTo>
                  <a:lnTo>
                    <a:pt x="36762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0" y="3251"/>
                  </a:lnTo>
                  <a:lnTo>
                    <a:pt x="36667" y="3197"/>
                  </a:lnTo>
                  <a:lnTo>
                    <a:pt x="36587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5" y="3011"/>
                  </a:lnTo>
                  <a:lnTo>
                    <a:pt x="36158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29" y="2891"/>
                  </a:lnTo>
                  <a:lnTo>
                    <a:pt x="35570" y="2873"/>
                  </a:lnTo>
                  <a:lnTo>
                    <a:pt x="1971" y="13"/>
                  </a:lnTo>
                  <a:lnTo>
                    <a:pt x="18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-11851656" y="295150"/>
              <a:ext cx="148429" cy="380375"/>
            </a:xfrm>
            <a:custGeom>
              <a:avLst/>
              <a:gdLst/>
              <a:ahLst/>
              <a:cxnLst/>
              <a:rect l="l" t="t" r="r" b="b"/>
              <a:pathLst>
                <a:path w="13384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1" y="19"/>
                  </a:lnTo>
                  <a:lnTo>
                    <a:pt x="11237" y="31"/>
                  </a:lnTo>
                  <a:lnTo>
                    <a:pt x="11094" y="55"/>
                  </a:lnTo>
                  <a:lnTo>
                    <a:pt x="10951" y="79"/>
                  </a:lnTo>
                  <a:lnTo>
                    <a:pt x="10824" y="115"/>
                  </a:lnTo>
                  <a:lnTo>
                    <a:pt x="10697" y="151"/>
                  </a:lnTo>
                  <a:lnTo>
                    <a:pt x="10586" y="187"/>
                  </a:lnTo>
                  <a:lnTo>
                    <a:pt x="10475" y="235"/>
                  </a:lnTo>
                  <a:lnTo>
                    <a:pt x="10395" y="283"/>
                  </a:lnTo>
                  <a:lnTo>
                    <a:pt x="10316" y="337"/>
                  </a:lnTo>
                  <a:lnTo>
                    <a:pt x="10236" y="391"/>
                  </a:lnTo>
                  <a:lnTo>
                    <a:pt x="10189" y="451"/>
                  </a:lnTo>
                  <a:lnTo>
                    <a:pt x="64" y="14439"/>
                  </a:lnTo>
                  <a:lnTo>
                    <a:pt x="33" y="14499"/>
                  </a:lnTo>
                  <a:lnTo>
                    <a:pt x="1" y="14559"/>
                  </a:lnTo>
                  <a:lnTo>
                    <a:pt x="1" y="14619"/>
                  </a:lnTo>
                  <a:lnTo>
                    <a:pt x="17" y="14680"/>
                  </a:lnTo>
                  <a:lnTo>
                    <a:pt x="48" y="14740"/>
                  </a:lnTo>
                  <a:lnTo>
                    <a:pt x="96" y="14800"/>
                  </a:lnTo>
                  <a:lnTo>
                    <a:pt x="144" y="14854"/>
                  </a:lnTo>
                  <a:lnTo>
                    <a:pt x="223" y="14908"/>
                  </a:lnTo>
                  <a:lnTo>
                    <a:pt x="303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1" y="15082"/>
                  </a:lnTo>
                  <a:lnTo>
                    <a:pt x="748" y="15118"/>
                  </a:lnTo>
                  <a:lnTo>
                    <a:pt x="891" y="15148"/>
                  </a:lnTo>
                  <a:lnTo>
                    <a:pt x="1050" y="15172"/>
                  </a:lnTo>
                  <a:lnTo>
                    <a:pt x="1193" y="15196"/>
                  </a:lnTo>
                  <a:lnTo>
                    <a:pt x="1415" y="15208"/>
                  </a:lnTo>
                  <a:lnTo>
                    <a:pt x="1622" y="15214"/>
                  </a:lnTo>
                  <a:lnTo>
                    <a:pt x="1765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4" y="15166"/>
                  </a:lnTo>
                  <a:lnTo>
                    <a:pt x="2385" y="15142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3" y="15058"/>
                  </a:lnTo>
                  <a:lnTo>
                    <a:pt x="2798" y="15028"/>
                  </a:lnTo>
                  <a:lnTo>
                    <a:pt x="2893" y="14986"/>
                  </a:lnTo>
                  <a:lnTo>
                    <a:pt x="2973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8" y="14812"/>
                  </a:lnTo>
                  <a:lnTo>
                    <a:pt x="3195" y="14764"/>
                  </a:lnTo>
                  <a:lnTo>
                    <a:pt x="13320" y="776"/>
                  </a:lnTo>
                  <a:lnTo>
                    <a:pt x="13367" y="716"/>
                  </a:lnTo>
                  <a:lnTo>
                    <a:pt x="13383" y="656"/>
                  </a:lnTo>
                  <a:lnTo>
                    <a:pt x="13383" y="589"/>
                  </a:lnTo>
                  <a:lnTo>
                    <a:pt x="13367" y="529"/>
                  </a:lnTo>
                  <a:lnTo>
                    <a:pt x="13335" y="475"/>
                  </a:lnTo>
                  <a:lnTo>
                    <a:pt x="13304" y="415"/>
                  </a:lnTo>
                  <a:lnTo>
                    <a:pt x="13240" y="361"/>
                  </a:lnTo>
                  <a:lnTo>
                    <a:pt x="13176" y="307"/>
                  </a:lnTo>
                  <a:lnTo>
                    <a:pt x="13081" y="259"/>
                  </a:lnTo>
                  <a:lnTo>
                    <a:pt x="12986" y="211"/>
                  </a:lnTo>
                  <a:lnTo>
                    <a:pt x="12875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50" y="43"/>
                  </a:lnTo>
                  <a:lnTo>
                    <a:pt x="12191" y="19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-11914758" y="321900"/>
              <a:ext cx="259295" cy="304950"/>
            </a:xfrm>
            <a:custGeom>
              <a:avLst/>
              <a:gdLst/>
              <a:ahLst/>
              <a:cxnLst/>
              <a:rect l="l" t="t" r="r" b="b"/>
              <a:pathLst>
                <a:path w="23381" h="12198" extrusionOk="0">
                  <a:moveTo>
                    <a:pt x="1447" y="0"/>
                  </a:moveTo>
                  <a:lnTo>
                    <a:pt x="1288" y="12"/>
                  </a:lnTo>
                  <a:lnTo>
                    <a:pt x="1145" y="24"/>
                  </a:lnTo>
                  <a:lnTo>
                    <a:pt x="986" y="48"/>
                  </a:lnTo>
                  <a:lnTo>
                    <a:pt x="843" y="72"/>
                  </a:lnTo>
                  <a:lnTo>
                    <a:pt x="700" y="108"/>
                  </a:lnTo>
                  <a:lnTo>
                    <a:pt x="573" y="144"/>
                  </a:lnTo>
                  <a:lnTo>
                    <a:pt x="446" y="186"/>
                  </a:lnTo>
                  <a:lnTo>
                    <a:pt x="351" y="234"/>
                  </a:lnTo>
                  <a:lnTo>
                    <a:pt x="255" y="283"/>
                  </a:lnTo>
                  <a:lnTo>
                    <a:pt x="176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3" y="505"/>
                  </a:lnTo>
                  <a:lnTo>
                    <a:pt x="1" y="559"/>
                  </a:lnTo>
                  <a:lnTo>
                    <a:pt x="1" y="619"/>
                  </a:lnTo>
                  <a:lnTo>
                    <a:pt x="17" y="679"/>
                  </a:lnTo>
                  <a:lnTo>
                    <a:pt x="33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07"/>
                  </a:lnTo>
                  <a:lnTo>
                    <a:pt x="287" y="962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25"/>
                  </a:lnTo>
                  <a:lnTo>
                    <a:pt x="21203" y="12155"/>
                  </a:lnTo>
                  <a:lnTo>
                    <a:pt x="21378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8" y="12191"/>
                  </a:lnTo>
                  <a:lnTo>
                    <a:pt x="22236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6" y="12113"/>
                  </a:lnTo>
                  <a:lnTo>
                    <a:pt x="22681" y="12083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7" y="11957"/>
                  </a:lnTo>
                  <a:lnTo>
                    <a:pt x="23142" y="11909"/>
                  </a:lnTo>
                  <a:lnTo>
                    <a:pt x="23205" y="11861"/>
                  </a:lnTo>
                  <a:lnTo>
                    <a:pt x="23269" y="11807"/>
                  </a:lnTo>
                  <a:lnTo>
                    <a:pt x="23333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3"/>
                  </a:lnTo>
                  <a:lnTo>
                    <a:pt x="23348" y="11458"/>
                  </a:lnTo>
                  <a:lnTo>
                    <a:pt x="23317" y="11398"/>
                  </a:lnTo>
                  <a:lnTo>
                    <a:pt x="23253" y="11338"/>
                  </a:lnTo>
                  <a:lnTo>
                    <a:pt x="23190" y="11284"/>
                  </a:lnTo>
                  <a:lnTo>
                    <a:pt x="23094" y="11230"/>
                  </a:lnTo>
                  <a:lnTo>
                    <a:pt x="2957" y="265"/>
                  </a:lnTo>
                  <a:lnTo>
                    <a:pt x="2862" y="210"/>
                  </a:lnTo>
                  <a:lnTo>
                    <a:pt x="2750" y="168"/>
                  </a:lnTo>
                  <a:lnTo>
                    <a:pt x="2623" y="126"/>
                  </a:lnTo>
                  <a:lnTo>
                    <a:pt x="2496" y="90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18"/>
                  </a:lnTo>
                  <a:lnTo>
                    <a:pt x="1908" y="6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-11965339" y="357200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8" y="0"/>
                  </a:moveTo>
                  <a:lnTo>
                    <a:pt x="33329" y="6"/>
                  </a:lnTo>
                  <a:lnTo>
                    <a:pt x="33186" y="18"/>
                  </a:lnTo>
                  <a:lnTo>
                    <a:pt x="33027" y="36"/>
                  </a:lnTo>
                  <a:lnTo>
                    <a:pt x="32884" y="60"/>
                  </a:lnTo>
                  <a:lnTo>
                    <a:pt x="32741" y="90"/>
                  </a:lnTo>
                  <a:lnTo>
                    <a:pt x="763" y="7691"/>
                  </a:lnTo>
                  <a:lnTo>
                    <a:pt x="620" y="7727"/>
                  </a:lnTo>
                  <a:lnTo>
                    <a:pt x="509" y="7769"/>
                  </a:lnTo>
                  <a:lnTo>
                    <a:pt x="398" y="7811"/>
                  </a:lnTo>
                  <a:lnTo>
                    <a:pt x="302" y="7859"/>
                  </a:lnTo>
                  <a:lnTo>
                    <a:pt x="207" y="7913"/>
                  </a:lnTo>
                  <a:lnTo>
                    <a:pt x="143" y="7961"/>
                  </a:lnTo>
                  <a:lnTo>
                    <a:pt x="96" y="8022"/>
                  </a:lnTo>
                  <a:lnTo>
                    <a:pt x="48" y="8076"/>
                  </a:lnTo>
                  <a:lnTo>
                    <a:pt x="16" y="8136"/>
                  </a:lnTo>
                  <a:lnTo>
                    <a:pt x="0" y="8190"/>
                  </a:lnTo>
                  <a:lnTo>
                    <a:pt x="16" y="8250"/>
                  </a:lnTo>
                  <a:lnTo>
                    <a:pt x="32" y="8310"/>
                  </a:lnTo>
                  <a:lnTo>
                    <a:pt x="64" y="8370"/>
                  </a:lnTo>
                  <a:lnTo>
                    <a:pt x="112" y="8430"/>
                  </a:lnTo>
                  <a:lnTo>
                    <a:pt x="175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3" y="8785"/>
                  </a:lnTo>
                  <a:lnTo>
                    <a:pt x="1224" y="8809"/>
                  </a:lnTo>
                  <a:lnTo>
                    <a:pt x="1431" y="8821"/>
                  </a:lnTo>
                  <a:lnTo>
                    <a:pt x="1637" y="8827"/>
                  </a:lnTo>
                  <a:lnTo>
                    <a:pt x="1860" y="8821"/>
                  </a:lnTo>
                  <a:lnTo>
                    <a:pt x="2067" y="8803"/>
                  </a:lnTo>
                  <a:lnTo>
                    <a:pt x="2289" y="8773"/>
                  </a:lnTo>
                  <a:lnTo>
                    <a:pt x="2496" y="8731"/>
                  </a:lnTo>
                  <a:lnTo>
                    <a:pt x="34474" y="1130"/>
                  </a:lnTo>
                  <a:lnTo>
                    <a:pt x="34601" y="1094"/>
                  </a:lnTo>
                  <a:lnTo>
                    <a:pt x="34728" y="1052"/>
                  </a:lnTo>
                  <a:lnTo>
                    <a:pt x="34839" y="1010"/>
                  </a:lnTo>
                  <a:lnTo>
                    <a:pt x="34934" y="962"/>
                  </a:lnTo>
                  <a:lnTo>
                    <a:pt x="35014" y="913"/>
                  </a:lnTo>
                  <a:lnTo>
                    <a:pt x="35093" y="859"/>
                  </a:lnTo>
                  <a:lnTo>
                    <a:pt x="35141" y="805"/>
                  </a:lnTo>
                  <a:lnTo>
                    <a:pt x="35189" y="745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1"/>
                  </a:lnTo>
                  <a:lnTo>
                    <a:pt x="35125" y="397"/>
                  </a:lnTo>
                  <a:lnTo>
                    <a:pt x="35062" y="337"/>
                  </a:lnTo>
                  <a:lnTo>
                    <a:pt x="34982" y="283"/>
                  </a:lnTo>
                  <a:lnTo>
                    <a:pt x="34871" y="234"/>
                  </a:lnTo>
                  <a:lnTo>
                    <a:pt x="34775" y="186"/>
                  </a:lnTo>
                  <a:lnTo>
                    <a:pt x="34648" y="144"/>
                  </a:lnTo>
                  <a:lnTo>
                    <a:pt x="34521" y="108"/>
                  </a:lnTo>
                  <a:lnTo>
                    <a:pt x="34394" y="78"/>
                  </a:lnTo>
                  <a:lnTo>
                    <a:pt x="34251" y="48"/>
                  </a:lnTo>
                  <a:lnTo>
                    <a:pt x="34108" y="30"/>
                  </a:lnTo>
                  <a:lnTo>
                    <a:pt x="33965" y="12"/>
                  </a:lnTo>
                  <a:lnTo>
                    <a:pt x="338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416" name="Google Shape;416;p22"/>
          <p:cNvSpPr/>
          <p:nvPr/>
        </p:nvSpPr>
        <p:spPr>
          <a:xfrm>
            <a:off x="6205035" y="692084"/>
            <a:ext cx="1747325" cy="114526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445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"/>
          <p:cNvSpPr txBox="1">
            <a:spLocks noGrp="1"/>
          </p:cNvSpPr>
          <p:nvPr>
            <p:ph type="title"/>
          </p:nvPr>
        </p:nvSpPr>
        <p:spPr>
          <a:xfrm>
            <a:off x="960000" y="2867800"/>
            <a:ext cx="551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9" name="Google Shape;419;p2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20" name="Google Shape;420;p23"/>
          <p:cNvSpPr txBox="1">
            <a:spLocks noGrp="1"/>
          </p:cNvSpPr>
          <p:nvPr>
            <p:ph type="subTitle" idx="1"/>
          </p:nvPr>
        </p:nvSpPr>
        <p:spPr>
          <a:xfrm>
            <a:off x="960000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3"/>
          <p:cNvSpPr/>
          <p:nvPr/>
        </p:nvSpPr>
        <p:spPr>
          <a:xfrm>
            <a:off x="8180433" y="0"/>
            <a:ext cx="4011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22" name="Google Shape;422;p23"/>
          <p:cNvSpPr/>
          <p:nvPr/>
        </p:nvSpPr>
        <p:spPr>
          <a:xfrm>
            <a:off x="4457431" y="5346741"/>
            <a:ext cx="703748" cy="6968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23" name="Google Shape;423;p23"/>
          <p:cNvSpPr/>
          <p:nvPr/>
        </p:nvSpPr>
        <p:spPr>
          <a:xfrm>
            <a:off x="3212834" y="579960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24" name="Google Shape;424;p23"/>
          <p:cNvSpPr/>
          <p:nvPr/>
        </p:nvSpPr>
        <p:spPr>
          <a:xfrm>
            <a:off x="10076601" y="719994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073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4"/>
          <p:cNvSpPr txBox="1">
            <a:spLocks noGrp="1"/>
          </p:cNvSpPr>
          <p:nvPr>
            <p:ph type="subTitle" idx="1"/>
          </p:nvPr>
        </p:nvSpPr>
        <p:spPr>
          <a:xfrm>
            <a:off x="6293967" y="2857900"/>
            <a:ext cx="4938000" cy="18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4"/>
          <p:cNvSpPr/>
          <p:nvPr/>
        </p:nvSpPr>
        <p:spPr>
          <a:xfrm>
            <a:off x="10586321" y="19212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428" name="Google Shape;428;p24"/>
          <p:cNvGrpSpPr/>
          <p:nvPr/>
        </p:nvGrpSpPr>
        <p:grpSpPr>
          <a:xfrm>
            <a:off x="1442205" y="1240034"/>
            <a:ext cx="588953" cy="507167"/>
            <a:chOff x="-13144872" y="3615925"/>
            <a:chExt cx="441715" cy="380375"/>
          </a:xfrm>
        </p:grpSpPr>
        <p:sp>
          <p:nvSpPr>
            <p:cNvPr id="429" name="Google Shape;429;p24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433" name="Google Shape;433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813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1"/>
          </p:nvPr>
        </p:nvSpPr>
        <p:spPr>
          <a:xfrm>
            <a:off x="1010300" y="2847200"/>
            <a:ext cx="4464400" cy="2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/>
          <p:nvPr/>
        </p:nvSpPr>
        <p:spPr>
          <a:xfrm>
            <a:off x="10965786" y="5467000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38" name="Google Shape;438;p25"/>
          <p:cNvSpPr/>
          <p:nvPr/>
        </p:nvSpPr>
        <p:spPr>
          <a:xfrm>
            <a:off x="740333" y="1250151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39" name="Google Shape;439;p25"/>
          <p:cNvSpPr/>
          <p:nvPr/>
        </p:nvSpPr>
        <p:spPr>
          <a:xfrm>
            <a:off x="4838269" y="2313933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40" name="Google Shape;440;p25"/>
          <p:cNvSpPr/>
          <p:nvPr/>
        </p:nvSpPr>
        <p:spPr>
          <a:xfrm>
            <a:off x="10792647" y="502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41" name="Google Shape;441;p25"/>
          <p:cNvSpPr/>
          <p:nvPr/>
        </p:nvSpPr>
        <p:spPr>
          <a:xfrm>
            <a:off x="2439751" y="1759393"/>
            <a:ext cx="621228" cy="52004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42" name="Google Shape;442;p25"/>
          <p:cNvSpPr/>
          <p:nvPr/>
        </p:nvSpPr>
        <p:spPr>
          <a:xfrm>
            <a:off x="740387" y="6309967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06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6"/>
          <p:cNvSpPr txBox="1">
            <a:spLocks noGrp="1"/>
          </p:cNvSpPr>
          <p:nvPr>
            <p:ph type="subTitle" idx="1"/>
          </p:nvPr>
        </p:nvSpPr>
        <p:spPr>
          <a:xfrm>
            <a:off x="5939000" y="2850000"/>
            <a:ext cx="4805600" cy="2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26"/>
          <p:cNvSpPr/>
          <p:nvPr/>
        </p:nvSpPr>
        <p:spPr>
          <a:xfrm flipH="1">
            <a:off x="1341263" y="1970600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47" name="Google Shape;447;p26"/>
          <p:cNvSpPr/>
          <p:nvPr/>
        </p:nvSpPr>
        <p:spPr>
          <a:xfrm flipH="1">
            <a:off x="10792670" y="1356951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48" name="Google Shape;448;p26"/>
          <p:cNvSpPr/>
          <p:nvPr/>
        </p:nvSpPr>
        <p:spPr>
          <a:xfrm rot="757463">
            <a:off x="503112" y="474450"/>
            <a:ext cx="1237128" cy="103638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49" name="Google Shape;449;p26"/>
          <p:cNvSpPr/>
          <p:nvPr/>
        </p:nvSpPr>
        <p:spPr>
          <a:xfrm flipH="1">
            <a:off x="5347051" y="2009549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50" name="Google Shape;450;p26"/>
          <p:cNvSpPr/>
          <p:nvPr/>
        </p:nvSpPr>
        <p:spPr>
          <a:xfrm flipH="1">
            <a:off x="9565751" y="444033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51" name="Google Shape;451;p26"/>
          <p:cNvSpPr/>
          <p:nvPr/>
        </p:nvSpPr>
        <p:spPr>
          <a:xfrm flipH="1">
            <a:off x="11230542" y="5920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52" name="Google Shape;452;p26"/>
          <p:cNvSpPr/>
          <p:nvPr/>
        </p:nvSpPr>
        <p:spPr>
          <a:xfrm>
            <a:off x="6096003" y="4973301"/>
            <a:ext cx="2176005" cy="427433"/>
          </a:xfrm>
          <a:custGeom>
            <a:avLst/>
            <a:gdLst/>
            <a:ahLst/>
            <a:cxnLst/>
            <a:rect l="l" t="t" r="r" b="b"/>
            <a:pathLst>
              <a:path w="147160" h="12823" extrusionOk="0">
                <a:moveTo>
                  <a:pt x="61318" y="0"/>
                </a:moveTo>
                <a:lnTo>
                  <a:pt x="51289" y="9091"/>
                </a:lnTo>
                <a:lnTo>
                  <a:pt x="38463" y="2115"/>
                </a:lnTo>
                <a:lnTo>
                  <a:pt x="26193" y="9091"/>
                </a:lnTo>
                <a:lnTo>
                  <a:pt x="12827" y="4248"/>
                </a:lnTo>
                <a:lnTo>
                  <a:pt x="1" y="12823"/>
                </a:lnTo>
                <a:lnTo>
                  <a:pt x="147159" y="12823"/>
                </a:lnTo>
                <a:lnTo>
                  <a:pt x="135398" y="5817"/>
                </a:lnTo>
                <a:lnTo>
                  <a:pt x="124860" y="10431"/>
                </a:lnTo>
                <a:lnTo>
                  <a:pt x="114975" y="2115"/>
                </a:lnTo>
                <a:lnTo>
                  <a:pt x="104596" y="9091"/>
                </a:lnTo>
                <a:lnTo>
                  <a:pt x="90292" y="0"/>
                </a:lnTo>
                <a:lnTo>
                  <a:pt x="79627" y="8520"/>
                </a:lnTo>
                <a:lnTo>
                  <a:pt x="61318" y="0"/>
                </a:lnTo>
                <a:close/>
              </a:path>
            </a:pathLst>
          </a:custGeom>
          <a:solidFill>
            <a:srgbClr val="F39C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556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586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6977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9"/>
          <p:cNvSpPr txBox="1">
            <a:spLocks noGrp="1"/>
          </p:cNvSpPr>
          <p:nvPr>
            <p:ph type="subTitle" idx="1"/>
          </p:nvPr>
        </p:nvSpPr>
        <p:spPr>
          <a:xfrm>
            <a:off x="2592600" y="2061167"/>
            <a:ext cx="7006800" cy="33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9"/>
          <p:cNvSpPr/>
          <p:nvPr/>
        </p:nvSpPr>
        <p:spPr>
          <a:xfrm>
            <a:off x="1054687" y="21805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61" name="Google Shape;461;p29"/>
          <p:cNvSpPr/>
          <p:nvPr/>
        </p:nvSpPr>
        <p:spPr>
          <a:xfrm>
            <a:off x="9746567" y="3016535"/>
            <a:ext cx="306927" cy="296492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462" name="Google Shape;462;p29"/>
          <p:cNvGrpSpPr/>
          <p:nvPr/>
        </p:nvGrpSpPr>
        <p:grpSpPr>
          <a:xfrm>
            <a:off x="960013" y="4534642"/>
            <a:ext cx="1160788" cy="1197525"/>
            <a:chOff x="5285884" y="-1380494"/>
            <a:chExt cx="870591" cy="898144"/>
          </a:xfrm>
        </p:grpSpPr>
        <p:sp>
          <p:nvSpPr>
            <p:cNvPr id="463" name="Google Shape;463;p29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4" name="Google Shape;464;p29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5" name="Google Shape;465;p29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6" name="Google Shape;466;p29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8" name="Google Shape;468;p29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9" name="Google Shape;469;p29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70" name="Google Shape;470;p29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71" name="Google Shape;471;p29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72" name="Google Shape;472;p29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984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"/>
          <p:cNvSpPr txBox="1">
            <a:spLocks noGrp="1"/>
          </p:cNvSpPr>
          <p:nvPr>
            <p:ph type="subTitle" idx="1"/>
          </p:nvPr>
        </p:nvSpPr>
        <p:spPr>
          <a:xfrm>
            <a:off x="6096000" y="2509333"/>
            <a:ext cx="5136000" cy="2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475" name="Google Shape;475;p30"/>
          <p:cNvSpPr txBox="1">
            <a:spLocks noGrp="1"/>
          </p:cNvSpPr>
          <p:nvPr>
            <p:ph type="title"/>
          </p:nvPr>
        </p:nvSpPr>
        <p:spPr>
          <a:xfrm>
            <a:off x="960000" y="2526200"/>
            <a:ext cx="39192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30"/>
          <p:cNvSpPr/>
          <p:nvPr/>
        </p:nvSpPr>
        <p:spPr>
          <a:xfrm>
            <a:off x="0" y="0"/>
            <a:ext cx="5461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477" name="Google Shape;477;p30"/>
          <p:cNvGrpSpPr/>
          <p:nvPr/>
        </p:nvGrpSpPr>
        <p:grpSpPr>
          <a:xfrm flipH="1">
            <a:off x="139748" y="5035684"/>
            <a:ext cx="2369873" cy="1573467"/>
            <a:chOff x="5696222" y="4244600"/>
            <a:chExt cx="1777405" cy="1180100"/>
          </a:xfrm>
        </p:grpSpPr>
        <p:sp>
          <p:nvSpPr>
            <p:cNvPr id="478" name="Google Shape;478;p30"/>
            <p:cNvSpPr/>
            <p:nvPr/>
          </p:nvSpPr>
          <p:spPr>
            <a:xfrm>
              <a:off x="6791848" y="4598800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6866228" y="4783725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6131749" y="4244600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6355257" y="4444400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5696222" y="4976000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5928347" y="5081000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6049439" y="4532575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6031817" y="4517250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6338333" y="4824275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87" name="Google Shape;487;p30"/>
          <p:cNvGrpSpPr/>
          <p:nvPr/>
        </p:nvGrpSpPr>
        <p:grpSpPr>
          <a:xfrm>
            <a:off x="6095823" y="719894"/>
            <a:ext cx="549592" cy="560911"/>
            <a:chOff x="8742599" y="2307315"/>
            <a:chExt cx="412194" cy="495913"/>
          </a:xfrm>
        </p:grpSpPr>
        <p:sp>
          <p:nvSpPr>
            <p:cNvPr id="488" name="Google Shape;488;p30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9" name="Google Shape;489;p30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90" name="Google Shape;490;p30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91" name="Google Shape;491;p30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492" name="Google Shape;492;p30"/>
          <p:cNvSpPr/>
          <p:nvPr/>
        </p:nvSpPr>
        <p:spPr>
          <a:xfrm rot="-1256854">
            <a:off x="10731159" y="5719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93" name="Google Shape;493;p30"/>
          <p:cNvSpPr/>
          <p:nvPr/>
        </p:nvSpPr>
        <p:spPr>
          <a:xfrm>
            <a:off x="1227834" y="855132"/>
            <a:ext cx="1475537" cy="96717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94" name="Google Shape;494;p30"/>
          <p:cNvSpPr/>
          <p:nvPr/>
        </p:nvSpPr>
        <p:spPr>
          <a:xfrm>
            <a:off x="10307909" y="1457367"/>
            <a:ext cx="789913" cy="6612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35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1"/>
          <p:cNvSpPr/>
          <p:nvPr/>
        </p:nvSpPr>
        <p:spPr>
          <a:xfrm>
            <a:off x="0" y="0"/>
            <a:ext cx="12192000" cy="279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97" name="Google Shape;497;p31"/>
          <p:cNvSpPr txBox="1">
            <a:spLocks noGrp="1"/>
          </p:cNvSpPr>
          <p:nvPr>
            <p:ph type="subTitle" idx="1"/>
          </p:nvPr>
        </p:nvSpPr>
        <p:spPr>
          <a:xfrm>
            <a:off x="960000" y="3353800"/>
            <a:ext cx="5801600" cy="2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1"/>
          <p:cNvSpPr/>
          <p:nvPr/>
        </p:nvSpPr>
        <p:spPr>
          <a:xfrm>
            <a:off x="959998" y="5533141"/>
            <a:ext cx="703748" cy="6968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99" name="Google Shape;499;p31"/>
          <p:cNvSpPr/>
          <p:nvPr/>
        </p:nvSpPr>
        <p:spPr>
          <a:xfrm>
            <a:off x="630900" y="1489699"/>
            <a:ext cx="1451509" cy="95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00" name="Google Shape;500;p31"/>
          <p:cNvSpPr/>
          <p:nvPr/>
        </p:nvSpPr>
        <p:spPr>
          <a:xfrm>
            <a:off x="10076601" y="719994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01" name="Google Shape;501;p31"/>
          <p:cNvSpPr/>
          <p:nvPr/>
        </p:nvSpPr>
        <p:spPr>
          <a:xfrm>
            <a:off x="10921385" y="5709927"/>
            <a:ext cx="621228" cy="52004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02" name="Google Shape;502;p3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63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10381741" y="721601"/>
            <a:ext cx="1397152" cy="915755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79" name="Google Shape;79;p4"/>
          <p:cNvSpPr/>
          <p:nvPr/>
        </p:nvSpPr>
        <p:spPr>
          <a:xfrm>
            <a:off x="11152655" y="5849219"/>
            <a:ext cx="588975" cy="546557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80" name="Google Shape;80;p4"/>
          <p:cNvSpPr/>
          <p:nvPr/>
        </p:nvSpPr>
        <p:spPr>
          <a:xfrm>
            <a:off x="10809801" y="3279455"/>
            <a:ext cx="844480" cy="706947"/>
          </a:xfrm>
          <a:custGeom>
            <a:avLst/>
            <a:gdLst/>
            <a:ahLst/>
            <a:cxnLst/>
            <a:rect l="l" t="t" r="r" b="b"/>
            <a:pathLst>
              <a:path w="73969" h="27472" extrusionOk="0">
                <a:moveTo>
                  <a:pt x="29896" y="0"/>
                </a:moveTo>
                <a:lnTo>
                  <a:pt x="27258" y="11290"/>
                </a:lnTo>
                <a:lnTo>
                  <a:pt x="0" y="13519"/>
                </a:lnTo>
                <a:lnTo>
                  <a:pt x="24286" y="18230"/>
                </a:lnTo>
                <a:lnTo>
                  <a:pt x="22919" y="27471"/>
                </a:lnTo>
                <a:lnTo>
                  <a:pt x="38034" y="19780"/>
                </a:lnTo>
                <a:lnTo>
                  <a:pt x="39353" y="20069"/>
                </a:lnTo>
                <a:lnTo>
                  <a:pt x="42833" y="20814"/>
                </a:lnTo>
                <a:lnTo>
                  <a:pt x="47745" y="21859"/>
                </a:lnTo>
                <a:lnTo>
                  <a:pt x="50510" y="22442"/>
                </a:lnTo>
                <a:lnTo>
                  <a:pt x="53339" y="23037"/>
                </a:lnTo>
                <a:lnTo>
                  <a:pt x="56184" y="23626"/>
                </a:lnTo>
                <a:lnTo>
                  <a:pt x="58902" y="24185"/>
                </a:lnTo>
                <a:lnTo>
                  <a:pt x="61445" y="24695"/>
                </a:lnTo>
                <a:lnTo>
                  <a:pt x="63702" y="25140"/>
                </a:lnTo>
                <a:lnTo>
                  <a:pt x="64687" y="25326"/>
                </a:lnTo>
                <a:lnTo>
                  <a:pt x="65577" y="25488"/>
                </a:lnTo>
                <a:lnTo>
                  <a:pt x="66356" y="25621"/>
                </a:lnTo>
                <a:lnTo>
                  <a:pt x="66992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7961" y="25837"/>
                </a:lnTo>
                <a:lnTo>
                  <a:pt x="68025" y="25831"/>
                </a:lnTo>
                <a:lnTo>
                  <a:pt x="68057" y="25825"/>
                </a:lnTo>
                <a:lnTo>
                  <a:pt x="68057" y="25819"/>
                </a:lnTo>
                <a:lnTo>
                  <a:pt x="68057" y="25807"/>
                </a:lnTo>
                <a:lnTo>
                  <a:pt x="68041" y="25789"/>
                </a:lnTo>
                <a:lnTo>
                  <a:pt x="67755" y="25566"/>
                </a:lnTo>
                <a:lnTo>
                  <a:pt x="67182" y="25152"/>
                </a:lnTo>
                <a:lnTo>
                  <a:pt x="65434" y="23896"/>
                </a:lnTo>
                <a:lnTo>
                  <a:pt x="63082" y="22232"/>
                </a:lnTo>
                <a:lnTo>
                  <a:pt x="60475" y="20381"/>
                </a:lnTo>
                <a:lnTo>
                  <a:pt x="55675" y="16998"/>
                </a:lnTo>
                <a:lnTo>
                  <a:pt x="53514" y="15484"/>
                </a:lnTo>
                <a:lnTo>
                  <a:pt x="73969" y="9464"/>
                </a:lnTo>
                <a:lnTo>
                  <a:pt x="46330" y="10305"/>
                </a:lnTo>
                <a:lnTo>
                  <a:pt x="2989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81" name="Google Shape;81;p4"/>
          <p:cNvGrpSpPr/>
          <p:nvPr/>
        </p:nvGrpSpPr>
        <p:grpSpPr>
          <a:xfrm>
            <a:off x="960005" y="721585"/>
            <a:ext cx="588953" cy="507167"/>
            <a:chOff x="-13144872" y="3615925"/>
            <a:chExt cx="441715" cy="380375"/>
          </a:xfrm>
        </p:grpSpPr>
        <p:sp>
          <p:nvSpPr>
            <p:cNvPr id="82" name="Google Shape;82;p4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86" name="Google Shape;86;p4"/>
          <p:cNvSpPr/>
          <p:nvPr/>
        </p:nvSpPr>
        <p:spPr>
          <a:xfrm>
            <a:off x="319687" y="44471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258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05" name="Google Shape;505;p32"/>
          <p:cNvSpPr txBox="1">
            <a:spLocks noGrp="1"/>
          </p:cNvSpPr>
          <p:nvPr>
            <p:ph type="subTitle" idx="1"/>
          </p:nvPr>
        </p:nvSpPr>
        <p:spPr>
          <a:xfrm>
            <a:off x="6537467" y="3068600"/>
            <a:ext cx="4419200" cy="2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506" name="Google Shape;506;p32"/>
          <p:cNvSpPr txBox="1">
            <a:spLocks noGrp="1"/>
          </p:cNvSpPr>
          <p:nvPr>
            <p:ph type="title"/>
          </p:nvPr>
        </p:nvSpPr>
        <p:spPr>
          <a:xfrm>
            <a:off x="960000" y="2526200"/>
            <a:ext cx="3720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32"/>
          <p:cNvGrpSpPr/>
          <p:nvPr/>
        </p:nvGrpSpPr>
        <p:grpSpPr>
          <a:xfrm>
            <a:off x="6095823" y="719894"/>
            <a:ext cx="549592" cy="560911"/>
            <a:chOff x="8742599" y="2307315"/>
            <a:chExt cx="412194" cy="495913"/>
          </a:xfrm>
        </p:grpSpPr>
        <p:sp>
          <p:nvSpPr>
            <p:cNvPr id="508" name="Google Shape;508;p32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09" name="Google Shape;509;p32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10" name="Google Shape;510;p32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11" name="Google Shape;511;p32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512" name="Google Shape;512;p32"/>
          <p:cNvSpPr/>
          <p:nvPr/>
        </p:nvSpPr>
        <p:spPr>
          <a:xfrm rot="-1256854">
            <a:off x="10731159" y="5719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13" name="Google Shape;513;p32"/>
          <p:cNvSpPr/>
          <p:nvPr/>
        </p:nvSpPr>
        <p:spPr>
          <a:xfrm>
            <a:off x="10609676" y="669717"/>
            <a:ext cx="789913" cy="6612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14" name="Google Shape;514;p32"/>
          <p:cNvSpPr/>
          <p:nvPr/>
        </p:nvSpPr>
        <p:spPr>
          <a:xfrm>
            <a:off x="157320" y="303221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15" name="Google Shape;515;p32"/>
          <p:cNvSpPr/>
          <p:nvPr/>
        </p:nvSpPr>
        <p:spPr>
          <a:xfrm>
            <a:off x="3774887" y="12410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516" name="Google Shape;516;p32"/>
          <p:cNvGrpSpPr/>
          <p:nvPr/>
        </p:nvGrpSpPr>
        <p:grpSpPr>
          <a:xfrm flipH="1">
            <a:off x="157389" y="4776110"/>
            <a:ext cx="2936467" cy="2747711"/>
            <a:chOff x="6762751" y="3335150"/>
            <a:chExt cx="2574041" cy="2078241"/>
          </a:xfrm>
        </p:grpSpPr>
        <p:sp>
          <p:nvSpPr>
            <p:cNvPr id="517" name="Google Shape;517;p32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5" name="Google Shape;525;p32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6" name="Google Shape;526;p32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142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3"/>
          <p:cNvSpPr/>
          <p:nvPr/>
        </p:nvSpPr>
        <p:spPr>
          <a:xfrm>
            <a:off x="0" y="0"/>
            <a:ext cx="12192000" cy="25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30" name="Google Shape;530;p33"/>
          <p:cNvSpPr/>
          <p:nvPr/>
        </p:nvSpPr>
        <p:spPr>
          <a:xfrm>
            <a:off x="428051" y="181334"/>
            <a:ext cx="1063915" cy="69723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31" name="Google Shape;531;p33"/>
          <p:cNvSpPr/>
          <p:nvPr/>
        </p:nvSpPr>
        <p:spPr>
          <a:xfrm>
            <a:off x="5351154" y="2817185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532" name="Google Shape;532;p33"/>
          <p:cNvGrpSpPr/>
          <p:nvPr/>
        </p:nvGrpSpPr>
        <p:grpSpPr>
          <a:xfrm>
            <a:off x="11124634" y="5560778"/>
            <a:ext cx="588953" cy="577207"/>
            <a:chOff x="-13144872" y="3615925"/>
            <a:chExt cx="441715" cy="380375"/>
          </a:xfrm>
        </p:grpSpPr>
        <p:sp>
          <p:nvSpPr>
            <p:cNvPr id="533" name="Google Shape;533;p33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537" name="Google Shape;537;p33"/>
          <p:cNvSpPr/>
          <p:nvPr/>
        </p:nvSpPr>
        <p:spPr>
          <a:xfrm>
            <a:off x="7803473" y="2725406"/>
            <a:ext cx="588920" cy="49303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38" name="Google Shape;538;p33"/>
          <p:cNvSpPr/>
          <p:nvPr/>
        </p:nvSpPr>
        <p:spPr>
          <a:xfrm>
            <a:off x="10228202" y="1163388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39" name="Google Shape;539;p33"/>
          <p:cNvSpPr txBox="1">
            <a:spLocks noGrp="1"/>
          </p:cNvSpPr>
          <p:nvPr>
            <p:ph type="subTitle" idx="1"/>
          </p:nvPr>
        </p:nvSpPr>
        <p:spPr>
          <a:xfrm>
            <a:off x="960000" y="2944833"/>
            <a:ext cx="37108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itan On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33"/>
          <p:cNvSpPr txBox="1">
            <a:spLocks noGrp="1"/>
          </p:cNvSpPr>
          <p:nvPr>
            <p:ph type="subTitle" idx="2"/>
          </p:nvPr>
        </p:nvSpPr>
        <p:spPr>
          <a:xfrm>
            <a:off x="960000" y="3780833"/>
            <a:ext cx="4285200" cy="22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8227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883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65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06C79-F5B7-C144-6C75-0B2511BC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2CD20-9877-4477-81FB-7FB67B30F8BE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0F7D7-75CF-BCDA-4E47-2CABB714A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35819-8E7A-5376-F33B-22D71756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ACF5F-FB0F-41AC-AE54-C2CFE53CF3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707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EF5A4-739F-2589-F18E-49C8CD7CD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A1732-246E-4E40-9791-DF978D7649F5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B4015-02A1-1BE8-8314-BFD7BE42B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8001-F762-CE76-6C0F-1A840231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47EAC-2BAA-4E7B-80BE-9295A2640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489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8FF07-C467-8DBB-6189-827940566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D589A-BCEB-4A7F-A342-31D2CB928596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52BCE-9D84-35AF-5D55-1C2BDF890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2482C-F343-41CF-2D64-85B0B3DC0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7D58C-D96E-4098-9A06-B18EB1AD5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707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04A2A9-C5BF-4398-FF61-668915157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90610-1FF7-41E4-9564-91C79A61B7F7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C472F4-A747-6395-8233-C47CBF0D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B8B88B-9B97-2219-9651-B72052F2F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D30D7-EC22-4441-9487-C9AA76490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983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13C854A-443B-6AEC-8C6B-DAAA7FE8F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FC7CC-0536-4A19-9006-EBDE8A2E0C9C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33E3C4-CD8F-0BC5-F5B3-FD0A0BE20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64E8150-92CC-A561-CA58-3C57DEE44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B5A1B-782B-4549-80F2-4541C276F7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537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F160A86-AF04-F427-AC92-AAEA6502C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3F8B9-9467-47CE-A19B-1F76677F887B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6131481-DABB-F758-A17E-A149CF574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05DDA83-6005-FD72-208C-0D68E0F5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73066-F300-4C9D-89E8-D2143EEAFA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68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>
            <a:spLocks noGrp="1"/>
          </p:cNvSpPr>
          <p:nvPr>
            <p:ph type="subTitle" idx="1"/>
          </p:nvPr>
        </p:nvSpPr>
        <p:spPr>
          <a:xfrm>
            <a:off x="1751100" y="3105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2"/>
          </p:nvPr>
        </p:nvSpPr>
        <p:spPr>
          <a:xfrm>
            <a:off x="6564100" y="3105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3"/>
          </p:nvPr>
        </p:nvSpPr>
        <p:spPr>
          <a:xfrm>
            <a:off x="1558900" y="3924100"/>
            <a:ext cx="4261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4"/>
          </p:nvPr>
        </p:nvSpPr>
        <p:spPr>
          <a:xfrm>
            <a:off x="6371900" y="3924100"/>
            <a:ext cx="4261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"/>
          <p:cNvSpPr/>
          <p:nvPr/>
        </p:nvSpPr>
        <p:spPr>
          <a:xfrm rot="10800000">
            <a:off x="10048044" y="1740305"/>
            <a:ext cx="1183955" cy="650760"/>
          </a:xfrm>
          <a:custGeom>
            <a:avLst/>
            <a:gdLst/>
            <a:ahLst/>
            <a:cxnLst/>
            <a:rect l="l" t="t" r="r" b="b"/>
            <a:pathLst>
              <a:path w="71871" h="159892" extrusionOk="0">
                <a:moveTo>
                  <a:pt x="62104" y="49078"/>
                </a:moveTo>
                <a:lnTo>
                  <a:pt x="62191" y="49114"/>
                </a:lnTo>
                <a:lnTo>
                  <a:pt x="62279" y="49151"/>
                </a:lnTo>
                <a:lnTo>
                  <a:pt x="62359" y="49223"/>
                </a:lnTo>
                <a:lnTo>
                  <a:pt x="62432" y="49331"/>
                </a:lnTo>
                <a:lnTo>
                  <a:pt x="62505" y="49440"/>
                </a:lnTo>
                <a:lnTo>
                  <a:pt x="62578" y="49585"/>
                </a:lnTo>
                <a:lnTo>
                  <a:pt x="62644" y="49729"/>
                </a:lnTo>
                <a:lnTo>
                  <a:pt x="62709" y="49910"/>
                </a:lnTo>
                <a:lnTo>
                  <a:pt x="62768" y="50127"/>
                </a:lnTo>
                <a:lnTo>
                  <a:pt x="62819" y="50344"/>
                </a:lnTo>
                <a:lnTo>
                  <a:pt x="62877" y="50597"/>
                </a:lnTo>
                <a:lnTo>
                  <a:pt x="62921" y="50850"/>
                </a:lnTo>
                <a:lnTo>
                  <a:pt x="62972" y="51140"/>
                </a:lnTo>
                <a:lnTo>
                  <a:pt x="63038" y="51682"/>
                </a:lnTo>
                <a:lnTo>
                  <a:pt x="63103" y="52261"/>
                </a:lnTo>
                <a:lnTo>
                  <a:pt x="63154" y="52912"/>
                </a:lnTo>
                <a:lnTo>
                  <a:pt x="63205" y="53599"/>
                </a:lnTo>
                <a:lnTo>
                  <a:pt x="63242" y="54358"/>
                </a:lnTo>
                <a:lnTo>
                  <a:pt x="63264" y="55190"/>
                </a:lnTo>
                <a:lnTo>
                  <a:pt x="63286" y="56022"/>
                </a:lnTo>
                <a:lnTo>
                  <a:pt x="63300" y="56962"/>
                </a:lnTo>
                <a:lnTo>
                  <a:pt x="63300" y="57903"/>
                </a:lnTo>
                <a:lnTo>
                  <a:pt x="63293" y="58915"/>
                </a:lnTo>
                <a:lnTo>
                  <a:pt x="63278" y="59928"/>
                </a:lnTo>
                <a:lnTo>
                  <a:pt x="63256" y="61013"/>
                </a:lnTo>
                <a:lnTo>
                  <a:pt x="63227" y="62170"/>
                </a:lnTo>
                <a:lnTo>
                  <a:pt x="63184" y="63328"/>
                </a:lnTo>
                <a:lnTo>
                  <a:pt x="63140" y="64521"/>
                </a:lnTo>
                <a:lnTo>
                  <a:pt x="63081" y="65751"/>
                </a:lnTo>
                <a:lnTo>
                  <a:pt x="62848" y="64847"/>
                </a:lnTo>
                <a:lnTo>
                  <a:pt x="62622" y="63943"/>
                </a:lnTo>
                <a:lnTo>
                  <a:pt x="62410" y="62966"/>
                </a:lnTo>
                <a:lnTo>
                  <a:pt x="62213" y="61990"/>
                </a:lnTo>
                <a:lnTo>
                  <a:pt x="62031" y="60977"/>
                </a:lnTo>
                <a:lnTo>
                  <a:pt x="61863" y="59964"/>
                </a:lnTo>
                <a:lnTo>
                  <a:pt x="61710" y="58988"/>
                </a:lnTo>
                <a:lnTo>
                  <a:pt x="61571" y="57975"/>
                </a:lnTo>
                <a:lnTo>
                  <a:pt x="61455" y="56999"/>
                </a:lnTo>
                <a:lnTo>
                  <a:pt x="61353" y="56022"/>
                </a:lnTo>
                <a:lnTo>
                  <a:pt x="61272" y="55118"/>
                </a:lnTo>
                <a:lnTo>
                  <a:pt x="61207" y="54214"/>
                </a:lnTo>
                <a:lnTo>
                  <a:pt x="61156" y="53382"/>
                </a:lnTo>
                <a:lnTo>
                  <a:pt x="61141" y="52948"/>
                </a:lnTo>
                <a:lnTo>
                  <a:pt x="61134" y="52586"/>
                </a:lnTo>
                <a:lnTo>
                  <a:pt x="61127" y="52189"/>
                </a:lnTo>
                <a:lnTo>
                  <a:pt x="61127" y="51827"/>
                </a:lnTo>
                <a:lnTo>
                  <a:pt x="61134" y="51501"/>
                </a:lnTo>
                <a:lnTo>
                  <a:pt x="61148" y="51176"/>
                </a:lnTo>
                <a:lnTo>
                  <a:pt x="61156" y="50959"/>
                </a:lnTo>
                <a:lnTo>
                  <a:pt x="61178" y="50670"/>
                </a:lnTo>
                <a:lnTo>
                  <a:pt x="61214" y="50380"/>
                </a:lnTo>
                <a:lnTo>
                  <a:pt x="61236" y="50236"/>
                </a:lnTo>
                <a:lnTo>
                  <a:pt x="61272" y="50055"/>
                </a:lnTo>
                <a:lnTo>
                  <a:pt x="61309" y="49910"/>
                </a:lnTo>
                <a:lnTo>
                  <a:pt x="61353" y="49765"/>
                </a:lnTo>
                <a:lnTo>
                  <a:pt x="61404" y="49621"/>
                </a:lnTo>
                <a:lnTo>
                  <a:pt x="61469" y="49476"/>
                </a:lnTo>
                <a:lnTo>
                  <a:pt x="61542" y="49368"/>
                </a:lnTo>
                <a:lnTo>
                  <a:pt x="61623" y="49259"/>
                </a:lnTo>
                <a:lnTo>
                  <a:pt x="61717" y="49187"/>
                </a:lnTo>
                <a:lnTo>
                  <a:pt x="61827" y="49114"/>
                </a:lnTo>
                <a:lnTo>
                  <a:pt x="62016" y="49078"/>
                </a:lnTo>
                <a:close/>
                <a:moveTo>
                  <a:pt x="9388" y="48970"/>
                </a:moveTo>
                <a:lnTo>
                  <a:pt x="9534" y="49006"/>
                </a:lnTo>
                <a:lnTo>
                  <a:pt x="9680" y="49078"/>
                </a:lnTo>
                <a:lnTo>
                  <a:pt x="9833" y="49187"/>
                </a:lnTo>
                <a:lnTo>
                  <a:pt x="9994" y="49368"/>
                </a:lnTo>
                <a:lnTo>
                  <a:pt x="10154" y="49621"/>
                </a:lnTo>
                <a:lnTo>
                  <a:pt x="10315" y="49874"/>
                </a:lnTo>
                <a:lnTo>
                  <a:pt x="10475" y="50236"/>
                </a:lnTo>
                <a:lnTo>
                  <a:pt x="10636" y="50633"/>
                </a:lnTo>
                <a:lnTo>
                  <a:pt x="10796" y="51067"/>
                </a:lnTo>
                <a:lnTo>
                  <a:pt x="10949" y="51574"/>
                </a:lnTo>
                <a:lnTo>
                  <a:pt x="11102" y="52152"/>
                </a:lnTo>
                <a:lnTo>
                  <a:pt x="11248" y="52767"/>
                </a:lnTo>
                <a:lnTo>
                  <a:pt x="11380" y="53454"/>
                </a:lnTo>
                <a:lnTo>
                  <a:pt x="11511" y="54178"/>
                </a:lnTo>
                <a:lnTo>
                  <a:pt x="11635" y="54973"/>
                </a:lnTo>
                <a:lnTo>
                  <a:pt x="11744" y="55805"/>
                </a:lnTo>
                <a:lnTo>
                  <a:pt x="11832" y="56637"/>
                </a:lnTo>
                <a:lnTo>
                  <a:pt x="11912" y="57505"/>
                </a:lnTo>
                <a:lnTo>
                  <a:pt x="11970" y="58409"/>
                </a:lnTo>
                <a:lnTo>
                  <a:pt x="12022" y="59313"/>
                </a:lnTo>
                <a:lnTo>
                  <a:pt x="12051" y="60217"/>
                </a:lnTo>
                <a:lnTo>
                  <a:pt x="12073" y="61158"/>
                </a:lnTo>
                <a:lnTo>
                  <a:pt x="12080" y="62134"/>
                </a:lnTo>
                <a:lnTo>
                  <a:pt x="12073" y="63111"/>
                </a:lnTo>
                <a:lnTo>
                  <a:pt x="12051" y="64123"/>
                </a:lnTo>
                <a:lnTo>
                  <a:pt x="12014" y="65136"/>
                </a:lnTo>
                <a:lnTo>
                  <a:pt x="11963" y="66185"/>
                </a:lnTo>
                <a:lnTo>
                  <a:pt x="11905" y="67234"/>
                </a:lnTo>
                <a:lnTo>
                  <a:pt x="11825" y="68283"/>
                </a:lnTo>
                <a:lnTo>
                  <a:pt x="11730" y="69368"/>
                </a:lnTo>
                <a:lnTo>
                  <a:pt x="11628" y="70452"/>
                </a:lnTo>
                <a:lnTo>
                  <a:pt x="11511" y="71574"/>
                </a:lnTo>
                <a:lnTo>
                  <a:pt x="11387" y="72586"/>
                </a:lnTo>
                <a:lnTo>
                  <a:pt x="11248" y="73599"/>
                </a:lnTo>
                <a:lnTo>
                  <a:pt x="11110" y="74503"/>
                </a:lnTo>
                <a:lnTo>
                  <a:pt x="10957" y="75371"/>
                </a:lnTo>
                <a:lnTo>
                  <a:pt x="10796" y="76203"/>
                </a:lnTo>
                <a:lnTo>
                  <a:pt x="10628" y="76962"/>
                </a:lnTo>
                <a:lnTo>
                  <a:pt x="10446" y="77650"/>
                </a:lnTo>
                <a:lnTo>
                  <a:pt x="10264" y="78301"/>
                </a:lnTo>
                <a:lnTo>
                  <a:pt x="10081" y="76456"/>
                </a:lnTo>
                <a:lnTo>
                  <a:pt x="9906" y="74684"/>
                </a:lnTo>
                <a:lnTo>
                  <a:pt x="9746" y="72948"/>
                </a:lnTo>
                <a:lnTo>
                  <a:pt x="9593" y="71284"/>
                </a:lnTo>
                <a:lnTo>
                  <a:pt x="9323" y="68246"/>
                </a:lnTo>
                <a:lnTo>
                  <a:pt x="9104" y="65534"/>
                </a:lnTo>
                <a:lnTo>
                  <a:pt x="8929" y="63328"/>
                </a:lnTo>
                <a:lnTo>
                  <a:pt x="8797" y="61628"/>
                </a:lnTo>
                <a:lnTo>
                  <a:pt x="8688" y="60145"/>
                </a:lnTo>
                <a:lnTo>
                  <a:pt x="8622" y="59386"/>
                </a:lnTo>
                <a:lnTo>
                  <a:pt x="8557" y="58626"/>
                </a:lnTo>
                <a:lnTo>
                  <a:pt x="8506" y="57903"/>
                </a:lnTo>
                <a:lnTo>
                  <a:pt x="8462" y="57179"/>
                </a:lnTo>
                <a:lnTo>
                  <a:pt x="8418" y="56492"/>
                </a:lnTo>
                <a:lnTo>
                  <a:pt x="8389" y="55841"/>
                </a:lnTo>
                <a:lnTo>
                  <a:pt x="8360" y="55226"/>
                </a:lnTo>
                <a:lnTo>
                  <a:pt x="8345" y="54612"/>
                </a:lnTo>
                <a:lnTo>
                  <a:pt x="8331" y="54069"/>
                </a:lnTo>
                <a:lnTo>
                  <a:pt x="8331" y="53527"/>
                </a:lnTo>
                <a:lnTo>
                  <a:pt x="8338" y="53020"/>
                </a:lnTo>
                <a:lnTo>
                  <a:pt x="8345" y="52514"/>
                </a:lnTo>
                <a:lnTo>
                  <a:pt x="8367" y="52080"/>
                </a:lnTo>
                <a:lnTo>
                  <a:pt x="8389" y="51646"/>
                </a:lnTo>
                <a:lnTo>
                  <a:pt x="8425" y="51248"/>
                </a:lnTo>
                <a:lnTo>
                  <a:pt x="8469" y="50887"/>
                </a:lnTo>
                <a:lnTo>
                  <a:pt x="8513" y="50597"/>
                </a:lnTo>
                <a:lnTo>
                  <a:pt x="8557" y="50344"/>
                </a:lnTo>
                <a:lnTo>
                  <a:pt x="8608" y="50091"/>
                </a:lnTo>
                <a:lnTo>
                  <a:pt x="8666" y="49874"/>
                </a:lnTo>
                <a:lnTo>
                  <a:pt x="8725" y="49693"/>
                </a:lnTo>
                <a:lnTo>
                  <a:pt x="8790" y="49548"/>
                </a:lnTo>
                <a:lnTo>
                  <a:pt x="8849" y="49404"/>
                </a:lnTo>
                <a:lnTo>
                  <a:pt x="8914" y="49295"/>
                </a:lnTo>
                <a:lnTo>
                  <a:pt x="9045" y="49114"/>
                </a:lnTo>
                <a:lnTo>
                  <a:pt x="9169" y="49042"/>
                </a:lnTo>
                <a:lnTo>
                  <a:pt x="9286" y="48970"/>
                </a:lnTo>
                <a:close/>
                <a:moveTo>
                  <a:pt x="20439" y="72369"/>
                </a:moveTo>
                <a:lnTo>
                  <a:pt x="20570" y="72405"/>
                </a:lnTo>
                <a:lnTo>
                  <a:pt x="20702" y="72478"/>
                </a:lnTo>
                <a:lnTo>
                  <a:pt x="20840" y="72586"/>
                </a:lnTo>
                <a:lnTo>
                  <a:pt x="20979" y="72731"/>
                </a:lnTo>
                <a:lnTo>
                  <a:pt x="21110" y="72876"/>
                </a:lnTo>
                <a:lnTo>
                  <a:pt x="21256" y="73056"/>
                </a:lnTo>
                <a:lnTo>
                  <a:pt x="21395" y="73237"/>
                </a:lnTo>
                <a:lnTo>
                  <a:pt x="21533" y="73490"/>
                </a:lnTo>
                <a:lnTo>
                  <a:pt x="21672" y="73744"/>
                </a:lnTo>
                <a:lnTo>
                  <a:pt x="21810" y="74033"/>
                </a:lnTo>
                <a:lnTo>
                  <a:pt x="21949" y="74322"/>
                </a:lnTo>
                <a:lnTo>
                  <a:pt x="22088" y="74648"/>
                </a:lnTo>
                <a:lnTo>
                  <a:pt x="22219" y="75009"/>
                </a:lnTo>
                <a:lnTo>
                  <a:pt x="22350" y="75371"/>
                </a:lnTo>
                <a:lnTo>
                  <a:pt x="22482" y="75769"/>
                </a:lnTo>
                <a:lnTo>
                  <a:pt x="22613" y="76167"/>
                </a:lnTo>
                <a:lnTo>
                  <a:pt x="22737" y="76601"/>
                </a:lnTo>
                <a:lnTo>
                  <a:pt x="22861" y="77071"/>
                </a:lnTo>
                <a:lnTo>
                  <a:pt x="22978" y="77541"/>
                </a:lnTo>
                <a:lnTo>
                  <a:pt x="23094" y="78047"/>
                </a:lnTo>
                <a:lnTo>
                  <a:pt x="23204" y="78554"/>
                </a:lnTo>
                <a:lnTo>
                  <a:pt x="23306" y="79060"/>
                </a:lnTo>
                <a:lnTo>
                  <a:pt x="23408" y="79639"/>
                </a:lnTo>
                <a:lnTo>
                  <a:pt x="23503" y="80181"/>
                </a:lnTo>
                <a:lnTo>
                  <a:pt x="23598" y="80760"/>
                </a:lnTo>
                <a:lnTo>
                  <a:pt x="23678" y="81375"/>
                </a:lnTo>
                <a:lnTo>
                  <a:pt x="23758" y="81990"/>
                </a:lnTo>
                <a:lnTo>
                  <a:pt x="23831" y="82604"/>
                </a:lnTo>
                <a:lnTo>
                  <a:pt x="23889" y="83255"/>
                </a:lnTo>
                <a:lnTo>
                  <a:pt x="23948" y="83906"/>
                </a:lnTo>
                <a:lnTo>
                  <a:pt x="23999" y="84557"/>
                </a:lnTo>
                <a:lnTo>
                  <a:pt x="24035" y="85245"/>
                </a:lnTo>
                <a:lnTo>
                  <a:pt x="24072" y="85932"/>
                </a:lnTo>
                <a:lnTo>
                  <a:pt x="24094" y="86619"/>
                </a:lnTo>
                <a:lnTo>
                  <a:pt x="24108" y="87306"/>
                </a:lnTo>
                <a:lnTo>
                  <a:pt x="24115" y="87993"/>
                </a:lnTo>
                <a:lnTo>
                  <a:pt x="24115" y="88680"/>
                </a:lnTo>
                <a:lnTo>
                  <a:pt x="24108" y="89404"/>
                </a:lnTo>
                <a:lnTo>
                  <a:pt x="24094" y="90091"/>
                </a:lnTo>
                <a:lnTo>
                  <a:pt x="24064" y="90814"/>
                </a:lnTo>
                <a:lnTo>
                  <a:pt x="24035" y="91537"/>
                </a:lnTo>
                <a:lnTo>
                  <a:pt x="23991" y="92261"/>
                </a:lnTo>
                <a:lnTo>
                  <a:pt x="23948" y="92984"/>
                </a:lnTo>
                <a:lnTo>
                  <a:pt x="23889" y="93707"/>
                </a:lnTo>
                <a:lnTo>
                  <a:pt x="23824" y="94431"/>
                </a:lnTo>
                <a:lnTo>
                  <a:pt x="23751" y="95154"/>
                </a:lnTo>
                <a:lnTo>
                  <a:pt x="23670" y="95914"/>
                </a:lnTo>
                <a:lnTo>
                  <a:pt x="23583" y="96637"/>
                </a:lnTo>
                <a:lnTo>
                  <a:pt x="23488" y="97396"/>
                </a:lnTo>
                <a:lnTo>
                  <a:pt x="23386" y="98120"/>
                </a:lnTo>
                <a:lnTo>
                  <a:pt x="23269" y="98879"/>
                </a:lnTo>
                <a:lnTo>
                  <a:pt x="23153" y="99639"/>
                </a:lnTo>
                <a:lnTo>
                  <a:pt x="23021" y="100362"/>
                </a:lnTo>
                <a:lnTo>
                  <a:pt x="22890" y="101122"/>
                </a:lnTo>
                <a:lnTo>
                  <a:pt x="22744" y="101881"/>
                </a:lnTo>
                <a:lnTo>
                  <a:pt x="22591" y="102640"/>
                </a:lnTo>
                <a:lnTo>
                  <a:pt x="22438" y="103400"/>
                </a:lnTo>
                <a:lnTo>
                  <a:pt x="22270" y="104159"/>
                </a:lnTo>
                <a:lnTo>
                  <a:pt x="22095" y="104919"/>
                </a:lnTo>
                <a:lnTo>
                  <a:pt x="21913" y="105678"/>
                </a:lnTo>
                <a:lnTo>
                  <a:pt x="21723" y="106438"/>
                </a:lnTo>
                <a:lnTo>
                  <a:pt x="21526" y="107234"/>
                </a:lnTo>
                <a:lnTo>
                  <a:pt x="21322" y="107993"/>
                </a:lnTo>
                <a:lnTo>
                  <a:pt x="21139" y="108608"/>
                </a:lnTo>
                <a:lnTo>
                  <a:pt x="20964" y="109223"/>
                </a:lnTo>
                <a:lnTo>
                  <a:pt x="20789" y="109801"/>
                </a:lnTo>
                <a:lnTo>
                  <a:pt x="20614" y="110308"/>
                </a:lnTo>
                <a:lnTo>
                  <a:pt x="20432" y="110814"/>
                </a:lnTo>
                <a:lnTo>
                  <a:pt x="20257" y="111284"/>
                </a:lnTo>
                <a:lnTo>
                  <a:pt x="20082" y="111718"/>
                </a:lnTo>
                <a:lnTo>
                  <a:pt x="19907" y="112116"/>
                </a:lnTo>
                <a:lnTo>
                  <a:pt x="19834" y="110669"/>
                </a:lnTo>
                <a:lnTo>
                  <a:pt x="19768" y="109223"/>
                </a:lnTo>
                <a:lnTo>
                  <a:pt x="19710" y="107776"/>
                </a:lnTo>
                <a:lnTo>
                  <a:pt x="19659" y="106329"/>
                </a:lnTo>
                <a:lnTo>
                  <a:pt x="19564" y="103436"/>
                </a:lnTo>
                <a:lnTo>
                  <a:pt x="19484" y="100579"/>
                </a:lnTo>
                <a:lnTo>
                  <a:pt x="19418" y="97794"/>
                </a:lnTo>
                <a:lnTo>
                  <a:pt x="19367" y="95046"/>
                </a:lnTo>
                <a:lnTo>
                  <a:pt x="19323" y="92405"/>
                </a:lnTo>
                <a:lnTo>
                  <a:pt x="19294" y="89874"/>
                </a:lnTo>
                <a:lnTo>
                  <a:pt x="19279" y="87451"/>
                </a:lnTo>
                <a:lnTo>
                  <a:pt x="19265" y="85172"/>
                </a:lnTo>
                <a:lnTo>
                  <a:pt x="19265" y="83038"/>
                </a:lnTo>
                <a:lnTo>
                  <a:pt x="19265" y="81085"/>
                </a:lnTo>
                <a:lnTo>
                  <a:pt x="19279" y="77830"/>
                </a:lnTo>
                <a:lnTo>
                  <a:pt x="19301" y="75480"/>
                </a:lnTo>
                <a:lnTo>
                  <a:pt x="19308" y="75118"/>
                </a:lnTo>
                <a:lnTo>
                  <a:pt x="19323" y="74756"/>
                </a:lnTo>
                <a:lnTo>
                  <a:pt x="19345" y="74431"/>
                </a:lnTo>
                <a:lnTo>
                  <a:pt x="19374" y="74105"/>
                </a:lnTo>
                <a:lnTo>
                  <a:pt x="19418" y="73852"/>
                </a:lnTo>
                <a:lnTo>
                  <a:pt x="19462" y="73599"/>
                </a:lnTo>
                <a:lnTo>
                  <a:pt x="19513" y="73346"/>
                </a:lnTo>
                <a:lnTo>
                  <a:pt x="19571" y="73129"/>
                </a:lnTo>
                <a:lnTo>
                  <a:pt x="19637" y="72948"/>
                </a:lnTo>
                <a:lnTo>
                  <a:pt x="19710" y="72803"/>
                </a:lnTo>
                <a:lnTo>
                  <a:pt x="19790" y="72659"/>
                </a:lnTo>
                <a:lnTo>
                  <a:pt x="19885" y="72550"/>
                </a:lnTo>
                <a:lnTo>
                  <a:pt x="19980" y="72478"/>
                </a:lnTo>
                <a:lnTo>
                  <a:pt x="20082" y="72405"/>
                </a:lnTo>
                <a:lnTo>
                  <a:pt x="20191" y="72369"/>
                </a:lnTo>
                <a:close/>
                <a:moveTo>
                  <a:pt x="35436" y="99024"/>
                </a:moveTo>
                <a:lnTo>
                  <a:pt x="35677" y="99132"/>
                </a:lnTo>
                <a:lnTo>
                  <a:pt x="35910" y="99313"/>
                </a:lnTo>
                <a:lnTo>
                  <a:pt x="36129" y="99494"/>
                </a:lnTo>
                <a:lnTo>
                  <a:pt x="36341" y="99711"/>
                </a:lnTo>
                <a:lnTo>
                  <a:pt x="36538" y="99964"/>
                </a:lnTo>
                <a:lnTo>
                  <a:pt x="36720" y="100254"/>
                </a:lnTo>
                <a:lnTo>
                  <a:pt x="36888" y="100543"/>
                </a:lnTo>
                <a:lnTo>
                  <a:pt x="37048" y="100905"/>
                </a:lnTo>
                <a:lnTo>
                  <a:pt x="37187" y="101266"/>
                </a:lnTo>
                <a:lnTo>
                  <a:pt x="37318" y="101628"/>
                </a:lnTo>
                <a:lnTo>
                  <a:pt x="37435" y="102062"/>
                </a:lnTo>
                <a:lnTo>
                  <a:pt x="37530" y="102496"/>
                </a:lnTo>
                <a:lnTo>
                  <a:pt x="37617" y="102930"/>
                </a:lnTo>
                <a:lnTo>
                  <a:pt x="37683" y="103436"/>
                </a:lnTo>
                <a:lnTo>
                  <a:pt x="37734" y="103906"/>
                </a:lnTo>
                <a:lnTo>
                  <a:pt x="37763" y="104449"/>
                </a:lnTo>
                <a:lnTo>
                  <a:pt x="37778" y="104774"/>
                </a:lnTo>
                <a:lnTo>
                  <a:pt x="37785" y="105208"/>
                </a:lnTo>
                <a:lnTo>
                  <a:pt x="37785" y="105751"/>
                </a:lnTo>
                <a:lnTo>
                  <a:pt x="37763" y="106366"/>
                </a:lnTo>
                <a:lnTo>
                  <a:pt x="37727" y="107089"/>
                </a:lnTo>
                <a:lnTo>
                  <a:pt x="37668" y="107885"/>
                </a:lnTo>
                <a:lnTo>
                  <a:pt x="37632" y="108319"/>
                </a:lnTo>
                <a:lnTo>
                  <a:pt x="37581" y="108789"/>
                </a:lnTo>
                <a:lnTo>
                  <a:pt x="37530" y="109295"/>
                </a:lnTo>
                <a:lnTo>
                  <a:pt x="37464" y="109801"/>
                </a:lnTo>
                <a:lnTo>
                  <a:pt x="37398" y="110344"/>
                </a:lnTo>
                <a:lnTo>
                  <a:pt x="37311" y="110923"/>
                </a:lnTo>
                <a:lnTo>
                  <a:pt x="37223" y="111501"/>
                </a:lnTo>
                <a:lnTo>
                  <a:pt x="37121" y="112116"/>
                </a:lnTo>
                <a:lnTo>
                  <a:pt x="37012" y="112767"/>
                </a:lnTo>
                <a:lnTo>
                  <a:pt x="36888" y="113418"/>
                </a:lnTo>
                <a:lnTo>
                  <a:pt x="36756" y="114105"/>
                </a:lnTo>
                <a:lnTo>
                  <a:pt x="36603" y="114829"/>
                </a:lnTo>
                <a:lnTo>
                  <a:pt x="36443" y="115552"/>
                </a:lnTo>
                <a:lnTo>
                  <a:pt x="36275" y="116311"/>
                </a:lnTo>
                <a:lnTo>
                  <a:pt x="36085" y="117107"/>
                </a:lnTo>
                <a:lnTo>
                  <a:pt x="35881" y="117903"/>
                </a:lnTo>
                <a:lnTo>
                  <a:pt x="35662" y="118734"/>
                </a:lnTo>
                <a:lnTo>
                  <a:pt x="35429" y="119602"/>
                </a:lnTo>
                <a:lnTo>
                  <a:pt x="35181" y="120470"/>
                </a:lnTo>
                <a:lnTo>
                  <a:pt x="34918" y="121375"/>
                </a:lnTo>
                <a:lnTo>
                  <a:pt x="34816" y="119602"/>
                </a:lnTo>
                <a:lnTo>
                  <a:pt x="34729" y="117830"/>
                </a:lnTo>
                <a:lnTo>
                  <a:pt x="34656" y="116131"/>
                </a:lnTo>
                <a:lnTo>
                  <a:pt x="34597" y="114503"/>
                </a:lnTo>
                <a:lnTo>
                  <a:pt x="34554" y="112912"/>
                </a:lnTo>
                <a:lnTo>
                  <a:pt x="34524" y="111393"/>
                </a:lnTo>
                <a:lnTo>
                  <a:pt x="34510" y="109910"/>
                </a:lnTo>
                <a:lnTo>
                  <a:pt x="34502" y="108536"/>
                </a:lnTo>
                <a:lnTo>
                  <a:pt x="34510" y="107234"/>
                </a:lnTo>
                <a:lnTo>
                  <a:pt x="34532" y="106004"/>
                </a:lnTo>
                <a:lnTo>
                  <a:pt x="34561" y="104847"/>
                </a:lnTo>
                <a:lnTo>
                  <a:pt x="34605" y="103798"/>
                </a:lnTo>
                <a:lnTo>
                  <a:pt x="34656" y="102857"/>
                </a:lnTo>
                <a:lnTo>
                  <a:pt x="34721" y="101989"/>
                </a:lnTo>
                <a:lnTo>
                  <a:pt x="34787" y="101230"/>
                </a:lnTo>
                <a:lnTo>
                  <a:pt x="34831" y="100905"/>
                </a:lnTo>
                <a:lnTo>
                  <a:pt x="34867" y="100579"/>
                </a:lnTo>
                <a:lnTo>
                  <a:pt x="34926" y="100217"/>
                </a:lnTo>
                <a:lnTo>
                  <a:pt x="34984" y="99892"/>
                </a:lnTo>
                <a:lnTo>
                  <a:pt x="35050" y="99603"/>
                </a:lnTo>
                <a:lnTo>
                  <a:pt x="35115" y="99386"/>
                </a:lnTo>
                <a:lnTo>
                  <a:pt x="35188" y="99241"/>
                </a:lnTo>
                <a:lnTo>
                  <a:pt x="35268" y="99132"/>
                </a:lnTo>
                <a:lnTo>
                  <a:pt x="35349" y="99060"/>
                </a:lnTo>
                <a:lnTo>
                  <a:pt x="35436" y="99024"/>
                </a:lnTo>
                <a:close/>
                <a:moveTo>
                  <a:pt x="50236" y="88644"/>
                </a:moveTo>
                <a:lnTo>
                  <a:pt x="50331" y="88680"/>
                </a:lnTo>
                <a:lnTo>
                  <a:pt x="50513" y="88789"/>
                </a:lnTo>
                <a:lnTo>
                  <a:pt x="50696" y="89006"/>
                </a:lnTo>
                <a:lnTo>
                  <a:pt x="50878" y="89295"/>
                </a:lnTo>
                <a:lnTo>
                  <a:pt x="51053" y="89657"/>
                </a:lnTo>
                <a:lnTo>
                  <a:pt x="51228" y="90127"/>
                </a:lnTo>
                <a:lnTo>
                  <a:pt x="51396" y="90633"/>
                </a:lnTo>
                <a:lnTo>
                  <a:pt x="51564" y="91248"/>
                </a:lnTo>
                <a:lnTo>
                  <a:pt x="51724" y="91935"/>
                </a:lnTo>
                <a:lnTo>
                  <a:pt x="51885" y="92695"/>
                </a:lnTo>
                <a:lnTo>
                  <a:pt x="52031" y="93527"/>
                </a:lnTo>
                <a:lnTo>
                  <a:pt x="52176" y="94395"/>
                </a:lnTo>
                <a:lnTo>
                  <a:pt x="52315" y="95371"/>
                </a:lnTo>
                <a:lnTo>
                  <a:pt x="52446" y="96420"/>
                </a:lnTo>
                <a:lnTo>
                  <a:pt x="52519" y="96999"/>
                </a:lnTo>
                <a:lnTo>
                  <a:pt x="52585" y="97650"/>
                </a:lnTo>
                <a:lnTo>
                  <a:pt x="52651" y="98337"/>
                </a:lnTo>
                <a:lnTo>
                  <a:pt x="52716" y="99024"/>
                </a:lnTo>
                <a:lnTo>
                  <a:pt x="52775" y="99747"/>
                </a:lnTo>
                <a:lnTo>
                  <a:pt x="52833" y="100471"/>
                </a:lnTo>
                <a:lnTo>
                  <a:pt x="52884" y="101266"/>
                </a:lnTo>
                <a:lnTo>
                  <a:pt x="52935" y="102062"/>
                </a:lnTo>
                <a:lnTo>
                  <a:pt x="52986" y="102857"/>
                </a:lnTo>
                <a:lnTo>
                  <a:pt x="53030" y="103689"/>
                </a:lnTo>
                <a:lnTo>
                  <a:pt x="53066" y="104557"/>
                </a:lnTo>
                <a:lnTo>
                  <a:pt x="53103" y="105461"/>
                </a:lnTo>
                <a:lnTo>
                  <a:pt x="53132" y="106329"/>
                </a:lnTo>
                <a:lnTo>
                  <a:pt x="53154" y="107270"/>
                </a:lnTo>
                <a:lnTo>
                  <a:pt x="53176" y="108210"/>
                </a:lnTo>
                <a:lnTo>
                  <a:pt x="53190" y="109150"/>
                </a:lnTo>
                <a:lnTo>
                  <a:pt x="53198" y="110127"/>
                </a:lnTo>
                <a:lnTo>
                  <a:pt x="53198" y="111103"/>
                </a:lnTo>
                <a:lnTo>
                  <a:pt x="53198" y="112116"/>
                </a:lnTo>
                <a:lnTo>
                  <a:pt x="53190" y="113129"/>
                </a:lnTo>
                <a:lnTo>
                  <a:pt x="53168" y="114141"/>
                </a:lnTo>
                <a:lnTo>
                  <a:pt x="53147" y="115190"/>
                </a:lnTo>
                <a:lnTo>
                  <a:pt x="53117" y="116239"/>
                </a:lnTo>
                <a:lnTo>
                  <a:pt x="53081" y="117288"/>
                </a:lnTo>
                <a:lnTo>
                  <a:pt x="53037" y="118337"/>
                </a:lnTo>
                <a:lnTo>
                  <a:pt x="52986" y="119422"/>
                </a:lnTo>
                <a:lnTo>
                  <a:pt x="52928" y="120507"/>
                </a:lnTo>
                <a:lnTo>
                  <a:pt x="52855" y="121592"/>
                </a:lnTo>
                <a:lnTo>
                  <a:pt x="52782" y="122713"/>
                </a:lnTo>
                <a:lnTo>
                  <a:pt x="52694" y="123798"/>
                </a:lnTo>
                <a:lnTo>
                  <a:pt x="52600" y="124919"/>
                </a:lnTo>
                <a:lnTo>
                  <a:pt x="52497" y="126004"/>
                </a:lnTo>
                <a:lnTo>
                  <a:pt x="52286" y="125751"/>
                </a:lnTo>
                <a:lnTo>
                  <a:pt x="52074" y="125425"/>
                </a:lnTo>
                <a:lnTo>
                  <a:pt x="51877" y="125027"/>
                </a:lnTo>
                <a:lnTo>
                  <a:pt x="51680" y="124557"/>
                </a:lnTo>
                <a:lnTo>
                  <a:pt x="51484" y="124051"/>
                </a:lnTo>
                <a:lnTo>
                  <a:pt x="51301" y="123508"/>
                </a:lnTo>
                <a:lnTo>
                  <a:pt x="51119" y="122894"/>
                </a:lnTo>
                <a:lnTo>
                  <a:pt x="50944" y="122206"/>
                </a:lnTo>
                <a:lnTo>
                  <a:pt x="50769" y="121483"/>
                </a:lnTo>
                <a:lnTo>
                  <a:pt x="50608" y="120724"/>
                </a:lnTo>
                <a:lnTo>
                  <a:pt x="50448" y="119928"/>
                </a:lnTo>
                <a:lnTo>
                  <a:pt x="50295" y="119096"/>
                </a:lnTo>
                <a:lnTo>
                  <a:pt x="50149" y="118228"/>
                </a:lnTo>
                <a:lnTo>
                  <a:pt x="50003" y="117360"/>
                </a:lnTo>
                <a:lnTo>
                  <a:pt x="49871" y="116420"/>
                </a:lnTo>
                <a:lnTo>
                  <a:pt x="49740" y="115480"/>
                </a:lnTo>
                <a:lnTo>
                  <a:pt x="49616" y="114503"/>
                </a:lnTo>
                <a:lnTo>
                  <a:pt x="49499" y="113527"/>
                </a:lnTo>
                <a:lnTo>
                  <a:pt x="49390" y="112514"/>
                </a:lnTo>
                <a:lnTo>
                  <a:pt x="49288" y="111501"/>
                </a:lnTo>
                <a:lnTo>
                  <a:pt x="49193" y="110452"/>
                </a:lnTo>
                <a:lnTo>
                  <a:pt x="49106" y="109404"/>
                </a:lnTo>
                <a:lnTo>
                  <a:pt x="49018" y="108391"/>
                </a:lnTo>
                <a:lnTo>
                  <a:pt x="48945" y="107342"/>
                </a:lnTo>
                <a:lnTo>
                  <a:pt x="48879" y="106293"/>
                </a:lnTo>
                <a:lnTo>
                  <a:pt x="48821" y="105281"/>
                </a:lnTo>
                <a:lnTo>
                  <a:pt x="48770" y="104232"/>
                </a:lnTo>
                <a:lnTo>
                  <a:pt x="48719" y="103219"/>
                </a:lnTo>
                <a:lnTo>
                  <a:pt x="48683" y="102243"/>
                </a:lnTo>
                <a:lnTo>
                  <a:pt x="48653" y="101230"/>
                </a:lnTo>
                <a:lnTo>
                  <a:pt x="48639" y="100290"/>
                </a:lnTo>
                <a:lnTo>
                  <a:pt x="48624" y="99349"/>
                </a:lnTo>
                <a:lnTo>
                  <a:pt x="48617" y="98662"/>
                </a:lnTo>
                <a:lnTo>
                  <a:pt x="48617" y="97939"/>
                </a:lnTo>
                <a:lnTo>
                  <a:pt x="48624" y="97179"/>
                </a:lnTo>
                <a:lnTo>
                  <a:pt x="48639" y="96384"/>
                </a:lnTo>
                <a:lnTo>
                  <a:pt x="48661" y="95588"/>
                </a:lnTo>
                <a:lnTo>
                  <a:pt x="48690" y="94792"/>
                </a:lnTo>
                <a:lnTo>
                  <a:pt x="48726" y="93961"/>
                </a:lnTo>
                <a:lnTo>
                  <a:pt x="48785" y="93201"/>
                </a:lnTo>
                <a:lnTo>
                  <a:pt x="48850" y="92442"/>
                </a:lnTo>
                <a:lnTo>
                  <a:pt x="48887" y="92080"/>
                </a:lnTo>
                <a:lnTo>
                  <a:pt x="48923" y="91718"/>
                </a:lnTo>
                <a:lnTo>
                  <a:pt x="48974" y="91393"/>
                </a:lnTo>
                <a:lnTo>
                  <a:pt x="49018" y="91067"/>
                </a:lnTo>
                <a:lnTo>
                  <a:pt x="49076" y="90742"/>
                </a:lnTo>
                <a:lnTo>
                  <a:pt x="49135" y="90452"/>
                </a:lnTo>
                <a:lnTo>
                  <a:pt x="49193" y="90163"/>
                </a:lnTo>
                <a:lnTo>
                  <a:pt x="49259" y="89910"/>
                </a:lnTo>
                <a:lnTo>
                  <a:pt x="49332" y="89657"/>
                </a:lnTo>
                <a:lnTo>
                  <a:pt x="49412" y="89476"/>
                </a:lnTo>
                <a:lnTo>
                  <a:pt x="49492" y="89259"/>
                </a:lnTo>
                <a:lnTo>
                  <a:pt x="49580" y="89114"/>
                </a:lnTo>
                <a:lnTo>
                  <a:pt x="49667" y="88970"/>
                </a:lnTo>
                <a:lnTo>
                  <a:pt x="49769" y="88861"/>
                </a:lnTo>
                <a:lnTo>
                  <a:pt x="49864" y="88753"/>
                </a:lnTo>
                <a:lnTo>
                  <a:pt x="49959" y="88716"/>
                </a:lnTo>
                <a:lnTo>
                  <a:pt x="50047" y="88680"/>
                </a:lnTo>
                <a:lnTo>
                  <a:pt x="50141" y="88644"/>
                </a:lnTo>
                <a:close/>
                <a:moveTo>
                  <a:pt x="17682" y="5100"/>
                </a:moveTo>
                <a:lnTo>
                  <a:pt x="18936" y="5136"/>
                </a:lnTo>
                <a:lnTo>
                  <a:pt x="20220" y="5245"/>
                </a:lnTo>
                <a:lnTo>
                  <a:pt x="21519" y="5426"/>
                </a:lnTo>
                <a:lnTo>
                  <a:pt x="22839" y="5679"/>
                </a:lnTo>
                <a:lnTo>
                  <a:pt x="24181" y="6004"/>
                </a:lnTo>
                <a:lnTo>
                  <a:pt x="25523" y="6366"/>
                </a:lnTo>
                <a:lnTo>
                  <a:pt x="26880" y="6764"/>
                </a:lnTo>
                <a:lnTo>
                  <a:pt x="28244" y="7198"/>
                </a:lnTo>
                <a:lnTo>
                  <a:pt x="29615" y="7668"/>
                </a:lnTo>
                <a:lnTo>
                  <a:pt x="30979" y="8174"/>
                </a:lnTo>
                <a:lnTo>
                  <a:pt x="32343" y="8717"/>
                </a:lnTo>
                <a:lnTo>
                  <a:pt x="33700" y="9259"/>
                </a:lnTo>
                <a:lnTo>
                  <a:pt x="36377" y="10416"/>
                </a:lnTo>
                <a:lnTo>
                  <a:pt x="39003" y="11574"/>
                </a:lnTo>
                <a:lnTo>
                  <a:pt x="42307" y="13020"/>
                </a:lnTo>
                <a:lnTo>
                  <a:pt x="43912" y="13671"/>
                </a:lnTo>
                <a:lnTo>
                  <a:pt x="45473" y="14322"/>
                </a:lnTo>
                <a:lnTo>
                  <a:pt x="46990" y="14901"/>
                </a:lnTo>
                <a:lnTo>
                  <a:pt x="48449" y="15371"/>
                </a:lnTo>
                <a:lnTo>
                  <a:pt x="49850" y="15805"/>
                </a:lnTo>
                <a:lnTo>
                  <a:pt x="51177" y="16131"/>
                </a:lnTo>
                <a:lnTo>
                  <a:pt x="52176" y="16384"/>
                </a:lnTo>
                <a:lnTo>
                  <a:pt x="53161" y="16673"/>
                </a:lnTo>
                <a:lnTo>
                  <a:pt x="54117" y="16999"/>
                </a:lnTo>
                <a:lnTo>
                  <a:pt x="55058" y="17397"/>
                </a:lnTo>
                <a:lnTo>
                  <a:pt x="55969" y="17831"/>
                </a:lnTo>
                <a:lnTo>
                  <a:pt x="56867" y="18337"/>
                </a:lnTo>
                <a:lnTo>
                  <a:pt x="57742" y="18879"/>
                </a:lnTo>
                <a:lnTo>
                  <a:pt x="58588" y="19458"/>
                </a:lnTo>
                <a:lnTo>
                  <a:pt x="59412" y="20073"/>
                </a:lnTo>
                <a:lnTo>
                  <a:pt x="60215" y="20760"/>
                </a:lnTo>
                <a:lnTo>
                  <a:pt x="60988" y="21447"/>
                </a:lnTo>
                <a:lnTo>
                  <a:pt x="61739" y="22207"/>
                </a:lnTo>
                <a:lnTo>
                  <a:pt x="62469" y="23038"/>
                </a:lnTo>
                <a:lnTo>
                  <a:pt x="63169" y="23870"/>
                </a:lnTo>
                <a:lnTo>
                  <a:pt x="63840" y="24738"/>
                </a:lnTo>
                <a:lnTo>
                  <a:pt x="64489" y="25679"/>
                </a:lnTo>
                <a:lnTo>
                  <a:pt x="65102" y="26619"/>
                </a:lnTo>
                <a:lnTo>
                  <a:pt x="65693" y="27632"/>
                </a:lnTo>
                <a:lnTo>
                  <a:pt x="66254" y="28680"/>
                </a:lnTo>
                <a:lnTo>
                  <a:pt x="66524" y="29223"/>
                </a:lnTo>
                <a:lnTo>
                  <a:pt x="66787" y="29765"/>
                </a:lnTo>
                <a:lnTo>
                  <a:pt x="67042" y="30308"/>
                </a:lnTo>
                <a:lnTo>
                  <a:pt x="67283" y="30850"/>
                </a:lnTo>
                <a:lnTo>
                  <a:pt x="67524" y="31429"/>
                </a:lnTo>
                <a:lnTo>
                  <a:pt x="67757" y="32008"/>
                </a:lnTo>
                <a:lnTo>
                  <a:pt x="67983" y="32586"/>
                </a:lnTo>
                <a:lnTo>
                  <a:pt x="68195" y="33201"/>
                </a:lnTo>
                <a:lnTo>
                  <a:pt x="68406" y="33780"/>
                </a:lnTo>
                <a:lnTo>
                  <a:pt x="68603" y="34395"/>
                </a:lnTo>
                <a:lnTo>
                  <a:pt x="68793" y="35010"/>
                </a:lnTo>
                <a:lnTo>
                  <a:pt x="68982" y="35661"/>
                </a:lnTo>
                <a:lnTo>
                  <a:pt x="69158" y="36275"/>
                </a:lnTo>
                <a:lnTo>
                  <a:pt x="69325" y="36926"/>
                </a:lnTo>
                <a:lnTo>
                  <a:pt x="69478" y="37577"/>
                </a:lnTo>
                <a:lnTo>
                  <a:pt x="69632" y="38228"/>
                </a:lnTo>
                <a:lnTo>
                  <a:pt x="69778" y="38915"/>
                </a:lnTo>
                <a:lnTo>
                  <a:pt x="69909" y="39566"/>
                </a:lnTo>
                <a:lnTo>
                  <a:pt x="70033" y="40254"/>
                </a:lnTo>
                <a:lnTo>
                  <a:pt x="70150" y="40941"/>
                </a:lnTo>
                <a:lnTo>
                  <a:pt x="70259" y="41628"/>
                </a:lnTo>
                <a:lnTo>
                  <a:pt x="70361" y="42351"/>
                </a:lnTo>
                <a:lnTo>
                  <a:pt x="70449" y="43038"/>
                </a:lnTo>
                <a:lnTo>
                  <a:pt x="70529" y="43762"/>
                </a:lnTo>
                <a:lnTo>
                  <a:pt x="70602" y="44485"/>
                </a:lnTo>
                <a:lnTo>
                  <a:pt x="70667" y="45208"/>
                </a:lnTo>
                <a:lnTo>
                  <a:pt x="70704" y="45751"/>
                </a:lnTo>
                <a:lnTo>
                  <a:pt x="70740" y="46257"/>
                </a:lnTo>
                <a:lnTo>
                  <a:pt x="70770" y="46800"/>
                </a:lnTo>
                <a:lnTo>
                  <a:pt x="70791" y="47342"/>
                </a:lnTo>
                <a:lnTo>
                  <a:pt x="70813" y="47885"/>
                </a:lnTo>
                <a:lnTo>
                  <a:pt x="70828" y="48427"/>
                </a:lnTo>
                <a:lnTo>
                  <a:pt x="70835" y="48970"/>
                </a:lnTo>
                <a:lnTo>
                  <a:pt x="70842" y="49512"/>
                </a:lnTo>
                <a:lnTo>
                  <a:pt x="70842" y="50055"/>
                </a:lnTo>
                <a:lnTo>
                  <a:pt x="70835" y="50597"/>
                </a:lnTo>
                <a:lnTo>
                  <a:pt x="70821" y="51176"/>
                </a:lnTo>
                <a:lnTo>
                  <a:pt x="70806" y="51718"/>
                </a:lnTo>
                <a:lnTo>
                  <a:pt x="70784" y="52297"/>
                </a:lnTo>
                <a:lnTo>
                  <a:pt x="70762" y="52840"/>
                </a:lnTo>
                <a:lnTo>
                  <a:pt x="70726" y="53418"/>
                </a:lnTo>
                <a:lnTo>
                  <a:pt x="70689" y="53961"/>
                </a:lnTo>
                <a:lnTo>
                  <a:pt x="70653" y="54539"/>
                </a:lnTo>
                <a:lnTo>
                  <a:pt x="70602" y="55118"/>
                </a:lnTo>
                <a:lnTo>
                  <a:pt x="70500" y="56275"/>
                </a:lnTo>
                <a:lnTo>
                  <a:pt x="70368" y="57433"/>
                </a:lnTo>
                <a:lnTo>
                  <a:pt x="70222" y="58626"/>
                </a:lnTo>
                <a:lnTo>
                  <a:pt x="70055" y="59820"/>
                </a:lnTo>
                <a:lnTo>
                  <a:pt x="69865" y="61013"/>
                </a:lnTo>
                <a:lnTo>
                  <a:pt x="69661" y="62207"/>
                </a:lnTo>
                <a:lnTo>
                  <a:pt x="69435" y="63436"/>
                </a:lnTo>
                <a:lnTo>
                  <a:pt x="69282" y="64160"/>
                </a:lnTo>
                <a:lnTo>
                  <a:pt x="69136" y="64847"/>
                </a:lnTo>
                <a:lnTo>
                  <a:pt x="68982" y="65498"/>
                </a:lnTo>
                <a:lnTo>
                  <a:pt x="68829" y="66113"/>
                </a:lnTo>
                <a:lnTo>
                  <a:pt x="68669" y="66727"/>
                </a:lnTo>
                <a:lnTo>
                  <a:pt x="68516" y="67270"/>
                </a:lnTo>
                <a:lnTo>
                  <a:pt x="68355" y="67776"/>
                </a:lnTo>
                <a:lnTo>
                  <a:pt x="68195" y="68246"/>
                </a:lnTo>
                <a:lnTo>
                  <a:pt x="68027" y="68680"/>
                </a:lnTo>
                <a:lnTo>
                  <a:pt x="67866" y="69078"/>
                </a:lnTo>
                <a:lnTo>
                  <a:pt x="67699" y="69440"/>
                </a:lnTo>
                <a:lnTo>
                  <a:pt x="67531" y="69765"/>
                </a:lnTo>
                <a:lnTo>
                  <a:pt x="67363" y="70055"/>
                </a:lnTo>
                <a:lnTo>
                  <a:pt x="67188" y="70308"/>
                </a:lnTo>
                <a:lnTo>
                  <a:pt x="67020" y="70525"/>
                </a:lnTo>
                <a:lnTo>
                  <a:pt x="66845" y="70706"/>
                </a:lnTo>
                <a:lnTo>
                  <a:pt x="66670" y="70850"/>
                </a:lnTo>
                <a:lnTo>
                  <a:pt x="66495" y="70959"/>
                </a:lnTo>
                <a:lnTo>
                  <a:pt x="66320" y="70995"/>
                </a:lnTo>
                <a:lnTo>
                  <a:pt x="66145" y="71031"/>
                </a:lnTo>
                <a:lnTo>
                  <a:pt x="65970" y="71031"/>
                </a:lnTo>
                <a:lnTo>
                  <a:pt x="65795" y="70995"/>
                </a:lnTo>
                <a:lnTo>
                  <a:pt x="65612" y="70923"/>
                </a:lnTo>
                <a:lnTo>
                  <a:pt x="65437" y="70778"/>
                </a:lnTo>
                <a:lnTo>
                  <a:pt x="65255" y="70633"/>
                </a:lnTo>
                <a:lnTo>
                  <a:pt x="65080" y="70452"/>
                </a:lnTo>
                <a:lnTo>
                  <a:pt x="64898" y="70199"/>
                </a:lnTo>
                <a:lnTo>
                  <a:pt x="64715" y="69946"/>
                </a:lnTo>
                <a:lnTo>
                  <a:pt x="64540" y="69657"/>
                </a:lnTo>
                <a:lnTo>
                  <a:pt x="64358" y="69295"/>
                </a:lnTo>
                <a:lnTo>
                  <a:pt x="64176" y="68934"/>
                </a:lnTo>
                <a:lnTo>
                  <a:pt x="64000" y="68500"/>
                </a:lnTo>
                <a:lnTo>
                  <a:pt x="64088" y="66836"/>
                </a:lnTo>
                <a:lnTo>
                  <a:pt x="64161" y="65172"/>
                </a:lnTo>
                <a:lnTo>
                  <a:pt x="64219" y="63617"/>
                </a:lnTo>
                <a:lnTo>
                  <a:pt x="64270" y="62062"/>
                </a:lnTo>
                <a:lnTo>
                  <a:pt x="64300" y="60579"/>
                </a:lnTo>
                <a:lnTo>
                  <a:pt x="64321" y="59169"/>
                </a:lnTo>
                <a:lnTo>
                  <a:pt x="64329" y="57794"/>
                </a:lnTo>
                <a:lnTo>
                  <a:pt x="64321" y="56492"/>
                </a:lnTo>
                <a:lnTo>
                  <a:pt x="64307" y="55226"/>
                </a:lnTo>
                <a:lnTo>
                  <a:pt x="64270" y="54033"/>
                </a:lnTo>
                <a:lnTo>
                  <a:pt x="64227" y="52876"/>
                </a:lnTo>
                <a:lnTo>
                  <a:pt x="64168" y="51791"/>
                </a:lnTo>
                <a:lnTo>
                  <a:pt x="64095" y="50778"/>
                </a:lnTo>
                <a:lnTo>
                  <a:pt x="64008" y="49838"/>
                </a:lnTo>
                <a:lnTo>
                  <a:pt x="63957" y="49368"/>
                </a:lnTo>
                <a:lnTo>
                  <a:pt x="63906" y="48934"/>
                </a:lnTo>
                <a:lnTo>
                  <a:pt x="63855" y="48500"/>
                </a:lnTo>
                <a:lnTo>
                  <a:pt x="63796" y="48102"/>
                </a:lnTo>
                <a:lnTo>
                  <a:pt x="63709" y="47559"/>
                </a:lnTo>
                <a:lnTo>
                  <a:pt x="63614" y="47053"/>
                </a:lnTo>
                <a:lnTo>
                  <a:pt x="63519" y="46583"/>
                </a:lnTo>
                <a:lnTo>
                  <a:pt x="63410" y="46149"/>
                </a:lnTo>
                <a:lnTo>
                  <a:pt x="63300" y="45751"/>
                </a:lnTo>
                <a:lnTo>
                  <a:pt x="63184" y="45389"/>
                </a:lnTo>
                <a:lnTo>
                  <a:pt x="63067" y="45064"/>
                </a:lnTo>
                <a:lnTo>
                  <a:pt x="62936" y="44811"/>
                </a:lnTo>
                <a:lnTo>
                  <a:pt x="62804" y="44557"/>
                </a:lnTo>
                <a:lnTo>
                  <a:pt x="62666" y="44377"/>
                </a:lnTo>
                <a:lnTo>
                  <a:pt x="62527" y="44196"/>
                </a:lnTo>
                <a:lnTo>
                  <a:pt x="62381" y="44087"/>
                </a:lnTo>
                <a:lnTo>
                  <a:pt x="62228" y="44015"/>
                </a:lnTo>
                <a:lnTo>
                  <a:pt x="62067" y="43979"/>
                </a:lnTo>
                <a:lnTo>
                  <a:pt x="61907" y="43979"/>
                </a:lnTo>
                <a:lnTo>
                  <a:pt x="61739" y="44051"/>
                </a:lnTo>
                <a:lnTo>
                  <a:pt x="61579" y="44123"/>
                </a:lnTo>
                <a:lnTo>
                  <a:pt x="61426" y="44268"/>
                </a:lnTo>
                <a:lnTo>
                  <a:pt x="61287" y="44449"/>
                </a:lnTo>
                <a:lnTo>
                  <a:pt x="61148" y="44666"/>
                </a:lnTo>
                <a:lnTo>
                  <a:pt x="61017" y="44919"/>
                </a:lnTo>
                <a:lnTo>
                  <a:pt x="60893" y="45208"/>
                </a:lnTo>
                <a:lnTo>
                  <a:pt x="60784" y="45534"/>
                </a:lnTo>
                <a:lnTo>
                  <a:pt x="60674" y="45896"/>
                </a:lnTo>
                <a:lnTo>
                  <a:pt x="60579" y="46293"/>
                </a:lnTo>
                <a:lnTo>
                  <a:pt x="60485" y="46727"/>
                </a:lnTo>
                <a:lnTo>
                  <a:pt x="60404" y="47234"/>
                </a:lnTo>
                <a:lnTo>
                  <a:pt x="60339" y="47740"/>
                </a:lnTo>
                <a:lnTo>
                  <a:pt x="60273" y="48283"/>
                </a:lnTo>
                <a:lnTo>
                  <a:pt x="60222" y="48825"/>
                </a:lnTo>
                <a:lnTo>
                  <a:pt x="60178" y="49440"/>
                </a:lnTo>
                <a:lnTo>
                  <a:pt x="60142" y="50091"/>
                </a:lnTo>
                <a:lnTo>
                  <a:pt x="60120" y="50670"/>
                </a:lnTo>
                <a:lnTo>
                  <a:pt x="60105" y="51248"/>
                </a:lnTo>
                <a:lnTo>
                  <a:pt x="60105" y="51863"/>
                </a:lnTo>
                <a:lnTo>
                  <a:pt x="60105" y="52514"/>
                </a:lnTo>
                <a:lnTo>
                  <a:pt x="60113" y="53165"/>
                </a:lnTo>
                <a:lnTo>
                  <a:pt x="60135" y="53816"/>
                </a:lnTo>
                <a:lnTo>
                  <a:pt x="60156" y="54467"/>
                </a:lnTo>
                <a:lnTo>
                  <a:pt x="60193" y="55118"/>
                </a:lnTo>
                <a:lnTo>
                  <a:pt x="60229" y="55805"/>
                </a:lnTo>
                <a:lnTo>
                  <a:pt x="60280" y="56492"/>
                </a:lnTo>
                <a:lnTo>
                  <a:pt x="60331" y="57179"/>
                </a:lnTo>
                <a:lnTo>
                  <a:pt x="60397" y="57867"/>
                </a:lnTo>
                <a:lnTo>
                  <a:pt x="60463" y="58590"/>
                </a:lnTo>
                <a:lnTo>
                  <a:pt x="60536" y="59277"/>
                </a:lnTo>
                <a:lnTo>
                  <a:pt x="60616" y="59964"/>
                </a:lnTo>
                <a:lnTo>
                  <a:pt x="60703" y="60688"/>
                </a:lnTo>
                <a:lnTo>
                  <a:pt x="60791" y="61375"/>
                </a:lnTo>
                <a:lnTo>
                  <a:pt x="60893" y="62062"/>
                </a:lnTo>
                <a:lnTo>
                  <a:pt x="60995" y="62785"/>
                </a:lnTo>
                <a:lnTo>
                  <a:pt x="61105" y="63472"/>
                </a:lnTo>
                <a:lnTo>
                  <a:pt x="61214" y="64123"/>
                </a:lnTo>
                <a:lnTo>
                  <a:pt x="61338" y="64811"/>
                </a:lnTo>
                <a:lnTo>
                  <a:pt x="61462" y="65498"/>
                </a:lnTo>
                <a:lnTo>
                  <a:pt x="61593" y="66149"/>
                </a:lnTo>
                <a:lnTo>
                  <a:pt x="61725" y="66800"/>
                </a:lnTo>
                <a:lnTo>
                  <a:pt x="61863" y="67415"/>
                </a:lnTo>
                <a:lnTo>
                  <a:pt x="62002" y="68029"/>
                </a:lnTo>
                <a:lnTo>
                  <a:pt x="62148" y="68644"/>
                </a:lnTo>
                <a:lnTo>
                  <a:pt x="62301" y="69223"/>
                </a:lnTo>
                <a:lnTo>
                  <a:pt x="62454" y="69802"/>
                </a:lnTo>
                <a:lnTo>
                  <a:pt x="62615" y="70380"/>
                </a:lnTo>
                <a:lnTo>
                  <a:pt x="62775" y="70923"/>
                </a:lnTo>
                <a:lnTo>
                  <a:pt x="62680" y="72261"/>
                </a:lnTo>
                <a:lnTo>
                  <a:pt x="62578" y="73635"/>
                </a:lnTo>
                <a:lnTo>
                  <a:pt x="62469" y="75009"/>
                </a:lnTo>
                <a:lnTo>
                  <a:pt x="62352" y="76384"/>
                </a:lnTo>
                <a:lnTo>
                  <a:pt x="62228" y="77794"/>
                </a:lnTo>
                <a:lnTo>
                  <a:pt x="62104" y="79205"/>
                </a:lnTo>
                <a:lnTo>
                  <a:pt x="61965" y="80651"/>
                </a:lnTo>
                <a:lnTo>
                  <a:pt x="61819" y="82062"/>
                </a:lnTo>
                <a:lnTo>
                  <a:pt x="61674" y="83509"/>
                </a:lnTo>
                <a:lnTo>
                  <a:pt x="61520" y="84955"/>
                </a:lnTo>
                <a:lnTo>
                  <a:pt x="61360" y="86402"/>
                </a:lnTo>
                <a:lnTo>
                  <a:pt x="61192" y="87885"/>
                </a:lnTo>
                <a:lnTo>
                  <a:pt x="61017" y="89331"/>
                </a:lnTo>
                <a:lnTo>
                  <a:pt x="60842" y="90814"/>
                </a:lnTo>
                <a:lnTo>
                  <a:pt x="60660" y="92261"/>
                </a:lnTo>
                <a:lnTo>
                  <a:pt x="60470" y="93744"/>
                </a:lnTo>
                <a:lnTo>
                  <a:pt x="60076" y="96673"/>
                </a:lnTo>
                <a:lnTo>
                  <a:pt x="59660" y="99639"/>
                </a:lnTo>
                <a:lnTo>
                  <a:pt x="59230" y="102568"/>
                </a:lnTo>
                <a:lnTo>
                  <a:pt x="58778" y="105461"/>
                </a:lnTo>
                <a:lnTo>
                  <a:pt x="58304" y="108355"/>
                </a:lnTo>
                <a:lnTo>
                  <a:pt x="57822" y="111176"/>
                </a:lnTo>
                <a:lnTo>
                  <a:pt x="57319" y="113997"/>
                </a:lnTo>
                <a:lnTo>
                  <a:pt x="57064" y="115371"/>
                </a:lnTo>
                <a:lnTo>
                  <a:pt x="56801" y="116745"/>
                </a:lnTo>
                <a:lnTo>
                  <a:pt x="56597" y="117758"/>
                </a:lnTo>
                <a:lnTo>
                  <a:pt x="56400" y="118734"/>
                </a:lnTo>
                <a:lnTo>
                  <a:pt x="56196" y="119639"/>
                </a:lnTo>
                <a:lnTo>
                  <a:pt x="55991" y="120507"/>
                </a:lnTo>
                <a:lnTo>
                  <a:pt x="55794" y="121302"/>
                </a:lnTo>
                <a:lnTo>
                  <a:pt x="55590" y="122026"/>
                </a:lnTo>
                <a:lnTo>
                  <a:pt x="55393" y="122713"/>
                </a:lnTo>
                <a:lnTo>
                  <a:pt x="55189" y="123328"/>
                </a:lnTo>
                <a:lnTo>
                  <a:pt x="54992" y="123906"/>
                </a:lnTo>
                <a:lnTo>
                  <a:pt x="54788" y="124413"/>
                </a:lnTo>
                <a:lnTo>
                  <a:pt x="54591" y="124847"/>
                </a:lnTo>
                <a:lnTo>
                  <a:pt x="54394" y="125244"/>
                </a:lnTo>
                <a:lnTo>
                  <a:pt x="54190" y="125570"/>
                </a:lnTo>
                <a:lnTo>
                  <a:pt x="53993" y="125859"/>
                </a:lnTo>
                <a:lnTo>
                  <a:pt x="53796" y="126076"/>
                </a:lnTo>
                <a:lnTo>
                  <a:pt x="53599" y="126221"/>
                </a:lnTo>
                <a:lnTo>
                  <a:pt x="53686" y="125208"/>
                </a:lnTo>
                <a:lnTo>
                  <a:pt x="53759" y="124159"/>
                </a:lnTo>
                <a:lnTo>
                  <a:pt x="53832" y="123111"/>
                </a:lnTo>
                <a:lnTo>
                  <a:pt x="53898" y="122098"/>
                </a:lnTo>
                <a:lnTo>
                  <a:pt x="53956" y="121013"/>
                </a:lnTo>
                <a:lnTo>
                  <a:pt x="54007" y="119964"/>
                </a:lnTo>
                <a:lnTo>
                  <a:pt x="54058" y="118915"/>
                </a:lnTo>
                <a:lnTo>
                  <a:pt x="54102" y="117866"/>
                </a:lnTo>
                <a:lnTo>
                  <a:pt x="54131" y="116782"/>
                </a:lnTo>
                <a:lnTo>
                  <a:pt x="54168" y="115733"/>
                </a:lnTo>
                <a:lnTo>
                  <a:pt x="54190" y="114648"/>
                </a:lnTo>
                <a:lnTo>
                  <a:pt x="54204" y="113599"/>
                </a:lnTo>
                <a:lnTo>
                  <a:pt x="54219" y="112514"/>
                </a:lnTo>
                <a:lnTo>
                  <a:pt x="54226" y="111465"/>
                </a:lnTo>
                <a:lnTo>
                  <a:pt x="54226" y="110416"/>
                </a:lnTo>
                <a:lnTo>
                  <a:pt x="54219" y="109367"/>
                </a:lnTo>
                <a:lnTo>
                  <a:pt x="54212" y="108319"/>
                </a:lnTo>
                <a:lnTo>
                  <a:pt x="54190" y="107270"/>
                </a:lnTo>
                <a:lnTo>
                  <a:pt x="54168" y="106257"/>
                </a:lnTo>
                <a:lnTo>
                  <a:pt x="54139" y="105208"/>
                </a:lnTo>
                <a:lnTo>
                  <a:pt x="54102" y="104196"/>
                </a:lnTo>
                <a:lnTo>
                  <a:pt x="54066" y="103183"/>
                </a:lnTo>
                <a:lnTo>
                  <a:pt x="54015" y="102206"/>
                </a:lnTo>
                <a:lnTo>
                  <a:pt x="53964" y="101194"/>
                </a:lnTo>
                <a:lnTo>
                  <a:pt x="53905" y="100217"/>
                </a:lnTo>
                <a:lnTo>
                  <a:pt x="53840" y="99277"/>
                </a:lnTo>
                <a:lnTo>
                  <a:pt x="53774" y="98301"/>
                </a:lnTo>
                <a:lnTo>
                  <a:pt x="53694" y="97360"/>
                </a:lnTo>
                <a:lnTo>
                  <a:pt x="53613" y="96456"/>
                </a:lnTo>
                <a:lnTo>
                  <a:pt x="53526" y="95552"/>
                </a:lnTo>
                <a:lnTo>
                  <a:pt x="53431" y="94684"/>
                </a:lnTo>
                <a:lnTo>
                  <a:pt x="53329" y="93780"/>
                </a:lnTo>
                <a:lnTo>
                  <a:pt x="53176" y="92622"/>
                </a:lnTo>
                <a:lnTo>
                  <a:pt x="53023" y="91501"/>
                </a:lnTo>
                <a:lnTo>
                  <a:pt x="52855" y="90452"/>
                </a:lnTo>
                <a:lnTo>
                  <a:pt x="52680" y="89440"/>
                </a:lnTo>
                <a:lnTo>
                  <a:pt x="52497" y="88536"/>
                </a:lnTo>
                <a:lnTo>
                  <a:pt x="52308" y="87704"/>
                </a:lnTo>
                <a:lnTo>
                  <a:pt x="52118" y="86944"/>
                </a:lnTo>
                <a:lnTo>
                  <a:pt x="51914" y="86221"/>
                </a:lnTo>
                <a:lnTo>
                  <a:pt x="51710" y="85606"/>
                </a:lnTo>
                <a:lnTo>
                  <a:pt x="51498" y="85064"/>
                </a:lnTo>
                <a:lnTo>
                  <a:pt x="51287" y="84630"/>
                </a:lnTo>
                <a:lnTo>
                  <a:pt x="51068" y="84232"/>
                </a:lnTo>
                <a:lnTo>
                  <a:pt x="50842" y="83943"/>
                </a:lnTo>
                <a:lnTo>
                  <a:pt x="50623" y="83726"/>
                </a:lnTo>
                <a:lnTo>
                  <a:pt x="50389" y="83581"/>
                </a:lnTo>
                <a:lnTo>
                  <a:pt x="50280" y="83581"/>
                </a:lnTo>
                <a:lnTo>
                  <a:pt x="50163" y="83545"/>
                </a:lnTo>
                <a:lnTo>
                  <a:pt x="50010" y="83581"/>
                </a:lnTo>
                <a:lnTo>
                  <a:pt x="49864" y="83617"/>
                </a:lnTo>
                <a:lnTo>
                  <a:pt x="49718" y="83726"/>
                </a:lnTo>
                <a:lnTo>
                  <a:pt x="49565" y="83834"/>
                </a:lnTo>
                <a:lnTo>
                  <a:pt x="49441" y="83979"/>
                </a:lnTo>
                <a:lnTo>
                  <a:pt x="49324" y="84160"/>
                </a:lnTo>
                <a:lnTo>
                  <a:pt x="49215" y="84340"/>
                </a:lnTo>
                <a:lnTo>
                  <a:pt x="49098" y="84557"/>
                </a:lnTo>
                <a:lnTo>
                  <a:pt x="48996" y="84774"/>
                </a:lnTo>
                <a:lnTo>
                  <a:pt x="48887" y="85064"/>
                </a:lnTo>
                <a:lnTo>
                  <a:pt x="48792" y="85353"/>
                </a:lnTo>
                <a:lnTo>
                  <a:pt x="48690" y="85642"/>
                </a:lnTo>
                <a:lnTo>
                  <a:pt x="48602" y="86004"/>
                </a:lnTo>
                <a:lnTo>
                  <a:pt x="48507" y="86366"/>
                </a:lnTo>
                <a:lnTo>
                  <a:pt x="48427" y="86727"/>
                </a:lnTo>
                <a:lnTo>
                  <a:pt x="48347" y="87125"/>
                </a:lnTo>
                <a:lnTo>
                  <a:pt x="48267" y="87559"/>
                </a:lnTo>
                <a:lnTo>
                  <a:pt x="48194" y="88029"/>
                </a:lnTo>
                <a:lnTo>
                  <a:pt x="48121" y="88499"/>
                </a:lnTo>
                <a:lnTo>
                  <a:pt x="48055" y="89006"/>
                </a:lnTo>
                <a:lnTo>
                  <a:pt x="47997" y="89512"/>
                </a:lnTo>
                <a:lnTo>
                  <a:pt x="47938" y="90055"/>
                </a:lnTo>
                <a:lnTo>
                  <a:pt x="47887" y="90597"/>
                </a:lnTo>
                <a:lnTo>
                  <a:pt x="47836" y="91176"/>
                </a:lnTo>
                <a:lnTo>
                  <a:pt x="47793" y="91791"/>
                </a:lnTo>
                <a:lnTo>
                  <a:pt x="47756" y="92405"/>
                </a:lnTo>
                <a:lnTo>
                  <a:pt x="47720" y="93020"/>
                </a:lnTo>
                <a:lnTo>
                  <a:pt x="47683" y="93707"/>
                </a:lnTo>
                <a:lnTo>
                  <a:pt x="47661" y="94358"/>
                </a:lnTo>
                <a:lnTo>
                  <a:pt x="47632" y="95046"/>
                </a:lnTo>
                <a:lnTo>
                  <a:pt x="47618" y="95769"/>
                </a:lnTo>
                <a:lnTo>
                  <a:pt x="47603" y="96492"/>
                </a:lnTo>
                <a:lnTo>
                  <a:pt x="47596" y="97252"/>
                </a:lnTo>
                <a:lnTo>
                  <a:pt x="47588" y="98011"/>
                </a:lnTo>
                <a:lnTo>
                  <a:pt x="47588" y="98771"/>
                </a:lnTo>
                <a:lnTo>
                  <a:pt x="47596" y="99566"/>
                </a:lnTo>
                <a:lnTo>
                  <a:pt x="47610" y="100760"/>
                </a:lnTo>
                <a:lnTo>
                  <a:pt x="47639" y="101953"/>
                </a:lnTo>
                <a:lnTo>
                  <a:pt x="47669" y="103147"/>
                </a:lnTo>
                <a:lnTo>
                  <a:pt x="47712" y="104376"/>
                </a:lnTo>
                <a:lnTo>
                  <a:pt x="47771" y="105570"/>
                </a:lnTo>
                <a:lnTo>
                  <a:pt x="47829" y="106800"/>
                </a:lnTo>
                <a:lnTo>
                  <a:pt x="47902" y="107993"/>
                </a:lnTo>
                <a:lnTo>
                  <a:pt x="47982" y="109187"/>
                </a:lnTo>
                <a:lnTo>
                  <a:pt x="48070" y="110416"/>
                </a:lnTo>
                <a:lnTo>
                  <a:pt x="48165" y="111610"/>
                </a:lnTo>
                <a:lnTo>
                  <a:pt x="48267" y="112767"/>
                </a:lnTo>
                <a:lnTo>
                  <a:pt x="48376" y="113924"/>
                </a:lnTo>
                <a:lnTo>
                  <a:pt x="48493" y="115082"/>
                </a:lnTo>
                <a:lnTo>
                  <a:pt x="48624" y="116203"/>
                </a:lnTo>
                <a:lnTo>
                  <a:pt x="48755" y="117324"/>
                </a:lnTo>
                <a:lnTo>
                  <a:pt x="48894" y="118409"/>
                </a:lnTo>
                <a:lnTo>
                  <a:pt x="49047" y="119458"/>
                </a:lnTo>
                <a:lnTo>
                  <a:pt x="49200" y="120507"/>
                </a:lnTo>
                <a:lnTo>
                  <a:pt x="49361" y="121483"/>
                </a:lnTo>
                <a:lnTo>
                  <a:pt x="49529" y="122460"/>
                </a:lnTo>
                <a:lnTo>
                  <a:pt x="49704" y="123400"/>
                </a:lnTo>
                <a:lnTo>
                  <a:pt x="49879" y="124304"/>
                </a:lnTo>
                <a:lnTo>
                  <a:pt x="50068" y="125136"/>
                </a:lnTo>
                <a:lnTo>
                  <a:pt x="50258" y="125968"/>
                </a:lnTo>
                <a:lnTo>
                  <a:pt x="50455" y="126727"/>
                </a:lnTo>
                <a:lnTo>
                  <a:pt x="50652" y="127414"/>
                </a:lnTo>
                <a:lnTo>
                  <a:pt x="50863" y="128102"/>
                </a:lnTo>
                <a:lnTo>
                  <a:pt x="51075" y="128716"/>
                </a:lnTo>
                <a:lnTo>
                  <a:pt x="51287" y="129259"/>
                </a:lnTo>
                <a:lnTo>
                  <a:pt x="51513" y="129765"/>
                </a:lnTo>
                <a:lnTo>
                  <a:pt x="51739" y="130199"/>
                </a:lnTo>
                <a:lnTo>
                  <a:pt x="51965" y="130597"/>
                </a:lnTo>
                <a:lnTo>
                  <a:pt x="51848" y="131429"/>
                </a:lnTo>
                <a:lnTo>
                  <a:pt x="51732" y="132261"/>
                </a:lnTo>
                <a:lnTo>
                  <a:pt x="51608" y="133056"/>
                </a:lnTo>
                <a:lnTo>
                  <a:pt x="51476" y="133852"/>
                </a:lnTo>
                <a:lnTo>
                  <a:pt x="51345" y="134648"/>
                </a:lnTo>
                <a:lnTo>
                  <a:pt x="51206" y="135443"/>
                </a:lnTo>
                <a:lnTo>
                  <a:pt x="51060" y="136203"/>
                </a:lnTo>
                <a:lnTo>
                  <a:pt x="50915" y="136962"/>
                </a:lnTo>
                <a:lnTo>
                  <a:pt x="50761" y="137686"/>
                </a:lnTo>
                <a:lnTo>
                  <a:pt x="50608" y="138445"/>
                </a:lnTo>
                <a:lnTo>
                  <a:pt x="50448" y="139168"/>
                </a:lnTo>
                <a:lnTo>
                  <a:pt x="50280" y="139892"/>
                </a:lnTo>
                <a:lnTo>
                  <a:pt x="50112" y="140579"/>
                </a:lnTo>
                <a:lnTo>
                  <a:pt x="49937" y="141266"/>
                </a:lnTo>
                <a:lnTo>
                  <a:pt x="49755" y="141953"/>
                </a:lnTo>
                <a:lnTo>
                  <a:pt x="49572" y="142640"/>
                </a:lnTo>
                <a:lnTo>
                  <a:pt x="49383" y="143291"/>
                </a:lnTo>
                <a:lnTo>
                  <a:pt x="49193" y="143942"/>
                </a:lnTo>
                <a:lnTo>
                  <a:pt x="48799" y="145172"/>
                </a:lnTo>
                <a:lnTo>
                  <a:pt x="48383" y="146402"/>
                </a:lnTo>
                <a:lnTo>
                  <a:pt x="47953" y="147523"/>
                </a:lnTo>
                <a:lnTo>
                  <a:pt x="47508" y="148644"/>
                </a:lnTo>
                <a:lnTo>
                  <a:pt x="47049" y="149693"/>
                </a:lnTo>
                <a:lnTo>
                  <a:pt x="46567" y="150705"/>
                </a:lnTo>
                <a:lnTo>
                  <a:pt x="46078" y="151646"/>
                </a:lnTo>
                <a:lnTo>
                  <a:pt x="45648" y="152369"/>
                </a:lnTo>
                <a:lnTo>
                  <a:pt x="45437" y="152695"/>
                </a:lnTo>
                <a:lnTo>
                  <a:pt x="45225" y="153020"/>
                </a:lnTo>
                <a:lnTo>
                  <a:pt x="45013" y="153309"/>
                </a:lnTo>
                <a:lnTo>
                  <a:pt x="44802" y="153563"/>
                </a:lnTo>
                <a:lnTo>
                  <a:pt x="44590" y="153780"/>
                </a:lnTo>
                <a:lnTo>
                  <a:pt x="44386" y="153997"/>
                </a:lnTo>
                <a:lnTo>
                  <a:pt x="44182" y="154177"/>
                </a:lnTo>
                <a:lnTo>
                  <a:pt x="43978" y="154358"/>
                </a:lnTo>
                <a:lnTo>
                  <a:pt x="43773" y="154503"/>
                </a:lnTo>
                <a:lnTo>
                  <a:pt x="43569" y="154611"/>
                </a:lnTo>
                <a:lnTo>
                  <a:pt x="43365" y="154684"/>
                </a:lnTo>
                <a:lnTo>
                  <a:pt x="43168" y="154756"/>
                </a:lnTo>
                <a:lnTo>
                  <a:pt x="42971" y="154792"/>
                </a:lnTo>
                <a:lnTo>
                  <a:pt x="42555" y="154792"/>
                </a:lnTo>
                <a:lnTo>
                  <a:pt x="42344" y="154756"/>
                </a:lnTo>
                <a:lnTo>
                  <a:pt x="42140" y="154684"/>
                </a:lnTo>
                <a:lnTo>
                  <a:pt x="41935" y="154575"/>
                </a:lnTo>
                <a:lnTo>
                  <a:pt x="41731" y="154431"/>
                </a:lnTo>
                <a:lnTo>
                  <a:pt x="41534" y="154286"/>
                </a:lnTo>
                <a:lnTo>
                  <a:pt x="41337" y="154141"/>
                </a:lnTo>
                <a:lnTo>
                  <a:pt x="41148" y="153924"/>
                </a:lnTo>
                <a:lnTo>
                  <a:pt x="40965" y="153707"/>
                </a:lnTo>
                <a:lnTo>
                  <a:pt x="40776" y="153454"/>
                </a:lnTo>
                <a:lnTo>
                  <a:pt x="40600" y="153201"/>
                </a:lnTo>
                <a:lnTo>
                  <a:pt x="40418" y="152912"/>
                </a:lnTo>
                <a:lnTo>
                  <a:pt x="40250" y="152586"/>
                </a:lnTo>
                <a:lnTo>
                  <a:pt x="40075" y="152261"/>
                </a:lnTo>
                <a:lnTo>
                  <a:pt x="39908" y="151935"/>
                </a:lnTo>
                <a:lnTo>
                  <a:pt x="39747" y="151573"/>
                </a:lnTo>
                <a:lnTo>
                  <a:pt x="39587" y="151176"/>
                </a:lnTo>
                <a:lnTo>
                  <a:pt x="39426" y="150778"/>
                </a:lnTo>
                <a:lnTo>
                  <a:pt x="39127" y="149946"/>
                </a:lnTo>
                <a:lnTo>
                  <a:pt x="38835" y="149042"/>
                </a:lnTo>
                <a:lnTo>
                  <a:pt x="38551" y="148065"/>
                </a:lnTo>
                <a:lnTo>
                  <a:pt x="38281" y="147053"/>
                </a:lnTo>
                <a:lnTo>
                  <a:pt x="38026" y="146004"/>
                </a:lnTo>
                <a:lnTo>
                  <a:pt x="37785" y="144919"/>
                </a:lnTo>
                <a:lnTo>
                  <a:pt x="37551" y="143798"/>
                </a:lnTo>
                <a:lnTo>
                  <a:pt x="37333" y="142677"/>
                </a:lnTo>
                <a:lnTo>
                  <a:pt x="37121" y="141483"/>
                </a:lnTo>
                <a:lnTo>
                  <a:pt x="36924" y="140326"/>
                </a:lnTo>
                <a:lnTo>
                  <a:pt x="36742" y="139132"/>
                </a:lnTo>
                <a:lnTo>
                  <a:pt x="36559" y="137939"/>
                </a:lnTo>
                <a:lnTo>
                  <a:pt x="36399" y="136781"/>
                </a:lnTo>
                <a:lnTo>
                  <a:pt x="36238" y="135588"/>
                </a:lnTo>
                <a:lnTo>
                  <a:pt x="36093" y="134431"/>
                </a:lnTo>
                <a:lnTo>
                  <a:pt x="35961" y="133273"/>
                </a:lnTo>
                <a:lnTo>
                  <a:pt x="35830" y="132188"/>
                </a:lnTo>
                <a:lnTo>
                  <a:pt x="35721" y="131103"/>
                </a:lnTo>
                <a:lnTo>
                  <a:pt x="35611" y="130055"/>
                </a:lnTo>
                <a:lnTo>
                  <a:pt x="35422" y="128065"/>
                </a:lnTo>
                <a:lnTo>
                  <a:pt x="35276" y="126329"/>
                </a:lnTo>
                <a:lnTo>
                  <a:pt x="35575" y="125353"/>
                </a:lnTo>
                <a:lnTo>
                  <a:pt x="35859" y="124340"/>
                </a:lnTo>
                <a:lnTo>
                  <a:pt x="36122" y="123400"/>
                </a:lnTo>
                <a:lnTo>
                  <a:pt x="36377" y="122460"/>
                </a:lnTo>
                <a:lnTo>
                  <a:pt x="36610" y="121519"/>
                </a:lnTo>
                <a:lnTo>
                  <a:pt x="36837" y="120615"/>
                </a:lnTo>
                <a:lnTo>
                  <a:pt x="37041" y="119711"/>
                </a:lnTo>
                <a:lnTo>
                  <a:pt x="37238" y="118843"/>
                </a:lnTo>
                <a:lnTo>
                  <a:pt x="37420" y="117975"/>
                </a:lnTo>
                <a:lnTo>
                  <a:pt x="37581" y="117143"/>
                </a:lnTo>
                <a:lnTo>
                  <a:pt x="37741" y="116311"/>
                </a:lnTo>
                <a:lnTo>
                  <a:pt x="37880" y="115516"/>
                </a:lnTo>
                <a:lnTo>
                  <a:pt x="38011" y="114720"/>
                </a:lnTo>
                <a:lnTo>
                  <a:pt x="38128" y="113961"/>
                </a:lnTo>
                <a:lnTo>
                  <a:pt x="38237" y="113201"/>
                </a:lnTo>
                <a:lnTo>
                  <a:pt x="38339" y="112478"/>
                </a:lnTo>
                <a:lnTo>
                  <a:pt x="38419" y="111754"/>
                </a:lnTo>
                <a:lnTo>
                  <a:pt x="38500" y="111067"/>
                </a:lnTo>
                <a:lnTo>
                  <a:pt x="38565" y="110416"/>
                </a:lnTo>
                <a:lnTo>
                  <a:pt x="38624" y="109729"/>
                </a:lnTo>
                <a:lnTo>
                  <a:pt x="38675" y="109114"/>
                </a:lnTo>
                <a:lnTo>
                  <a:pt x="38719" y="108463"/>
                </a:lnTo>
                <a:lnTo>
                  <a:pt x="38748" y="107885"/>
                </a:lnTo>
                <a:lnTo>
                  <a:pt x="38777" y="107270"/>
                </a:lnTo>
                <a:lnTo>
                  <a:pt x="38799" y="106727"/>
                </a:lnTo>
                <a:lnTo>
                  <a:pt x="38806" y="106149"/>
                </a:lnTo>
                <a:lnTo>
                  <a:pt x="38813" y="105642"/>
                </a:lnTo>
                <a:lnTo>
                  <a:pt x="38813" y="105100"/>
                </a:lnTo>
                <a:lnTo>
                  <a:pt x="38806" y="104630"/>
                </a:lnTo>
                <a:lnTo>
                  <a:pt x="38799" y="104123"/>
                </a:lnTo>
                <a:lnTo>
                  <a:pt x="38784" y="103689"/>
                </a:lnTo>
                <a:lnTo>
                  <a:pt x="38762" y="103219"/>
                </a:lnTo>
                <a:lnTo>
                  <a:pt x="38740" y="102749"/>
                </a:lnTo>
                <a:lnTo>
                  <a:pt x="38704" y="102279"/>
                </a:lnTo>
                <a:lnTo>
                  <a:pt x="38667" y="101845"/>
                </a:lnTo>
                <a:lnTo>
                  <a:pt x="38631" y="101375"/>
                </a:lnTo>
                <a:lnTo>
                  <a:pt x="38580" y="100941"/>
                </a:lnTo>
                <a:lnTo>
                  <a:pt x="38529" y="100543"/>
                </a:lnTo>
                <a:lnTo>
                  <a:pt x="38471" y="100109"/>
                </a:lnTo>
                <a:lnTo>
                  <a:pt x="38412" y="99711"/>
                </a:lnTo>
                <a:lnTo>
                  <a:pt x="38347" y="99313"/>
                </a:lnTo>
                <a:lnTo>
                  <a:pt x="38274" y="98952"/>
                </a:lnTo>
                <a:lnTo>
                  <a:pt x="38193" y="98590"/>
                </a:lnTo>
                <a:lnTo>
                  <a:pt x="38113" y="98228"/>
                </a:lnTo>
                <a:lnTo>
                  <a:pt x="38033" y="97903"/>
                </a:lnTo>
                <a:lnTo>
                  <a:pt x="37938" y="97577"/>
                </a:lnTo>
                <a:lnTo>
                  <a:pt x="37843" y="97252"/>
                </a:lnTo>
                <a:lnTo>
                  <a:pt x="37748" y="96962"/>
                </a:lnTo>
                <a:lnTo>
                  <a:pt x="37646" y="96673"/>
                </a:lnTo>
                <a:lnTo>
                  <a:pt x="37537" y="96384"/>
                </a:lnTo>
                <a:lnTo>
                  <a:pt x="37311" y="95877"/>
                </a:lnTo>
                <a:lnTo>
                  <a:pt x="37063" y="95407"/>
                </a:lnTo>
                <a:lnTo>
                  <a:pt x="36800" y="95009"/>
                </a:lnTo>
                <a:lnTo>
                  <a:pt x="36523" y="94648"/>
                </a:lnTo>
                <a:lnTo>
                  <a:pt x="36231" y="94358"/>
                </a:lnTo>
                <a:lnTo>
                  <a:pt x="35925" y="94141"/>
                </a:lnTo>
                <a:lnTo>
                  <a:pt x="35604" y="93961"/>
                </a:lnTo>
                <a:lnTo>
                  <a:pt x="35436" y="93924"/>
                </a:lnTo>
                <a:lnTo>
                  <a:pt x="35327" y="93924"/>
                </a:lnTo>
                <a:lnTo>
                  <a:pt x="35225" y="93997"/>
                </a:lnTo>
                <a:lnTo>
                  <a:pt x="35122" y="94069"/>
                </a:lnTo>
                <a:lnTo>
                  <a:pt x="35020" y="94178"/>
                </a:lnTo>
                <a:lnTo>
                  <a:pt x="34918" y="94286"/>
                </a:lnTo>
                <a:lnTo>
                  <a:pt x="34823" y="94467"/>
                </a:lnTo>
                <a:lnTo>
                  <a:pt x="34736" y="94648"/>
                </a:lnTo>
                <a:lnTo>
                  <a:pt x="34641" y="94865"/>
                </a:lnTo>
                <a:lnTo>
                  <a:pt x="34554" y="95118"/>
                </a:lnTo>
                <a:lnTo>
                  <a:pt x="34473" y="95407"/>
                </a:lnTo>
                <a:lnTo>
                  <a:pt x="34386" y="95697"/>
                </a:lnTo>
                <a:lnTo>
                  <a:pt x="34313" y="96058"/>
                </a:lnTo>
                <a:lnTo>
                  <a:pt x="34233" y="96420"/>
                </a:lnTo>
                <a:lnTo>
                  <a:pt x="34160" y="96782"/>
                </a:lnTo>
                <a:lnTo>
                  <a:pt x="34094" y="97216"/>
                </a:lnTo>
                <a:lnTo>
                  <a:pt x="34028" y="97650"/>
                </a:lnTo>
                <a:lnTo>
                  <a:pt x="33955" y="98156"/>
                </a:lnTo>
                <a:lnTo>
                  <a:pt x="33897" y="98698"/>
                </a:lnTo>
                <a:lnTo>
                  <a:pt x="33839" y="99277"/>
                </a:lnTo>
                <a:lnTo>
                  <a:pt x="33780" y="99856"/>
                </a:lnTo>
                <a:lnTo>
                  <a:pt x="33729" y="100471"/>
                </a:lnTo>
                <a:lnTo>
                  <a:pt x="33685" y="101122"/>
                </a:lnTo>
                <a:lnTo>
                  <a:pt x="33642" y="101809"/>
                </a:lnTo>
                <a:lnTo>
                  <a:pt x="33605" y="102496"/>
                </a:lnTo>
                <a:lnTo>
                  <a:pt x="33576" y="103219"/>
                </a:lnTo>
                <a:lnTo>
                  <a:pt x="33547" y="103942"/>
                </a:lnTo>
                <a:lnTo>
                  <a:pt x="33525" y="104702"/>
                </a:lnTo>
                <a:lnTo>
                  <a:pt x="33503" y="105498"/>
                </a:lnTo>
                <a:lnTo>
                  <a:pt x="33489" y="106293"/>
                </a:lnTo>
                <a:lnTo>
                  <a:pt x="33474" y="107089"/>
                </a:lnTo>
                <a:lnTo>
                  <a:pt x="33474" y="107957"/>
                </a:lnTo>
                <a:lnTo>
                  <a:pt x="33467" y="108789"/>
                </a:lnTo>
                <a:lnTo>
                  <a:pt x="33481" y="110561"/>
                </a:lnTo>
                <a:lnTo>
                  <a:pt x="33503" y="112369"/>
                </a:lnTo>
                <a:lnTo>
                  <a:pt x="33547" y="114250"/>
                </a:lnTo>
                <a:lnTo>
                  <a:pt x="33605" y="116167"/>
                </a:lnTo>
                <a:lnTo>
                  <a:pt x="33685" y="118156"/>
                </a:lnTo>
                <a:lnTo>
                  <a:pt x="33780" y="120145"/>
                </a:lnTo>
                <a:lnTo>
                  <a:pt x="33890" y="122170"/>
                </a:lnTo>
                <a:lnTo>
                  <a:pt x="34021" y="124232"/>
                </a:lnTo>
                <a:lnTo>
                  <a:pt x="33525" y="125715"/>
                </a:lnTo>
                <a:lnTo>
                  <a:pt x="33007" y="127197"/>
                </a:lnTo>
                <a:lnTo>
                  <a:pt x="32460" y="128680"/>
                </a:lnTo>
                <a:lnTo>
                  <a:pt x="31884" y="130163"/>
                </a:lnTo>
                <a:lnTo>
                  <a:pt x="31278" y="131682"/>
                </a:lnTo>
                <a:lnTo>
                  <a:pt x="30651" y="133201"/>
                </a:lnTo>
                <a:lnTo>
                  <a:pt x="30002" y="134720"/>
                </a:lnTo>
                <a:lnTo>
                  <a:pt x="29324" y="136275"/>
                </a:lnTo>
                <a:lnTo>
                  <a:pt x="28893" y="137179"/>
                </a:lnTo>
                <a:lnTo>
                  <a:pt x="28477" y="137975"/>
                </a:lnTo>
                <a:lnTo>
                  <a:pt x="28069" y="138698"/>
                </a:lnTo>
                <a:lnTo>
                  <a:pt x="27675" y="139313"/>
                </a:lnTo>
                <a:lnTo>
                  <a:pt x="27281" y="139856"/>
                </a:lnTo>
                <a:lnTo>
                  <a:pt x="26902" y="140253"/>
                </a:lnTo>
                <a:lnTo>
                  <a:pt x="26712" y="140434"/>
                </a:lnTo>
                <a:lnTo>
                  <a:pt x="26530" y="140615"/>
                </a:lnTo>
                <a:lnTo>
                  <a:pt x="26347" y="140724"/>
                </a:lnTo>
                <a:lnTo>
                  <a:pt x="26165" y="140832"/>
                </a:lnTo>
                <a:lnTo>
                  <a:pt x="25990" y="140904"/>
                </a:lnTo>
                <a:lnTo>
                  <a:pt x="25808" y="140977"/>
                </a:lnTo>
                <a:lnTo>
                  <a:pt x="25297" y="140977"/>
                </a:lnTo>
                <a:lnTo>
                  <a:pt x="25129" y="140941"/>
                </a:lnTo>
                <a:lnTo>
                  <a:pt x="24962" y="140868"/>
                </a:lnTo>
                <a:lnTo>
                  <a:pt x="24801" y="140760"/>
                </a:lnTo>
                <a:lnTo>
                  <a:pt x="24641" y="140651"/>
                </a:lnTo>
                <a:lnTo>
                  <a:pt x="24480" y="140507"/>
                </a:lnTo>
                <a:lnTo>
                  <a:pt x="24327" y="140362"/>
                </a:lnTo>
                <a:lnTo>
                  <a:pt x="24174" y="140145"/>
                </a:lnTo>
                <a:lnTo>
                  <a:pt x="24021" y="139928"/>
                </a:lnTo>
                <a:lnTo>
                  <a:pt x="23875" y="139711"/>
                </a:lnTo>
                <a:lnTo>
                  <a:pt x="23729" y="139422"/>
                </a:lnTo>
                <a:lnTo>
                  <a:pt x="23583" y="139132"/>
                </a:lnTo>
                <a:lnTo>
                  <a:pt x="23444" y="138843"/>
                </a:lnTo>
                <a:lnTo>
                  <a:pt x="23298" y="138517"/>
                </a:lnTo>
                <a:lnTo>
                  <a:pt x="23167" y="138156"/>
                </a:lnTo>
                <a:lnTo>
                  <a:pt x="23029" y="137758"/>
                </a:lnTo>
                <a:lnTo>
                  <a:pt x="22897" y="137360"/>
                </a:lnTo>
                <a:lnTo>
                  <a:pt x="22766" y="136926"/>
                </a:lnTo>
                <a:lnTo>
                  <a:pt x="22635" y="136456"/>
                </a:lnTo>
                <a:lnTo>
                  <a:pt x="22511" y="135986"/>
                </a:lnTo>
                <a:lnTo>
                  <a:pt x="22387" y="135479"/>
                </a:lnTo>
                <a:lnTo>
                  <a:pt x="22263" y="134937"/>
                </a:lnTo>
                <a:lnTo>
                  <a:pt x="22146" y="134358"/>
                </a:lnTo>
                <a:lnTo>
                  <a:pt x="22029" y="133780"/>
                </a:lnTo>
                <a:lnTo>
                  <a:pt x="21913" y="133201"/>
                </a:lnTo>
                <a:lnTo>
                  <a:pt x="21803" y="132550"/>
                </a:lnTo>
                <a:lnTo>
                  <a:pt x="21694" y="131899"/>
                </a:lnTo>
                <a:lnTo>
                  <a:pt x="21584" y="131212"/>
                </a:lnTo>
                <a:lnTo>
                  <a:pt x="21482" y="130525"/>
                </a:lnTo>
                <a:lnTo>
                  <a:pt x="21380" y="129801"/>
                </a:lnTo>
                <a:lnTo>
                  <a:pt x="21278" y="129042"/>
                </a:lnTo>
                <a:lnTo>
                  <a:pt x="21176" y="128282"/>
                </a:lnTo>
                <a:lnTo>
                  <a:pt x="21081" y="127487"/>
                </a:lnTo>
                <a:lnTo>
                  <a:pt x="20986" y="126655"/>
                </a:lnTo>
                <a:lnTo>
                  <a:pt x="20811" y="124919"/>
                </a:lnTo>
                <a:lnTo>
                  <a:pt x="20636" y="123111"/>
                </a:lnTo>
                <a:lnTo>
                  <a:pt x="20476" y="121194"/>
                </a:lnTo>
                <a:lnTo>
                  <a:pt x="20322" y="119168"/>
                </a:lnTo>
                <a:lnTo>
                  <a:pt x="20184" y="117035"/>
                </a:lnTo>
                <a:lnTo>
                  <a:pt x="20403" y="116601"/>
                </a:lnTo>
                <a:lnTo>
                  <a:pt x="20621" y="116058"/>
                </a:lnTo>
                <a:lnTo>
                  <a:pt x="20840" y="115516"/>
                </a:lnTo>
                <a:lnTo>
                  <a:pt x="21059" y="114937"/>
                </a:lnTo>
                <a:lnTo>
                  <a:pt x="21278" y="114286"/>
                </a:lnTo>
                <a:lnTo>
                  <a:pt x="21497" y="113599"/>
                </a:lnTo>
                <a:lnTo>
                  <a:pt x="21716" y="112876"/>
                </a:lnTo>
                <a:lnTo>
                  <a:pt x="21934" y="112080"/>
                </a:lnTo>
                <a:lnTo>
                  <a:pt x="22233" y="110959"/>
                </a:lnTo>
                <a:lnTo>
                  <a:pt x="22518" y="109838"/>
                </a:lnTo>
                <a:lnTo>
                  <a:pt x="22781" y="108716"/>
                </a:lnTo>
                <a:lnTo>
                  <a:pt x="23029" y="107631"/>
                </a:lnTo>
                <a:lnTo>
                  <a:pt x="23262" y="106546"/>
                </a:lnTo>
                <a:lnTo>
                  <a:pt x="23481" y="105461"/>
                </a:lnTo>
                <a:lnTo>
                  <a:pt x="23678" y="104413"/>
                </a:lnTo>
                <a:lnTo>
                  <a:pt x="23867" y="103364"/>
                </a:lnTo>
                <a:lnTo>
                  <a:pt x="24035" y="102315"/>
                </a:lnTo>
                <a:lnTo>
                  <a:pt x="24188" y="101302"/>
                </a:lnTo>
                <a:lnTo>
                  <a:pt x="24334" y="100290"/>
                </a:lnTo>
                <a:lnTo>
                  <a:pt x="24466" y="99277"/>
                </a:lnTo>
                <a:lnTo>
                  <a:pt x="24582" y="98301"/>
                </a:lnTo>
                <a:lnTo>
                  <a:pt x="24684" y="97324"/>
                </a:lnTo>
                <a:lnTo>
                  <a:pt x="24779" y="96384"/>
                </a:lnTo>
                <a:lnTo>
                  <a:pt x="24859" y="95443"/>
                </a:lnTo>
                <a:lnTo>
                  <a:pt x="24925" y="94539"/>
                </a:lnTo>
                <a:lnTo>
                  <a:pt x="24983" y="93635"/>
                </a:lnTo>
                <a:lnTo>
                  <a:pt x="25034" y="92731"/>
                </a:lnTo>
                <a:lnTo>
                  <a:pt x="25078" y="91863"/>
                </a:lnTo>
                <a:lnTo>
                  <a:pt x="25107" y="91031"/>
                </a:lnTo>
                <a:lnTo>
                  <a:pt x="25129" y="90199"/>
                </a:lnTo>
                <a:lnTo>
                  <a:pt x="25144" y="89404"/>
                </a:lnTo>
                <a:lnTo>
                  <a:pt x="25151" y="88608"/>
                </a:lnTo>
                <a:lnTo>
                  <a:pt x="25144" y="87812"/>
                </a:lnTo>
                <a:lnTo>
                  <a:pt x="25137" y="87053"/>
                </a:lnTo>
                <a:lnTo>
                  <a:pt x="25122" y="86329"/>
                </a:lnTo>
                <a:lnTo>
                  <a:pt x="25107" y="85606"/>
                </a:lnTo>
                <a:lnTo>
                  <a:pt x="25078" y="84919"/>
                </a:lnTo>
                <a:lnTo>
                  <a:pt x="25049" y="84232"/>
                </a:lnTo>
                <a:lnTo>
                  <a:pt x="25013" y="83581"/>
                </a:lnTo>
                <a:lnTo>
                  <a:pt x="24976" y="82966"/>
                </a:lnTo>
                <a:lnTo>
                  <a:pt x="24910" y="82098"/>
                </a:lnTo>
                <a:lnTo>
                  <a:pt x="24838" y="81230"/>
                </a:lnTo>
                <a:lnTo>
                  <a:pt x="24757" y="80398"/>
                </a:lnTo>
                <a:lnTo>
                  <a:pt x="24662" y="79603"/>
                </a:lnTo>
                <a:lnTo>
                  <a:pt x="24568" y="78807"/>
                </a:lnTo>
                <a:lnTo>
                  <a:pt x="24458" y="78047"/>
                </a:lnTo>
                <a:lnTo>
                  <a:pt x="24349" y="77288"/>
                </a:lnTo>
                <a:lnTo>
                  <a:pt x="24225" y="76565"/>
                </a:lnTo>
                <a:lnTo>
                  <a:pt x="24101" y="75841"/>
                </a:lnTo>
                <a:lnTo>
                  <a:pt x="23970" y="75154"/>
                </a:lnTo>
                <a:lnTo>
                  <a:pt x="23831" y="74503"/>
                </a:lnTo>
                <a:lnTo>
                  <a:pt x="23685" y="73888"/>
                </a:lnTo>
                <a:lnTo>
                  <a:pt x="23532" y="73273"/>
                </a:lnTo>
                <a:lnTo>
                  <a:pt x="23379" y="72695"/>
                </a:lnTo>
                <a:lnTo>
                  <a:pt x="23226" y="72116"/>
                </a:lnTo>
                <a:lnTo>
                  <a:pt x="23065" y="71610"/>
                </a:lnTo>
                <a:lnTo>
                  <a:pt x="22897" y="71103"/>
                </a:lnTo>
                <a:lnTo>
                  <a:pt x="22730" y="70633"/>
                </a:lnTo>
                <a:lnTo>
                  <a:pt x="22562" y="70163"/>
                </a:lnTo>
                <a:lnTo>
                  <a:pt x="22387" y="69765"/>
                </a:lnTo>
                <a:lnTo>
                  <a:pt x="22212" y="69368"/>
                </a:lnTo>
                <a:lnTo>
                  <a:pt x="22037" y="69006"/>
                </a:lnTo>
                <a:lnTo>
                  <a:pt x="21861" y="68680"/>
                </a:lnTo>
                <a:lnTo>
                  <a:pt x="21686" y="68391"/>
                </a:lnTo>
                <a:lnTo>
                  <a:pt x="21511" y="68138"/>
                </a:lnTo>
                <a:lnTo>
                  <a:pt x="21336" y="67921"/>
                </a:lnTo>
                <a:lnTo>
                  <a:pt x="21161" y="67704"/>
                </a:lnTo>
                <a:lnTo>
                  <a:pt x="20986" y="67559"/>
                </a:lnTo>
                <a:lnTo>
                  <a:pt x="20811" y="67415"/>
                </a:lnTo>
                <a:lnTo>
                  <a:pt x="20643" y="67342"/>
                </a:lnTo>
                <a:lnTo>
                  <a:pt x="20476" y="67270"/>
                </a:lnTo>
                <a:lnTo>
                  <a:pt x="20308" y="67270"/>
                </a:lnTo>
                <a:lnTo>
                  <a:pt x="20089" y="67306"/>
                </a:lnTo>
                <a:lnTo>
                  <a:pt x="19877" y="67415"/>
                </a:lnTo>
                <a:lnTo>
                  <a:pt x="19681" y="67559"/>
                </a:lnTo>
                <a:lnTo>
                  <a:pt x="19491" y="67812"/>
                </a:lnTo>
                <a:lnTo>
                  <a:pt x="19316" y="68102"/>
                </a:lnTo>
                <a:lnTo>
                  <a:pt x="19148" y="68500"/>
                </a:lnTo>
                <a:lnTo>
                  <a:pt x="19002" y="68897"/>
                </a:lnTo>
                <a:lnTo>
                  <a:pt x="18864" y="69404"/>
                </a:lnTo>
                <a:lnTo>
                  <a:pt x="18798" y="69657"/>
                </a:lnTo>
                <a:lnTo>
                  <a:pt x="18732" y="69946"/>
                </a:lnTo>
                <a:lnTo>
                  <a:pt x="18681" y="70235"/>
                </a:lnTo>
                <a:lnTo>
                  <a:pt x="18623" y="70525"/>
                </a:lnTo>
                <a:lnTo>
                  <a:pt x="18572" y="70850"/>
                </a:lnTo>
                <a:lnTo>
                  <a:pt x="18528" y="71212"/>
                </a:lnTo>
                <a:lnTo>
                  <a:pt x="18484" y="71537"/>
                </a:lnTo>
                <a:lnTo>
                  <a:pt x="18448" y="71899"/>
                </a:lnTo>
                <a:lnTo>
                  <a:pt x="18411" y="72261"/>
                </a:lnTo>
                <a:lnTo>
                  <a:pt x="18382" y="72659"/>
                </a:lnTo>
                <a:lnTo>
                  <a:pt x="18353" y="73056"/>
                </a:lnTo>
                <a:lnTo>
                  <a:pt x="18331" y="73454"/>
                </a:lnTo>
                <a:lnTo>
                  <a:pt x="18309" y="73888"/>
                </a:lnTo>
                <a:lnTo>
                  <a:pt x="18295" y="74322"/>
                </a:lnTo>
                <a:lnTo>
                  <a:pt x="18280" y="74756"/>
                </a:lnTo>
                <a:lnTo>
                  <a:pt x="18273" y="75226"/>
                </a:lnTo>
                <a:lnTo>
                  <a:pt x="18251" y="77650"/>
                </a:lnTo>
                <a:lnTo>
                  <a:pt x="18244" y="79277"/>
                </a:lnTo>
                <a:lnTo>
                  <a:pt x="18236" y="81085"/>
                </a:lnTo>
                <a:lnTo>
                  <a:pt x="18236" y="83147"/>
                </a:lnTo>
                <a:lnTo>
                  <a:pt x="18244" y="85353"/>
                </a:lnTo>
                <a:lnTo>
                  <a:pt x="18251" y="87740"/>
                </a:lnTo>
                <a:lnTo>
                  <a:pt x="18273" y="90272"/>
                </a:lnTo>
                <a:lnTo>
                  <a:pt x="18302" y="92948"/>
                </a:lnTo>
                <a:lnTo>
                  <a:pt x="18346" y="95733"/>
                </a:lnTo>
                <a:lnTo>
                  <a:pt x="18404" y="98626"/>
                </a:lnTo>
                <a:lnTo>
                  <a:pt x="18470" y="101555"/>
                </a:lnTo>
                <a:lnTo>
                  <a:pt x="18557" y="104557"/>
                </a:lnTo>
                <a:lnTo>
                  <a:pt x="18659" y="107595"/>
                </a:lnTo>
                <a:lnTo>
                  <a:pt x="18718" y="109114"/>
                </a:lnTo>
                <a:lnTo>
                  <a:pt x="18783" y="110633"/>
                </a:lnTo>
                <a:lnTo>
                  <a:pt x="18849" y="112152"/>
                </a:lnTo>
                <a:lnTo>
                  <a:pt x="18922" y="113671"/>
                </a:lnTo>
                <a:lnTo>
                  <a:pt x="18761" y="113816"/>
                </a:lnTo>
                <a:lnTo>
                  <a:pt x="18601" y="113924"/>
                </a:lnTo>
                <a:lnTo>
                  <a:pt x="18440" y="114033"/>
                </a:lnTo>
                <a:lnTo>
                  <a:pt x="18280" y="114105"/>
                </a:lnTo>
                <a:lnTo>
                  <a:pt x="18120" y="114105"/>
                </a:lnTo>
                <a:lnTo>
                  <a:pt x="17966" y="114141"/>
                </a:lnTo>
                <a:lnTo>
                  <a:pt x="17806" y="114105"/>
                </a:lnTo>
                <a:lnTo>
                  <a:pt x="17653" y="114033"/>
                </a:lnTo>
                <a:lnTo>
                  <a:pt x="17492" y="113961"/>
                </a:lnTo>
                <a:lnTo>
                  <a:pt x="17339" y="113852"/>
                </a:lnTo>
                <a:lnTo>
                  <a:pt x="17186" y="113707"/>
                </a:lnTo>
                <a:lnTo>
                  <a:pt x="17033" y="113563"/>
                </a:lnTo>
                <a:lnTo>
                  <a:pt x="16887" y="113346"/>
                </a:lnTo>
                <a:lnTo>
                  <a:pt x="16734" y="113165"/>
                </a:lnTo>
                <a:lnTo>
                  <a:pt x="16588" y="112912"/>
                </a:lnTo>
                <a:lnTo>
                  <a:pt x="16435" y="112659"/>
                </a:lnTo>
                <a:lnTo>
                  <a:pt x="16289" y="112369"/>
                </a:lnTo>
                <a:lnTo>
                  <a:pt x="16143" y="112044"/>
                </a:lnTo>
                <a:lnTo>
                  <a:pt x="15997" y="111718"/>
                </a:lnTo>
                <a:lnTo>
                  <a:pt x="15851" y="111393"/>
                </a:lnTo>
                <a:lnTo>
                  <a:pt x="15567" y="110633"/>
                </a:lnTo>
                <a:lnTo>
                  <a:pt x="15289" y="109765"/>
                </a:lnTo>
                <a:lnTo>
                  <a:pt x="15012" y="108861"/>
                </a:lnTo>
                <a:lnTo>
                  <a:pt x="14735" y="107848"/>
                </a:lnTo>
                <a:lnTo>
                  <a:pt x="14472" y="106800"/>
                </a:lnTo>
                <a:lnTo>
                  <a:pt x="14210" y="105678"/>
                </a:lnTo>
                <a:lnTo>
                  <a:pt x="13947" y="104521"/>
                </a:lnTo>
                <a:lnTo>
                  <a:pt x="13699" y="103291"/>
                </a:lnTo>
                <a:lnTo>
                  <a:pt x="13451" y="101989"/>
                </a:lnTo>
                <a:lnTo>
                  <a:pt x="13210" y="100651"/>
                </a:lnTo>
                <a:lnTo>
                  <a:pt x="12970" y="99313"/>
                </a:lnTo>
                <a:lnTo>
                  <a:pt x="12736" y="97903"/>
                </a:lnTo>
                <a:lnTo>
                  <a:pt x="12510" y="96456"/>
                </a:lnTo>
                <a:lnTo>
                  <a:pt x="12291" y="95009"/>
                </a:lnTo>
                <a:lnTo>
                  <a:pt x="12080" y="93527"/>
                </a:lnTo>
                <a:lnTo>
                  <a:pt x="11868" y="92008"/>
                </a:lnTo>
                <a:lnTo>
                  <a:pt x="11664" y="90489"/>
                </a:lnTo>
                <a:lnTo>
                  <a:pt x="11467" y="88970"/>
                </a:lnTo>
                <a:lnTo>
                  <a:pt x="11278" y="87414"/>
                </a:lnTo>
                <a:lnTo>
                  <a:pt x="11095" y="85895"/>
                </a:lnTo>
                <a:lnTo>
                  <a:pt x="10913" y="84340"/>
                </a:lnTo>
                <a:lnTo>
                  <a:pt x="10745" y="82821"/>
                </a:lnTo>
                <a:lnTo>
                  <a:pt x="10869" y="82424"/>
                </a:lnTo>
                <a:lnTo>
                  <a:pt x="10993" y="81990"/>
                </a:lnTo>
                <a:lnTo>
                  <a:pt x="11117" y="81556"/>
                </a:lnTo>
                <a:lnTo>
                  <a:pt x="11234" y="81085"/>
                </a:lnTo>
                <a:lnTo>
                  <a:pt x="11343" y="80615"/>
                </a:lnTo>
                <a:lnTo>
                  <a:pt x="11460" y="80109"/>
                </a:lnTo>
                <a:lnTo>
                  <a:pt x="11569" y="79603"/>
                </a:lnTo>
                <a:lnTo>
                  <a:pt x="11671" y="79060"/>
                </a:lnTo>
                <a:lnTo>
                  <a:pt x="11774" y="78481"/>
                </a:lnTo>
                <a:lnTo>
                  <a:pt x="11876" y="77903"/>
                </a:lnTo>
                <a:lnTo>
                  <a:pt x="11970" y="77324"/>
                </a:lnTo>
                <a:lnTo>
                  <a:pt x="12065" y="76709"/>
                </a:lnTo>
                <a:lnTo>
                  <a:pt x="12153" y="76058"/>
                </a:lnTo>
                <a:lnTo>
                  <a:pt x="12240" y="75407"/>
                </a:lnTo>
                <a:lnTo>
                  <a:pt x="12321" y="74756"/>
                </a:lnTo>
                <a:lnTo>
                  <a:pt x="12408" y="74069"/>
                </a:lnTo>
                <a:lnTo>
                  <a:pt x="12554" y="72659"/>
                </a:lnTo>
                <a:lnTo>
                  <a:pt x="12685" y="71248"/>
                </a:lnTo>
                <a:lnTo>
                  <a:pt x="12802" y="69874"/>
                </a:lnTo>
                <a:lnTo>
                  <a:pt x="12897" y="68500"/>
                </a:lnTo>
                <a:lnTo>
                  <a:pt x="12977" y="67125"/>
                </a:lnTo>
                <a:lnTo>
                  <a:pt x="13035" y="65751"/>
                </a:lnTo>
                <a:lnTo>
                  <a:pt x="13072" y="64413"/>
                </a:lnTo>
                <a:lnTo>
                  <a:pt x="13086" y="63762"/>
                </a:lnTo>
                <a:lnTo>
                  <a:pt x="13101" y="63075"/>
                </a:lnTo>
                <a:lnTo>
                  <a:pt x="13101" y="62424"/>
                </a:lnTo>
                <a:lnTo>
                  <a:pt x="13101" y="61773"/>
                </a:lnTo>
                <a:lnTo>
                  <a:pt x="13101" y="61122"/>
                </a:lnTo>
                <a:lnTo>
                  <a:pt x="13094" y="60471"/>
                </a:lnTo>
                <a:lnTo>
                  <a:pt x="13079" y="59856"/>
                </a:lnTo>
                <a:lnTo>
                  <a:pt x="13057" y="59205"/>
                </a:lnTo>
                <a:lnTo>
                  <a:pt x="13035" y="58590"/>
                </a:lnTo>
                <a:lnTo>
                  <a:pt x="13014" y="57975"/>
                </a:lnTo>
                <a:lnTo>
                  <a:pt x="12977" y="57360"/>
                </a:lnTo>
                <a:lnTo>
                  <a:pt x="12941" y="56745"/>
                </a:lnTo>
                <a:lnTo>
                  <a:pt x="12904" y="56131"/>
                </a:lnTo>
                <a:lnTo>
                  <a:pt x="12860" y="55552"/>
                </a:lnTo>
                <a:lnTo>
                  <a:pt x="12809" y="54973"/>
                </a:lnTo>
                <a:lnTo>
                  <a:pt x="12751" y="54395"/>
                </a:lnTo>
                <a:lnTo>
                  <a:pt x="12693" y="53816"/>
                </a:lnTo>
                <a:lnTo>
                  <a:pt x="12627" y="53237"/>
                </a:lnTo>
                <a:lnTo>
                  <a:pt x="12554" y="52659"/>
                </a:lnTo>
                <a:lnTo>
                  <a:pt x="12481" y="52080"/>
                </a:lnTo>
                <a:lnTo>
                  <a:pt x="12401" y="51501"/>
                </a:lnTo>
                <a:lnTo>
                  <a:pt x="12313" y="50995"/>
                </a:lnTo>
                <a:lnTo>
                  <a:pt x="12226" y="50453"/>
                </a:lnTo>
                <a:lnTo>
                  <a:pt x="12138" y="49982"/>
                </a:lnTo>
                <a:lnTo>
                  <a:pt x="12043" y="49512"/>
                </a:lnTo>
                <a:lnTo>
                  <a:pt x="11949" y="49042"/>
                </a:lnTo>
                <a:lnTo>
                  <a:pt x="11854" y="48608"/>
                </a:lnTo>
                <a:lnTo>
                  <a:pt x="11752" y="48210"/>
                </a:lnTo>
                <a:lnTo>
                  <a:pt x="11547" y="47415"/>
                </a:lnTo>
                <a:lnTo>
                  <a:pt x="11336" y="46727"/>
                </a:lnTo>
                <a:lnTo>
                  <a:pt x="11124" y="46113"/>
                </a:lnTo>
                <a:lnTo>
                  <a:pt x="10898" y="45570"/>
                </a:lnTo>
                <a:lnTo>
                  <a:pt x="10679" y="45136"/>
                </a:lnTo>
                <a:lnTo>
                  <a:pt x="10461" y="44738"/>
                </a:lnTo>
                <a:lnTo>
                  <a:pt x="10234" y="44413"/>
                </a:lnTo>
                <a:lnTo>
                  <a:pt x="10016" y="44160"/>
                </a:lnTo>
                <a:lnTo>
                  <a:pt x="9804" y="44015"/>
                </a:lnTo>
                <a:lnTo>
                  <a:pt x="9593" y="43906"/>
                </a:lnTo>
                <a:lnTo>
                  <a:pt x="9388" y="43870"/>
                </a:lnTo>
                <a:lnTo>
                  <a:pt x="9242" y="43870"/>
                </a:lnTo>
                <a:lnTo>
                  <a:pt x="9097" y="43943"/>
                </a:lnTo>
                <a:lnTo>
                  <a:pt x="8958" y="44015"/>
                </a:lnTo>
                <a:lnTo>
                  <a:pt x="8827" y="44160"/>
                </a:lnTo>
                <a:lnTo>
                  <a:pt x="8695" y="44304"/>
                </a:lnTo>
                <a:lnTo>
                  <a:pt x="8564" y="44485"/>
                </a:lnTo>
                <a:lnTo>
                  <a:pt x="8447" y="44702"/>
                </a:lnTo>
                <a:lnTo>
                  <a:pt x="8331" y="44955"/>
                </a:lnTo>
                <a:lnTo>
                  <a:pt x="8221" y="45245"/>
                </a:lnTo>
                <a:lnTo>
                  <a:pt x="8112" y="45570"/>
                </a:lnTo>
                <a:lnTo>
                  <a:pt x="8010" y="45932"/>
                </a:lnTo>
                <a:lnTo>
                  <a:pt x="7922" y="46330"/>
                </a:lnTo>
                <a:lnTo>
                  <a:pt x="7827" y="46727"/>
                </a:lnTo>
                <a:lnTo>
                  <a:pt x="7747" y="47161"/>
                </a:lnTo>
                <a:lnTo>
                  <a:pt x="7674" y="47632"/>
                </a:lnTo>
                <a:lnTo>
                  <a:pt x="7601" y="48138"/>
                </a:lnTo>
                <a:lnTo>
                  <a:pt x="7543" y="48608"/>
                </a:lnTo>
                <a:lnTo>
                  <a:pt x="7492" y="49114"/>
                </a:lnTo>
                <a:lnTo>
                  <a:pt x="7441" y="49693"/>
                </a:lnTo>
                <a:lnTo>
                  <a:pt x="7397" y="50308"/>
                </a:lnTo>
                <a:lnTo>
                  <a:pt x="7360" y="50959"/>
                </a:lnTo>
                <a:lnTo>
                  <a:pt x="7331" y="51682"/>
                </a:lnTo>
                <a:lnTo>
                  <a:pt x="7317" y="52442"/>
                </a:lnTo>
                <a:lnTo>
                  <a:pt x="7302" y="53274"/>
                </a:lnTo>
                <a:lnTo>
                  <a:pt x="7309" y="54142"/>
                </a:lnTo>
                <a:lnTo>
                  <a:pt x="7317" y="55082"/>
                </a:lnTo>
                <a:lnTo>
                  <a:pt x="7346" y="56094"/>
                </a:lnTo>
                <a:lnTo>
                  <a:pt x="7390" y="57143"/>
                </a:lnTo>
                <a:lnTo>
                  <a:pt x="7448" y="58264"/>
                </a:lnTo>
                <a:lnTo>
                  <a:pt x="7528" y="59458"/>
                </a:lnTo>
                <a:lnTo>
                  <a:pt x="7623" y="60724"/>
                </a:lnTo>
                <a:lnTo>
                  <a:pt x="7740" y="62026"/>
                </a:lnTo>
                <a:lnTo>
                  <a:pt x="7842" y="63545"/>
                </a:lnTo>
                <a:lnTo>
                  <a:pt x="7973" y="65245"/>
                </a:lnTo>
                <a:lnTo>
                  <a:pt x="8148" y="67487"/>
                </a:lnTo>
                <a:lnTo>
                  <a:pt x="8374" y="70199"/>
                </a:lnTo>
                <a:lnTo>
                  <a:pt x="8652" y="73310"/>
                </a:lnTo>
                <a:lnTo>
                  <a:pt x="8805" y="75009"/>
                </a:lnTo>
                <a:lnTo>
                  <a:pt x="8965" y="76745"/>
                </a:lnTo>
                <a:lnTo>
                  <a:pt x="9140" y="78590"/>
                </a:lnTo>
                <a:lnTo>
                  <a:pt x="9330" y="80471"/>
                </a:lnTo>
                <a:lnTo>
                  <a:pt x="9177" y="80651"/>
                </a:lnTo>
                <a:lnTo>
                  <a:pt x="9024" y="80868"/>
                </a:lnTo>
                <a:lnTo>
                  <a:pt x="8870" y="81013"/>
                </a:lnTo>
                <a:lnTo>
                  <a:pt x="8710" y="81158"/>
                </a:lnTo>
                <a:lnTo>
                  <a:pt x="8549" y="81230"/>
                </a:lnTo>
                <a:lnTo>
                  <a:pt x="8389" y="81302"/>
                </a:lnTo>
                <a:lnTo>
                  <a:pt x="8221" y="81375"/>
                </a:lnTo>
                <a:lnTo>
                  <a:pt x="8053" y="81375"/>
                </a:lnTo>
                <a:lnTo>
                  <a:pt x="7871" y="81339"/>
                </a:lnTo>
                <a:lnTo>
                  <a:pt x="7689" y="81302"/>
                </a:lnTo>
                <a:lnTo>
                  <a:pt x="7506" y="81230"/>
                </a:lnTo>
                <a:lnTo>
                  <a:pt x="7324" y="81122"/>
                </a:lnTo>
                <a:lnTo>
                  <a:pt x="7149" y="80977"/>
                </a:lnTo>
                <a:lnTo>
                  <a:pt x="6967" y="80796"/>
                </a:lnTo>
                <a:lnTo>
                  <a:pt x="6784" y="80615"/>
                </a:lnTo>
                <a:lnTo>
                  <a:pt x="6602" y="80398"/>
                </a:lnTo>
                <a:lnTo>
                  <a:pt x="6420" y="80109"/>
                </a:lnTo>
                <a:lnTo>
                  <a:pt x="6237" y="79856"/>
                </a:lnTo>
                <a:lnTo>
                  <a:pt x="6062" y="79530"/>
                </a:lnTo>
                <a:lnTo>
                  <a:pt x="5880" y="79169"/>
                </a:lnTo>
                <a:lnTo>
                  <a:pt x="5705" y="78807"/>
                </a:lnTo>
                <a:lnTo>
                  <a:pt x="5530" y="78409"/>
                </a:lnTo>
                <a:lnTo>
                  <a:pt x="5355" y="78011"/>
                </a:lnTo>
                <a:lnTo>
                  <a:pt x="5180" y="77541"/>
                </a:lnTo>
                <a:lnTo>
                  <a:pt x="5004" y="77071"/>
                </a:lnTo>
                <a:lnTo>
                  <a:pt x="4837" y="76565"/>
                </a:lnTo>
                <a:lnTo>
                  <a:pt x="4669" y="76058"/>
                </a:lnTo>
                <a:lnTo>
                  <a:pt x="4501" y="75516"/>
                </a:lnTo>
                <a:lnTo>
                  <a:pt x="4341" y="74937"/>
                </a:lnTo>
                <a:lnTo>
                  <a:pt x="4173" y="74322"/>
                </a:lnTo>
                <a:lnTo>
                  <a:pt x="4020" y="73707"/>
                </a:lnTo>
                <a:lnTo>
                  <a:pt x="3859" y="73056"/>
                </a:lnTo>
                <a:lnTo>
                  <a:pt x="3706" y="72405"/>
                </a:lnTo>
                <a:lnTo>
                  <a:pt x="3553" y="71718"/>
                </a:lnTo>
                <a:lnTo>
                  <a:pt x="3407" y="70995"/>
                </a:lnTo>
                <a:lnTo>
                  <a:pt x="3261" y="70272"/>
                </a:lnTo>
                <a:lnTo>
                  <a:pt x="3123" y="69512"/>
                </a:lnTo>
                <a:lnTo>
                  <a:pt x="2984" y="68753"/>
                </a:lnTo>
                <a:lnTo>
                  <a:pt x="2845" y="67957"/>
                </a:lnTo>
                <a:lnTo>
                  <a:pt x="2721" y="67125"/>
                </a:lnTo>
                <a:lnTo>
                  <a:pt x="2568" y="66149"/>
                </a:lnTo>
                <a:lnTo>
                  <a:pt x="2430" y="65172"/>
                </a:lnTo>
                <a:lnTo>
                  <a:pt x="2298" y="64160"/>
                </a:lnTo>
                <a:lnTo>
                  <a:pt x="2167" y="63147"/>
                </a:lnTo>
                <a:lnTo>
                  <a:pt x="2050" y="62098"/>
                </a:lnTo>
                <a:lnTo>
                  <a:pt x="1934" y="61049"/>
                </a:lnTo>
                <a:lnTo>
                  <a:pt x="1824" y="59964"/>
                </a:lnTo>
                <a:lnTo>
                  <a:pt x="1729" y="58879"/>
                </a:lnTo>
                <a:lnTo>
                  <a:pt x="1634" y="57794"/>
                </a:lnTo>
                <a:lnTo>
                  <a:pt x="1547" y="56673"/>
                </a:lnTo>
                <a:lnTo>
                  <a:pt x="1467" y="55516"/>
                </a:lnTo>
                <a:lnTo>
                  <a:pt x="1394" y="54395"/>
                </a:lnTo>
                <a:lnTo>
                  <a:pt x="1321" y="53237"/>
                </a:lnTo>
                <a:lnTo>
                  <a:pt x="1262" y="52080"/>
                </a:lnTo>
                <a:lnTo>
                  <a:pt x="1211" y="50887"/>
                </a:lnTo>
                <a:lnTo>
                  <a:pt x="1168" y="49693"/>
                </a:lnTo>
                <a:lnTo>
                  <a:pt x="1124" y="48500"/>
                </a:lnTo>
                <a:lnTo>
                  <a:pt x="1095" y="47270"/>
                </a:lnTo>
                <a:lnTo>
                  <a:pt x="1066" y="46040"/>
                </a:lnTo>
                <a:lnTo>
                  <a:pt x="1044" y="44811"/>
                </a:lnTo>
                <a:lnTo>
                  <a:pt x="1036" y="43581"/>
                </a:lnTo>
                <a:lnTo>
                  <a:pt x="1029" y="42315"/>
                </a:lnTo>
                <a:lnTo>
                  <a:pt x="1029" y="41085"/>
                </a:lnTo>
                <a:lnTo>
                  <a:pt x="1044" y="39820"/>
                </a:lnTo>
                <a:lnTo>
                  <a:pt x="1058" y="38518"/>
                </a:lnTo>
                <a:lnTo>
                  <a:pt x="1080" y="37252"/>
                </a:lnTo>
                <a:lnTo>
                  <a:pt x="1109" y="35986"/>
                </a:lnTo>
                <a:lnTo>
                  <a:pt x="1146" y="34684"/>
                </a:lnTo>
                <a:lnTo>
                  <a:pt x="1190" y="33382"/>
                </a:lnTo>
                <a:lnTo>
                  <a:pt x="1241" y="32080"/>
                </a:lnTo>
                <a:lnTo>
                  <a:pt x="1299" y="30778"/>
                </a:lnTo>
                <a:lnTo>
                  <a:pt x="1365" y="29440"/>
                </a:lnTo>
                <a:lnTo>
                  <a:pt x="1408" y="28680"/>
                </a:lnTo>
                <a:lnTo>
                  <a:pt x="1459" y="27957"/>
                </a:lnTo>
                <a:lnTo>
                  <a:pt x="1510" y="27198"/>
                </a:lnTo>
                <a:lnTo>
                  <a:pt x="1576" y="26474"/>
                </a:lnTo>
                <a:lnTo>
                  <a:pt x="1649" y="25787"/>
                </a:lnTo>
                <a:lnTo>
                  <a:pt x="1722" y="25064"/>
                </a:lnTo>
                <a:lnTo>
                  <a:pt x="1810" y="24377"/>
                </a:lnTo>
                <a:lnTo>
                  <a:pt x="1897" y="23689"/>
                </a:lnTo>
                <a:lnTo>
                  <a:pt x="1992" y="23038"/>
                </a:lnTo>
                <a:lnTo>
                  <a:pt x="2094" y="22388"/>
                </a:lnTo>
                <a:lnTo>
                  <a:pt x="2203" y="21737"/>
                </a:lnTo>
                <a:lnTo>
                  <a:pt x="2320" y="21122"/>
                </a:lnTo>
                <a:lnTo>
                  <a:pt x="2444" y="20507"/>
                </a:lnTo>
                <a:lnTo>
                  <a:pt x="2575" y="19892"/>
                </a:lnTo>
                <a:lnTo>
                  <a:pt x="2707" y="19313"/>
                </a:lnTo>
                <a:lnTo>
                  <a:pt x="2853" y="18735"/>
                </a:lnTo>
                <a:lnTo>
                  <a:pt x="2999" y="18156"/>
                </a:lnTo>
                <a:lnTo>
                  <a:pt x="3159" y="17614"/>
                </a:lnTo>
                <a:lnTo>
                  <a:pt x="3319" y="17071"/>
                </a:lnTo>
                <a:lnTo>
                  <a:pt x="3487" y="16529"/>
                </a:lnTo>
                <a:lnTo>
                  <a:pt x="3662" y="16022"/>
                </a:lnTo>
                <a:lnTo>
                  <a:pt x="3845" y="15516"/>
                </a:lnTo>
                <a:lnTo>
                  <a:pt x="4034" y="15046"/>
                </a:lnTo>
                <a:lnTo>
                  <a:pt x="4231" y="14539"/>
                </a:lnTo>
                <a:lnTo>
                  <a:pt x="4435" y="14069"/>
                </a:lnTo>
                <a:lnTo>
                  <a:pt x="4647" y="13635"/>
                </a:lnTo>
                <a:lnTo>
                  <a:pt x="4866" y="13165"/>
                </a:lnTo>
                <a:lnTo>
                  <a:pt x="5085" y="12731"/>
                </a:lnTo>
                <a:lnTo>
                  <a:pt x="5318" y="12333"/>
                </a:lnTo>
                <a:lnTo>
                  <a:pt x="5552" y="11899"/>
                </a:lnTo>
                <a:lnTo>
                  <a:pt x="6048" y="11140"/>
                </a:lnTo>
                <a:lnTo>
                  <a:pt x="6565" y="10416"/>
                </a:lnTo>
                <a:lnTo>
                  <a:pt x="7120" y="9729"/>
                </a:lnTo>
                <a:lnTo>
                  <a:pt x="7696" y="9078"/>
                </a:lnTo>
                <a:lnTo>
                  <a:pt x="8294" y="8500"/>
                </a:lnTo>
                <a:lnTo>
                  <a:pt x="8929" y="7957"/>
                </a:lnTo>
                <a:lnTo>
                  <a:pt x="9585" y="7451"/>
                </a:lnTo>
                <a:lnTo>
                  <a:pt x="10271" y="7017"/>
                </a:lnTo>
                <a:lnTo>
                  <a:pt x="10978" y="6619"/>
                </a:lnTo>
                <a:lnTo>
                  <a:pt x="11722" y="6257"/>
                </a:lnTo>
                <a:lnTo>
                  <a:pt x="12488" y="5932"/>
                </a:lnTo>
                <a:lnTo>
                  <a:pt x="13283" y="5679"/>
                </a:lnTo>
                <a:lnTo>
                  <a:pt x="14108" y="5462"/>
                </a:lnTo>
                <a:lnTo>
                  <a:pt x="14961" y="5317"/>
                </a:lnTo>
                <a:lnTo>
                  <a:pt x="15836" y="5209"/>
                </a:lnTo>
                <a:lnTo>
                  <a:pt x="16748" y="5136"/>
                </a:lnTo>
                <a:lnTo>
                  <a:pt x="17682" y="5100"/>
                </a:lnTo>
                <a:close/>
                <a:moveTo>
                  <a:pt x="17682" y="1"/>
                </a:moveTo>
                <a:lnTo>
                  <a:pt x="16683" y="37"/>
                </a:lnTo>
                <a:lnTo>
                  <a:pt x="15720" y="109"/>
                </a:lnTo>
                <a:lnTo>
                  <a:pt x="14779" y="254"/>
                </a:lnTo>
                <a:lnTo>
                  <a:pt x="13874" y="435"/>
                </a:lnTo>
                <a:lnTo>
                  <a:pt x="12999" y="652"/>
                </a:lnTo>
                <a:lnTo>
                  <a:pt x="12153" y="941"/>
                </a:lnTo>
                <a:lnTo>
                  <a:pt x="11343" y="1303"/>
                </a:lnTo>
                <a:lnTo>
                  <a:pt x="10555" y="1700"/>
                </a:lnTo>
                <a:lnTo>
                  <a:pt x="9804" y="2171"/>
                </a:lnTo>
                <a:lnTo>
                  <a:pt x="9082" y="2677"/>
                </a:lnTo>
                <a:lnTo>
                  <a:pt x="8382" y="3219"/>
                </a:lnTo>
                <a:lnTo>
                  <a:pt x="7718" y="3834"/>
                </a:lnTo>
                <a:lnTo>
                  <a:pt x="7083" y="4521"/>
                </a:lnTo>
                <a:lnTo>
                  <a:pt x="6777" y="4883"/>
                </a:lnTo>
                <a:lnTo>
                  <a:pt x="6478" y="5245"/>
                </a:lnTo>
                <a:lnTo>
                  <a:pt x="6186" y="5643"/>
                </a:lnTo>
                <a:lnTo>
                  <a:pt x="5902" y="6040"/>
                </a:lnTo>
                <a:lnTo>
                  <a:pt x="5617" y="6438"/>
                </a:lnTo>
                <a:lnTo>
                  <a:pt x="5347" y="6872"/>
                </a:lnTo>
                <a:lnTo>
                  <a:pt x="5085" y="7306"/>
                </a:lnTo>
                <a:lnTo>
                  <a:pt x="4829" y="7776"/>
                </a:lnTo>
                <a:lnTo>
                  <a:pt x="4581" y="8246"/>
                </a:lnTo>
                <a:lnTo>
                  <a:pt x="4341" y="8753"/>
                </a:lnTo>
                <a:lnTo>
                  <a:pt x="4100" y="9223"/>
                </a:lnTo>
                <a:lnTo>
                  <a:pt x="3874" y="9729"/>
                </a:lnTo>
                <a:lnTo>
                  <a:pt x="3655" y="10272"/>
                </a:lnTo>
                <a:lnTo>
                  <a:pt x="3436" y="10814"/>
                </a:lnTo>
                <a:lnTo>
                  <a:pt x="3232" y="11357"/>
                </a:lnTo>
                <a:lnTo>
                  <a:pt x="3035" y="11935"/>
                </a:lnTo>
                <a:lnTo>
                  <a:pt x="2838" y="12514"/>
                </a:lnTo>
                <a:lnTo>
                  <a:pt x="2656" y="13129"/>
                </a:lnTo>
                <a:lnTo>
                  <a:pt x="2473" y="13744"/>
                </a:lnTo>
                <a:lnTo>
                  <a:pt x="2298" y="14359"/>
                </a:lnTo>
                <a:lnTo>
                  <a:pt x="2138" y="15010"/>
                </a:lnTo>
                <a:lnTo>
                  <a:pt x="1977" y="15661"/>
                </a:lnTo>
                <a:lnTo>
                  <a:pt x="1824" y="16348"/>
                </a:lnTo>
                <a:lnTo>
                  <a:pt x="1686" y="17035"/>
                </a:lnTo>
                <a:lnTo>
                  <a:pt x="1547" y="17722"/>
                </a:lnTo>
                <a:lnTo>
                  <a:pt x="1416" y="18445"/>
                </a:lnTo>
                <a:lnTo>
                  <a:pt x="1292" y="19169"/>
                </a:lnTo>
                <a:lnTo>
                  <a:pt x="1175" y="19928"/>
                </a:lnTo>
                <a:lnTo>
                  <a:pt x="1066" y="20688"/>
                </a:lnTo>
                <a:lnTo>
                  <a:pt x="956" y="21447"/>
                </a:lnTo>
                <a:lnTo>
                  <a:pt x="861" y="22243"/>
                </a:lnTo>
                <a:lnTo>
                  <a:pt x="774" y="23038"/>
                </a:lnTo>
                <a:lnTo>
                  <a:pt x="686" y="23870"/>
                </a:lnTo>
                <a:lnTo>
                  <a:pt x="613" y="24702"/>
                </a:lnTo>
                <a:lnTo>
                  <a:pt x="540" y="25534"/>
                </a:lnTo>
                <a:lnTo>
                  <a:pt x="475" y="26402"/>
                </a:lnTo>
                <a:lnTo>
                  <a:pt x="416" y="27306"/>
                </a:lnTo>
                <a:lnTo>
                  <a:pt x="373" y="28174"/>
                </a:lnTo>
                <a:lnTo>
                  <a:pt x="300" y="29657"/>
                </a:lnTo>
                <a:lnTo>
                  <a:pt x="234" y="31104"/>
                </a:lnTo>
                <a:lnTo>
                  <a:pt x="176" y="32550"/>
                </a:lnTo>
                <a:lnTo>
                  <a:pt x="125" y="33997"/>
                </a:lnTo>
                <a:lnTo>
                  <a:pt x="88" y="35407"/>
                </a:lnTo>
                <a:lnTo>
                  <a:pt x="52" y="36854"/>
                </a:lnTo>
                <a:lnTo>
                  <a:pt x="30" y="38265"/>
                </a:lnTo>
                <a:lnTo>
                  <a:pt x="15" y="39711"/>
                </a:lnTo>
                <a:lnTo>
                  <a:pt x="1" y="41122"/>
                </a:lnTo>
                <a:lnTo>
                  <a:pt x="1" y="42496"/>
                </a:lnTo>
                <a:lnTo>
                  <a:pt x="8" y="43906"/>
                </a:lnTo>
                <a:lnTo>
                  <a:pt x="22" y="45281"/>
                </a:lnTo>
                <a:lnTo>
                  <a:pt x="44" y="46655"/>
                </a:lnTo>
                <a:lnTo>
                  <a:pt x="74" y="48029"/>
                </a:lnTo>
                <a:lnTo>
                  <a:pt x="110" y="49368"/>
                </a:lnTo>
                <a:lnTo>
                  <a:pt x="154" y="50706"/>
                </a:lnTo>
                <a:lnTo>
                  <a:pt x="205" y="52044"/>
                </a:lnTo>
                <a:lnTo>
                  <a:pt x="270" y="53382"/>
                </a:lnTo>
                <a:lnTo>
                  <a:pt x="336" y="54684"/>
                </a:lnTo>
                <a:lnTo>
                  <a:pt x="409" y="55950"/>
                </a:lnTo>
                <a:lnTo>
                  <a:pt x="497" y="57252"/>
                </a:lnTo>
                <a:lnTo>
                  <a:pt x="584" y="58518"/>
                </a:lnTo>
                <a:lnTo>
                  <a:pt x="686" y="59747"/>
                </a:lnTo>
                <a:lnTo>
                  <a:pt x="788" y="60977"/>
                </a:lnTo>
                <a:lnTo>
                  <a:pt x="905" y="62207"/>
                </a:lnTo>
                <a:lnTo>
                  <a:pt x="1022" y="63400"/>
                </a:lnTo>
                <a:lnTo>
                  <a:pt x="1153" y="64594"/>
                </a:lnTo>
                <a:lnTo>
                  <a:pt x="1284" y="65751"/>
                </a:lnTo>
                <a:lnTo>
                  <a:pt x="1430" y="66908"/>
                </a:lnTo>
                <a:lnTo>
                  <a:pt x="1583" y="68029"/>
                </a:lnTo>
                <a:lnTo>
                  <a:pt x="1737" y="69151"/>
                </a:lnTo>
                <a:lnTo>
                  <a:pt x="1904" y="70272"/>
                </a:lnTo>
                <a:lnTo>
                  <a:pt x="2050" y="71176"/>
                </a:lnTo>
                <a:lnTo>
                  <a:pt x="2203" y="72080"/>
                </a:lnTo>
                <a:lnTo>
                  <a:pt x="2364" y="72984"/>
                </a:lnTo>
                <a:lnTo>
                  <a:pt x="2524" y="73816"/>
                </a:lnTo>
                <a:lnTo>
                  <a:pt x="2692" y="74648"/>
                </a:lnTo>
                <a:lnTo>
                  <a:pt x="2860" y="75480"/>
                </a:lnTo>
                <a:lnTo>
                  <a:pt x="3035" y="76239"/>
                </a:lnTo>
                <a:lnTo>
                  <a:pt x="3210" y="76999"/>
                </a:lnTo>
                <a:lnTo>
                  <a:pt x="3392" y="77758"/>
                </a:lnTo>
                <a:lnTo>
                  <a:pt x="3575" y="78445"/>
                </a:lnTo>
                <a:lnTo>
                  <a:pt x="3757" y="79132"/>
                </a:lnTo>
                <a:lnTo>
                  <a:pt x="3947" y="79783"/>
                </a:lnTo>
                <a:lnTo>
                  <a:pt x="4136" y="80398"/>
                </a:lnTo>
                <a:lnTo>
                  <a:pt x="4333" y="81013"/>
                </a:lnTo>
                <a:lnTo>
                  <a:pt x="4530" y="81556"/>
                </a:lnTo>
                <a:lnTo>
                  <a:pt x="4727" y="82098"/>
                </a:lnTo>
                <a:lnTo>
                  <a:pt x="4924" y="82641"/>
                </a:lnTo>
                <a:lnTo>
                  <a:pt x="5128" y="83111"/>
                </a:lnTo>
                <a:lnTo>
                  <a:pt x="5333" y="83545"/>
                </a:lnTo>
                <a:lnTo>
                  <a:pt x="5537" y="83979"/>
                </a:lnTo>
                <a:lnTo>
                  <a:pt x="5741" y="84377"/>
                </a:lnTo>
                <a:lnTo>
                  <a:pt x="5953" y="84738"/>
                </a:lnTo>
                <a:lnTo>
                  <a:pt x="6157" y="85064"/>
                </a:lnTo>
                <a:lnTo>
                  <a:pt x="6368" y="85353"/>
                </a:lnTo>
                <a:lnTo>
                  <a:pt x="6580" y="85606"/>
                </a:lnTo>
                <a:lnTo>
                  <a:pt x="6792" y="85823"/>
                </a:lnTo>
                <a:lnTo>
                  <a:pt x="7003" y="86040"/>
                </a:lnTo>
                <a:lnTo>
                  <a:pt x="7207" y="86185"/>
                </a:lnTo>
                <a:lnTo>
                  <a:pt x="7419" y="86293"/>
                </a:lnTo>
                <a:lnTo>
                  <a:pt x="7630" y="86402"/>
                </a:lnTo>
                <a:lnTo>
                  <a:pt x="7842" y="86438"/>
                </a:lnTo>
                <a:lnTo>
                  <a:pt x="8053" y="86474"/>
                </a:lnTo>
                <a:lnTo>
                  <a:pt x="8287" y="86438"/>
                </a:lnTo>
                <a:lnTo>
                  <a:pt x="8513" y="86366"/>
                </a:lnTo>
                <a:lnTo>
                  <a:pt x="8739" y="86257"/>
                </a:lnTo>
                <a:lnTo>
                  <a:pt x="8965" y="86112"/>
                </a:lnTo>
                <a:lnTo>
                  <a:pt x="9184" y="85895"/>
                </a:lnTo>
                <a:lnTo>
                  <a:pt x="9396" y="85642"/>
                </a:lnTo>
                <a:lnTo>
                  <a:pt x="9607" y="85353"/>
                </a:lnTo>
                <a:lnTo>
                  <a:pt x="9819" y="85028"/>
                </a:lnTo>
                <a:lnTo>
                  <a:pt x="9986" y="86546"/>
                </a:lnTo>
                <a:lnTo>
                  <a:pt x="10161" y="88065"/>
                </a:lnTo>
                <a:lnTo>
                  <a:pt x="10344" y="89584"/>
                </a:lnTo>
                <a:lnTo>
                  <a:pt x="10526" y="91103"/>
                </a:lnTo>
                <a:lnTo>
                  <a:pt x="10723" y="92622"/>
                </a:lnTo>
                <a:lnTo>
                  <a:pt x="10920" y="94141"/>
                </a:lnTo>
                <a:lnTo>
                  <a:pt x="11124" y="95660"/>
                </a:lnTo>
                <a:lnTo>
                  <a:pt x="11336" y="97143"/>
                </a:lnTo>
                <a:lnTo>
                  <a:pt x="11547" y="98626"/>
                </a:lnTo>
                <a:lnTo>
                  <a:pt x="11774" y="100073"/>
                </a:lnTo>
                <a:lnTo>
                  <a:pt x="12000" y="101519"/>
                </a:lnTo>
                <a:lnTo>
                  <a:pt x="12233" y="102930"/>
                </a:lnTo>
                <a:lnTo>
                  <a:pt x="12474" y="104304"/>
                </a:lnTo>
                <a:lnTo>
                  <a:pt x="12714" y="105606"/>
                </a:lnTo>
                <a:lnTo>
                  <a:pt x="12962" y="106908"/>
                </a:lnTo>
                <a:lnTo>
                  <a:pt x="13218" y="108174"/>
                </a:lnTo>
                <a:lnTo>
                  <a:pt x="13480" y="109367"/>
                </a:lnTo>
                <a:lnTo>
                  <a:pt x="13743" y="110525"/>
                </a:lnTo>
                <a:lnTo>
                  <a:pt x="14020" y="111610"/>
                </a:lnTo>
                <a:lnTo>
                  <a:pt x="14290" y="112659"/>
                </a:lnTo>
                <a:lnTo>
                  <a:pt x="14575" y="113635"/>
                </a:lnTo>
                <a:lnTo>
                  <a:pt x="14859" y="114539"/>
                </a:lnTo>
                <a:lnTo>
                  <a:pt x="15151" y="115407"/>
                </a:lnTo>
                <a:lnTo>
                  <a:pt x="15450" y="116167"/>
                </a:lnTo>
                <a:lnTo>
                  <a:pt x="15749" y="116854"/>
                </a:lnTo>
                <a:lnTo>
                  <a:pt x="16063" y="117469"/>
                </a:lnTo>
                <a:lnTo>
                  <a:pt x="16216" y="117758"/>
                </a:lnTo>
                <a:lnTo>
                  <a:pt x="16369" y="118011"/>
                </a:lnTo>
                <a:lnTo>
                  <a:pt x="16529" y="118228"/>
                </a:lnTo>
                <a:lnTo>
                  <a:pt x="16690" y="118445"/>
                </a:lnTo>
                <a:lnTo>
                  <a:pt x="16850" y="118626"/>
                </a:lnTo>
                <a:lnTo>
                  <a:pt x="17011" y="118771"/>
                </a:lnTo>
                <a:lnTo>
                  <a:pt x="17171" y="118915"/>
                </a:lnTo>
                <a:lnTo>
                  <a:pt x="17339" y="119024"/>
                </a:lnTo>
                <a:lnTo>
                  <a:pt x="17500" y="119132"/>
                </a:lnTo>
                <a:lnTo>
                  <a:pt x="17667" y="119205"/>
                </a:lnTo>
                <a:lnTo>
                  <a:pt x="17835" y="119241"/>
                </a:lnTo>
                <a:lnTo>
                  <a:pt x="18003" y="119241"/>
                </a:lnTo>
                <a:lnTo>
                  <a:pt x="18302" y="119205"/>
                </a:lnTo>
                <a:lnTo>
                  <a:pt x="18601" y="119096"/>
                </a:lnTo>
                <a:lnTo>
                  <a:pt x="18900" y="118879"/>
                </a:lnTo>
                <a:lnTo>
                  <a:pt x="19199" y="118590"/>
                </a:lnTo>
                <a:lnTo>
                  <a:pt x="19279" y="119783"/>
                </a:lnTo>
                <a:lnTo>
                  <a:pt x="19360" y="120941"/>
                </a:lnTo>
                <a:lnTo>
                  <a:pt x="19447" y="122098"/>
                </a:lnTo>
                <a:lnTo>
                  <a:pt x="19535" y="123219"/>
                </a:lnTo>
                <a:lnTo>
                  <a:pt x="19622" y="124304"/>
                </a:lnTo>
                <a:lnTo>
                  <a:pt x="19717" y="125353"/>
                </a:lnTo>
                <a:lnTo>
                  <a:pt x="19819" y="126402"/>
                </a:lnTo>
                <a:lnTo>
                  <a:pt x="19914" y="127414"/>
                </a:lnTo>
                <a:lnTo>
                  <a:pt x="20016" y="128391"/>
                </a:lnTo>
                <a:lnTo>
                  <a:pt x="20125" y="129367"/>
                </a:lnTo>
                <a:lnTo>
                  <a:pt x="20235" y="130308"/>
                </a:lnTo>
                <a:lnTo>
                  <a:pt x="20344" y="131212"/>
                </a:lnTo>
                <a:lnTo>
                  <a:pt x="20454" y="132080"/>
                </a:lnTo>
                <a:lnTo>
                  <a:pt x="20570" y="132948"/>
                </a:lnTo>
                <a:lnTo>
                  <a:pt x="20694" y="133780"/>
                </a:lnTo>
                <a:lnTo>
                  <a:pt x="20818" y="134575"/>
                </a:lnTo>
                <a:lnTo>
                  <a:pt x="20942" y="135335"/>
                </a:lnTo>
                <a:lnTo>
                  <a:pt x="21066" y="136094"/>
                </a:lnTo>
                <a:lnTo>
                  <a:pt x="21198" y="136818"/>
                </a:lnTo>
                <a:lnTo>
                  <a:pt x="21336" y="137505"/>
                </a:lnTo>
                <a:lnTo>
                  <a:pt x="21468" y="138192"/>
                </a:lnTo>
                <a:lnTo>
                  <a:pt x="21606" y="138807"/>
                </a:lnTo>
                <a:lnTo>
                  <a:pt x="21752" y="139422"/>
                </a:lnTo>
                <a:lnTo>
                  <a:pt x="21898" y="140036"/>
                </a:lnTo>
                <a:lnTo>
                  <a:pt x="22044" y="140579"/>
                </a:lnTo>
                <a:lnTo>
                  <a:pt x="22190" y="141121"/>
                </a:lnTo>
                <a:lnTo>
                  <a:pt x="22343" y="141628"/>
                </a:lnTo>
                <a:lnTo>
                  <a:pt x="22496" y="142098"/>
                </a:lnTo>
                <a:lnTo>
                  <a:pt x="22657" y="142568"/>
                </a:lnTo>
                <a:lnTo>
                  <a:pt x="22817" y="142966"/>
                </a:lnTo>
                <a:lnTo>
                  <a:pt x="22978" y="143364"/>
                </a:lnTo>
                <a:lnTo>
                  <a:pt x="23145" y="143762"/>
                </a:lnTo>
                <a:lnTo>
                  <a:pt x="23313" y="144087"/>
                </a:lnTo>
                <a:lnTo>
                  <a:pt x="23488" y="144413"/>
                </a:lnTo>
                <a:lnTo>
                  <a:pt x="23656" y="144702"/>
                </a:lnTo>
                <a:lnTo>
                  <a:pt x="23838" y="144955"/>
                </a:lnTo>
                <a:lnTo>
                  <a:pt x="24013" y="145172"/>
                </a:lnTo>
                <a:lnTo>
                  <a:pt x="24196" y="145389"/>
                </a:lnTo>
                <a:lnTo>
                  <a:pt x="24378" y="145570"/>
                </a:lnTo>
                <a:lnTo>
                  <a:pt x="24560" y="145715"/>
                </a:lnTo>
                <a:lnTo>
                  <a:pt x="24750" y="145859"/>
                </a:lnTo>
                <a:lnTo>
                  <a:pt x="24940" y="145932"/>
                </a:lnTo>
                <a:lnTo>
                  <a:pt x="25137" y="146004"/>
                </a:lnTo>
                <a:lnTo>
                  <a:pt x="25334" y="146040"/>
                </a:lnTo>
                <a:lnTo>
                  <a:pt x="25735" y="146040"/>
                </a:lnTo>
                <a:lnTo>
                  <a:pt x="25932" y="146004"/>
                </a:lnTo>
                <a:lnTo>
                  <a:pt x="26143" y="145932"/>
                </a:lnTo>
                <a:lnTo>
                  <a:pt x="26347" y="145823"/>
                </a:lnTo>
                <a:lnTo>
                  <a:pt x="26559" y="145678"/>
                </a:lnTo>
                <a:lnTo>
                  <a:pt x="26771" y="145534"/>
                </a:lnTo>
                <a:lnTo>
                  <a:pt x="26989" y="145353"/>
                </a:lnTo>
                <a:lnTo>
                  <a:pt x="27201" y="145136"/>
                </a:lnTo>
                <a:lnTo>
                  <a:pt x="27420" y="144883"/>
                </a:lnTo>
                <a:lnTo>
                  <a:pt x="27646" y="144630"/>
                </a:lnTo>
                <a:lnTo>
                  <a:pt x="27872" y="144340"/>
                </a:lnTo>
                <a:lnTo>
                  <a:pt x="28098" y="144015"/>
                </a:lnTo>
                <a:lnTo>
                  <a:pt x="28324" y="143653"/>
                </a:lnTo>
                <a:lnTo>
                  <a:pt x="28558" y="143255"/>
                </a:lnTo>
                <a:lnTo>
                  <a:pt x="28791" y="142857"/>
                </a:lnTo>
                <a:lnTo>
                  <a:pt x="29024" y="142423"/>
                </a:lnTo>
                <a:lnTo>
                  <a:pt x="29258" y="141953"/>
                </a:lnTo>
                <a:lnTo>
                  <a:pt x="29499" y="141447"/>
                </a:lnTo>
                <a:lnTo>
                  <a:pt x="29739" y="140904"/>
                </a:lnTo>
                <a:lnTo>
                  <a:pt x="30403" y="139422"/>
                </a:lnTo>
                <a:lnTo>
                  <a:pt x="31045" y="137903"/>
                </a:lnTo>
                <a:lnTo>
                  <a:pt x="31665" y="136420"/>
                </a:lnTo>
                <a:lnTo>
                  <a:pt x="32256" y="134937"/>
                </a:lnTo>
                <a:lnTo>
                  <a:pt x="32832" y="133454"/>
                </a:lnTo>
                <a:lnTo>
                  <a:pt x="33372" y="132008"/>
                </a:lnTo>
                <a:lnTo>
                  <a:pt x="33897" y="130525"/>
                </a:lnTo>
                <a:lnTo>
                  <a:pt x="34393" y="129078"/>
                </a:lnTo>
                <a:lnTo>
                  <a:pt x="34517" y="130525"/>
                </a:lnTo>
                <a:lnTo>
                  <a:pt x="34656" y="131971"/>
                </a:lnTo>
                <a:lnTo>
                  <a:pt x="34802" y="133418"/>
                </a:lnTo>
                <a:lnTo>
                  <a:pt x="34955" y="134828"/>
                </a:lnTo>
                <a:lnTo>
                  <a:pt x="35115" y="136239"/>
                </a:lnTo>
                <a:lnTo>
                  <a:pt x="35290" y="137649"/>
                </a:lnTo>
                <a:lnTo>
                  <a:pt x="35473" y="139024"/>
                </a:lnTo>
                <a:lnTo>
                  <a:pt x="35662" y="140398"/>
                </a:lnTo>
                <a:lnTo>
                  <a:pt x="35859" y="141736"/>
                </a:lnTo>
                <a:lnTo>
                  <a:pt x="36063" y="143074"/>
                </a:lnTo>
                <a:lnTo>
                  <a:pt x="36282" y="144340"/>
                </a:lnTo>
                <a:lnTo>
                  <a:pt x="36501" y="145606"/>
                </a:lnTo>
                <a:lnTo>
                  <a:pt x="36734" y="146836"/>
                </a:lnTo>
                <a:lnTo>
                  <a:pt x="36975" y="148029"/>
                </a:lnTo>
                <a:lnTo>
                  <a:pt x="37223" y="149150"/>
                </a:lnTo>
                <a:lnTo>
                  <a:pt x="37486" y="150271"/>
                </a:lnTo>
                <a:lnTo>
                  <a:pt x="37748" y="151320"/>
                </a:lnTo>
                <a:lnTo>
                  <a:pt x="38026" y="152333"/>
                </a:lnTo>
                <a:lnTo>
                  <a:pt x="38310" y="153309"/>
                </a:lnTo>
                <a:lnTo>
                  <a:pt x="38602" y="154214"/>
                </a:lnTo>
                <a:lnTo>
                  <a:pt x="38901" y="155045"/>
                </a:lnTo>
                <a:lnTo>
                  <a:pt x="39215" y="155841"/>
                </a:lnTo>
                <a:lnTo>
                  <a:pt x="39528" y="156564"/>
                </a:lnTo>
                <a:lnTo>
                  <a:pt x="39856" y="157252"/>
                </a:lnTo>
                <a:lnTo>
                  <a:pt x="40192" y="157830"/>
                </a:lnTo>
                <a:lnTo>
                  <a:pt x="40535" y="158373"/>
                </a:lnTo>
                <a:lnTo>
                  <a:pt x="40885" y="158807"/>
                </a:lnTo>
                <a:lnTo>
                  <a:pt x="41250" y="159205"/>
                </a:lnTo>
                <a:lnTo>
                  <a:pt x="41614" y="159494"/>
                </a:lnTo>
                <a:lnTo>
                  <a:pt x="41804" y="159602"/>
                </a:lnTo>
                <a:lnTo>
                  <a:pt x="41994" y="159711"/>
                </a:lnTo>
                <a:lnTo>
                  <a:pt x="42183" y="159783"/>
                </a:lnTo>
                <a:lnTo>
                  <a:pt x="42380" y="159856"/>
                </a:lnTo>
                <a:lnTo>
                  <a:pt x="42577" y="159892"/>
                </a:lnTo>
                <a:lnTo>
                  <a:pt x="42993" y="159892"/>
                </a:lnTo>
                <a:lnTo>
                  <a:pt x="43212" y="159856"/>
                </a:lnTo>
                <a:lnTo>
                  <a:pt x="43438" y="159783"/>
                </a:lnTo>
                <a:lnTo>
                  <a:pt x="43657" y="159675"/>
                </a:lnTo>
                <a:lnTo>
                  <a:pt x="43883" y="159566"/>
                </a:lnTo>
                <a:lnTo>
                  <a:pt x="44109" y="159385"/>
                </a:lnTo>
                <a:lnTo>
                  <a:pt x="44335" y="159241"/>
                </a:lnTo>
                <a:lnTo>
                  <a:pt x="44569" y="159024"/>
                </a:lnTo>
                <a:lnTo>
                  <a:pt x="44795" y="158807"/>
                </a:lnTo>
                <a:lnTo>
                  <a:pt x="45028" y="158517"/>
                </a:lnTo>
                <a:lnTo>
                  <a:pt x="45261" y="158264"/>
                </a:lnTo>
                <a:lnTo>
                  <a:pt x="45495" y="157939"/>
                </a:lnTo>
                <a:lnTo>
                  <a:pt x="45728" y="157577"/>
                </a:lnTo>
                <a:lnTo>
                  <a:pt x="45962" y="157215"/>
                </a:lnTo>
                <a:lnTo>
                  <a:pt x="46195" y="156854"/>
                </a:lnTo>
                <a:lnTo>
                  <a:pt x="46429" y="156420"/>
                </a:lnTo>
                <a:lnTo>
                  <a:pt x="46713" y="155877"/>
                </a:lnTo>
                <a:lnTo>
                  <a:pt x="46998" y="155335"/>
                </a:lnTo>
                <a:lnTo>
                  <a:pt x="47275" y="154756"/>
                </a:lnTo>
                <a:lnTo>
                  <a:pt x="47545" y="154177"/>
                </a:lnTo>
                <a:lnTo>
                  <a:pt x="47807" y="153563"/>
                </a:lnTo>
                <a:lnTo>
                  <a:pt x="48070" y="152948"/>
                </a:lnTo>
                <a:lnTo>
                  <a:pt x="48332" y="152297"/>
                </a:lnTo>
                <a:lnTo>
                  <a:pt x="48580" y="151646"/>
                </a:lnTo>
                <a:lnTo>
                  <a:pt x="48828" y="150995"/>
                </a:lnTo>
                <a:lnTo>
                  <a:pt x="49069" y="150308"/>
                </a:lnTo>
                <a:lnTo>
                  <a:pt x="49310" y="149620"/>
                </a:lnTo>
                <a:lnTo>
                  <a:pt x="49543" y="148897"/>
                </a:lnTo>
                <a:lnTo>
                  <a:pt x="49769" y="148138"/>
                </a:lnTo>
                <a:lnTo>
                  <a:pt x="49988" y="147414"/>
                </a:lnTo>
                <a:lnTo>
                  <a:pt x="50207" y="146655"/>
                </a:lnTo>
                <a:lnTo>
                  <a:pt x="50419" y="145859"/>
                </a:lnTo>
                <a:lnTo>
                  <a:pt x="50623" y="145064"/>
                </a:lnTo>
                <a:lnTo>
                  <a:pt x="50827" y="144268"/>
                </a:lnTo>
                <a:lnTo>
                  <a:pt x="51024" y="143436"/>
                </a:lnTo>
                <a:lnTo>
                  <a:pt x="51214" y="142604"/>
                </a:lnTo>
                <a:lnTo>
                  <a:pt x="51396" y="141736"/>
                </a:lnTo>
                <a:lnTo>
                  <a:pt x="51578" y="140868"/>
                </a:lnTo>
                <a:lnTo>
                  <a:pt x="51753" y="140000"/>
                </a:lnTo>
                <a:lnTo>
                  <a:pt x="51921" y="139096"/>
                </a:lnTo>
                <a:lnTo>
                  <a:pt x="52082" y="138192"/>
                </a:lnTo>
                <a:lnTo>
                  <a:pt x="52242" y="137288"/>
                </a:lnTo>
                <a:lnTo>
                  <a:pt x="52395" y="136347"/>
                </a:lnTo>
                <a:lnTo>
                  <a:pt x="52541" y="135407"/>
                </a:lnTo>
                <a:lnTo>
                  <a:pt x="52680" y="134431"/>
                </a:lnTo>
                <a:lnTo>
                  <a:pt x="52818" y="133454"/>
                </a:lnTo>
                <a:lnTo>
                  <a:pt x="52950" y="132478"/>
                </a:lnTo>
                <a:lnTo>
                  <a:pt x="53066" y="131465"/>
                </a:lnTo>
                <a:lnTo>
                  <a:pt x="53205" y="131465"/>
                </a:lnTo>
                <a:lnTo>
                  <a:pt x="53344" y="131429"/>
                </a:lnTo>
                <a:lnTo>
                  <a:pt x="53482" y="131393"/>
                </a:lnTo>
                <a:lnTo>
                  <a:pt x="53621" y="131320"/>
                </a:lnTo>
                <a:lnTo>
                  <a:pt x="53767" y="131248"/>
                </a:lnTo>
                <a:lnTo>
                  <a:pt x="53905" y="131140"/>
                </a:lnTo>
                <a:lnTo>
                  <a:pt x="54044" y="130995"/>
                </a:lnTo>
                <a:lnTo>
                  <a:pt x="54182" y="130850"/>
                </a:lnTo>
                <a:lnTo>
                  <a:pt x="54467" y="130452"/>
                </a:lnTo>
                <a:lnTo>
                  <a:pt x="54744" y="129982"/>
                </a:lnTo>
                <a:lnTo>
                  <a:pt x="55029" y="129404"/>
                </a:lnTo>
                <a:lnTo>
                  <a:pt x="55313" y="128753"/>
                </a:lnTo>
                <a:lnTo>
                  <a:pt x="55597" y="128029"/>
                </a:lnTo>
                <a:lnTo>
                  <a:pt x="55875" y="127197"/>
                </a:lnTo>
                <a:lnTo>
                  <a:pt x="56159" y="126257"/>
                </a:lnTo>
                <a:lnTo>
                  <a:pt x="56436" y="125244"/>
                </a:lnTo>
                <a:lnTo>
                  <a:pt x="56713" y="124123"/>
                </a:lnTo>
                <a:lnTo>
                  <a:pt x="56998" y="122930"/>
                </a:lnTo>
                <a:lnTo>
                  <a:pt x="57275" y="121628"/>
                </a:lnTo>
                <a:lnTo>
                  <a:pt x="57545" y="120253"/>
                </a:lnTo>
                <a:lnTo>
                  <a:pt x="58078" y="117432"/>
                </a:lnTo>
                <a:lnTo>
                  <a:pt x="58595" y="114539"/>
                </a:lnTo>
                <a:lnTo>
                  <a:pt x="59091" y="111646"/>
                </a:lnTo>
                <a:lnTo>
                  <a:pt x="59573" y="108716"/>
                </a:lnTo>
                <a:lnTo>
                  <a:pt x="60032" y="105751"/>
                </a:lnTo>
                <a:lnTo>
                  <a:pt x="60477" y="102785"/>
                </a:lnTo>
                <a:lnTo>
                  <a:pt x="60900" y="99820"/>
                </a:lnTo>
                <a:lnTo>
                  <a:pt x="61105" y="98337"/>
                </a:lnTo>
                <a:lnTo>
                  <a:pt x="61302" y="96818"/>
                </a:lnTo>
                <a:lnTo>
                  <a:pt x="61491" y="95335"/>
                </a:lnTo>
                <a:lnTo>
                  <a:pt x="61681" y="93852"/>
                </a:lnTo>
                <a:lnTo>
                  <a:pt x="61863" y="92333"/>
                </a:lnTo>
                <a:lnTo>
                  <a:pt x="62038" y="90850"/>
                </a:lnTo>
                <a:lnTo>
                  <a:pt x="62213" y="89367"/>
                </a:lnTo>
                <a:lnTo>
                  <a:pt x="62374" y="87885"/>
                </a:lnTo>
                <a:lnTo>
                  <a:pt x="62534" y="86402"/>
                </a:lnTo>
                <a:lnTo>
                  <a:pt x="62687" y="84955"/>
                </a:lnTo>
                <a:lnTo>
                  <a:pt x="62833" y="83472"/>
                </a:lnTo>
                <a:lnTo>
                  <a:pt x="62979" y="82026"/>
                </a:lnTo>
                <a:lnTo>
                  <a:pt x="63111" y="80579"/>
                </a:lnTo>
                <a:lnTo>
                  <a:pt x="63242" y="79132"/>
                </a:lnTo>
                <a:lnTo>
                  <a:pt x="63366" y="77686"/>
                </a:lnTo>
                <a:lnTo>
                  <a:pt x="63475" y="76239"/>
                </a:lnTo>
                <a:lnTo>
                  <a:pt x="63585" y="74829"/>
                </a:lnTo>
                <a:lnTo>
                  <a:pt x="63694" y="73418"/>
                </a:lnTo>
                <a:lnTo>
                  <a:pt x="63906" y="73888"/>
                </a:lnTo>
                <a:lnTo>
                  <a:pt x="64117" y="74322"/>
                </a:lnTo>
                <a:lnTo>
                  <a:pt x="64336" y="74684"/>
                </a:lnTo>
                <a:lnTo>
                  <a:pt x="64548" y="75009"/>
                </a:lnTo>
                <a:lnTo>
                  <a:pt x="64759" y="75299"/>
                </a:lnTo>
                <a:lnTo>
                  <a:pt x="64978" y="75552"/>
                </a:lnTo>
                <a:lnTo>
                  <a:pt x="65189" y="75769"/>
                </a:lnTo>
                <a:lnTo>
                  <a:pt x="65408" y="75914"/>
                </a:lnTo>
                <a:lnTo>
                  <a:pt x="65620" y="76022"/>
                </a:lnTo>
                <a:lnTo>
                  <a:pt x="65831" y="76094"/>
                </a:lnTo>
                <a:lnTo>
                  <a:pt x="66043" y="76131"/>
                </a:lnTo>
                <a:lnTo>
                  <a:pt x="66262" y="76131"/>
                </a:lnTo>
                <a:lnTo>
                  <a:pt x="66466" y="76094"/>
                </a:lnTo>
                <a:lnTo>
                  <a:pt x="66677" y="75986"/>
                </a:lnTo>
                <a:lnTo>
                  <a:pt x="66889" y="75841"/>
                </a:lnTo>
                <a:lnTo>
                  <a:pt x="67093" y="75660"/>
                </a:lnTo>
                <a:lnTo>
                  <a:pt x="67305" y="75443"/>
                </a:lnTo>
                <a:lnTo>
                  <a:pt x="67509" y="75154"/>
                </a:lnTo>
                <a:lnTo>
                  <a:pt x="67713" y="74865"/>
                </a:lnTo>
                <a:lnTo>
                  <a:pt x="67917" y="74503"/>
                </a:lnTo>
                <a:lnTo>
                  <a:pt x="68114" y="74105"/>
                </a:lnTo>
                <a:lnTo>
                  <a:pt x="68311" y="73671"/>
                </a:lnTo>
                <a:lnTo>
                  <a:pt x="68508" y="73201"/>
                </a:lnTo>
                <a:lnTo>
                  <a:pt x="68705" y="72659"/>
                </a:lnTo>
                <a:lnTo>
                  <a:pt x="68895" y="72116"/>
                </a:lnTo>
                <a:lnTo>
                  <a:pt x="69085" y="71501"/>
                </a:lnTo>
                <a:lnTo>
                  <a:pt x="69274" y="70850"/>
                </a:lnTo>
                <a:lnTo>
                  <a:pt x="69457" y="70163"/>
                </a:lnTo>
                <a:lnTo>
                  <a:pt x="69639" y="69404"/>
                </a:lnTo>
                <a:lnTo>
                  <a:pt x="69821" y="68644"/>
                </a:lnTo>
                <a:lnTo>
                  <a:pt x="69996" y="67812"/>
                </a:lnTo>
                <a:lnTo>
                  <a:pt x="70171" y="66981"/>
                </a:lnTo>
                <a:lnTo>
                  <a:pt x="70346" y="66040"/>
                </a:lnTo>
                <a:lnTo>
                  <a:pt x="70514" y="65100"/>
                </a:lnTo>
                <a:lnTo>
                  <a:pt x="70667" y="64196"/>
                </a:lnTo>
                <a:lnTo>
                  <a:pt x="70813" y="63292"/>
                </a:lnTo>
                <a:lnTo>
                  <a:pt x="70945" y="62387"/>
                </a:lnTo>
                <a:lnTo>
                  <a:pt x="71069" y="61483"/>
                </a:lnTo>
                <a:lnTo>
                  <a:pt x="71178" y="60615"/>
                </a:lnTo>
                <a:lnTo>
                  <a:pt x="71280" y="59783"/>
                </a:lnTo>
                <a:lnTo>
                  <a:pt x="71375" y="58915"/>
                </a:lnTo>
                <a:lnTo>
                  <a:pt x="71463" y="58084"/>
                </a:lnTo>
                <a:lnTo>
                  <a:pt x="71535" y="57252"/>
                </a:lnTo>
                <a:lnTo>
                  <a:pt x="71601" y="56456"/>
                </a:lnTo>
                <a:lnTo>
                  <a:pt x="71659" y="55660"/>
                </a:lnTo>
                <a:lnTo>
                  <a:pt x="71711" y="54865"/>
                </a:lnTo>
                <a:lnTo>
                  <a:pt x="71754" y="54105"/>
                </a:lnTo>
                <a:lnTo>
                  <a:pt x="71791" y="53346"/>
                </a:lnTo>
                <a:lnTo>
                  <a:pt x="71820" y="52586"/>
                </a:lnTo>
                <a:lnTo>
                  <a:pt x="71842" y="51863"/>
                </a:lnTo>
                <a:lnTo>
                  <a:pt x="71856" y="51140"/>
                </a:lnTo>
                <a:lnTo>
                  <a:pt x="71864" y="50453"/>
                </a:lnTo>
                <a:lnTo>
                  <a:pt x="71871" y="49765"/>
                </a:lnTo>
                <a:lnTo>
                  <a:pt x="71864" y="49114"/>
                </a:lnTo>
                <a:lnTo>
                  <a:pt x="71856" y="48463"/>
                </a:lnTo>
                <a:lnTo>
                  <a:pt x="71849" y="47812"/>
                </a:lnTo>
                <a:lnTo>
                  <a:pt x="71835" y="47198"/>
                </a:lnTo>
                <a:lnTo>
                  <a:pt x="71813" y="46583"/>
                </a:lnTo>
                <a:lnTo>
                  <a:pt x="71762" y="45425"/>
                </a:lnTo>
                <a:lnTo>
                  <a:pt x="71696" y="44340"/>
                </a:lnTo>
                <a:lnTo>
                  <a:pt x="71623" y="43328"/>
                </a:lnTo>
                <a:lnTo>
                  <a:pt x="71550" y="42496"/>
                </a:lnTo>
                <a:lnTo>
                  <a:pt x="71470" y="41664"/>
                </a:lnTo>
                <a:lnTo>
                  <a:pt x="71382" y="40868"/>
                </a:lnTo>
                <a:lnTo>
                  <a:pt x="71280" y="40073"/>
                </a:lnTo>
                <a:lnTo>
                  <a:pt x="71171" y="39277"/>
                </a:lnTo>
                <a:lnTo>
                  <a:pt x="71054" y="38482"/>
                </a:lnTo>
                <a:lnTo>
                  <a:pt x="70930" y="37686"/>
                </a:lnTo>
                <a:lnTo>
                  <a:pt x="70799" y="36926"/>
                </a:lnTo>
                <a:lnTo>
                  <a:pt x="70653" y="36167"/>
                </a:lnTo>
                <a:lnTo>
                  <a:pt x="70507" y="35407"/>
                </a:lnTo>
                <a:lnTo>
                  <a:pt x="70346" y="34684"/>
                </a:lnTo>
                <a:lnTo>
                  <a:pt x="70179" y="33961"/>
                </a:lnTo>
                <a:lnTo>
                  <a:pt x="70004" y="33237"/>
                </a:lnTo>
                <a:lnTo>
                  <a:pt x="69821" y="32514"/>
                </a:lnTo>
                <a:lnTo>
                  <a:pt x="69624" y="31791"/>
                </a:lnTo>
                <a:lnTo>
                  <a:pt x="69427" y="31104"/>
                </a:lnTo>
                <a:lnTo>
                  <a:pt x="69216" y="30416"/>
                </a:lnTo>
                <a:lnTo>
                  <a:pt x="68997" y="29765"/>
                </a:lnTo>
                <a:lnTo>
                  <a:pt x="68771" y="29078"/>
                </a:lnTo>
                <a:lnTo>
                  <a:pt x="68537" y="28427"/>
                </a:lnTo>
                <a:lnTo>
                  <a:pt x="68297" y="27812"/>
                </a:lnTo>
                <a:lnTo>
                  <a:pt x="68049" y="27161"/>
                </a:lnTo>
                <a:lnTo>
                  <a:pt x="67793" y="26547"/>
                </a:lnTo>
                <a:lnTo>
                  <a:pt x="67531" y="25932"/>
                </a:lnTo>
                <a:lnTo>
                  <a:pt x="67254" y="25317"/>
                </a:lnTo>
                <a:lnTo>
                  <a:pt x="66977" y="24738"/>
                </a:lnTo>
                <a:lnTo>
                  <a:pt x="66692" y="24160"/>
                </a:lnTo>
                <a:lnTo>
                  <a:pt x="66393" y="23581"/>
                </a:lnTo>
                <a:lnTo>
                  <a:pt x="66094" y="23038"/>
                </a:lnTo>
                <a:lnTo>
                  <a:pt x="65780" y="22496"/>
                </a:lnTo>
                <a:lnTo>
                  <a:pt x="65467" y="21954"/>
                </a:lnTo>
                <a:lnTo>
                  <a:pt x="65138" y="21411"/>
                </a:lnTo>
                <a:lnTo>
                  <a:pt x="64467" y="20398"/>
                </a:lnTo>
                <a:lnTo>
                  <a:pt x="63767" y="19422"/>
                </a:lnTo>
                <a:lnTo>
                  <a:pt x="63038" y="18518"/>
                </a:lnTo>
                <a:lnTo>
                  <a:pt x="62286" y="17614"/>
                </a:lnTo>
                <a:lnTo>
                  <a:pt x="61499" y="16782"/>
                </a:lnTo>
                <a:lnTo>
                  <a:pt x="60689" y="16022"/>
                </a:lnTo>
                <a:lnTo>
                  <a:pt x="59857" y="15299"/>
                </a:lnTo>
                <a:lnTo>
                  <a:pt x="58997" y="14612"/>
                </a:lnTo>
                <a:lnTo>
                  <a:pt x="58107" y="13961"/>
                </a:lnTo>
                <a:lnTo>
                  <a:pt x="57195" y="13382"/>
                </a:lnTo>
                <a:lnTo>
                  <a:pt x="56261" y="12876"/>
                </a:lnTo>
                <a:lnTo>
                  <a:pt x="55298" y="12406"/>
                </a:lnTo>
                <a:lnTo>
                  <a:pt x="54314" y="11972"/>
                </a:lnTo>
                <a:lnTo>
                  <a:pt x="53307" y="11610"/>
                </a:lnTo>
                <a:lnTo>
                  <a:pt x="52279" y="11284"/>
                </a:lnTo>
                <a:lnTo>
                  <a:pt x="51221" y="11031"/>
                </a:lnTo>
                <a:lnTo>
                  <a:pt x="49901" y="10706"/>
                </a:lnTo>
                <a:lnTo>
                  <a:pt x="48507" y="10308"/>
                </a:lnTo>
                <a:lnTo>
                  <a:pt x="47056" y="9802"/>
                </a:lnTo>
                <a:lnTo>
                  <a:pt x="45546" y="9223"/>
                </a:lnTo>
                <a:lnTo>
                  <a:pt x="43992" y="8608"/>
                </a:lnTo>
                <a:lnTo>
                  <a:pt x="42388" y="7921"/>
                </a:lnTo>
                <a:lnTo>
                  <a:pt x="39091" y="6474"/>
                </a:lnTo>
                <a:lnTo>
                  <a:pt x="36465" y="5317"/>
                </a:lnTo>
                <a:lnTo>
                  <a:pt x="33773" y="4196"/>
                </a:lnTo>
                <a:lnTo>
                  <a:pt x="32409" y="3653"/>
                </a:lnTo>
                <a:lnTo>
                  <a:pt x="31045" y="3111"/>
                </a:lnTo>
                <a:lnTo>
                  <a:pt x="29674" y="2605"/>
                </a:lnTo>
                <a:lnTo>
                  <a:pt x="28302" y="2098"/>
                </a:lnTo>
                <a:lnTo>
                  <a:pt x="26931" y="1664"/>
                </a:lnTo>
                <a:lnTo>
                  <a:pt x="25567" y="1266"/>
                </a:lnTo>
                <a:lnTo>
                  <a:pt x="24218" y="905"/>
                </a:lnTo>
                <a:lnTo>
                  <a:pt x="22875" y="579"/>
                </a:lnTo>
                <a:lnTo>
                  <a:pt x="21548" y="362"/>
                </a:lnTo>
                <a:lnTo>
                  <a:pt x="20235" y="145"/>
                </a:lnTo>
                <a:lnTo>
                  <a:pt x="18944" y="37"/>
                </a:lnTo>
                <a:lnTo>
                  <a:pt x="1768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94" name="Google Shape;94;p5"/>
          <p:cNvGrpSpPr/>
          <p:nvPr/>
        </p:nvGrpSpPr>
        <p:grpSpPr>
          <a:xfrm>
            <a:off x="5801518" y="5610945"/>
            <a:ext cx="588953" cy="577207"/>
            <a:chOff x="-13144872" y="3615925"/>
            <a:chExt cx="441715" cy="380375"/>
          </a:xfrm>
        </p:grpSpPr>
        <p:sp>
          <p:nvSpPr>
            <p:cNvPr id="95" name="Google Shape;95;p5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99" name="Google Shape;99;p5"/>
          <p:cNvSpPr/>
          <p:nvPr/>
        </p:nvSpPr>
        <p:spPr>
          <a:xfrm rot="-1114173">
            <a:off x="905564" y="2270171"/>
            <a:ext cx="763573" cy="639164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082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0B003DF-1372-98CC-DEFE-75343F6EE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AB070-C5EF-4A4F-91BE-86EDE311AC30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77EB63D-5C46-45A2-10D3-A9E56035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8A59A6-BC48-E065-766D-8707F64C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E9C14-0E59-48A7-95F1-7068492C5B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545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5AD3D9-984F-F3D1-D6F5-782ABFFE2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18FC2-D801-4B95-86BF-378BEDA037DC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C1345F-26CE-F970-FC98-D5BE05B6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A364BF-662D-6D00-CAC3-97FC16F1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918B8-3AB4-4CCC-ACD0-E110FE836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9972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CFEB66-5161-8CE4-9F6C-A5FE61087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720EE-314D-4490-860E-3E7E675C6328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923C30-412C-1729-2910-509199B09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9520C9-C6B0-E431-2EBE-16BE02B1A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44727-5A14-4D18-9318-871FCA105E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0142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3B813-770C-FA52-D057-7770027B6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89039-9A00-4A95-8242-E38E2022DB6D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2EBCA-F079-0429-2540-AE28F159E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F636F-1483-F250-5FA4-A463E61C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39F84-CCC8-427B-BCDB-CD360E3E07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235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37539-67FB-929C-A401-BC9C2A761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4C124-22EF-4B15-8AE9-56A3719027DB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20799-7D9C-D3AB-CBD4-AC85260B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7C9F0-92F5-40D5-FC1E-DB862075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9DA20-7BCC-4600-9334-5FDD7FFAE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129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1BC0-F340-73CD-E436-30D561596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BFE01-F269-2621-E68E-04067DF02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A1DE6-B718-EB06-80BD-879267FE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6BC0D-8ED2-D2FB-B21D-718B48AB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BC0EE-A01A-C955-CD2F-0327B8CB5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4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CF07-92D4-30F6-A789-A1702B0E1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07E06-8433-9D40-8B07-2EE8F2393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A53F4-1CC0-B2C6-9A51-E47624067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1CCE7-E298-CD3A-02B5-D1DDB5BC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4F951-CCE5-7C46-D8CE-18D007297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91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AA4A6-5581-E535-D4DA-6275CD0DC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677F2-4572-5FDB-FBA4-8EA0A14F7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8F5A3-2DD9-DAE7-806C-28E2B9B8C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00E6D-D56E-1766-0C1A-21B2DD1FF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FA21B-E908-1AA2-9109-8C4BEACCB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30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50692-650A-2191-888D-5072A4D31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DED9F-5263-2C7F-B8F5-3B772C82B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4E734-4325-3788-22C2-9966945B3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E97F1-5DE7-6186-A879-21461A7E0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DBDE27-CFEF-E0D1-5452-2D450A52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BFF0E-F132-78E0-FF52-1FABAC5D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208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1A0AF-53BE-3D24-B76F-C31857918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9C21C-6C0A-0658-CD98-18CE2ACD5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89472-8AE1-0287-150C-60081270C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A895B9-CF5C-645D-F505-C9E54DD20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D45D5-9A4D-FB61-0754-387F4DA0F2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1F8A39-72BA-2B34-D55C-3E25B57BC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84F01F-F3AD-704B-3FD7-B3ABC0BA2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10017-0C17-B9EA-E86C-0422AA130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7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11232003" y="2072616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03" name="Google Shape;103;p6"/>
          <p:cNvSpPr/>
          <p:nvPr/>
        </p:nvSpPr>
        <p:spPr>
          <a:xfrm>
            <a:off x="309899" y="381517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04" name="Google Shape;104;p6"/>
          <p:cNvSpPr/>
          <p:nvPr/>
        </p:nvSpPr>
        <p:spPr>
          <a:xfrm rot="-757463" flipH="1">
            <a:off x="10613437" y="456967"/>
            <a:ext cx="1237128" cy="103638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2145869" y="225500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06" name="Google Shape;106;p6"/>
          <p:cNvSpPr/>
          <p:nvPr/>
        </p:nvSpPr>
        <p:spPr>
          <a:xfrm>
            <a:off x="404747" y="5920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1477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802C6-D869-2EBB-A4EC-7386E564F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FA3448-F662-70BB-C9B1-756819B0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02F849-92AD-FC4D-84FB-B6F858698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20239-AB7E-B3E4-7B31-1850D58C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926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38792F-564F-8CC1-7FF9-C66BEBBA2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2EA90A-005A-81D6-9A97-856DA01B6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4C49C-F162-7F4D-2A84-51F606D4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96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E0B11-F5E2-DFCF-354D-19B49471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11FE4-A7A6-7933-C1D9-12155AB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433CB-F026-1FC9-8682-49CF84689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BB033-EC6D-C08B-0C3E-DB27F236E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0ED85-5D22-8552-1D80-2032B78D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D2B7D-79AB-EAC5-34D0-CE3ED221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611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ADD05-B867-F5BB-D6BF-7A48D4D7A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7F3B78-76FC-9B3B-45E7-B448340A8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ECFC7-2179-DF09-0C85-0C776F97F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9FC85-1630-6FBC-B601-BC5E2A5A0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24091-C60D-5444-7378-1A336918B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39F8C-9913-06E5-5174-45309B299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176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3778-0EB9-2123-4E93-F35C152FA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D1387F-2A3D-EA68-2BCB-60D963565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F7AB0-5B80-6BB2-FEEE-D7BA2663B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6D3EC-DC79-69A8-7F8F-DAC077544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E62BD-3A2F-3B60-1ACB-CC6856EC8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743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26490-B635-A9C8-1298-206BA64A80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0C9CB-F170-0981-22FD-526F5FA3C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F41B3-F570-F352-1EDD-A1C2CE781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1E7F9-0575-B032-0002-1E786D09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FB384-B54C-6629-C1A4-7885E93F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3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3178200" y="2507333"/>
            <a:ext cx="58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>
            <a:off x="3178200" y="3270933"/>
            <a:ext cx="5835600" cy="18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2027265" y="115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9616321" y="28176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5353475" y="915299"/>
            <a:ext cx="1275831" cy="836045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13" name="Google Shape;113;p7"/>
          <p:cNvSpPr/>
          <p:nvPr/>
        </p:nvSpPr>
        <p:spPr>
          <a:xfrm rot="-757690" flipH="1">
            <a:off x="9748131" y="164497"/>
            <a:ext cx="1658685" cy="1389359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14" name="Google Shape;114;p7"/>
          <p:cNvSpPr/>
          <p:nvPr/>
        </p:nvSpPr>
        <p:spPr>
          <a:xfrm rot="-1256854">
            <a:off x="1061326" y="27473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15" name="Google Shape;115;p7"/>
          <p:cNvSpPr/>
          <p:nvPr/>
        </p:nvSpPr>
        <p:spPr>
          <a:xfrm>
            <a:off x="1330116" y="5172099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16" name="Google Shape;116;p7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117" name="Google Shape;117;p7"/>
          <p:cNvGrpSpPr/>
          <p:nvPr/>
        </p:nvGrpSpPr>
        <p:grpSpPr>
          <a:xfrm>
            <a:off x="780164" y="719991"/>
            <a:ext cx="740235" cy="763541"/>
            <a:chOff x="5285884" y="-1380494"/>
            <a:chExt cx="870591" cy="898144"/>
          </a:xfrm>
        </p:grpSpPr>
        <p:sp>
          <p:nvSpPr>
            <p:cNvPr id="118" name="Google Shape;118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19" name="Google Shape;119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20" name="Google Shape;120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21" name="Google Shape;121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22" name="Google Shape;122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23" name="Google Shape;123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24" name="Google Shape;124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25" name="Google Shape;125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26" name="Google Shape;126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27" name="Google Shape;127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8" name="Google Shape;128;p7"/>
          <p:cNvGrpSpPr/>
          <p:nvPr/>
        </p:nvGrpSpPr>
        <p:grpSpPr>
          <a:xfrm>
            <a:off x="8910264" y="5276058"/>
            <a:ext cx="740235" cy="763541"/>
            <a:chOff x="5285884" y="-1380494"/>
            <a:chExt cx="870591" cy="898144"/>
          </a:xfrm>
        </p:grpSpPr>
        <p:sp>
          <p:nvSpPr>
            <p:cNvPr id="129" name="Google Shape;129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7" name="Google Shape;137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338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1850800" y="18811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 rot="-1256854">
            <a:off x="9715309" y="319204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42" name="Google Shape;142;p8"/>
          <p:cNvSpPr/>
          <p:nvPr/>
        </p:nvSpPr>
        <p:spPr>
          <a:xfrm rot="-1256854">
            <a:off x="1565926" y="2998077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43" name="Google Shape;143;p8"/>
          <p:cNvSpPr/>
          <p:nvPr/>
        </p:nvSpPr>
        <p:spPr>
          <a:xfrm>
            <a:off x="573800" y="1014836"/>
            <a:ext cx="1321917" cy="86628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8473200" y="286869"/>
            <a:ext cx="1321917" cy="86628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145" name="Google Shape;145;p8"/>
          <p:cNvGrpSpPr/>
          <p:nvPr/>
        </p:nvGrpSpPr>
        <p:grpSpPr>
          <a:xfrm>
            <a:off x="9398142" y="4754669"/>
            <a:ext cx="3050753" cy="2463131"/>
            <a:chOff x="6762751" y="3335150"/>
            <a:chExt cx="2574041" cy="2078241"/>
          </a:xfrm>
        </p:grpSpPr>
        <p:sp>
          <p:nvSpPr>
            <p:cNvPr id="146" name="Google Shape;146;p8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7" name="Google Shape;157;p8"/>
          <p:cNvGrpSpPr/>
          <p:nvPr/>
        </p:nvGrpSpPr>
        <p:grpSpPr>
          <a:xfrm flipH="1">
            <a:off x="-124266" y="5052624"/>
            <a:ext cx="3050753" cy="2251981"/>
            <a:chOff x="6762751" y="3335150"/>
            <a:chExt cx="2574041" cy="2078241"/>
          </a:xfrm>
        </p:grpSpPr>
        <p:sp>
          <p:nvSpPr>
            <p:cNvPr id="158" name="Google Shape;158;p8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384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960000" y="1613633"/>
            <a:ext cx="10272000" cy="23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3189233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"/>
          <p:cNvSpPr/>
          <p:nvPr/>
        </p:nvSpPr>
        <p:spPr>
          <a:xfrm>
            <a:off x="1429834" y="601233"/>
            <a:ext cx="1628369" cy="106716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9532433" y="448831"/>
            <a:ext cx="1950576" cy="127834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174" name="Google Shape;174;p9"/>
          <p:cNvGrpSpPr/>
          <p:nvPr/>
        </p:nvGrpSpPr>
        <p:grpSpPr>
          <a:xfrm>
            <a:off x="10096456" y="3522734"/>
            <a:ext cx="588953" cy="507167"/>
            <a:chOff x="-13144872" y="3615925"/>
            <a:chExt cx="441715" cy="380375"/>
          </a:xfrm>
        </p:grpSpPr>
        <p:sp>
          <p:nvSpPr>
            <p:cNvPr id="175" name="Google Shape;175;p9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1155656" y="5127434"/>
            <a:ext cx="588953" cy="507167"/>
            <a:chOff x="-13144872" y="3615925"/>
            <a:chExt cx="441715" cy="380375"/>
          </a:xfrm>
        </p:grpSpPr>
        <p:sp>
          <p:nvSpPr>
            <p:cNvPr id="180" name="Google Shape;180;p9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84" name="Google Shape;184;p9"/>
          <p:cNvSpPr/>
          <p:nvPr/>
        </p:nvSpPr>
        <p:spPr>
          <a:xfrm>
            <a:off x="2360067" y="2709237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86" name="Google Shape;186;p9"/>
          <p:cNvSpPr/>
          <p:nvPr/>
        </p:nvSpPr>
        <p:spPr>
          <a:xfrm>
            <a:off x="8853706" y="5680134"/>
            <a:ext cx="721847" cy="60410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87" name="Google Shape;187;p9"/>
          <p:cNvSpPr/>
          <p:nvPr/>
        </p:nvSpPr>
        <p:spPr>
          <a:xfrm rot="3262278">
            <a:off x="960047" y="2231843"/>
            <a:ext cx="721819" cy="60412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6551764" y="1386933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1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>
            <a:spLocks noGrp="1"/>
          </p:cNvSpPr>
          <p:nvPr>
            <p:ph type="title"/>
          </p:nvPr>
        </p:nvSpPr>
        <p:spPr>
          <a:xfrm>
            <a:off x="960000" y="1372433"/>
            <a:ext cx="4213200" cy="2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0"/>
          <p:cNvSpPr txBox="1">
            <a:spLocks noGrp="1"/>
          </p:cNvSpPr>
          <p:nvPr>
            <p:ph type="subTitle" idx="1"/>
          </p:nvPr>
        </p:nvSpPr>
        <p:spPr>
          <a:xfrm>
            <a:off x="960000" y="4186167"/>
            <a:ext cx="4322000" cy="14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10"/>
          <p:cNvGrpSpPr/>
          <p:nvPr/>
        </p:nvGrpSpPr>
        <p:grpSpPr>
          <a:xfrm>
            <a:off x="11038205" y="5630834"/>
            <a:ext cx="588953" cy="507167"/>
            <a:chOff x="-13144872" y="3615925"/>
            <a:chExt cx="441715" cy="380375"/>
          </a:xfrm>
        </p:grpSpPr>
        <p:sp>
          <p:nvSpPr>
            <p:cNvPr id="193" name="Google Shape;193;p10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197" name="Google Shape;197;p10"/>
          <p:cNvSpPr/>
          <p:nvPr/>
        </p:nvSpPr>
        <p:spPr>
          <a:xfrm>
            <a:off x="4949387" y="585785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3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3438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718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D3928F6-B9A1-7508-AADE-D6EE805C81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B5DAA7C-42A3-76AD-2181-70DB4A0B68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63551-7F2C-3C5A-9F15-AB67C1A39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95C9CA-5BD0-4939-97A9-1849EE14C027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C21E6-CA93-ADC6-8EA1-37FCA72D8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5A2B4-B43B-AB96-4C49-753F0739C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F998D7-5B3F-4EC8-9753-6248E435A8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23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D31196-59E2-2C64-611F-A58B5A3F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56C1F-0E39-B520-9EC9-981C62904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4BDAC-B2F9-1A1A-CDA6-841628D47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03C38-5BCF-7DA0-6C5A-DEB926991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23AC-1EF8-3982-B203-9719E4FD7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slide" Target="slide7.xml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17" Type="http://schemas.openxmlformats.org/officeDocument/2006/relationships/slide" Target="slide4.xml"/><Relationship Id="rId25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slide" Target="slide5.xml"/><Relationship Id="rId29" Type="http://schemas.openxmlformats.org/officeDocument/2006/relationships/slide" Target="slide8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9.xml"/><Relationship Id="rId11" Type="http://schemas.openxmlformats.org/officeDocument/2006/relationships/image" Target="../media/image9.gif"/><Relationship Id="rId24" Type="http://schemas.openxmlformats.org/officeDocument/2006/relationships/image" Target="../media/image18.png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slide" Target="slide6.xml"/><Relationship Id="rId28" Type="http://schemas.openxmlformats.org/officeDocument/2006/relationships/image" Target="../media/image21.png"/><Relationship Id="rId10" Type="http://schemas.openxmlformats.org/officeDocument/2006/relationships/image" Target="../media/image8.gif"/><Relationship Id="rId19" Type="http://schemas.openxmlformats.org/officeDocument/2006/relationships/image" Target="../media/image15.png"/><Relationship Id="rId4" Type="http://schemas.openxmlformats.org/officeDocument/2006/relationships/image" Target="../media/image3.jpeg"/><Relationship Id="rId9" Type="http://schemas.openxmlformats.org/officeDocument/2006/relationships/image" Target="../media/image7.png"/><Relationship Id="rId14" Type="http://schemas.openxmlformats.org/officeDocument/2006/relationships/slide" Target="slide3.xml"/><Relationship Id="rId22" Type="http://schemas.openxmlformats.org/officeDocument/2006/relationships/image" Target="../media/image17.png"/><Relationship Id="rId27" Type="http://schemas.openxmlformats.org/officeDocument/2006/relationships/image" Target="../media/image20.png"/><Relationship Id="rId30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10" Type="http://schemas.openxmlformats.org/officeDocument/2006/relationships/image" Target="../media/image27.png"/><Relationship Id="rId4" Type="http://schemas.openxmlformats.org/officeDocument/2006/relationships/image" Target="../media/image23.jp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wmf"/><Relationship Id="rId11" Type="http://schemas.openxmlformats.org/officeDocument/2006/relationships/image" Target="../media/image24.png"/><Relationship Id="rId5" Type="http://schemas.openxmlformats.org/officeDocument/2006/relationships/oleObject" Target="../embeddings/oleObject5.bin"/><Relationship Id="rId10" Type="http://schemas.openxmlformats.org/officeDocument/2006/relationships/slide" Target="slide2.xml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n185 Fb Thu Huong Pham">
            <a:extLst>
              <a:ext uri="{FF2B5EF4-FFF2-40B4-BE49-F238E27FC236}">
                <a16:creationId xmlns:a16="http://schemas.microsoft.com/office/drawing/2014/main" id="{0D93EC34-B0BD-5360-1299-630EFA042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 descr="n185 Fb Thu Huong Pham">
            <a:extLst>
              <a:ext uri="{FF2B5EF4-FFF2-40B4-BE49-F238E27FC236}">
                <a16:creationId xmlns:a16="http://schemas.microsoft.com/office/drawing/2014/main" id="{238D094D-598D-1AA9-930E-842C69977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n185 Fb Thu Huong Pham">
            <a:extLst>
              <a:ext uri="{FF2B5EF4-FFF2-40B4-BE49-F238E27FC236}">
                <a16:creationId xmlns:a16="http://schemas.microsoft.com/office/drawing/2014/main" id="{2EC91AFB-07A6-AC48-5242-28D3CE213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3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4" name="applau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7" descr="n185 Fb Thu Huong Pham"/>
          <p:cNvSpPr/>
          <p:nvPr/>
        </p:nvSpPr>
        <p:spPr>
          <a:xfrm>
            <a:off x="188500" y="6061167"/>
            <a:ext cx="4740400" cy="442400"/>
          </a:xfrm>
          <a:prstGeom prst="ellipse">
            <a:avLst/>
          </a:prstGeom>
          <a:solidFill>
            <a:srgbClr val="E8E0D1">
              <a:alpha val="3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Rectangle 10" descr="n185 Fb Thu Huong Pham">
            <a:extLst>
              <a:ext uri="{FF2B5EF4-FFF2-40B4-BE49-F238E27FC236}">
                <a16:creationId xmlns:a16="http://schemas.microsoft.com/office/drawing/2014/main" id="{7A0505E8-01BB-4124-8E6A-F72E0D724144}"/>
              </a:ext>
            </a:extLst>
          </p:cNvPr>
          <p:cNvSpPr/>
          <p:nvPr/>
        </p:nvSpPr>
        <p:spPr>
          <a:xfrm>
            <a:off x="1753299" y="0"/>
            <a:ext cx="314587" cy="1394034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85" name="Rectangle 84" descr="n185 Fb Thu Huong Pham">
            <a:extLst>
              <a:ext uri="{FF2B5EF4-FFF2-40B4-BE49-F238E27FC236}">
                <a16:creationId xmlns:a16="http://schemas.microsoft.com/office/drawing/2014/main" id="{AF9E8CFA-96D6-4D2D-8D3A-77ABD9CA9FB7}"/>
              </a:ext>
            </a:extLst>
          </p:cNvPr>
          <p:cNvSpPr/>
          <p:nvPr/>
        </p:nvSpPr>
        <p:spPr>
          <a:xfrm>
            <a:off x="10124114" y="0"/>
            <a:ext cx="314587" cy="1394034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!!1" descr="n185 Fb Thu Huong Pham">
            <a:extLst>
              <a:ext uri="{FF2B5EF4-FFF2-40B4-BE49-F238E27FC236}">
                <a16:creationId xmlns:a16="http://schemas.microsoft.com/office/drawing/2014/main" id="{7436FA14-8D77-4813-804D-330291AC7DFD}"/>
              </a:ext>
            </a:extLst>
          </p:cNvPr>
          <p:cNvSpPr txBox="1"/>
          <p:nvPr/>
        </p:nvSpPr>
        <p:spPr>
          <a:xfrm>
            <a:off x="735435" y="1104340"/>
            <a:ext cx="1072113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4448DA"/>
                </a:solidFill>
                <a:latin typeface="Cambria" panose="02040503050406030204" pitchFamily="18" charset="0"/>
              </a:rPr>
              <a:t>BÀI 20: ĐIỆN THẾ</a:t>
            </a:r>
            <a:endParaRPr lang="en-US" sz="6000" dirty="0">
              <a:solidFill>
                <a:srgbClr val="4448DA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 descr="n185 Fb Thu Huong Pham">
            <a:extLst>
              <a:ext uri="{FF2B5EF4-FFF2-40B4-BE49-F238E27FC236}">
                <a16:creationId xmlns:a16="http://schemas.microsoft.com/office/drawing/2014/main" id="{E5960C84-8392-4A89-AF47-4E8BF97A5B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4" r="1098" b="9402"/>
          <a:stretch/>
        </p:blipFill>
        <p:spPr>
          <a:xfrm>
            <a:off x="1451787" y="3480635"/>
            <a:ext cx="4421175" cy="2199532"/>
          </a:xfrm>
          <a:prstGeom prst="rect">
            <a:avLst/>
          </a:prstGeom>
        </p:spPr>
      </p:pic>
      <p:pic>
        <p:nvPicPr>
          <p:cNvPr id="8" name="Picture 7" descr="n185 Fb Thu Huong Pham">
            <a:extLst>
              <a:ext uri="{FF2B5EF4-FFF2-40B4-BE49-F238E27FC236}">
                <a16:creationId xmlns:a16="http://schemas.microsoft.com/office/drawing/2014/main" id="{CF1E321C-6848-4C9A-8A39-6C888F325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778" y="3768667"/>
            <a:ext cx="4415471" cy="1854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4" descr="n185 Fb Thu Huong Pham"/>
          <p:cNvSpPr/>
          <p:nvPr/>
        </p:nvSpPr>
        <p:spPr>
          <a:xfrm>
            <a:off x="-789300" y="5260536"/>
            <a:ext cx="5073917" cy="560197"/>
          </a:xfrm>
          <a:prstGeom prst="ellipse">
            <a:avLst/>
          </a:prstGeom>
          <a:solidFill>
            <a:srgbClr val="4D4848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3" name="!!1" descr="n185 Fb Thu Huong Pham">
            <a:extLst>
              <a:ext uri="{FF2B5EF4-FFF2-40B4-BE49-F238E27FC236}">
                <a16:creationId xmlns:a16="http://schemas.microsoft.com/office/drawing/2014/main" id="{F7339796-0551-45A5-A324-0CFADF69EA49}"/>
              </a:ext>
            </a:extLst>
          </p:cNvPr>
          <p:cNvSpPr txBox="1"/>
          <p:nvPr/>
        </p:nvSpPr>
        <p:spPr>
          <a:xfrm>
            <a:off x="209482" y="1721926"/>
            <a:ext cx="3200461" cy="2839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4800" dirty="0">
                <a:solidFill>
                  <a:srgbClr val="4448DA"/>
                </a:solidFill>
                <a:latin typeface="Cambria" panose="02040503050406030204" pitchFamily="18" charset="0"/>
              </a:rPr>
              <a:t>BÀI 20: ĐIỆN THẾ</a:t>
            </a:r>
            <a:endParaRPr lang="en-US" sz="4800" dirty="0">
              <a:solidFill>
                <a:srgbClr val="4448DA"/>
              </a:solidFill>
              <a:latin typeface="Cambria" panose="02040503050406030204" pitchFamily="18" charset="0"/>
            </a:endParaRPr>
          </a:p>
        </p:txBody>
      </p:sp>
      <p:sp>
        <p:nvSpPr>
          <p:cNvPr id="85" name="TextBox 84" descr="n185 Fb Thu Huong Pham">
            <a:extLst>
              <a:ext uri="{FF2B5EF4-FFF2-40B4-BE49-F238E27FC236}">
                <a16:creationId xmlns:a16="http://schemas.microsoft.com/office/drawing/2014/main" id="{B3305082-CD18-4F04-A0D4-10868F408F16}"/>
              </a:ext>
            </a:extLst>
          </p:cNvPr>
          <p:cNvSpPr txBox="1"/>
          <p:nvPr/>
        </p:nvSpPr>
        <p:spPr>
          <a:xfrm>
            <a:off x="3882887" y="1298156"/>
            <a:ext cx="8239444" cy="18435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I</a:t>
            </a: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de-DE" sz="4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ĐIỆN THẾ TẠI MỘT ĐIỂM TRONG ĐIỆN TRƯỜNG</a:t>
            </a:r>
            <a:endParaRPr lang="en-US" sz="40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6" name="TextBox 85" descr="n185 Fb Thu Huong Pham">
            <a:extLst>
              <a:ext uri="{FF2B5EF4-FFF2-40B4-BE49-F238E27FC236}">
                <a16:creationId xmlns:a16="http://schemas.microsoft.com/office/drawing/2014/main" id="{C365C269-3607-4900-BBB3-E52A61BEC428}"/>
              </a:ext>
            </a:extLst>
          </p:cNvPr>
          <p:cNvSpPr txBox="1"/>
          <p:nvPr/>
        </p:nvSpPr>
        <p:spPr>
          <a:xfrm>
            <a:off x="3869635" y="3270113"/>
            <a:ext cx="8239445" cy="186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II</a:t>
            </a: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MỐI LIÊN HỆ GIỮA ĐIỆN </a:t>
            </a: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THẾ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VÀ CƯỜNG ĐỘ ĐIỆN TRƯỜNG</a:t>
            </a:r>
            <a:endParaRPr lang="en-US" sz="40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n185 Fb Thu Huong Pham">
            <a:extLst>
              <a:ext uri="{FF2B5EF4-FFF2-40B4-BE49-F238E27FC236}">
                <a16:creationId xmlns:a16="http://schemas.microsoft.com/office/drawing/2014/main" id="{39A7DCD4-3305-4647-A7BD-C2F75D72516E}"/>
              </a:ext>
            </a:extLst>
          </p:cNvPr>
          <p:cNvSpPr/>
          <p:nvPr/>
        </p:nvSpPr>
        <p:spPr>
          <a:xfrm>
            <a:off x="4572000" y="492811"/>
            <a:ext cx="703239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 HỌC TẬP SỐ 1</a:t>
            </a:r>
            <a:endParaRPr lang="en-US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</a:t>
            </a:r>
            <a:r>
              <a:rPr lang="en-US" sz="2400" baseline="-25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q.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endParaRPr lang="en-US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</a:t>
            </a:r>
            <a:r>
              <a:rPr lang="en-US" sz="2400" baseline="-250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A</a:t>
            </a:r>
            <a:r>
              <a:rPr lang="en-US" sz="2400" baseline="-250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aseline="-250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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</a:t>
            </a:r>
            <a:r>
              <a:rPr lang="en-US" sz="2400" baseline="-250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2400" baseline="-250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Theo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M?</a:t>
            </a:r>
          </a:p>
        </p:txBody>
      </p:sp>
      <p:pic>
        <p:nvPicPr>
          <p:cNvPr id="7170" name="Picture 2" descr="n185 Fb Thu Huong Pham">
            <a:extLst>
              <a:ext uri="{FF2B5EF4-FFF2-40B4-BE49-F238E27FC236}">
                <a16:creationId xmlns:a16="http://schemas.microsoft.com/office/drawing/2014/main" id="{F0F6315E-831A-49AA-91EE-3FC2ACF8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25" y="3311952"/>
            <a:ext cx="3439679" cy="35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557292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n185 Fb Thu Huong Pham">
                <a:extLst>
                  <a:ext uri="{FF2B5EF4-FFF2-40B4-BE49-F238E27FC236}">
                    <a16:creationId xmlns:a16="http://schemas.microsoft.com/office/drawing/2014/main" id="{75115D22-202E-4714-BF6E-DCB76F27D663}"/>
                  </a:ext>
                </a:extLst>
              </p:cNvPr>
              <p:cNvSpPr/>
              <p:nvPr/>
            </p:nvSpPr>
            <p:spPr>
              <a:xfrm>
                <a:off x="4732256" y="1017955"/>
                <a:ext cx="6796725" cy="455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Đáp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phiếu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học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1</a:t>
                </a:r>
                <a:endParaRPr lang="en-US" sz="2800" dirty="0">
                  <a:solidFill>
                    <a:srgbClr val="0033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514350" indent="-514350" algn="just">
                  <a:lnSpc>
                    <a:spcPct val="115000"/>
                  </a:lnSpc>
                  <a:spcAft>
                    <a:spcPts val="0"/>
                  </a:spcAft>
                  <a:buAutoNum type="alphaLcParenR"/>
                </a:pPr>
                <a:r>
                  <a:rPr lang="en-US" sz="28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28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 </a:t>
                </a: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800" i="1" baseline="-250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 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sub>
                            </m:sSub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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33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V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endParaRPr lang="en-US" sz="2800" dirty="0">
                  <a:solidFill>
                    <a:srgbClr val="0033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V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trưng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endParaRPr lang="en-US" sz="2800" dirty="0">
                  <a:solidFill>
                    <a:srgbClr val="0033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:r>
                  <a:rPr lang="en-US" sz="2800" i="1" dirty="0" err="1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i="1" dirty="0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i="1" dirty="0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800" i="1" dirty="0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i="1" dirty="0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 </a:t>
                </a:r>
                <a:r>
                  <a:rPr lang="en-US" sz="2800" i="1" dirty="0" err="1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i="1" dirty="0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 q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33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n185 Fb Thu Huong Pham">
                <a:extLst>
                  <a:ext uri="{FF2B5EF4-FFF2-40B4-BE49-F238E27FC236}">
                    <a16:creationId xmlns:a16="http://schemas.microsoft.com/office/drawing/2014/main" id="{75115D22-202E-4714-BF6E-DCB76F27D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256" y="1017955"/>
                <a:ext cx="6796725" cy="4557081"/>
              </a:xfrm>
              <a:prstGeom prst="rect">
                <a:avLst/>
              </a:prstGeom>
              <a:blipFill>
                <a:blip r:embed="rId2"/>
                <a:stretch>
                  <a:fillRect l="-1794" t="-936" r="-1883" b="-6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n185 Fb Thu Huong Pham">
            <a:extLst>
              <a:ext uri="{FF2B5EF4-FFF2-40B4-BE49-F238E27FC236}">
                <a16:creationId xmlns:a16="http://schemas.microsoft.com/office/drawing/2014/main" id="{C8D1A05E-30D9-4123-96C5-723C5F987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0572" y="2597894"/>
            <a:ext cx="5254608" cy="37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4058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3" descr="n185 Fb Thu Huong Pham"/>
          <p:cNvSpPr/>
          <p:nvPr/>
        </p:nvSpPr>
        <p:spPr>
          <a:xfrm>
            <a:off x="10303999" y="1913134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AutoShape 4" descr="n185 Fb Thu Huong Pham">
            <a:extLst>
              <a:ext uri="{FF2B5EF4-FFF2-40B4-BE49-F238E27FC236}">
                <a16:creationId xmlns:a16="http://schemas.microsoft.com/office/drawing/2014/main" id="{6FBE19A3-2790-4171-8DA3-046D10057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AutoShape 8" descr="n185 Fb Thu Huong Pham">
            <a:extLst>
              <a:ext uri="{FF2B5EF4-FFF2-40B4-BE49-F238E27FC236}">
                <a16:creationId xmlns:a16="http://schemas.microsoft.com/office/drawing/2014/main" id="{34AB7E96-DC36-40A8-8D8A-BFE7965608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4" name="TextBox 33" descr="n185 Fb Thu Huong Pham">
            <a:extLst>
              <a:ext uri="{FF2B5EF4-FFF2-40B4-BE49-F238E27FC236}">
                <a16:creationId xmlns:a16="http://schemas.microsoft.com/office/drawing/2014/main" id="{F5464811-1A37-4FCC-B265-25AF281B8378}"/>
              </a:ext>
            </a:extLst>
          </p:cNvPr>
          <p:cNvSpPr txBox="1"/>
          <p:nvPr/>
        </p:nvSpPr>
        <p:spPr>
          <a:xfrm>
            <a:off x="2844935" y="298075"/>
            <a:ext cx="6502130" cy="12999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  </a:t>
            </a:r>
            <a:r>
              <a:rPr lang="de-DE" sz="3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I. ĐIỆN THẾ TẠI MỘT ĐIỂM TRONG ĐIỆN TR</a:t>
            </a:r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Ư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ỜNG</a:t>
            </a:r>
            <a:endParaRPr lang="en-US" sz="30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35" name="TextBox 34" descr="n185 Fb Thu Huong Pham">
            <a:extLst>
              <a:ext uri="{FF2B5EF4-FFF2-40B4-BE49-F238E27FC236}">
                <a16:creationId xmlns:a16="http://schemas.microsoft.com/office/drawing/2014/main" id="{A554F048-9DFA-4C81-B6CA-48DCEDBF875B}"/>
              </a:ext>
            </a:extLst>
          </p:cNvPr>
          <p:cNvSpPr txBox="1"/>
          <p:nvPr/>
        </p:nvSpPr>
        <p:spPr>
          <a:xfrm>
            <a:off x="403511" y="1793937"/>
            <a:ext cx="6962650" cy="32701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42900" algn="l"/>
                <a:tab pos="630555" algn="l"/>
              </a:tabLst>
            </a:pPr>
            <a:r>
              <a:rPr lang="pt-BR" sz="28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- Điện thế tại một điểm trong điện trường đặc trưng cho </a:t>
            </a:r>
            <a:r>
              <a:rPr lang="pt-BR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</a:t>
            </a:r>
            <a:r>
              <a:rPr lang="vi-VN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iện</a:t>
            </a:r>
            <a:r>
              <a:rPr lang="en-US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trường tại điểm đó về  thế năng, được xác định bằng </a:t>
            </a:r>
            <a:r>
              <a:rPr lang="pt-BR" sz="28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công </a:t>
            </a:r>
            <a:r>
              <a:rPr lang="vi-VN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dịch  chuyển một đơn vị điện tích dương từ  vô  cực về điểm đó</a:t>
            </a:r>
            <a:endParaRPr lang="en-US" sz="2800" dirty="0">
              <a:solidFill>
                <a:srgbClr val="0000FF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Object 6" descr="n185 Fb Thu Huong Pham">
                <a:extLst>
                  <a:ext uri="{FF2B5EF4-FFF2-40B4-BE49-F238E27FC236}">
                    <a16:creationId xmlns:a16="http://schemas.microsoft.com/office/drawing/2014/main" id="{43D5E9F0-D712-3982-AE3A-42BC5650D010}"/>
                  </a:ext>
                </a:extLst>
              </p:cNvPr>
              <p:cNvSpPr txBox="1"/>
              <p:nvPr/>
            </p:nvSpPr>
            <p:spPr bwMode="auto">
              <a:xfrm>
                <a:off x="2679729" y="5440045"/>
                <a:ext cx="2014503" cy="111764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2"/>
                </a:solidFill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3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3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3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den>
                      </m:f>
                    </m:oMath>
                  </m:oMathPara>
                </a14:m>
                <a:endParaRPr lang="en-US" sz="3000" dirty="0"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Object 6" descr="n185 Fb Thu Huong Pham">
                <a:extLst>
                  <a:ext uri="{FF2B5EF4-FFF2-40B4-BE49-F238E27FC236}">
                    <a16:creationId xmlns:a16="http://schemas.microsoft.com/office/drawing/2014/main" id="{43D5E9F0-D712-3982-AE3A-42BC5650D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9729" y="5440045"/>
                <a:ext cx="2014503" cy="11176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n185 Fb Thu Huong Pham">
            <a:extLst>
              <a:ext uri="{FF2B5EF4-FFF2-40B4-BE49-F238E27FC236}">
                <a16:creationId xmlns:a16="http://schemas.microsoft.com/office/drawing/2014/main" id="{F0ECECB3-CBD3-3C78-05E1-A61EF2AB3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198" y="1895559"/>
            <a:ext cx="3622603" cy="3634480"/>
          </a:xfrm>
          <a:prstGeom prst="rect">
            <a:avLst/>
          </a:prstGeom>
          <a:ln w="228600" cap="sq" cmpd="thickThin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: Shape 4" descr="n185 Fb Thu Huong Pham">
            <a:extLst>
              <a:ext uri="{FF2B5EF4-FFF2-40B4-BE49-F238E27FC236}">
                <a16:creationId xmlns:a16="http://schemas.microsoft.com/office/drawing/2014/main" id="{804E681A-BC33-3542-72E8-3BF78ECF20CF}"/>
              </a:ext>
            </a:extLst>
          </p:cNvPr>
          <p:cNvSpPr/>
          <p:nvPr/>
        </p:nvSpPr>
        <p:spPr>
          <a:xfrm>
            <a:off x="9540785" y="2187472"/>
            <a:ext cx="367055" cy="367055"/>
          </a:xfrm>
          <a:custGeom>
            <a:avLst/>
            <a:gdLst>
              <a:gd name="connsiteX0" fmla="*/ 408890 w 1038596"/>
              <a:gd name="connsiteY0" fmla="*/ 13398 h 1038596"/>
              <a:gd name="connsiteX1" fmla="*/ 408890 w 1038596"/>
              <a:gd name="connsiteY1" fmla="*/ 408890 h 1038596"/>
              <a:gd name="connsiteX2" fmla="*/ 13397 w 1038596"/>
              <a:gd name="connsiteY2" fmla="*/ 408890 h 1038596"/>
              <a:gd name="connsiteX3" fmla="*/ 13397 w 1038596"/>
              <a:gd name="connsiteY3" fmla="*/ 629703 h 1038596"/>
              <a:gd name="connsiteX4" fmla="*/ 408890 w 1038596"/>
              <a:gd name="connsiteY4" fmla="*/ 629703 h 1038596"/>
              <a:gd name="connsiteX5" fmla="*/ 408890 w 1038596"/>
              <a:gd name="connsiteY5" fmla="*/ 1025196 h 1038596"/>
              <a:gd name="connsiteX6" fmla="*/ 629703 w 1038596"/>
              <a:gd name="connsiteY6" fmla="*/ 1025196 h 1038596"/>
              <a:gd name="connsiteX7" fmla="*/ 629703 w 1038596"/>
              <a:gd name="connsiteY7" fmla="*/ 629703 h 1038596"/>
              <a:gd name="connsiteX8" fmla="*/ 1025196 w 1038596"/>
              <a:gd name="connsiteY8" fmla="*/ 629703 h 1038596"/>
              <a:gd name="connsiteX9" fmla="*/ 1025196 w 1038596"/>
              <a:gd name="connsiteY9" fmla="*/ 408890 h 1038596"/>
              <a:gd name="connsiteX10" fmla="*/ 629703 w 1038596"/>
              <a:gd name="connsiteY10" fmla="*/ 408890 h 1038596"/>
              <a:gd name="connsiteX11" fmla="*/ 629703 w 1038596"/>
              <a:gd name="connsiteY11" fmla="*/ 13398 h 1038596"/>
              <a:gd name="connsiteX12" fmla="*/ 519298 w 1038596"/>
              <a:gd name="connsiteY12" fmla="*/ 0 h 1038596"/>
              <a:gd name="connsiteX13" fmla="*/ 1038596 w 1038596"/>
              <a:gd name="connsiteY13" fmla="*/ 519298 h 1038596"/>
              <a:gd name="connsiteX14" fmla="*/ 519298 w 1038596"/>
              <a:gd name="connsiteY14" fmla="*/ 1038596 h 1038596"/>
              <a:gd name="connsiteX15" fmla="*/ 0 w 1038596"/>
              <a:gd name="connsiteY15" fmla="*/ 519298 h 1038596"/>
              <a:gd name="connsiteX16" fmla="*/ 519298 w 1038596"/>
              <a:gd name="connsiteY16" fmla="*/ 0 h 103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596" h="1038596">
                <a:moveTo>
                  <a:pt x="408890" y="13398"/>
                </a:moveTo>
                <a:lnTo>
                  <a:pt x="408890" y="408890"/>
                </a:lnTo>
                <a:lnTo>
                  <a:pt x="13397" y="408890"/>
                </a:lnTo>
                <a:lnTo>
                  <a:pt x="13397" y="629703"/>
                </a:lnTo>
                <a:lnTo>
                  <a:pt x="408890" y="629703"/>
                </a:lnTo>
                <a:lnTo>
                  <a:pt x="408890" y="1025196"/>
                </a:lnTo>
                <a:lnTo>
                  <a:pt x="629703" y="1025196"/>
                </a:lnTo>
                <a:lnTo>
                  <a:pt x="629703" y="629703"/>
                </a:lnTo>
                <a:lnTo>
                  <a:pt x="1025196" y="629703"/>
                </a:lnTo>
                <a:lnTo>
                  <a:pt x="1025196" y="408890"/>
                </a:lnTo>
                <a:lnTo>
                  <a:pt x="629703" y="408890"/>
                </a:lnTo>
                <a:lnTo>
                  <a:pt x="629703" y="13398"/>
                </a:lnTo>
                <a:close/>
                <a:moveTo>
                  <a:pt x="519298" y="0"/>
                </a:moveTo>
                <a:cubicBezTo>
                  <a:pt x="806098" y="0"/>
                  <a:pt x="1038596" y="232498"/>
                  <a:pt x="1038596" y="519298"/>
                </a:cubicBezTo>
                <a:cubicBezTo>
                  <a:pt x="1038596" y="806098"/>
                  <a:pt x="806098" y="1038596"/>
                  <a:pt x="519298" y="1038596"/>
                </a:cubicBezTo>
                <a:cubicBezTo>
                  <a:pt x="232498" y="1038596"/>
                  <a:pt x="0" y="806098"/>
                  <a:pt x="0" y="519298"/>
                </a:cubicBezTo>
                <a:cubicBezTo>
                  <a:pt x="0" y="232498"/>
                  <a:pt x="232498" y="0"/>
                  <a:pt x="519298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7" name="TextBox 6" descr="n185 Fb Thu Huong Pham">
            <a:extLst>
              <a:ext uri="{FF2B5EF4-FFF2-40B4-BE49-F238E27FC236}">
                <a16:creationId xmlns:a16="http://schemas.microsoft.com/office/drawing/2014/main" id="{5DD12A18-8C52-415B-BA91-289E670ECBE9}"/>
              </a:ext>
            </a:extLst>
          </p:cNvPr>
          <p:cNvSpPr txBox="1"/>
          <p:nvPr/>
        </p:nvSpPr>
        <p:spPr>
          <a:xfrm>
            <a:off x="5245673" y="5768036"/>
            <a:ext cx="246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4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Vôn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(V)</a:t>
            </a:r>
          </a:p>
        </p:txBody>
      </p:sp>
    </p:spTree>
    <p:extLst>
      <p:ext uri="{BB962C8B-B14F-4D97-AF65-F5344CB8AC3E}">
        <p14:creationId xmlns:p14="http://schemas.microsoft.com/office/powerpoint/2010/main" val="1144516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0.08971 -0.434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-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" grpId="0" animBg="1"/>
      <p:bldP spid="5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Subtitle 1" descr="n185 Fb Thu Huong Pham">
                <a:extLst>
                  <a:ext uri="{FF2B5EF4-FFF2-40B4-BE49-F238E27FC236}">
                    <a16:creationId xmlns:a16="http://schemas.microsoft.com/office/drawing/2014/main" id="{2422FA66-B7CF-4CEF-A89E-1CD1C2E08D60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158738" y="1555423"/>
                <a:ext cx="9073261" cy="4709210"/>
              </a:xfrm>
            </p:spPr>
            <p:txBody>
              <a:bodyPr/>
              <a:lstStyle/>
              <a:p>
                <a:pPr lvl="0" algn="just"/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Điện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trị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đại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hiệu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phụ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thuộc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q.</a:t>
                </a:r>
              </a:p>
              <a:p>
                <a:pPr lvl="0" algn="just"/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Chọn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mốc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vô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cực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  <m:t>𝑉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  <m:t></m:t>
                        </m:r>
                      </m:sub>
                    </m:sSub>
                  </m:oMath>
                </a14:m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trường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bản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phẳng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người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thường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chọn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mốc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bản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nhiễm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âm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â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mặt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thường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chọn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mốc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tiễn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cuộc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kĩ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thuật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0" lvl="0" indent="457200" algn="just">
                  <a:buNone/>
                </a:pPr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 </a:t>
                </a:r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</a:rPr>
                  <a:t>Hiệu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U</a:t>
                </a:r>
                <a:r>
                  <a:rPr lang="en-US" sz="24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MN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chúng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chính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trị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hiệu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tại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tại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N.</a:t>
                </a:r>
              </a:p>
              <a:p>
                <a:pPr marL="0" lvl="0" indent="457200" algn="ctr">
                  <a:buNone/>
                </a:pP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V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V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 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114300" indent="0" algn="just">
                  <a:buNone/>
                </a:pP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Vì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U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V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chung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đơn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vị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vôn</a:t>
                </a:r>
                <a:endParaRPr lang="en-US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endParaRPr lang="en-US" dirty="0"/>
              </a:p>
            </p:txBody>
          </p:sp>
        </mc:Choice>
        <mc:Fallback>
          <p:sp>
            <p:nvSpPr>
              <p:cNvPr id="2" name="Subtitle 1" descr="n185 Fb Thu Huong Pham">
                <a:extLst>
                  <a:ext uri="{FF2B5EF4-FFF2-40B4-BE49-F238E27FC236}">
                    <a16:creationId xmlns:a16="http://schemas.microsoft.com/office/drawing/2014/main" id="{2422FA66-B7CF-4CEF-A89E-1CD1C2E08D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158738" y="1555423"/>
                <a:ext cx="9073261" cy="4709210"/>
              </a:xfrm>
              <a:blipFill>
                <a:blip r:embed="rId2"/>
                <a:stretch>
                  <a:fillRect l="-1007" r="-1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 descr="n185 Fb Thu Huong Pham">
            <a:extLst>
              <a:ext uri="{FF2B5EF4-FFF2-40B4-BE49-F238E27FC236}">
                <a16:creationId xmlns:a16="http://schemas.microsoft.com/office/drawing/2014/main" id="{BC51173F-9309-4DB8-9A26-366C7BF9A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U Ý</a:t>
            </a:r>
          </a:p>
        </p:txBody>
      </p:sp>
    </p:spTree>
    <p:extLst>
      <p:ext uri="{BB962C8B-B14F-4D97-AF65-F5344CB8AC3E}">
        <p14:creationId xmlns:p14="http://schemas.microsoft.com/office/powerpoint/2010/main" val="283143194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3" descr="n185 Fb Thu Huong Pham"/>
          <p:cNvSpPr/>
          <p:nvPr/>
        </p:nvSpPr>
        <p:spPr>
          <a:xfrm>
            <a:off x="10303999" y="1913134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AutoShape 4" descr="n185 Fb Thu Huong Pham">
            <a:extLst>
              <a:ext uri="{FF2B5EF4-FFF2-40B4-BE49-F238E27FC236}">
                <a16:creationId xmlns:a16="http://schemas.microsoft.com/office/drawing/2014/main" id="{6FBE19A3-2790-4171-8DA3-046D10057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AutoShape 8" descr="n185 Fb Thu Huong Pham">
            <a:extLst>
              <a:ext uri="{FF2B5EF4-FFF2-40B4-BE49-F238E27FC236}">
                <a16:creationId xmlns:a16="http://schemas.microsoft.com/office/drawing/2014/main" id="{34AB7E96-DC36-40A8-8D8A-BFE7965608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5" name="Rectangle 2" descr="n185 Fb Thu Huong Pham">
            <a:extLst>
              <a:ext uri="{FF2B5EF4-FFF2-40B4-BE49-F238E27FC236}">
                <a16:creationId xmlns:a16="http://schemas.microsoft.com/office/drawing/2014/main" id="{1C2E5AC9-F5C3-4C37-8895-C837EF613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9" name="TextBox 8" descr="n185 Fb Thu Huong Pham">
            <a:extLst>
              <a:ext uri="{FF2B5EF4-FFF2-40B4-BE49-F238E27FC236}">
                <a16:creationId xmlns:a16="http://schemas.microsoft.com/office/drawing/2014/main" id="{06EE860C-0E97-D67D-43F2-296D57D18282}"/>
              </a:ext>
            </a:extLst>
          </p:cNvPr>
          <p:cNvSpPr txBox="1"/>
          <p:nvPr/>
        </p:nvSpPr>
        <p:spPr>
          <a:xfrm>
            <a:off x="2603083" y="503722"/>
            <a:ext cx="6502130" cy="739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 </a:t>
            </a:r>
            <a:r>
              <a:rPr lang="de-DE" sz="3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Phiếu học tập số 2 </a:t>
            </a:r>
            <a:endParaRPr lang="en-US" sz="30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Rectangle 10" descr="n185 Fb Thu Huong Pham">
            <a:extLst>
              <a:ext uri="{FF2B5EF4-FFF2-40B4-BE49-F238E27FC236}">
                <a16:creationId xmlns:a16="http://schemas.microsoft.com/office/drawing/2014/main" id="{A7F8E298-7639-4D92-8432-2D99B6F0E6BB}"/>
              </a:ext>
            </a:extLst>
          </p:cNvPr>
          <p:cNvSpPr/>
          <p:nvPr/>
        </p:nvSpPr>
        <p:spPr>
          <a:xfrm>
            <a:off x="2176669" y="2044761"/>
            <a:ext cx="8289233" cy="1536639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1)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= A/q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  <a:r>
              <a:rPr lang="en-US" sz="2800" baseline="-25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(V</a:t>
            </a:r>
            <a:r>
              <a:rPr lang="en-US" sz="2800" baseline="-25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V</a:t>
            </a:r>
            <a:r>
              <a:rPr lang="en-US" sz="2800" baseline="-25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 q =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US" sz="2800" baseline="-250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.q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 descr="n185 Fb Thu Huong Pham">
            <a:extLst>
              <a:ext uri="{FF2B5EF4-FFF2-40B4-BE49-F238E27FC236}">
                <a16:creationId xmlns:a16="http://schemas.microsoft.com/office/drawing/2014/main" id="{C44EE1E8-A9D5-48EF-92B0-E76C51CEB7BA}"/>
              </a:ext>
            </a:extLst>
          </p:cNvPr>
          <p:cNvSpPr/>
          <p:nvPr/>
        </p:nvSpPr>
        <p:spPr>
          <a:xfrm>
            <a:off x="2176671" y="4539189"/>
            <a:ext cx="8289234" cy="548099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MN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A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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A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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V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.q – V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 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.q = (V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V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).q = U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MN 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.q</a:t>
            </a:r>
            <a:endParaRPr lang="en-US" sz="2800" dirty="0">
              <a:solidFill>
                <a:schemeClr val="tx2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8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 descr="n185 Fb Thu Huong Pham">
            <a:extLst>
              <a:ext uri="{FF2B5EF4-FFF2-40B4-BE49-F238E27FC236}">
                <a16:creationId xmlns:a16="http://schemas.microsoft.com/office/drawing/2014/main" id="{FE73DF17-CAFC-4884-AA50-8F55B2692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593" y="1192695"/>
            <a:ext cx="7065937" cy="5138531"/>
          </a:xfrm>
          <a:solidFill>
            <a:srgbClr val="FFFCF3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marL="114300" indent="0" algn="just">
              <a:lnSpc>
                <a:spcPct val="115000"/>
              </a:lnSpc>
              <a:buNone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2)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20.1)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sổ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10</a:t>
            </a:r>
            <a:r>
              <a:rPr lang="en-US" sz="2400" baseline="300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−8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mmHg đến10</a:t>
            </a:r>
            <a:r>
              <a:rPr lang="en-US" sz="2400" baseline="300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−6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mmHg).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catôt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xạ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anôt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 Electron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anôt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U</a:t>
            </a:r>
            <a:r>
              <a:rPr lang="en-US" sz="2400" baseline="-250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AK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&gt;0.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0" algn="just">
              <a:lnSpc>
                <a:spcPct val="115000"/>
              </a:lnSpc>
              <a:buNone/>
            </a:pP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U</a:t>
            </a:r>
            <a:r>
              <a:rPr lang="en-US" sz="2400" baseline="-250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AK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 45 V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xạ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catôt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xạ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catôt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anôt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3" name="Title 2" descr="n185 Fb Thu Huong Pham">
            <a:extLst>
              <a:ext uri="{FF2B5EF4-FFF2-40B4-BE49-F238E27FC236}">
                <a16:creationId xmlns:a16="http://schemas.microsoft.com/office/drawing/2014/main" id="{78E15923-2D23-4687-825B-EDC8D49BB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904" y="205741"/>
            <a:ext cx="6838122" cy="763600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pic>
        <p:nvPicPr>
          <p:cNvPr id="4" name="Picture 3" descr="n185 Fb Thu Huong Pham">
            <a:extLst>
              <a:ext uri="{FF2B5EF4-FFF2-40B4-BE49-F238E27FC236}">
                <a16:creationId xmlns:a16="http://schemas.microsoft.com/office/drawing/2014/main" id="{4A58D4D8-5164-486E-A0AF-2548FBA2C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603" y="1331843"/>
            <a:ext cx="3546175" cy="2782957"/>
          </a:xfrm>
          <a:prstGeom prst="rect">
            <a:avLst/>
          </a:prstGeom>
        </p:spPr>
      </p:pic>
      <p:sp>
        <p:nvSpPr>
          <p:cNvPr id="5" name="Rectangle 4" descr="n185 Fb Thu Huong Pham">
            <a:extLst>
              <a:ext uri="{FF2B5EF4-FFF2-40B4-BE49-F238E27FC236}">
                <a16:creationId xmlns:a16="http://schemas.microsoft.com/office/drawing/2014/main" id="{1DA0B3B4-4EE8-4658-B0E7-CFD382FA65F5}"/>
              </a:ext>
            </a:extLst>
          </p:cNvPr>
          <p:cNvSpPr/>
          <p:nvPr/>
        </p:nvSpPr>
        <p:spPr>
          <a:xfrm>
            <a:off x="7745111" y="4805426"/>
            <a:ext cx="4088296" cy="1384995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sz="2800" i="1" dirty="0">
                <a:solidFill>
                  <a:schemeClr val="tx2">
                    <a:lumMod val="10000"/>
                  </a:schemeClr>
                </a:solidFill>
              </a:rPr>
              <a:t> A = </a:t>
            </a:r>
            <a:r>
              <a:rPr lang="en-US" sz="2800" i="1" dirty="0" err="1">
                <a:solidFill>
                  <a:schemeClr val="tx2">
                    <a:lumMod val="10000"/>
                  </a:schemeClr>
                </a:solidFill>
              </a:rPr>
              <a:t>qU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</a:rPr>
              <a:t> = −1,6.10</a:t>
            </a:r>
            <a:r>
              <a:rPr lang="en-US" sz="2800" i="1" baseline="30000" dirty="0">
                <a:solidFill>
                  <a:schemeClr val="tx2">
                    <a:lumMod val="10000"/>
                  </a:schemeClr>
                </a:solidFill>
              </a:rPr>
              <a:t>−19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</a:rPr>
              <a:t>.45  </a:t>
            </a:r>
          </a:p>
          <a:p>
            <a:pPr marL="114300" indent="0">
              <a:buNone/>
            </a:pPr>
            <a:r>
              <a:rPr lang="en-US" sz="2800" i="1" dirty="0">
                <a:solidFill>
                  <a:schemeClr val="tx2">
                    <a:lumMod val="10000"/>
                  </a:schemeClr>
                </a:solidFill>
              </a:rPr>
              <a:t>    = −7,2.10</a:t>
            </a:r>
            <a:r>
              <a:rPr lang="en-US" sz="2800" i="1" baseline="30000" dirty="0">
                <a:solidFill>
                  <a:schemeClr val="tx2">
                    <a:lumMod val="10000"/>
                  </a:schemeClr>
                </a:solidFill>
              </a:rPr>
              <a:t>−18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</a:rPr>
              <a:t>J</a:t>
            </a: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  <a:p>
            <a:pPr marL="114300" indent="0">
              <a:buNone/>
            </a:pP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06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 descr="n185 Fb Thu Huong Pham">
            <a:extLst>
              <a:ext uri="{FF2B5EF4-FFF2-40B4-BE49-F238E27FC236}">
                <a16:creationId xmlns:a16="http://schemas.microsoft.com/office/drawing/2014/main" id="{CA330C03-AD17-4776-B0A1-B92AAB637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2600" y="1969183"/>
            <a:ext cx="6957247" cy="1192694"/>
          </a:xfrm>
          <a:ln w="28575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marL="114300" indent="0">
              <a:buNone/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3)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electron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1000V.</a:t>
            </a:r>
          </a:p>
          <a:p>
            <a:endParaRPr lang="en-US" dirty="0"/>
          </a:p>
        </p:txBody>
      </p:sp>
      <p:sp>
        <p:nvSpPr>
          <p:cNvPr id="3" name="Title 2" descr="n185 Fb Thu Huong Pham">
            <a:extLst>
              <a:ext uri="{FF2B5EF4-FFF2-40B4-BE49-F238E27FC236}">
                <a16:creationId xmlns:a16="http://schemas.microsoft.com/office/drawing/2014/main" id="{C39158E6-86A0-413E-82BC-C662F25ED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152" y="677096"/>
            <a:ext cx="6907695" cy="811846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en-US" dirty="0"/>
          </a:p>
        </p:txBody>
      </p:sp>
      <p:sp>
        <p:nvSpPr>
          <p:cNvPr id="4" name="Rectangle 3" descr="n185 Fb Thu Huong Pham">
            <a:extLst>
              <a:ext uri="{FF2B5EF4-FFF2-40B4-BE49-F238E27FC236}">
                <a16:creationId xmlns:a16="http://schemas.microsoft.com/office/drawing/2014/main" id="{F77B2035-0971-4B9A-8809-684C0BA6D6B5}"/>
              </a:ext>
            </a:extLst>
          </p:cNvPr>
          <p:cNvSpPr/>
          <p:nvPr/>
        </p:nvSpPr>
        <p:spPr>
          <a:xfrm>
            <a:off x="3048000" y="3832419"/>
            <a:ext cx="6096000" cy="1536639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</a:t>
            </a:r>
            <a:r>
              <a:rPr lang="en-US" sz="2800" i="1" baseline="-250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 V</a:t>
            </a:r>
            <a:r>
              <a:rPr lang="en-US" sz="2800" i="1" baseline="-250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e = 1000.1,6.10</a:t>
            </a:r>
            <a:r>
              <a:rPr lang="en-US" sz="2800" i="1" baseline="300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−19 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=1,6.10</a:t>
            </a:r>
            <a:r>
              <a:rPr lang="en-US" sz="2800" i="1" baseline="300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−16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(J)</a:t>
            </a:r>
            <a:endParaRPr lang="en-US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876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Subtitle 1" descr="n185 Fb Thu Huong Pham">
                <a:extLst>
                  <a:ext uri="{FF2B5EF4-FFF2-40B4-BE49-F238E27FC236}">
                    <a16:creationId xmlns:a16="http://schemas.microsoft.com/office/drawing/2014/main" id="{8747B6C3-3EDA-4AC9-9B5A-3706CB84668F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592600" y="2061167"/>
                <a:ext cx="7006800" cy="1616311"/>
              </a:xfrm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pPr marL="114300" indent="0">
                  <a:buNone/>
                </a:pPr>
                <a:r>
                  <a:rPr lang="en-US" sz="2800" b="1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4)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&amp; U</a:t>
                </a:r>
                <a:r>
                  <a:rPr lang="en-US" sz="2800" baseline="-250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MN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V</a:t>
                </a:r>
                <a:r>
                  <a:rPr lang="en-US" sz="2800" baseline="-250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– V</a:t>
                </a:r>
                <a:r>
                  <a:rPr lang="en-US" sz="2800" baseline="-250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dựng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liên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hệ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&amp;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cường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trường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endParaRPr lang="en-US" sz="2800" dirty="0"/>
              </a:p>
            </p:txBody>
          </p:sp>
        </mc:Choice>
        <mc:Fallback>
          <p:sp>
            <p:nvSpPr>
              <p:cNvPr id="2" name="Subtitle 1" descr="n185 Fb Thu Huong Pham">
                <a:extLst>
                  <a:ext uri="{FF2B5EF4-FFF2-40B4-BE49-F238E27FC236}">
                    <a16:creationId xmlns:a16="http://schemas.microsoft.com/office/drawing/2014/main" id="{8747B6C3-3EDA-4AC9-9B5A-3706CB8466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592600" y="2061167"/>
                <a:ext cx="7006800" cy="1616311"/>
              </a:xfrm>
              <a:blipFill>
                <a:blip r:embed="rId2"/>
                <a:stretch>
                  <a:fillRect b="-8148"/>
                </a:stretch>
              </a:blip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 descr="n185 Fb Thu Huong Pham">
            <a:extLst>
              <a:ext uri="{FF2B5EF4-FFF2-40B4-BE49-F238E27FC236}">
                <a16:creationId xmlns:a16="http://schemas.microsoft.com/office/drawing/2014/main" id="{703DE447-502F-43C0-9644-50DAD2117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600" y="603641"/>
            <a:ext cx="6873411" cy="87583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n185 Fb Thu Huong Pham">
                <a:extLst>
                  <a:ext uri="{FF2B5EF4-FFF2-40B4-BE49-F238E27FC236}">
                    <a16:creationId xmlns:a16="http://schemas.microsoft.com/office/drawing/2014/main" id="{3598647C-C121-4C3D-908B-C5817EF7CBB4}"/>
                  </a:ext>
                </a:extLst>
              </p:cNvPr>
              <p:cNvSpPr/>
              <p:nvPr/>
            </p:nvSpPr>
            <p:spPr>
              <a:xfrm>
                <a:off x="2981304" y="4348946"/>
                <a:ext cx="6172969" cy="1786964"/>
              </a:xfrm>
              <a:prstGeom prst="rect">
                <a:avLst/>
              </a:prstGeom>
              <a:ln w="28575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liên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hệ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hiệu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cường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trường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dirty="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E</a:t>
                </a:r>
                <a:r>
                  <a:rPr lang="en-US" sz="2800" i="1" baseline="-25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=E</a:t>
                </a:r>
                <a:r>
                  <a:rPr lang="en-US" sz="2800" i="1" baseline="-25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𝑀𝑁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Rectangle 3" descr="n185 Fb Thu Huong Pham">
                <a:extLst>
                  <a:ext uri="{FF2B5EF4-FFF2-40B4-BE49-F238E27FC236}">
                    <a16:creationId xmlns:a16="http://schemas.microsoft.com/office/drawing/2014/main" id="{3598647C-C121-4C3D-908B-C5817EF7CB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304" y="4348946"/>
                <a:ext cx="6172969" cy="1786964"/>
              </a:xfrm>
              <a:prstGeom prst="rect">
                <a:avLst/>
              </a:prstGeom>
              <a:blipFill>
                <a:blip r:embed="rId3"/>
                <a:stretch>
                  <a:fillRect l="-1768" t="-1672" r="-1768" b="-1672"/>
                </a:stretch>
              </a:blipFill>
              <a:ln w="28575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766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7" descr="n185 Fb Thu Huong Pham">
            <a:extLst>
              <a:ext uri="{FF2B5EF4-FFF2-40B4-BE49-F238E27FC236}">
                <a16:creationId xmlns:a16="http://schemas.microsoft.com/office/drawing/2014/main" id="{88C6830D-F491-67E0-EB4E-4254749C9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 descr="n185 Fb Thu Huong Pham">
            <a:extLst>
              <a:ext uri="{FF2B5EF4-FFF2-40B4-BE49-F238E27FC236}">
                <a16:creationId xmlns:a16="http://schemas.microsoft.com/office/drawing/2014/main" id="{A6A6941E-F169-8B70-C07A-C36650E68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30338"/>
            <a:ext cx="61722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7" descr="n185 Fb Thu Huong Pham">
            <a:extLst>
              <a:ext uri="{FF2B5EF4-FFF2-40B4-BE49-F238E27FC236}">
                <a16:creationId xmlns:a16="http://schemas.microsoft.com/office/drawing/2014/main" id="{AADC515D-7B4B-AF71-254A-81B2F0070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1738313"/>
            <a:ext cx="112871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8" descr="n185 Fb Thu Huong Pham">
            <a:hlinkClick r:id="rId6" action="ppaction://hlinksldjump"/>
            <a:extLst>
              <a:ext uri="{FF2B5EF4-FFF2-40B4-BE49-F238E27FC236}">
                <a16:creationId xmlns:a16="http://schemas.microsoft.com/office/drawing/2014/main" id="{CA1456A0-8AD8-C345-D578-CB64733CC7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963" y="5851525"/>
            <a:ext cx="11811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vuidehoc" descr="n185 Fb Thu Huong Pham">
            <a:hlinkClick r:id="" action="ppaction://media"/>
            <a:extLst>
              <a:ext uri="{FF2B5EF4-FFF2-40B4-BE49-F238E27FC236}">
                <a16:creationId xmlns:a16="http://schemas.microsoft.com/office/drawing/2014/main" id="{98799873-8794-19F0-4994-AD9CF57BD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71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 descr="n185 Fb Thu Huong Pham">
            <a:extLst>
              <a:ext uri="{FF2B5EF4-FFF2-40B4-BE49-F238E27FC236}">
                <a16:creationId xmlns:a16="http://schemas.microsoft.com/office/drawing/2014/main" id="{D7B09412-F966-CD67-9827-4FCF213AA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-485775"/>
            <a:ext cx="1762125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49" descr="n185 Fb Thu Huong Pham">
            <a:hlinkClick r:id="rId6" action="ppaction://hlinksldjump"/>
            <a:extLst>
              <a:ext uri="{FF2B5EF4-FFF2-40B4-BE49-F238E27FC236}">
                <a16:creationId xmlns:a16="http://schemas.microsoft.com/office/drawing/2014/main" id="{D03141FC-E81A-2C0E-76C3-D8F060596D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5202238"/>
            <a:ext cx="1016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46" descr="n185 Fb Thu Huong Pham">
            <a:extLst>
              <a:ext uri="{FF2B5EF4-FFF2-40B4-BE49-F238E27FC236}">
                <a16:creationId xmlns:a16="http://schemas.microsoft.com/office/drawing/2014/main" id="{43346127-E94B-27FC-2133-8B8A48A23A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5707063"/>
            <a:ext cx="106045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5" descr="n185 Fb Thu Huong Pham">
            <a:hlinkClick r:id="" action="ppaction://noaction"/>
            <a:extLst>
              <a:ext uri="{FF2B5EF4-FFF2-40B4-BE49-F238E27FC236}">
                <a16:creationId xmlns:a16="http://schemas.microsoft.com/office/drawing/2014/main" id="{D38F57A1-6E40-73DD-8464-BE3B24872B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5707063"/>
            <a:ext cx="11684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6" descr="n185 Fb Thu Huong Pham">
            <a:extLst>
              <a:ext uri="{FF2B5EF4-FFF2-40B4-BE49-F238E27FC236}">
                <a16:creationId xmlns:a16="http://schemas.microsoft.com/office/drawing/2014/main" id="{1E56ADA0-4F44-FB3E-CFB6-D39F78DAB5F4}"/>
              </a:ext>
            </a:extLst>
          </p:cNvPr>
          <p:cNvSpPr/>
          <p:nvPr/>
        </p:nvSpPr>
        <p:spPr>
          <a:xfrm>
            <a:off x="5227638" y="6416675"/>
            <a:ext cx="250825" cy="19685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 descr="n185 Fb Thu Huong Pham">
            <a:extLst>
              <a:ext uri="{FF2B5EF4-FFF2-40B4-BE49-F238E27FC236}">
                <a16:creationId xmlns:a16="http://schemas.microsoft.com/office/drawing/2014/main" id="{22973336-BEA4-0C11-3FC3-E3E5AD9C69FD}"/>
              </a:ext>
            </a:extLst>
          </p:cNvPr>
          <p:cNvSpPr/>
          <p:nvPr/>
        </p:nvSpPr>
        <p:spPr>
          <a:xfrm>
            <a:off x="3835400" y="6410325"/>
            <a:ext cx="976313" cy="123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4" name="den1" descr="n185 Fb Thu Huong Pham">
            <a:extLst>
              <a:ext uri="{FF2B5EF4-FFF2-40B4-BE49-F238E27FC236}">
                <a16:creationId xmlns:a16="http://schemas.microsoft.com/office/drawing/2014/main" id="{9AC9DF37-AF2E-5B7B-6B64-D4D6729A6C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706438"/>
            <a:ext cx="2651125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mau1" descr="n185 Fb Thu Huong Pham">
            <a:hlinkClick r:id="rId14" action="ppaction://hlinksldjump"/>
            <a:extLst>
              <a:ext uri="{FF2B5EF4-FFF2-40B4-BE49-F238E27FC236}">
                <a16:creationId xmlns:a16="http://schemas.microsoft.com/office/drawing/2014/main" id="{D096561A-559E-2F57-138F-99D37B8E96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701675"/>
            <a:ext cx="2652713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den2" descr="n185 Fb Thu Huong Pham">
            <a:extLst>
              <a:ext uri="{FF2B5EF4-FFF2-40B4-BE49-F238E27FC236}">
                <a16:creationId xmlns:a16="http://schemas.microsoft.com/office/drawing/2014/main" id="{CBB0D0B4-8BAA-E045-A73D-FE839CEE2B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082675"/>
            <a:ext cx="2640013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mau2" descr="n185 Fb Thu Huong Pham">
            <a:hlinkClick r:id="rId17" action="ppaction://hlinksldjump"/>
            <a:extLst>
              <a:ext uri="{FF2B5EF4-FFF2-40B4-BE49-F238E27FC236}">
                <a16:creationId xmlns:a16="http://schemas.microsoft.com/office/drawing/2014/main" id="{AC5E1156-EDB0-D518-4064-CC50414E84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062038"/>
            <a:ext cx="2633662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den3" descr="n185 Fb Thu Huong Pham">
            <a:extLst>
              <a:ext uri="{FF2B5EF4-FFF2-40B4-BE49-F238E27FC236}">
                <a16:creationId xmlns:a16="http://schemas.microsoft.com/office/drawing/2014/main" id="{B3C1F008-5611-3D86-C182-99D1952BDF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325" y="685800"/>
            <a:ext cx="2640013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mau3" descr="n185 Fb Thu Huong Pham">
            <a:hlinkClick r:id="rId20" action="ppaction://hlinksldjump"/>
            <a:extLst>
              <a:ext uri="{FF2B5EF4-FFF2-40B4-BE49-F238E27FC236}">
                <a16:creationId xmlns:a16="http://schemas.microsoft.com/office/drawing/2014/main" id="{79174EAF-2316-ABE4-558B-ABA9B2B0FC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685800"/>
            <a:ext cx="2640013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den4" descr="n185 Fb Thu Huong Pham">
            <a:extLst>
              <a:ext uri="{FF2B5EF4-FFF2-40B4-BE49-F238E27FC236}">
                <a16:creationId xmlns:a16="http://schemas.microsoft.com/office/drawing/2014/main" id="{10C3231E-FD41-4C78-F9E8-9327402D12E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2971800"/>
            <a:ext cx="2651125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mau4" descr="n185 Fb Thu Huong Pham">
            <a:hlinkClick r:id="rId23" action="ppaction://hlinksldjump"/>
            <a:extLst>
              <a:ext uri="{FF2B5EF4-FFF2-40B4-BE49-F238E27FC236}">
                <a16:creationId xmlns:a16="http://schemas.microsoft.com/office/drawing/2014/main" id="{767D62C9-6400-40F1-37BC-BCB9208FB2E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2982913"/>
            <a:ext cx="2652713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den5" descr="n185 Fb Thu Huong Pham">
            <a:extLst>
              <a:ext uri="{FF2B5EF4-FFF2-40B4-BE49-F238E27FC236}">
                <a16:creationId xmlns:a16="http://schemas.microsoft.com/office/drawing/2014/main" id="{57671A4D-CCF9-EE88-B17B-44CCBC46043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3354388"/>
            <a:ext cx="2640012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mau5" descr="n185 Fb Thu Huong Pham">
            <a:hlinkClick r:id="rId26" action="ppaction://hlinksldjump"/>
            <a:extLst>
              <a:ext uri="{FF2B5EF4-FFF2-40B4-BE49-F238E27FC236}">
                <a16:creationId xmlns:a16="http://schemas.microsoft.com/office/drawing/2014/main" id="{A2DEB86A-6AD6-DF0C-BEA6-109015489CD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3351213"/>
            <a:ext cx="263525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den6" descr="n185 Fb Thu Huong Pham">
            <a:extLst>
              <a:ext uri="{FF2B5EF4-FFF2-40B4-BE49-F238E27FC236}">
                <a16:creationId xmlns:a16="http://schemas.microsoft.com/office/drawing/2014/main" id="{36828419-C60C-726A-8AD4-10D5878E6A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3011488"/>
            <a:ext cx="26511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mau6" descr="n185 Fb Thu Huong Pham">
            <a:hlinkClick r:id="rId29" action="ppaction://hlinksldjump"/>
            <a:extLst>
              <a:ext uri="{FF2B5EF4-FFF2-40B4-BE49-F238E27FC236}">
                <a16:creationId xmlns:a16="http://schemas.microsoft.com/office/drawing/2014/main" id="{EE342935-35FB-7DE6-8770-A4889B43373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838" y="2984500"/>
            <a:ext cx="2651125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n185 Fb Thu Huong Pham">
            <a:extLst>
              <a:ext uri="{FF2B5EF4-FFF2-40B4-BE49-F238E27FC236}">
                <a16:creationId xmlns:a16="http://schemas.microsoft.com/office/drawing/2014/main" id="{6FBE19A3-2790-4171-8DA3-046D10057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362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FF"/>
              </a:solidFill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AutoShape 8" descr="n185 Fb Thu Huong Pham">
            <a:extLst>
              <a:ext uri="{FF2B5EF4-FFF2-40B4-BE49-F238E27FC236}">
                <a16:creationId xmlns:a16="http://schemas.microsoft.com/office/drawing/2014/main" id="{34AB7E96-DC36-40A8-8D8A-BFE7965608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2514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FF"/>
              </a:solidFill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 2" descr="n185 Fb Thu Huong Pham">
            <a:extLst>
              <a:ext uri="{FF2B5EF4-FFF2-40B4-BE49-F238E27FC236}">
                <a16:creationId xmlns:a16="http://schemas.microsoft.com/office/drawing/2014/main" id="{1C2E5AC9-F5C3-4C37-8895-C837EF613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990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0000FF"/>
              </a:solidFill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grpSp>
        <p:nvGrpSpPr>
          <p:cNvPr id="13" name="Group 57" descr="n185 Fb Thu Huong Pham">
            <a:extLst>
              <a:ext uri="{FF2B5EF4-FFF2-40B4-BE49-F238E27FC236}">
                <a16:creationId xmlns:a16="http://schemas.microsoft.com/office/drawing/2014/main" id="{E33ED486-A2DD-449C-8DE3-09AD3E5EBDC3}"/>
              </a:ext>
            </a:extLst>
          </p:cNvPr>
          <p:cNvGrpSpPr>
            <a:grpSpLocks/>
          </p:cNvGrpSpPr>
          <p:nvPr/>
        </p:nvGrpSpPr>
        <p:grpSpPr bwMode="auto">
          <a:xfrm>
            <a:off x="6889860" y="2654874"/>
            <a:ext cx="4664575" cy="3422710"/>
            <a:chOff x="3482" y="975"/>
            <a:chExt cx="2256" cy="1554"/>
          </a:xfrm>
          <a:solidFill>
            <a:schemeClr val="bg1">
              <a:lumMod val="90000"/>
            </a:schemeClr>
          </a:solidFill>
        </p:grpSpPr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2DD0C85E-B141-4B87-A1D6-907F960A1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2" y="975"/>
              <a:ext cx="2256" cy="210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+       +       +       +      +</a:t>
              </a:r>
              <a:r>
                <a:rPr lang="vi-VN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     </a:t>
              </a:r>
              <a:r>
                <a:rPr lang="en-US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+ </a:t>
              </a:r>
              <a:r>
                <a:rPr lang="vi-VN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     </a:t>
              </a:r>
              <a:r>
                <a:rPr lang="en-US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+ </a:t>
              </a:r>
              <a:r>
                <a:rPr lang="vi-VN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 </a:t>
              </a:r>
              <a:r>
                <a:rPr lang="en-US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  </a:t>
              </a:r>
            </a:p>
          </p:txBody>
        </p:sp>
        <p:sp>
          <p:nvSpPr>
            <p:cNvPr id="18" name="Text Box 13">
              <a:extLst>
                <a:ext uri="{FF2B5EF4-FFF2-40B4-BE49-F238E27FC236}">
                  <a16:creationId xmlns:a16="http://schemas.microsoft.com/office/drawing/2014/main" id="{D44C96DC-DB43-4961-BDE3-FC2A833C1E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2" y="2319"/>
              <a:ext cx="2256" cy="210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-       -        -        -       -</a:t>
              </a:r>
              <a:r>
                <a:rPr lang="vi-VN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     </a:t>
              </a:r>
              <a:r>
                <a:rPr lang="en-US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-        -        -</a:t>
              </a:r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6B906C62-9AF1-4F8D-AB20-1755B13E08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1185"/>
              <a:ext cx="0" cy="798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0" name="Line 19">
              <a:extLst>
                <a:ext uri="{FF2B5EF4-FFF2-40B4-BE49-F238E27FC236}">
                  <a16:creationId xmlns:a16="http://schemas.microsoft.com/office/drawing/2014/main" id="{8DB846E4-3CB6-4B58-A703-6D6BDF3B2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1983"/>
              <a:ext cx="0" cy="336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6010FDC5-A383-406F-B0C5-A2097F93C3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6" y="1185"/>
              <a:ext cx="0" cy="798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2" name="Line 21">
              <a:extLst>
                <a:ext uri="{FF2B5EF4-FFF2-40B4-BE49-F238E27FC236}">
                  <a16:creationId xmlns:a16="http://schemas.microsoft.com/office/drawing/2014/main" id="{CB5F164E-9BB6-4853-B3F9-1941172D57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6" y="1983"/>
              <a:ext cx="0" cy="336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3" name="Line 22">
              <a:extLst>
                <a:ext uri="{FF2B5EF4-FFF2-40B4-BE49-F238E27FC236}">
                  <a16:creationId xmlns:a16="http://schemas.microsoft.com/office/drawing/2014/main" id="{58C1C40E-84E6-40F5-BC2A-7D3A52FE38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6" y="1185"/>
              <a:ext cx="0" cy="798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F43A7B0F-9A0B-4666-9E17-37E8892F1C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6" y="1983"/>
              <a:ext cx="0" cy="336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5" name="Line 24">
              <a:extLst>
                <a:ext uri="{FF2B5EF4-FFF2-40B4-BE49-F238E27FC236}">
                  <a16:creationId xmlns:a16="http://schemas.microsoft.com/office/drawing/2014/main" id="{51259371-E559-473C-ADCF-89CB98F2C1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6" y="1185"/>
              <a:ext cx="0" cy="798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6" name="Line 25">
              <a:extLst>
                <a:ext uri="{FF2B5EF4-FFF2-40B4-BE49-F238E27FC236}">
                  <a16:creationId xmlns:a16="http://schemas.microsoft.com/office/drawing/2014/main" id="{9798A2C6-CC81-4B59-90D3-48C7E7CF81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6" y="1983"/>
              <a:ext cx="0" cy="336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7" name="Line 26">
              <a:extLst>
                <a:ext uri="{FF2B5EF4-FFF2-40B4-BE49-F238E27FC236}">
                  <a16:creationId xmlns:a16="http://schemas.microsoft.com/office/drawing/2014/main" id="{D138AD05-E15F-46B9-9C91-5A1023408D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6" y="1185"/>
              <a:ext cx="0" cy="798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8" name="Line 27">
              <a:extLst>
                <a:ext uri="{FF2B5EF4-FFF2-40B4-BE49-F238E27FC236}">
                  <a16:creationId xmlns:a16="http://schemas.microsoft.com/office/drawing/2014/main" id="{8F1AFB2F-2D99-4B88-922C-7D1182C535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6" y="1983"/>
              <a:ext cx="0" cy="362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  <p:cxnSp>
        <p:nvCxnSpPr>
          <p:cNvPr id="29" name="Straight Connector 28" descr="n185 Fb Thu Huong Pham">
            <a:extLst>
              <a:ext uri="{FF2B5EF4-FFF2-40B4-BE49-F238E27FC236}">
                <a16:creationId xmlns:a16="http://schemas.microsoft.com/office/drawing/2014/main" id="{4D15E8FD-B682-4BBF-99F2-717A8C5957AC}"/>
              </a:ext>
            </a:extLst>
          </p:cNvPr>
          <p:cNvCxnSpPr>
            <a:cxnSpLocks/>
          </p:cNvCxnSpPr>
          <p:nvPr/>
        </p:nvCxnSpPr>
        <p:spPr>
          <a:xfrm>
            <a:off x="7676878" y="3702306"/>
            <a:ext cx="3012452" cy="138862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9" descr="n185 Fb Thu Huong Pham">
            <a:extLst>
              <a:ext uri="{FF2B5EF4-FFF2-40B4-BE49-F238E27FC236}">
                <a16:creationId xmlns:a16="http://schemas.microsoft.com/office/drawing/2014/main" id="{377E81AE-B12C-4597-953E-C8B96375E317}"/>
              </a:ext>
            </a:extLst>
          </p:cNvPr>
          <p:cNvSpPr/>
          <p:nvPr/>
        </p:nvSpPr>
        <p:spPr>
          <a:xfrm>
            <a:off x="7481464" y="3496826"/>
            <a:ext cx="404733" cy="404733"/>
          </a:xfrm>
          <a:custGeom>
            <a:avLst/>
            <a:gdLst>
              <a:gd name="connsiteX0" fmla="*/ 408890 w 1038596"/>
              <a:gd name="connsiteY0" fmla="*/ 13398 h 1038596"/>
              <a:gd name="connsiteX1" fmla="*/ 408890 w 1038596"/>
              <a:gd name="connsiteY1" fmla="*/ 408890 h 1038596"/>
              <a:gd name="connsiteX2" fmla="*/ 13397 w 1038596"/>
              <a:gd name="connsiteY2" fmla="*/ 408890 h 1038596"/>
              <a:gd name="connsiteX3" fmla="*/ 13397 w 1038596"/>
              <a:gd name="connsiteY3" fmla="*/ 629703 h 1038596"/>
              <a:gd name="connsiteX4" fmla="*/ 408890 w 1038596"/>
              <a:gd name="connsiteY4" fmla="*/ 629703 h 1038596"/>
              <a:gd name="connsiteX5" fmla="*/ 408890 w 1038596"/>
              <a:gd name="connsiteY5" fmla="*/ 1025196 h 1038596"/>
              <a:gd name="connsiteX6" fmla="*/ 629703 w 1038596"/>
              <a:gd name="connsiteY6" fmla="*/ 1025196 h 1038596"/>
              <a:gd name="connsiteX7" fmla="*/ 629703 w 1038596"/>
              <a:gd name="connsiteY7" fmla="*/ 629703 h 1038596"/>
              <a:gd name="connsiteX8" fmla="*/ 1025196 w 1038596"/>
              <a:gd name="connsiteY8" fmla="*/ 629703 h 1038596"/>
              <a:gd name="connsiteX9" fmla="*/ 1025196 w 1038596"/>
              <a:gd name="connsiteY9" fmla="*/ 408890 h 1038596"/>
              <a:gd name="connsiteX10" fmla="*/ 629703 w 1038596"/>
              <a:gd name="connsiteY10" fmla="*/ 408890 h 1038596"/>
              <a:gd name="connsiteX11" fmla="*/ 629703 w 1038596"/>
              <a:gd name="connsiteY11" fmla="*/ 13398 h 1038596"/>
              <a:gd name="connsiteX12" fmla="*/ 519298 w 1038596"/>
              <a:gd name="connsiteY12" fmla="*/ 0 h 1038596"/>
              <a:gd name="connsiteX13" fmla="*/ 1038596 w 1038596"/>
              <a:gd name="connsiteY13" fmla="*/ 519298 h 1038596"/>
              <a:gd name="connsiteX14" fmla="*/ 519298 w 1038596"/>
              <a:gd name="connsiteY14" fmla="*/ 1038596 h 1038596"/>
              <a:gd name="connsiteX15" fmla="*/ 0 w 1038596"/>
              <a:gd name="connsiteY15" fmla="*/ 519298 h 1038596"/>
              <a:gd name="connsiteX16" fmla="*/ 519298 w 1038596"/>
              <a:gd name="connsiteY16" fmla="*/ 0 h 103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596" h="1038596">
                <a:moveTo>
                  <a:pt x="408890" y="13398"/>
                </a:moveTo>
                <a:lnTo>
                  <a:pt x="408890" y="408890"/>
                </a:lnTo>
                <a:lnTo>
                  <a:pt x="13397" y="408890"/>
                </a:lnTo>
                <a:lnTo>
                  <a:pt x="13397" y="629703"/>
                </a:lnTo>
                <a:lnTo>
                  <a:pt x="408890" y="629703"/>
                </a:lnTo>
                <a:lnTo>
                  <a:pt x="408890" y="1025196"/>
                </a:lnTo>
                <a:lnTo>
                  <a:pt x="629703" y="1025196"/>
                </a:lnTo>
                <a:lnTo>
                  <a:pt x="629703" y="629703"/>
                </a:lnTo>
                <a:lnTo>
                  <a:pt x="1025196" y="629703"/>
                </a:lnTo>
                <a:lnTo>
                  <a:pt x="1025196" y="408890"/>
                </a:lnTo>
                <a:lnTo>
                  <a:pt x="629703" y="408890"/>
                </a:lnTo>
                <a:lnTo>
                  <a:pt x="629703" y="13398"/>
                </a:lnTo>
                <a:close/>
                <a:moveTo>
                  <a:pt x="519298" y="0"/>
                </a:moveTo>
                <a:cubicBezTo>
                  <a:pt x="806098" y="0"/>
                  <a:pt x="1038596" y="232498"/>
                  <a:pt x="1038596" y="519298"/>
                </a:cubicBezTo>
                <a:cubicBezTo>
                  <a:pt x="1038596" y="806098"/>
                  <a:pt x="806098" y="1038596"/>
                  <a:pt x="519298" y="1038596"/>
                </a:cubicBezTo>
                <a:cubicBezTo>
                  <a:pt x="232498" y="1038596"/>
                  <a:pt x="0" y="806098"/>
                  <a:pt x="0" y="519298"/>
                </a:cubicBezTo>
                <a:cubicBezTo>
                  <a:pt x="0" y="232498"/>
                  <a:pt x="232498" y="0"/>
                  <a:pt x="519298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rgbClr val="0000FF"/>
              </a:solidFill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31" name="TextBox 30" descr="n185 Fb Thu Huong Pham">
            <a:extLst>
              <a:ext uri="{FF2B5EF4-FFF2-40B4-BE49-F238E27FC236}">
                <a16:creationId xmlns:a16="http://schemas.microsoft.com/office/drawing/2014/main" id="{A797CA15-381F-4735-8CC8-71AB9754C448}"/>
              </a:ext>
            </a:extLst>
          </p:cNvPr>
          <p:cNvSpPr txBox="1"/>
          <p:nvPr/>
        </p:nvSpPr>
        <p:spPr>
          <a:xfrm>
            <a:off x="7735498" y="3137901"/>
            <a:ext cx="364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M</a:t>
            </a:r>
          </a:p>
        </p:txBody>
      </p:sp>
      <p:sp>
        <p:nvSpPr>
          <p:cNvPr id="32" name="TextBox 31" descr="n185 Fb Thu Huong Pham">
            <a:extLst>
              <a:ext uri="{FF2B5EF4-FFF2-40B4-BE49-F238E27FC236}">
                <a16:creationId xmlns:a16="http://schemas.microsoft.com/office/drawing/2014/main" id="{FCB48E34-0532-4A37-B818-9C0AAD5B3C2E}"/>
              </a:ext>
            </a:extLst>
          </p:cNvPr>
          <p:cNvSpPr txBox="1"/>
          <p:nvPr/>
        </p:nvSpPr>
        <p:spPr>
          <a:xfrm>
            <a:off x="10456668" y="4513919"/>
            <a:ext cx="364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N</a:t>
            </a:r>
          </a:p>
        </p:txBody>
      </p:sp>
      <p:cxnSp>
        <p:nvCxnSpPr>
          <p:cNvPr id="33" name="Straight Connector 32" descr="n185 Fb Thu Huong Pham">
            <a:extLst>
              <a:ext uri="{FF2B5EF4-FFF2-40B4-BE49-F238E27FC236}">
                <a16:creationId xmlns:a16="http://schemas.microsoft.com/office/drawing/2014/main" id="{356E32D0-9385-421F-AB90-6818470CC36C}"/>
              </a:ext>
            </a:extLst>
          </p:cNvPr>
          <p:cNvCxnSpPr>
            <a:cxnSpLocks/>
          </p:cNvCxnSpPr>
          <p:nvPr/>
        </p:nvCxnSpPr>
        <p:spPr>
          <a:xfrm>
            <a:off x="7690781" y="3699191"/>
            <a:ext cx="3466669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 descr="n185 Fb Thu Huong Pham">
            <a:extLst>
              <a:ext uri="{FF2B5EF4-FFF2-40B4-BE49-F238E27FC236}">
                <a16:creationId xmlns:a16="http://schemas.microsoft.com/office/drawing/2014/main" id="{17F63DE5-9333-41DC-94EB-EF36837E1C6B}"/>
              </a:ext>
            </a:extLst>
          </p:cNvPr>
          <p:cNvCxnSpPr/>
          <p:nvPr/>
        </p:nvCxnSpPr>
        <p:spPr>
          <a:xfrm>
            <a:off x="10689330" y="5090926"/>
            <a:ext cx="46812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 descr="n185 Fb Thu Huong Pham">
            <a:extLst>
              <a:ext uri="{FF2B5EF4-FFF2-40B4-BE49-F238E27FC236}">
                <a16:creationId xmlns:a16="http://schemas.microsoft.com/office/drawing/2014/main" id="{F3C2AC60-2430-4D5A-9FC7-AA4B7FE0692B}"/>
              </a:ext>
            </a:extLst>
          </p:cNvPr>
          <p:cNvSpPr txBox="1"/>
          <p:nvPr/>
        </p:nvSpPr>
        <p:spPr>
          <a:xfrm>
            <a:off x="11317030" y="3454578"/>
            <a:ext cx="5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M’</a:t>
            </a:r>
          </a:p>
        </p:txBody>
      </p:sp>
      <p:sp>
        <p:nvSpPr>
          <p:cNvPr id="37" name="TextBox 36" descr="n185 Fb Thu Huong Pham">
            <a:extLst>
              <a:ext uri="{FF2B5EF4-FFF2-40B4-BE49-F238E27FC236}">
                <a16:creationId xmlns:a16="http://schemas.microsoft.com/office/drawing/2014/main" id="{85B70C6F-F85A-43F0-ADD8-314E9D347DA1}"/>
              </a:ext>
            </a:extLst>
          </p:cNvPr>
          <p:cNvSpPr txBox="1"/>
          <p:nvPr/>
        </p:nvSpPr>
        <p:spPr>
          <a:xfrm>
            <a:off x="11345158" y="4858545"/>
            <a:ext cx="5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N’</a:t>
            </a:r>
          </a:p>
        </p:txBody>
      </p:sp>
      <p:sp>
        <p:nvSpPr>
          <p:cNvPr id="7" name="Rectangle 2" descr="n185 Fb Thu Huong Pham">
            <a:extLst>
              <a:ext uri="{FF2B5EF4-FFF2-40B4-BE49-F238E27FC236}">
                <a16:creationId xmlns:a16="http://schemas.microsoft.com/office/drawing/2014/main" id="{1E505A32-639C-402C-B2C5-A271343B1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990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0000FF"/>
              </a:solidFill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Object 7" descr="n185 Fb Thu Huong Pham">
                <a:extLst>
                  <a:ext uri="{FF2B5EF4-FFF2-40B4-BE49-F238E27FC236}">
                    <a16:creationId xmlns:a16="http://schemas.microsoft.com/office/drawing/2014/main" id="{3B45F629-9670-45CB-BDBC-EAD09FFDABE5}"/>
                  </a:ext>
                </a:extLst>
              </p:cNvPr>
              <p:cNvSpPr txBox="1"/>
              <p:nvPr/>
            </p:nvSpPr>
            <p:spPr bwMode="auto">
              <a:xfrm>
                <a:off x="1673431" y="3424968"/>
                <a:ext cx="4664575" cy="1319470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2"/>
                </a:solidFill>
              </a:ln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vi-VN" sz="4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lang="vi-VN" sz="4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vi-VN" sz="4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vi-VN" sz="4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vi-VN" sz="4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vi-VN" sz="4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vi-VN" sz="4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vi-VN" sz="4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bar>
                            <m:barPr>
                              <m:pos m:val="top"/>
                              <m:ctrlPr>
                                <a:rPr lang="en-US" sz="4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vi-VN" sz="4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MN</m:t>
                              </m:r>
                            </m:e>
                          </m:bar>
                        </m:den>
                      </m:f>
                    </m:oMath>
                  </m:oMathPara>
                </a14:m>
                <a:endParaRPr lang="en-US" sz="4000" dirty="0"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Object 7" descr="n185 Fb Thu Huong Pham">
                <a:extLst>
                  <a:ext uri="{FF2B5EF4-FFF2-40B4-BE49-F238E27FC236}">
                    <a16:creationId xmlns:a16="http://schemas.microsoft.com/office/drawing/2014/main" id="{3B45F629-9670-45CB-BDBC-EAD09FFDA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3431" y="3424968"/>
                <a:ext cx="4664575" cy="13194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 descr="n185 Fb Thu Huong Pham">
            <a:extLst>
              <a:ext uri="{FF2B5EF4-FFF2-40B4-BE49-F238E27FC236}">
                <a16:creationId xmlns:a16="http://schemas.microsoft.com/office/drawing/2014/main" id="{82A6B4D1-83CA-7BD8-D2CE-0369189329C2}"/>
              </a:ext>
            </a:extLst>
          </p:cNvPr>
          <p:cNvSpPr txBox="1"/>
          <p:nvPr/>
        </p:nvSpPr>
        <p:spPr>
          <a:xfrm>
            <a:off x="765313" y="617085"/>
            <a:ext cx="10793896" cy="14783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32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  II.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MỐI LIÊN HỆ GIỮA ĐIỆN </a:t>
            </a:r>
            <a:r>
              <a:rPr lang="de-DE" sz="32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THẾ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VÀ CƯỜNG ĐỘ ĐIỆN TRƯỜNG</a:t>
            </a:r>
            <a:endParaRPr lang="en-US" sz="32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713 0.2037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4" descr="n185 Fb Thu Huong Pham"/>
          <p:cNvSpPr/>
          <p:nvPr/>
        </p:nvSpPr>
        <p:spPr>
          <a:xfrm>
            <a:off x="-789300" y="5378333"/>
            <a:ext cx="4961805" cy="442400"/>
          </a:xfrm>
          <a:prstGeom prst="ellipse">
            <a:avLst/>
          </a:prstGeom>
          <a:solidFill>
            <a:srgbClr val="4D4848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3" name="!!1" descr="n185 Fb Thu Huong Pham">
            <a:extLst>
              <a:ext uri="{FF2B5EF4-FFF2-40B4-BE49-F238E27FC236}">
                <a16:creationId xmlns:a16="http://schemas.microsoft.com/office/drawing/2014/main" id="{F7339796-0551-45A5-A324-0CFADF69EA49}"/>
              </a:ext>
            </a:extLst>
          </p:cNvPr>
          <p:cNvSpPr txBox="1"/>
          <p:nvPr/>
        </p:nvSpPr>
        <p:spPr>
          <a:xfrm>
            <a:off x="0" y="2644170"/>
            <a:ext cx="3200461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4448DA"/>
                </a:solidFill>
                <a:latin typeface="Cambria" panose="02040503050406030204" pitchFamily="18" charset="0"/>
              </a:rPr>
              <a:t>NỘI DUNG BÀI HỌC</a:t>
            </a:r>
            <a:endParaRPr lang="en-US" sz="4800" b="1" dirty="0">
              <a:solidFill>
                <a:srgbClr val="4448DA"/>
              </a:solidFill>
              <a:latin typeface="Cambria" panose="02040503050406030204" pitchFamily="18" charset="0"/>
            </a:endParaRPr>
          </a:p>
        </p:txBody>
      </p:sp>
      <p:sp>
        <p:nvSpPr>
          <p:cNvPr id="85" name="TextBox 84" descr="n185 Fb Thu Huong Pham">
            <a:extLst>
              <a:ext uri="{FF2B5EF4-FFF2-40B4-BE49-F238E27FC236}">
                <a16:creationId xmlns:a16="http://schemas.microsoft.com/office/drawing/2014/main" id="{B3305082-CD18-4F04-A0D4-10868F408F16}"/>
              </a:ext>
            </a:extLst>
          </p:cNvPr>
          <p:cNvSpPr txBox="1"/>
          <p:nvPr/>
        </p:nvSpPr>
        <p:spPr>
          <a:xfrm>
            <a:off x="3882886" y="1298156"/>
            <a:ext cx="8119723" cy="18247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I</a:t>
            </a: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de-DE" sz="4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ĐIỆN THẾ TẠI MỘT ĐIỂM TRONG ĐIỆN TRƯỜNG</a:t>
            </a:r>
            <a:endParaRPr lang="en-US" sz="40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6" name="TextBox 85" descr="n185 Fb Thu Huong Pham">
            <a:extLst>
              <a:ext uri="{FF2B5EF4-FFF2-40B4-BE49-F238E27FC236}">
                <a16:creationId xmlns:a16="http://schemas.microsoft.com/office/drawing/2014/main" id="{C365C269-3607-4900-BBB3-E52A61BEC428}"/>
              </a:ext>
            </a:extLst>
          </p:cNvPr>
          <p:cNvSpPr txBox="1"/>
          <p:nvPr/>
        </p:nvSpPr>
        <p:spPr>
          <a:xfrm>
            <a:off x="3869636" y="3270113"/>
            <a:ext cx="8119722" cy="186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II</a:t>
            </a: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MỐI LIÊN HỆ GIỮA ĐIỆN </a:t>
            </a: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THẾ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VÀ CƯỜNG ĐỘ ĐIỆN TRƯỜNG</a:t>
            </a:r>
            <a:endParaRPr lang="en-US" sz="40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pic>
        <p:nvPicPr>
          <p:cNvPr id="21" name="Picture 20" descr="n185 Fb Thu Huong Pham">
            <a:extLst>
              <a:ext uri="{FF2B5EF4-FFF2-40B4-BE49-F238E27FC236}">
                <a16:creationId xmlns:a16="http://schemas.microsoft.com/office/drawing/2014/main" id="{B079DF31-AE20-4156-9FE2-6E0439EF8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2486" y="6777990"/>
            <a:ext cx="2625096" cy="26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30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185 Fb Thu Huong Pham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 descr="n185 Fb Thu Huong Pham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 descr="n185 Fb Thu Huong Pham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 descr="n185 Fb Thu Huong Pham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 descr="n185 Fb Thu Huong Pham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n185 Fb Thu Huong Pham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 descr="n185 Fb Thu Huong Pham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56589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 Non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185 Fb Thu Huong Pham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 descr="n185 Fb Thu Huong Pham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 descr="n185 Fb Thu Huong Pham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814860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8.10</a:t>
            </a:r>
            <a:r>
              <a:rPr lang="en-US" sz="2800" baseline="30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-5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1,6.10</a:t>
            </a:r>
            <a:r>
              <a:rPr lang="en-US" sz="2800" baseline="30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-4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M.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7" name="Picture 16" descr="n185 Fb Thu Huong Pham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 descr="n185 Fb Thu Huong Pham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n185 Fb Thu Huong Pham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 descr="n185 Fb Thu Huong Pham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n185 Fb Thu Huong Pham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 descr="n185 Fb Thu Huong Pham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n185 Fb Thu Huong Pham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 descr="n185 Fb Thu Huong Pham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185 Fb Thu Huong Pham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4" y="2643335"/>
            <a:ext cx="2397151" cy="2397151"/>
          </a:xfrm>
          <a:prstGeom prst="rect">
            <a:avLst/>
          </a:prstGeom>
        </p:spPr>
      </p:pic>
      <p:pic>
        <p:nvPicPr>
          <p:cNvPr id="7" name="Picture 6" descr="n185 Fb Thu Huong Pham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 descr="n185 Fb Thu Huong Pham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81070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dịch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1,6.10</a:t>
            </a:r>
            <a:r>
              <a:rPr lang="en-US" sz="2800" baseline="30000" dirty="0"/>
              <a:t>-4</a:t>
            </a:r>
            <a:r>
              <a:rPr lang="en-US" sz="2800" dirty="0"/>
              <a:t> C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M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N ta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9,6.10</a:t>
            </a:r>
            <a:r>
              <a:rPr lang="en-US" sz="2800" baseline="30000" dirty="0"/>
              <a:t>-4</a:t>
            </a:r>
            <a:r>
              <a:rPr lang="en-US" sz="2800" dirty="0"/>
              <a:t>J. </a:t>
            </a:r>
            <a:r>
              <a:rPr lang="en-US" sz="2800" dirty="0" err="1"/>
              <a:t>Hiệu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M </a:t>
            </a:r>
            <a:r>
              <a:rPr lang="en-US" sz="2800" dirty="0" err="1"/>
              <a:t>và</a:t>
            </a:r>
            <a:r>
              <a:rPr lang="en-US" sz="2800" dirty="0"/>
              <a:t> N </a:t>
            </a:r>
            <a:r>
              <a:rPr lang="en-US" sz="2800" dirty="0" err="1"/>
              <a:t>là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n185 Fb Thu Huong Pham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 descr="n185 Fb Thu Huong Pham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70256" y="5040486"/>
            <a:ext cx="2774179" cy="181751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n185 Fb Thu Huong Pham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619" y="2643335"/>
            <a:ext cx="2397151" cy="2397151"/>
          </a:xfrm>
          <a:prstGeom prst="rect">
            <a:avLst/>
          </a:prstGeom>
        </p:spPr>
      </p:pic>
      <p:sp>
        <p:nvSpPr>
          <p:cNvPr id="21" name="Rectangle: Rounded Corners 20" descr="n185 Fb Thu Huong Pham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320788" y="5040485"/>
            <a:ext cx="2774179" cy="181751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0,06V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n185 Fb Thu Huong Pham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914" y="2643335"/>
            <a:ext cx="2397151" cy="2397151"/>
          </a:xfrm>
          <a:prstGeom prst="rect">
            <a:avLst/>
          </a:prstGeom>
        </p:spPr>
      </p:pic>
      <p:sp>
        <p:nvSpPr>
          <p:cNvPr id="23" name="Rectangle: Rounded Corners 22" descr="n185 Fb Thu Huong Pham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288140" y="5040486"/>
            <a:ext cx="2774179" cy="181751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0,6V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n185 Fb Thu Huong Pham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209" y="2643335"/>
            <a:ext cx="2397151" cy="2397151"/>
          </a:xfrm>
          <a:prstGeom prst="rect">
            <a:avLst/>
          </a:prstGeom>
        </p:spPr>
      </p:pic>
      <p:sp>
        <p:nvSpPr>
          <p:cNvPr id="25" name="Rectangle: Rounded Corners 24" descr="n185 Fb Thu Huong Pham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224345" y="5040486"/>
            <a:ext cx="2774179" cy="181751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185 Fb Thu Huong Pham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 descr="n185 Fb Thu Huong Pham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1" y="-450509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 descr="n185 Fb Thu Huong Pham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76745" y="130856"/>
            <a:ext cx="9331037" cy="232858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lực</a:t>
            </a:r>
            <a:r>
              <a:rPr lang="en-US" sz="3200" dirty="0"/>
              <a:t> </a:t>
            </a:r>
            <a:r>
              <a:rPr lang="en-US" sz="3200" dirty="0" err="1"/>
              <a:t>điện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ra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dịch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điện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1,6.10</a:t>
            </a:r>
            <a:r>
              <a:rPr lang="en-US" sz="3200" baseline="30000" dirty="0"/>
              <a:t>-19</a:t>
            </a:r>
            <a:r>
              <a:rPr lang="en-US" sz="3200" dirty="0"/>
              <a:t> C </a:t>
            </a:r>
            <a:r>
              <a:rPr lang="vi-VN" sz="3200" dirty="0"/>
              <a:t>từ điểm M đến điểm N là bao nhiêu, biết hiệu điện thế U</a:t>
            </a:r>
            <a:r>
              <a:rPr lang="vi-VN" sz="3200" baseline="-25000" dirty="0"/>
              <a:t>MN</a:t>
            </a:r>
            <a:r>
              <a:rPr lang="vi-VN" sz="3200" dirty="0"/>
              <a:t> = 20V.</a:t>
            </a:r>
            <a:endParaRPr lang="en-US" sz="3200" dirty="0"/>
          </a:p>
        </p:txBody>
      </p:sp>
      <p:pic>
        <p:nvPicPr>
          <p:cNvPr id="17" name="Picture 16" descr="n185 Fb Thu Huong Pham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99" y="1670823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 descr="n185 Fb Thu Huong Pham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8,0.10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-18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J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n185 Fb Thu Huong Pham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 descr="n185 Fb Thu Huong Pham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,0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.10</a:t>
            </a:r>
            <a:r>
              <a:rPr lang="vi-VN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-19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n185 Fb Thu Huong Pham">
            <a:extLst>
              <a:ext uri="{FF2B5EF4-FFF2-40B4-BE49-F238E27FC236}">
                <a16:creationId xmlns:a16="http://schemas.microsoft.com/office/drawing/2014/main" id="{B8390653-BD1C-41BB-BB8D-15ADC1EF8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683" y="2789727"/>
            <a:ext cx="2934336" cy="2934336"/>
          </a:xfrm>
          <a:prstGeom prst="rect">
            <a:avLst/>
          </a:prstGeom>
        </p:spPr>
      </p:pic>
      <p:sp>
        <p:nvSpPr>
          <p:cNvPr id="14" name="Rectangle: Rounded Corners 13" descr="n185 Fb Thu Huong Pham">
            <a:extLst>
              <a:ext uri="{FF2B5EF4-FFF2-40B4-BE49-F238E27FC236}">
                <a16:creationId xmlns:a16="http://schemas.microsoft.com/office/drawing/2014/main" id="{DB18179A-773A-4D21-BE43-E3EDB0827A78}"/>
              </a:ext>
            </a:extLst>
          </p:cNvPr>
          <p:cNvSpPr/>
          <p:nvPr/>
        </p:nvSpPr>
        <p:spPr>
          <a:xfrm>
            <a:off x="8869799" y="56901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3,2.10</a:t>
            </a:r>
            <a:r>
              <a:rPr lang="vi-VN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-1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n185 Fb Thu Huong Pham">
            <a:extLst>
              <a:ext uri="{FF2B5EF4-FFF2-40B4-BE49-F238E27FC236}">
                <a16:creationId xmlns:a16="http://schemas.microsoft.com/office/drawing/2014/main" id="{121F9884-C7E2-4768-84F3-D7AAA2470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14" y="2857500"/>
            <a:ext cx="2934336" cy="2934336"/>
          </a:xfrm>
          <a:prstGeom prst="rect">
            <a:avLst/>
          </a:prstGeom>
        </p:spPr>
      </p:pic>
      <p:sp>
        <p:nvSpPr>
          <p:cNvPr id="16" name="Rectangle: Rounded Corners 15" descr="n185 Fb Thu Huong Pham">
            <a:extLst>
              <a:ext uri="{FF2B5EF4-FFF2-40B4-BE49-F238E27FC236}">
                <a16:creationId xmlns:a16="http://schemas.microsoft.com/office/drawing/2014/main" id="{FADF7F15-58A2-431C-A8AA-54425BA3715E}"/>
              </a:ext>
            </a:extLst>
          </p:cNvPr>
          <p:cNvSpPr/>
          <p:nvPr/>
        </p:nvSpPr>
        <p:spPr>
          <a:xfrm>
            <a:off x="6048521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3,2.10</a:t>
            </a:r>
            <a:r>
              <a:rPr lang="vi-VN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-1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14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n185 Fb Thu Huong Pham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pic>
        <p:nvPicPr>
          <p:cNvPr id="5" name="Picture 4" descr="n185 Fb Thu Huong Pham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 descr="n185 Fb Thu Huong Pham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98" y="-71685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 descr="n185 Fb Thu Huong Pham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31650" y="115941"/>
            <a:ext cx="9411685" cy="220601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/>
          </a:p>
          <a:p>
            <a:r>
              <a:rPr lang="en-US" sz="2800" dirty="0"/>
              <a:t>Cho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phẳng</a:t>
            </a:r>
            <a:r>
              <a:rPr lang="en-US" sz="2800" dirty="0"/>
              <a:t> song </a:t>
            </a:r>
            <a:r>
              <a:rPr lang="en-US" sz="2800" dirty="0" err="1"/>
              <a:t>song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dấu</a:t>
            </a:r>
            <a:r>
              <a:rPr lang="en-US" sz="2800" dirty="0"/>
              <a:t>,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1cm. </a:t>
            </a:r>
            <a:r>
              <a:rPr lang="en-US" sz="2800" dirty="0" err="1"/>
              <a:t>Hiệu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120V.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nhiễm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âm</a:t>
            </a:r>
            <a:r>
              <a:rPr lang="en-US" sz="2800" dirty="0"/>
              <a:t>. </a:t>
            </a:r>
          </a:p>
          <a:p>
            <a:r>
              <a:rPr lang="en-US" sz="2800" dirty="0"/>
              <a:t>a) </a:t>
            </a:r>
            <a:r>
              <a:rPr lang="en-US" sz="2800" dirty="0" err="1"/>
              <a:t>Cường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M </a:t>
            </a:r>
            <a:r>
              <a:rPr lang="en-US" sz="2800" dirty="0" err="1"/>
              <a:t>nằm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endParaRPr lang="en-US" dirty="0"/>
          </a:p>
        </p:txBody>
      </p:sp>
      <p:sp>
        <p:nvSpPr>
          <p:cNvPr id="19" name="Rectangle: Rounded Corners 18" descr="n185 Fb Thu Huong Pham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120000 V/m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n185 Fb Thu Huong Pham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 descr="n185 Fb Thu Huong Pham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6062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12000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V/m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n185 Fb Thu Huong Pham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 descr="n185 Fb Thu Huong Pham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V/m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n185 Fb Thu Huong Pham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 descr="n185 Fb Thu Huong Pham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1200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V/m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185 Fb Thu Huong Pham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 descr="n185 Fb Thu Huong Pham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1" y="-450509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 descr="n185 Fb Thu Huong Pham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76745" y="130856"/>
            <a:ext cx="9331037" cy="232858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0,4 cm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 descr="n185 Fb Thu Huong Pham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99" y="1670823"/>
            <a:ext cx="1600706" cy="1607820"/>
          </a:xfrm>
          <a:prstGeom prst="rect">
            <a:avLst/>
          </a:prstGeom>
        </p:spPr>
      </p:pic>
      <p:pic>
        <p:nvPicPr>
          <p:cNvPr id="20" name="Picture 19" descr="n185 Fb Thu Huong Pham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pic>
        <p:nvPicPr>
          <p:cNvPr id="13" name="Picture 12" descr="n185 Fb Thu Huong Pham">
            <a:extLst>
              <a:ext uri="{FF2B5EF4-FFF2-40B4-BE49-F238E27FC236}">
                <a16:creationId xmlns:a16="http://schemas.microsoft.com/office/drawing/2014/main" id="{B8390653-BD1C-41BB-BB8D-15ADC1EF8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683" y="2789727"/>
            <a:ext cx="2934336" cy="2934336"/>
          </a:xfrm>
          <a:prstGeom prst="rect">
            <a:avLst/>
          </a:prstGeom>
        </p:spPr>
      </p:pic>
      <p:pic>
        <p:nvPicPr>
          <p:cNvPr id="15" name="Picture 14" descr="n185 Fb Thu Huong Pham">
            <a:extLst>
              <a:ext uri="{FF2B5EF4-FFF2-40B4-BE49-F238E27FC236}">
                <a16:creationId xmlns:a16="http://schemas.microsoft.com/office/drawing/2014/main" id="{121F9884-C7E2-4768-84F3-D7AAA2470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14" y="2857500"/>
            <a:ext cx="2934336" cy="2934336"/>
          </a:xfrm>
          <a:prstGeom prst="rect">
            <a:avLst/>
          </a:prstGeom>
        </p:spPr>
      </p:pic>
      <p:sp>
        <p:nvSpPr>
          <p:cNvPr id="18" name="Rectangle: Rounded Corners 18" descr="n185 Fb Thu Huong Pham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6194" y="57689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30V</a:t>
            </a:r>
          </a:p>
        </p:txBody>
      </p:sp>
      <p:sp>
        <p:nvSpPr>
          <p:cNvPr id="22" name="Rectangle: Rounded Corners 20" descr="n185 Fb Thu Huong Pham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4716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40V</a:t>
            </a:r>
          </a:p>
        </p:txBody>
      </p:sp>
      <p:sp>
        <p:nvSpPr>
          <p:cNvPr id="23" name="Rectangle: Rounded Corners 13" descr="n185 Fb Thu Huong Pham">
            <a:extLst>
              <a:ext uri="{FF2B5EF4-FFF2-40B4-BE49-F238E27FC236}">
                <a16:creationId xmlns:a16="http://schemas.microsoft.com/office/drawing/2014/main" id="{DB18179A-773A-4D21-BE43-E3EDB0827A78}"/>
              </a:ext>
            </a:extLst>
          </p:cNvPr>
          <p:cNvSpPr/>
          <p:nvPr/>
        </p:nvSpPr>
        <p:spPr>
          <a:xfrm>
            <a:off x="9014045" y="576897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2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15" descr="n185 Fb Thu Huong Pham">
            <a:extLst>
              <a:ext uri="{FF2B5EF4-FFF2-40B4-BE49-F238E27FC236}">
                <a16:creationId xmlns:a16="http://schemas.microsoft.com/office/drawing/2014/main" id="{FADF7F15-58A2-431C-A8AA-54425BA3715E}"/>
              </a:ext>
            </a:extLst>
          </p:cNvPr>
          <p:cNvSpPr/>
          <p:nvPr/>
        </p:nvSpPr>
        <p:spPr>
          <a:xfrm>
            <a:off x="6037504" y="576897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7824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2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185 Fb Thu Huong Pham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 descr="n185 Fb Thu Huong Pham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 nhau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 descr="n185 Fb Thu Huong Pham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 descr="n185 Fb Thu Huong Pham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Nhé!</a:t>
            </a:r>
          </a:p>
        </p:txBody>
      </p:sp>
      <p:sp>
        <p:nvSpPr>
          <p:cNvPr id="13" name="Hexagon 12" descr="n185 Fb Thu Huong Pham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Thật chăm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n185 Fb Thu Huong Pham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45" descr="n185 Fb Thu Huong Pham">
            <a:hlinkClick r:id="rId5" action="ppaction://hlinksldjump"/>
            <a:extLst>
              <a:ext uri="{FF2B5EF4-FFF2-40B4-BE49-F238E27FC236}">
                <a16:creationId xmlns:a16="http://schemas.microsoft.com/office/drawing/2014/main" id="{59C88C33-9AE1-AAD6-ECF5-F9D401D82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38956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Cloud 251" descr="n185 Fb Thu Huong Pham">
            <a:extLst>
              <a:ext uri="{FF2B5EF4-FFF2-40B4-BE49-F238E27FC236}">
                <a16:creationId xmlns:a16="http://schemas.microsoft.com/office/drawing/2014/main" id="{1F52471A-43D2-CAD3-5A63-3AA57DFFE257}"/>
              </a:ext>
            </a:extLst>
          </p:cNvPr>
          <p:cNvSpPr/>
          <p:nvPr/>
        </p:nvSpPr>
        <p:spPr>
          <a:xfrm flipV="1">
            <a:off x="1003300" y="6178550"/>
            <a:ext cx="2209800" cy="461963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53" name="Object 2" descr="n185 Fb Thu Huong Pham">
            <a:extLst>
              <a:ext uri="{FF2B5EF4-FFF2-40B4-BE49-F238E27FC236}">
                <a16:creationId xmlns:a16="http://schemas.microsoft.com/office/drawing/2014/main" id="{8A270A37-0970-EB9A-F56E-04223E5A82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051850"/>
              </p:ext>
            </p:extLst>
          </p:nvPr>
        </p:nvGraphicFramePr>
        <p:xfrm>
          <a:off x="6102350" y="29051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253" name="Object 2">
                        <a:extLst>
                          <a:ext uri="{FF2B5EF4-FFF2-40B4-BE49-F238E27FC236}">
                            <a16:creationId xmlns:a16="http://schemas.microsoft.com/office/drawing/2014/main" id="{8A270A37-0970-EB9A-F56E-04223E5A82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350" y="29051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4" name="Text Box 3" descr="n185 Fb Thu Huong Pham">
            <a:extLst>
              <a:ext uri="{FF2B5EF4-FFF2-40B4-BE49-F238E27FC236}">
                <a16:creationId xmlns:a16="http://schemas.microsoft.com/office/drawing/2014/main" id="{DE1A8788-D4E5-BA1B-4544-4EBEDFDC5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803275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grpSp>
        <p:nvGrpSpPr>
          <p:cNvPr id="255" name="Group 2" descr="n185 Fb Thu Huong Pham">
            <a:extLst>
              <a:ext uri="{FF2B5EF4-FFF2-40B4-BE49-F238E27FC236}">
                <a16:creationId xmlns:a16="http://schemas.microsoft.com/office/drawing/2014/main" id="{C4B92E1C-A6CB-7B1D-248B-AE737C2AC159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5095875"/>
            <a:ext cx="8940800" cy="612775"/>
            <a:chOff x="384" y="1344"/>
            <a:chExt cx="3072" cy="381"/>
          </a:xfrm>
        </p:grpSpPr>
        <p:sp>
          <p:nvSpPr>
            <p:cNvPr id="256" name="AutoShape 3">
              <a:extLst>
                <a:ext uri="{FF2B5EF4-FFF2-40B4-BE49-F238E27FC236}">
                  <a16:creationId xmlns:a16="http://schemas.microsoft.com/office/drawing/2014/main" id="{9E23FD5D-904C-70A3-2583-26C32D8AC2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spcBef>
                  <a:spcPct val="2000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dạng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lang="en-US" dirty="0"/>
                <a:t>	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AutoShape 4">
              <a:extLst>
                <a:ext uri="{FF2B5EF4-FFF2-40B4-BE49-F238E27FC236}">
                  <a16:creationId xmlns:a16="http://schemas.microsoft.com/office/drawing/2014/main" id="{B2E29FBE-6D36-3E68-01A7-EF741B7022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58" name="Freeform 5">
              <a:extLst>
                <a:ext uri="{FF2B5EF4-FFF2-40B4-BE49-F238E27FC236}">
                  <a16:creationId xmlns:a16="http://schemas.microsoft.com/office/drawing/2014/main" id="{77DA6992-69DF-DEF2-A833-A4ADB307075F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59" name="Text Box 6">
              <a:extLst>
                <a:ext uri="{FF2B5EF4-FFF2-40B4-BE49-F238E27FC236}">
                  <a16:creationId xmlns:a16="http://schemas.microsoft.com/office/drawing/2014/main" id="{05E34851-6B80-4E33-2B3F-42574CED1E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60" name="Group 8" descr="n185 Fb Thu Huong Pham">
            <a:extLst>
              <a:ext uri="{FF2B5EF4-FFF2-40B4-BE49-F238E27FC236}">
                <a16:creationId xmlns:a16="http://schemas.microsoft.com/office/drawing/2014/main" id="{1CD15E5E-DBA1-4571-D911-154B143CE4E5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4181475"/>
            <a:ext cx="8940800" cy="612775"/>
            <a:chOff x="384" y="1344"/>
            <a:chExt cx="3072" cy="381"/>
          </a:xfrm>
        </p:grpSpPr>
        <p:sp>
          <p:nvSpPr>
            <p:cNvPr id="261" name="AutoShape 9">
              <a:extLst>
                <a:ext uri="{FF2B5EF4-FFF2-40B4-BE49-F238E27FC236}">
                  <a16:creationId xmlns:a16="http://schemas.microsoft.com/office/drawing/2014/main" id="{5BD5C60C-76A1-715A-4EEF-0D58C78B62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9144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9144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914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spcBef>
                  <a:spcPct val="20000"/>
                </a:spcBef>
                <a:buNone/>
              </a:pPr>
              <a:r>
                <a:rPr lang="en-US" dirty="0">
                  <a:latin typeface="Cambria" panose="0204050305040603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lớn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tích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bị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dịch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2" name="AutoShape 10">
              <a:extLst>
                <a:ext uri="{FF2B5EF4-FFF2-40B4-BE49-F238E27FC236}">
                  <a16:creationId xmlns:a16="http://schemas.microsoft.com/office/drawing/2014/main" id="{6C1C04A1-C86A-C901-A5C0-DBE9D24A42C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63" name="Freeform 11">
              <a:extLst>
                <a:ext uri="{FF2B5EF4-FFF2-40B4-BE49-F238E27FC236}">
                  <a16:creationId xmlns:a16="http://schemas.microsoft.com/office/drawing/2014/main" id="{0DED261B-E7F2-A87E-8686-B3F8691DBCD1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64" name="Text Box 12">
              <a:extLst>
                <a:ext uri="{FF2B5EF4-FFF2-40B4-BE49-F238E27FC236}">
                  <a16:creationId xmlns:a16="http://schemas.microsoft.com/office/drawing/2014/main" id="{C96BE13A-56D7-76A1-62C2-0F14096B2BA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65" name="Group 14" descr="n185 Fb Thu Huong Pham">
            <a:extLst>
              <a:ext uri="{FF2B5EF4-FFF2-40B4-BE49-F238E27FC236}">
                <a16:creationId xmlns:a16="http://schemas.microsoft.com/office/drawing/2014/main" id="{189D2FBE-FC7E-4B89-8390-50277CA4BEBF}"/>
              </a:ext>
            </a:extLst>
          </p:cNvPr>
          <p:cNvGrpSpPr>
            <a:grpSpLocks/>
          </p:cNvGrpSpPr>
          <p:nvPr/>
        </p:nvGrpSpPr>
        <p:grpSpPr bwMode="auto">
          <a:xfrm>
            <a:off x="1563688" y="3238500"/>
            <a:ext cx="8894762" cy="612775"/>
            <a:chOff x="384" y="1344"/>
            <a:chExt cx="3072" cy="381"/>
          </a:xfrm>
        </p:grpSpPr>
        <p:sp>
          <p:nvSpPr>
            <p:cNvPr id="266" name="AutoShape 15">
              <a:extLst>
                <a:ext uri="{FF2B5EF4-FFF2-40B4-BE49-F238E27FC236}">
                  <a16:creationId xmlns:a16="http://schemas.microsoft.com/office/drawing/2014/main" id="{77B1163F-DBE4-67FC-0DDF-9F195B1CF28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spcBef>
                  <a:spcPct val="2000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cường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7" name="AutoShape 16">
              <a:extLst>
                <a:ext uri="{FF2B5EF4-FFF2-40B4-BE49-F238E27FC236}">
                  <a16:creationId xmlns:a16="http://schemas.microsoft.com/office/drawing/2014/main" id="{B850983E-16FF-20F9-74C0-AE29A738968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68" name="Freeform 17">
              <a:extLst>
                <a:ext uri="{FF2B5EF4-FFF2-40B4-BE49-F238E27FC236}">
                  <a16:creationId xmlns:a16="http://schemas.microsoft.com/office/drawing/2014/main" id="{E10B35C6-9C1B-0A71-1348-05731D2FA584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69" name="Text Box 18">
              <a:extLst>
                <a:ext uri="{FF2B5EF4-FFF2-40B4-BE49-F238E27FC236}">
                  <a16:creationId xmlns:a16="http://schemas.microsoft.com/office/drawing/2014/main" id="{5BFB678E-3353-74DF-3FC4-060072BED4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2" y="1373"/>
              <a:ext cx="64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70" name="Group 269" descr="n185 Fb Thu Huong Pham">
            <a:extLst>
              <a:ext uri="{FF2B5EF4-FFF2-40B4-BE49-F238E27FC236}">
                <a16:creationId xmlns:a16="http://schemas.microsoft.com/office/drawing/2014/main" id="{B914D0B7-71BC-B1AC-39F9-8651A487BD6F}"/>
              </a:ext>
            </a:extLst>
          </p:cNvPr>
          <p:cNvGrpSpPr>
            <a:grpSpLocks/>
          </p:cNvGrpSpPr>
          <p:nvPr/>
        </p:nvGrpSpPr>
        <p:grpSpPr bwMode="auto">
          <a:xfrm>
            <a:off x="1563688" y="2466975"/>
            <a:ext cx="8940800" cy="612775"/>
            <a:chOff x="384" y="1344"/>
            <a:chExt cx="3072" cy="381"/>
          </a:xfrm>
        </p:grpSpPr>
        <p:sp>
          <p:nvSpPr>
            <p:cNvPr id="271" name="AutoShape 21">
              <a:extLst>
                <a:ext uri="{FF2B5EF4-FFF2-40B4-BE49-F238E27FC236}">
                  <a16:creationId xmlns:a16="http://schemas.microsoft.com/office/drawing/2014/main" id="{64AD98C4-FF23-9110-A9AB-91B3DAE0DB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	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vị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trí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đầu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cuối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2" name="AutoShape 22">
              <a:extLst>
                <a:ext uri="{FF2B5EF4-FFF2-40B4-BE49-F238E27FC236}">
                  <a16:creationId xmlns:a16="http://schemas.microsoft.com/office/drawing/2014/main" id="{2DE09556-1973-1A6F-E74E-0D5FF75601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73" name="Freeform 23">
              <a:extLst>
                <a:ext uri="{FF2B5EF4-FFF2-40B4-BE49-F238E27FC236}">
                  <a16:creationId xmlns:a16="http://schemas.microsoft.com/office/drawing/2014/main" id="{251E47D3-132F-441C-5260-3E859140106B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74" name="Text Box 24">
              <a:extLst>
                <a:ext uri="{FF2B5EF4-FFF2-40B4-BE49-F238E27FC236}">
                  <a16:creationId xmlns:a16="http://schemas.microsoft.com/office/drawing/2014/main" id="{381D1057-7F55-53F6-55FC-3AA79408BD8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75" name="Group 26" descr="n185 Fb Thu Huong Pham">
            <a:extLst>
              <a:ext uri="{FF2B5EF4-FFF2-40B4-BE49-F238E27FC236}">
                <a16:creationId xmlns:a16="http://schemas.microsoft.com/office/drawing/2014/main" id="{7FAA0A4F-8F94-FF5A-11E4-2AF175BFC592}"/>
              </a:ext>
            </a:extLst>
          </p:cNvPr>
          <p:cNvGrpSpPr>
            <a:grpSpLocks/>
          </p:cNvGrpSpPr>
          <p:nvPr/>
        </p:nvGrpSpPr>
        <p:grpSpPr bwMode="auto">
          <a:xfrm>
            <a:off x="1858963" y="1941513"/>
            <a:ext cx="590550" cy="1776412"/>
            <a:chOff x="-26" y="768"/>
            <a:chExt cx="352" cy="2149"/>
          </a:xfrm>
        </p:grpSpPr>
        <p:grpSp>
          <p:nvGrpSpPr>
            <p:cNvPr id="276" name="Group 27">
              <a:extLst>
                <a:ext uri="{FF2B5EF4-FFF2-40B4-BE49-F238E27FC236}">
                  <a16:creationId xmlns:a16="http://schemas.microsoft.com/office/drawing/2014/main" id="{AAA9750E-EDA7-3D64-A747-EE43C45AFDD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97" name="Rectangle 28">
                <a:extLst>
                  <a:ext uri="{FF2B5EF4-FFF2-40B4-BE49-F238E27FC236}">
                    <a16:creationId xmlns:a16="http://schemas.microsoft.com/office/drawing/2014/main" id="{AF8E4BD2-75FD-0D4E-4D1C-2812980467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8" name="Rectangle 29">
                <a:extLst>
                  <a:ext uri="{FF2B5EF4-FFF2-40B4-BE49-F238E27FC236}">
                    <a16:creationId xmlns:a16="http://schemas.microsoft.com/office/drawing/2014/main" id="{28B1E48D-17D1-FBD4-80FF-603D47A31E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7" name="Group 30">
              <a:extLst>
                <a:ext uri="{FF2B5EF4-FFF2-40B4-BE49-F238E27FC236}">
                  <a16:creationId xmlns:a16="http://schemas.microsoft.com/office/drawing/2014/main" id="{8E102F16-F0B5-F7AC-B311-E81543BD898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" y="2589"/>
              <a:ext cx="314" cy="341"/>
              <a:chOff x="1028" y="830"/>
              <a:chExt cx="3655" cy="3607"/>
            </a:xfrm>
          </p:grpSpPr>
          <p:sp>
            <p:nvSpPr>
              <p:cNvPr id="288" name="AutoShape 31">
                <a:extLst>
                  <a:ext uri="{FF2B5EF4-FFF2-40B4-BE49-F238E27FC236}">
                    <a16:creationId xmlns:a16="http://schemas.microsoft.com/office/drawing/2014/main" id="{5428F05C-49D8-0E07-5C8C-05EECF67DC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8" y="268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89" name="AutoShape 32">
                <a:extLst>
                  <a:ext uri="{FF2B5EF4-FFF2-40B4-BE49-F238E27FC236}">
                    <a16:creationId xmlns:a16="http://schemas.microsoft.com/office/drawing/2014/main" id="{CC9887BE-D0DC-1F00-E7A1-038497D67E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1" y="264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0" name="AutoShape 33">
                <a:extLst>
                  <a:ext uri="{FF2B5EF4-FFF2-40B4-BE49-F238E27FC236}">
                    <a16:creationId xmlns:a16="http://schemas.microsoft.com/office/drawing/2014/main" id="{14D53580-79E1-FF92-77AF-F2916C5B0E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4" y="3568"/>
                <a:ext cx="291" cy="23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1" name="Oval 34">
                <a:extLst>
                  <a:ext uri="{FF2B5EF4-FFF2-40B4-BE49-F238E27FC236}">
                    <a16:creationId xmlns:a16="http://schemas.microsoft.com/office/drawing/2014/main" id="{F3023088-3A43-5D28-247C-D4AE841553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2" name="Oval 35">
                <a:extLst>
                  <a:ext uri="{FF2B5EF4-FFF2-40B4-BE49-F238E27FC236}">
                    <a16:creationId xmlns:a16="http://schemas.microsoft.com/office/drawing/2014/main" id="{F0FA293F-9627-46D9-BD7C-AB643DEC84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3" name="Oval 36">
                <a:extLst>
                  <a:ext uri="{FF2B5EF4-FFF2-40B4-BE49-F238E27FC236}">
                    <a16:creationId xmlns:a16="http://schemas.microsoft.com/office/drawing/2014/main" id="{D921E28D-B5A8-7CD2-CE21-E60E524541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3" y="1005"/>
                <a:ext cx="3666" cy="355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4" name="Oval 37">
                <a:extLst>
                  <a:ext uri="{FF2B5EF4-FFF2-40B4-BE49-F238E27FC236}">
                    <a16:creationId xmlns:a16="http://schemas.microsoft.com/office/drawing/2014/main" id="{1D0C7E3C-EF88-AD0B-68FF-656AC1471FA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8" y="885"/>
                <a:ext cx="3655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5" name="Oval 38">
                <a:extLst>
                  <a:ext uri="{FF2B5EF4-FFF2-40B4-BE49-F238E27FC236}">
                    <a16:creationId xmlns:a16="http://schemas.microsoft.com/office/drawing/2014/main" id="{8E6A57C0-46BD-E818-5AE5-17813E8173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9" y="835"/>
                <a:ext cx="1095" cy="35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6" name="Oval 39">
                <a:extLst>
                  <a:ext uri="{FF2B5EF4-FFF2-40B4-BE49-F238E27FC236}">
                    <a16:creationId xmlns:a16="http://schemas.microsoft.com/office/drawing/2014/main" id="{2DCF6141-A09C-FED3-CBA6-EFEAA1E7B6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0" y="884"/>
                <a:ext cx="1096" cy="35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8" name="Group 40">
              <a:extLst>
                <a:ext uri="{FF2B5EF4-FFF2-40B4-BE49-F238E27FC236}">
                  <a16:creationId xmlns:a16="http://schemas.microsoft.com/office/drawing/2014/main" id="{DA4F55F4-EE7A-C91D-D7B1-21B4EEFBCDE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3" y="1640"/>
              <a:ext cx="315" cy="342"/>
              <a:chOff x="1049" y="791"/>
              <a:chExt cx="3668" cy="3610"/>
            </a:xfrm>
          </p:grpSpPr>
          <p:sp>
            <p:nvSpPr>
              <p:cNvPr id="279" name="AutoShape 41">
                <a:extLst>
                  <a:ext uri="{FF2B5EF4-FFF2-40B4-BE49-F238E27FC236}">
                    <a16:creationId xmlns:a16="http://schemas.microsoft.com/office/drawing/2014/main" id="{5324451C-1537-9EC1-DBB4-69466BF675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43" y="253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80" name="AutoShape 42">
                <a:extLst>
                  <a:ext uri="{FF2B5EF4-FFF2-40B4-BE49-F238E27FC236}">
                    <a16:creationId xmlns:a16="http://schemas.microsoft.com/office/drawing/2014/main" id="{65F1D7A0-A70C-18BE-0874-342DCDE23B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4" y="249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81" name="AutoShape 43">
                <a:extLst>
                  <a:ext uri="{FF2B5EF4-FFF2-40B4-BE49-F238E27FC236}">
                    <a16:creationId xmlns:a16="http://schemas.microsoft.com/office/drawing/2014/main" id="{7CC9CD55-EC3C-4D3A-57D0-72FE40091D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7" y="3437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82" name="Oval 44">
                <a:extLst>
                  <a:ext uri="{FF2B5EF4-FFF2-40B4-BE49-F238E27FC236}">
                    <a16:creationId xmlns:a16="http://schemas.microsoft.com/office/drawing/2014/main" id="{5A25CC65-A921-C76F-EF18-70A7FA0669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3" name="Oval 45">
                <a:extLst>
                  <a:ext uri="{FF2B5EF4-FFF2-40B4-BE49-F238E27FC236}">
                    <a16:creationId xmlns:a16="http://schemas.microsoft.com/office/drawing/2014/main" id="{63AEE50F-50F8-D8E8-A748-A45901CFB7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4" name="Oval 46">
                <a:extLst>
                  <a:ext uri="{FF2B5EF4-FFF2-40B4-BE49-F238E27FC236}">
                    <a16:creationId xmlns:a16="http://schemas.microsoft.com/office/drawing/2014/main" id="{C064FAD0-6BDB-4D21-EAB8-F17CB19E8A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7" y="850"/>
                <a:ext cx="3667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85" name="Oval 47">
                <a:extLst>
                  <a:ext uri="{FF2B5EF4-FFF2-40B4-BE49-F238E27FC236}">
                    <a16:creationId xmlns:a16="http://schemas.microsoft.com/office/drawing/2014/main" id="{EE2A3458-2DA2-1CE0-5F44-5D400892F0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9" y="848"/>
                <a:ext cx="3664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6" name="Oval 48">
                <a:extLst>
                  <a:ext uri="{FF2B5EF4-FFF2-40B4-BE49-F238E27FC236}">
                    <a16:creationId xmlns:a16="http://schemas.microsoft.com/office/drawing/2014/main" id="{27225C0A-9E3E-DC2F-E758-2AC8B1A3F8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44" y="790"/>
                <a:ext cx="1118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87" name="Oval 49">
                <a:extLst>
                  <a:ext uri="{FF2B5EF4-FFF2-40B4-BE49-F238E27FC236}">
                    <a16:creationId xmlns:a16="http://schemas.microsoft.com/office/drawing/2014/main" id="{60591B8E-55B1-0DBA-E140-0F87E1DCAB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9" y="833"/>
                <a:ext cx="1096" cy="354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99" name="Group 50" descr="n185 Fb Thu Huong Pham">
            <a:extLst>
              <a:ext uri="{FF2B5EF4-FFF2-40B4-BE49-F238E27FC236}">
                <a16:creationId xmlns:a16="http://schemas.microsoft.com/office/drawing/2014/main" id="{113F3D7A-9981-72EA-8BB4-38B18CBB1533}"/>
              </a:ext>
            </a:extLst>
          </p:cNvPr>
          <p:cNvGrpSpPr>
            <a:grpSpLocks/>
          </p:cNvGrpSpPr>
          <p:nvPr/>
        </p:nvGrpSpPr>
        <p:grpSpPr bwMode="auto">
          <a:xfrm>
            <a:off x="1860550" y="3627438"/>
            <a:ext cx="587375" cy="1857375"/>
            <a:chOff x="-25" y="768"/>
            <a:chExt cx="350" cy="2141"/>
          </a:xfrm>
        </p:grpSpPr>
        <p:grpSp>
          <p:nvGrpSpPr>
            <p:cNvPr id="300" name="Group 51">
              <a:extLst>
                <a:ext uri="{FF2B5EF4-FFF2-40B4-BE49-F238E27FC236}">
                  <a16:creationId xmlns:a16="http://schemas.microsoft.com/office/drawing/2014/main" id="{448D60E1-1499-3A72-6BE2-2795644B36E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321" name="Rectangle 52">
                <a:extLst>
                  <a:ext uri="{FF2B5EF4-FFF2-40B4-BE49-F238E27FC236}">
                    <a16:creationId xmlns:a16="http://schemas.microsoft.com/office/drawing/2014/main" id="{29A334C3-3331-E251-54C4-F408F4933FA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2" name="Rectangle 53">
                <a:extLst>
                  <a:ext uri="{FF2B5EF4-FFF2-40B4-BE49-F238E27FC236}">
                    <a16:creationId xmlns:a16="http://schemas.microsoft.com/office/drawing/2014/main" id="{34D1933C-1667-D3A9-1B99-DA6FECF5972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1" name="Group 54">
              <a:extLst>
                <a:ext uri="{FF2B5EF4-FFF2-40B4-BE49-F238E27FC236}">
                  <a16:creationId xmlns:a16="http://schemas.microsoft.com/office/drawing/2014/main" id="{57DB95EB-3E23-510E-2C4A-A28D344B2A9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" y="2589"/>
              <a:ext cx="300" cy="340"/>
              <a:chOff x="1131" y="846"/>
              <a:chExt cx="3475" cy="3583"/>
            </a:xfrm>
          </p:grpSpPr>
          <p:sp>
            <p:nvSpPr>
              <p:cNvPr id="312" name="AutoShape 55">
                <a:extLst>
                  <a:ext uri="{FF2B5EF4-FFF2-40B4-BE49-F238E27FC236}">
                    <a16:creationId xmlns:a16="http://schemas.microsoft.com/office/drawing/2014/main" id="{85306A92-000F-94FA-B53D-7F01206B54D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3" y="254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3" name="AutoShape 56">
                <a:extLst>
                  <a:ext uri="{FF2B5EF4-FFF2-40B4-BE49-F238E27FC236}">
                    <a16:creationId xmlns:a16="http://schemas.microsoft.com/office/drawing/2014/main" id="{CB7F01E4-F934-42AD-9FDB-ED7043BA74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5" y="250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4" name="AutoShape 57">
                <a:extLst>
                  <a:ext uri="{FF2B5EF4-FFF2-40B4-BE49-F238E27FC236}">
                    <a16:creationId xmlns:a16="http://schemas.microsoft.com/office/drawing/2014/main" id="{949FB847-1AC7-C4A4-3E7A-C5A3189B56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8"/>
                <a:ext cx="318" cy="22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5" name="Oval 58">
                <a:extLst>
                  <a:ext uri="{FF2B5EF4-FFF2-40B4-BE49-F238E27FC236}">
                    <a16:creationId xmlns:a16="http://schemas.microsoft.com/office/drawing/2014/main" id="{DA64CBBE-A0D8-75EF-3A02-6A6ADE1C83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6" name="Oval 59">
                <a:extLst>
                  <a:ext uri="{FF2B5EF4-FFF2-40B4-BE49-F238E27FC236}">
                    <a16:creationId xmlns:a16="http://schemas.microsoft.com/office/drawing/2014/main" id="{4546DBF8-0633-A4CD-5CE2-8E19F3C3AC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7" name="Oval 60">
                <a:extLst>
                  <a:ext uri="{FF2B5EF4-FFF2-40B4-BE49-F238E27FC236}">
                    <a16:creationId xmlns:a16="http://schemas.microsoft.com/office/drawing/2014/main" id="{F529DB97-2C4D-AE5C-3E62-CF58B375DF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0" y="876"/>
                <a:ext cx="3476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8" name="Oval 61">
                <a:extLst>
                  <a:ext uri="{FF2B5EF4-FFF2-40B4-BE49-F238E27FC236}">
                    <a16:creationId xmlns:a16="http://schemas.microsoft.com/office/drawing/2014/main" id="{66D22A62-301A-CA11-9B42-2367CAE0FC1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1" y="880"/>
                <a:ext cx="3470" cy="35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" name="Oval 62">
                <a:extLst>
                  <a:ext uri="{FF2B5EF4-FFF2-40B4-BE49-F238E27FC236}">
                    <a16:creationId xmlns:a16="http://schemas.microsoft.com/office/drawing/2014/main" id="{BA100229-978B-B041-2846-14A094FC67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6" y="846"/>
                <a:ext cx="1102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20" name="Oval 63">
                <a:extLst>
                  <a:ext uri="{FF2B5EF4-FFF2-40B4-BE49-F238E27FC236}">
                    <a16:creationId xmlns:a16="http://schemas.microsoft.com/office/drawing/2014/main" id="{C05B0E63-9BE6-4CF3-CEE8-880168C4ED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6" y="888"/>
                <a:ext cx="1091" cy="354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2" name="Group 64">
              <a:extLst>
                <a:ext uri="{FF2B5EF4-FFF2-40B4-BE49-F238E27FC236}">
                  <a16:creationId xmlns:a16="http://schemas.microsoft.com/office/drawing/2014/main" id="{002CA8D1-5537-6422-2769-9FA3BFC1783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5" y="1642"/>
              <a:ext cx="300" cy="340"/>
              <a:chOff x="1122" y="850"/>
              <a:chExt cx="3472" cy="3602"/>
            </a:xfrm>
          </p:grpSpPr>
          <p:sp>
            <p:nvSpPr>
              <p:cNvPr id="303" name="AutoShape 65">
                <a:extLst>
                  <a:ext uri="{FF2B5EF4-FFF2-40B4-BE49-F238E27FC236}">
                    <a16:creationId xmlns:a16="http://schemas.microsoft.com/office/drawing/2014/main" id="{A0FF7239-9AEA-BF26-D57A-EC8441CBD2F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39" y="2391"/>
                <a:ext cx="301" cy="23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4" name="AutoShape 66">
                <a:extLst>
                  <a:ext uri="{FF2B5EF4-FFF2-40B4-BE49-F238E27FC236}">
                    <a16:creationId xmlns:a16="http://schemas.microsoft.com/office/drawing/2014/main" id="{C362E342-12CF-E02C-3666-F271D0DE4C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362"/>
                <a:ext cx="301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5" name="AutoShape 67">
                <a:extLst>
                  <a:ext uri="{FF2B5EF4-FFF2-40B4-BE49-F238E27FC236}">
                    <a16:creationId xmlns:a16="http://schemas.microsoft.com/office/drawing/2014/main" id="{BFCACF2B-A36A-C95C-2666-0811653BE1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0"/>
                <a:ext cx="318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6" name="Oval 68">
                <a:extLst>
                  <a:ext uri="{FF2B5EF4-FFF2-40B4-BE49-F238E27FC236}">
                    <a16:creationId xmlns:a16="http://schemas.microsoft.com/office/drawing/2014/main" id="{4AAB3DA3-9381-CB05-1B05-0CA9CA5BB6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7" name="Oval 69">
                <a:extLst>
                  <a:ext uri="{FF2B5EF4-FFF2-40B4-BE49-F238E27FC236}">
                    <a16:creationId xmlns:a16="http://schemas.microsoft.com/office/drawing/2014/main" id="{017C7A8E-75ED-06B3-A441-D6F49972AB4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8" name="Oval 70">
                <a:extLst>
                  <a:ext uri="{FF2B5EF4-FFF2-40B4-BE49-F238E27FC236}">
                    <a16:creationId xmlns:a16="http://schemas.microsoft.com/office/drawing/2014/main" id="{F5519AFD-4C71-1601-57E3-0DAEE07FDB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2" y="784"/>
                <a:ext cx="3452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9" name="Oval 71">
                <a:extLst>
                  <a:ext uri="{FF2B5EF4-FFF2-40B4-BE49-F238E27FC236}">
                    <a16:creationId xmlns:a16="http://schemas.microsoft.com/office/drawing/2014/main" id="{A96C3E01-D59B-9192-49AE-6DCC2DF4FE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2" y="884"/>
                <a:ext cx="3467" cy="35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0" name="Oval 72">
                <a:extLst>
                  <a:ext uri="{FF2B5EF4-FFF2-40B4-BE49-F238E27FC236}">
                    <a16:creationId xmlns:a16="http://schemas.microsoft.com/office/drawing/2014/main" id="{E46DB5F7-92DE-E393-E4D8-C35586C3EB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8" y="734"/>
                <a:ext cx="1080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1" name="Oval 73">
                <a:extLst>
                  <a:ext uri="{FF2B5EF4-FFF2-40B4-BE49-F238E27FC236}">
                    <a16:creationId xmlns:a16="http://schemas.microsoft.com/office/drawing/2014/main" id="{FCA618AC-DAA1-2191-0D8E-84583C606C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2" y="879"/>
                <a:ext cx="1089" cy="355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3" name="Group 74" descr="n185 Fb Thu Huong Pham">
            <a:extLst>
              <a:ext uri="{FF2B5EF4-FFF2-40B4-BE49-F238E27FC236}">
                <a16:creationId xmlns:a16="http://schemas.microsoft.com/office/drawing/2014/main" id="{C73CB962-F511-0E5B-936E-4826FA237AC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694657" y="2286794"/>
            <a:ext cx="744537" cy="930275"/>
            <a:chOff x="1872" y="1824"/>
            <a:chExt cx="2014" cy="1821"/>
          </a:xfrm>
        </p:grpSpPr>
        <p:sp>
          <p:nvSpPr>
            <p:cNvPr id="324" name="AutoShape 75">
              <a:extLst>
                <a:ext uri="{FF2B5EF4-FFF2-40B4-BE49-F238E27FC236}">
                  <a16:creationId xmlns:a16="http://schemas.microsoft.com/office/drawing/2014/main" id="{AD0571AA-0EB5-E977-CA0B-0853D649D7F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25" name="AutoShape 76">
              <a:extLst>
                <a:ext uri="{FF2B5EF4-FFF2-40B4-BE49-F238E27FC236}">
                  <a16:creationId xmlns:a16="http://schemas.microsoft.com/office/drawing/2014/main" id="{81E7B44A-E22B-459A-2F61-28731DD79AA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26" name="AutoShape 77">
              <a:extLst>
                <a:ext uri="{FF2B5EF4-FFF2-40B4-BE49-F238E27FC236}">
                  <a16:creationId xmlns:a16="http://schemas.microsoft.com/office/drawing/2014/main" id="{CFD8126B-AFF5-5A42-EA9F-D55A2A50F1A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27" name="Oval 78">
              <a:extLst>
                <a:ext uri="{FF2B5EF4-FFF2-40B4-BE49-F238E27FC236}">
                  <a16:creationId xmlns:a16="http://schemas.microsoft.com/office/drawing/2014/main" id="{C3235137-F8C5-D19B-16EB-8FDB54334F0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8" name="Oval 79">
              <a:extLst>
                <a:ext uri="{FF2B5EF4-FFF2-40B4-BE49-F238E27FC236}">
                  <a16:creationId xmlns:a16="http://schemas.microsoft.com/office/drawing/2014/main" id="{02D6E712-FF3D-2E1C-01E8-7F3D50DD74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9" name="Oval 80">
              <a:extLst>
                <a:ext uri="{FF2B5EF4-FFF2-40B4-BE49-F238E27FC236}">
                  <a16:creationId xmlns:a16="http://schemas.microsoft.com/office/drawing/2014/main" id="{F528F839-61E4-5C5C-139C-42CC606B336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30" name="Oval 81">
              <a:extLst>
                <a:ext uri="{FF2B5EF4-FFF2-40B4-BE49-F238E27FC236}">
                  <a16:creationId xmlns:a16="http://schemas.microsoft.com/office/drawing/2014/main" id="{A110365B-0ECB-EA59-6FA2-5C67CE36614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1" name="Oval 82">
              <a:extLst>
                <a:ext uri="{FF2B5EF4-FFF2-40B4-BE49-F238E27FC236}">
                  <a16:creationId xmlns:a16="http://schemas.microsoft.com/office/drawing/2014/main" id="{5AD36F54-0757-0079-8EE2-6CB5D61B2C1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32" name="Oval 83">
              <a:extLst>
                <a:ext uri="{FF2B5EF4-FFF2-40B4-BE49-F238E27FC236}">
                  <a16:creationId xmlns:a16="http://schemas.microsoft.com/office/drawing/2014/main" id="{2084C221-A9AE-B163-3A0B-1775940B0F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3" name="Group 84" descr="n185 Fb Thu Huong Pham">
            <a:extLst>
              <a:ext uri="{FF2B5EF4-FFF2-40B4-BE49-F238E27FC236}">
                <a16:creationId xmlns:a16="http://schemas.microsoft.com/office/drawing/2014/main" id="{C54FA4DF-B235-EEAA-0628-A309001B959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720057" y="3105944"/>
            <a:ext cx="744537" cy="930275"/>
            <a:chOff x="1872" y="1824"/>
            <a:chExt cx="2014" cy="1821"/>
          </a:xfrm>
        </p:grpSpPr>
        <p:sp>
          <p:nvSpPr>
            <p:cNvPr id="334" name="AutoShape 85">
              <a:extLst>
                <a:ext uri="{FF2B5EF4-FFF2-40B4-BE49-F238E27FC236}">
                  <a16:creationId xmlns:a16="http://schemas.microsoft.com/office/drawing/2014/main" id="{8F14611D-D14C-8D27-81E9-E7D694D74A9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35" name="AutoShape 86">
              <a:extLst>
                <a:ext uri="{FF2B5EF4-FFF2-40B4-BE49-F238E27FC236}">
                  <a16:creationId xmlns:a16="http://schemas.microsoft.com/office/drawing/2014/main" id="{076CC09A-21FD-A658-5E6B-1DAFAC0E869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36" name="AutoShape 87">
              <a:extLst>
                <a:ext uri="{FF2B5EF4-FFF2-40B4-BE49-F238E27FC236}">
                  <a16:creationId xmlns:a16="http://schemas.microsoft.com/office/drawing/2014/main" id="{9FFBC0EA-CC94-3C14-F76F-E89950271D6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37" name="Oval 88">
              <a:extLst>
                <a:ext uri="{FF2B5EF4-FFF2-40B4-BE49-F238E27FC236}">
                  <a16:creationId xmlns:a16="http://schemas.microsoft.com/office/drawing/2014/main" id="{9BCBED4A-09FD-297B-4A6C-57DB8094207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8" name="Oval 89">
              <a:extLst>
                <a:ext uri="{FF2B5EF4-FFF2-40B4-BE49-F238E27FC236}">
                  <a16:creationId xmlns:a16="http://schemas.microsoft.com/office/drawing/2014/main" id="{FFED1E8B-C5A3-078C-F610-BF6DCF89B36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9" name="Oval 90">
              <a:extLst>
                <a:ext uri="{FF2B5EF4-FFF2-40B4-BE49-F238E27FC236}">
                  <a16:creationId xmlns:a16="http://schemas.microsoft.com/office/drawing/2014/main" id="{B17DC6BC-3DAB-C0A9-63FA-F1C99451AD0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40" name="Oval 91">
              <a:extLst>
                <a:ext uri="{FF2B5EF4-FFF2-40B4-BE49-F238E27FC236}">
                  <a16:creationId xmlns:a16="http://schemas.microsoft.com/office/drawing/2014/main" id="{D74A2DE5-B6F7-8D17-5CE3-165D40E1F0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1" name="Oval 92">
              <a:extLst>
                <a:ext uri="{FF2B5EF4-FFF2-40B4-BE49-F238E27FC236}">
                  <a16:creationId xmlns:a16="http://schemas.microsoft.com/office/drawing/2014/main" id="{67582E97-FCB4-43B9-836F-6DFE17CAF18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42" name="Oval 93">
              <a:extLst>
                <a:ext uri="{FF2B5EF4-FFF2-40B4-BE49-F238E27FC236}">
                  <a16:creationId xmlns:a16="http://schemas.microsoft.com/office/drawing/2014/main" id="{800F30EF-9999-EAFB-2713-D447BA0C714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3" name="Group 94" descr="n185 Fb Thu Huong Pham">
            <a:extLst>
              <a:ext uri="{FF2B5EF4-FFF2-40B4-BE49-F238E27FC236}">
                <a16:creationId xmlns:a16="http://schemas.microsoft.com/office/drawing/2014/main" id="{5A3F5DF4-1300-A0D1-CC07-BC6FE02976B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745457" y="4029869"/>
            <a:ext cx="744537" cy="930275"/>
            <a:chOff x="1872" y="1824"/>
            <a:chExt cx="2014" cy="1821"/>
          </a:xfrm>
        </p:grpSpPr>
        <p:sp>
          <p:nvSpPr>
            <p:cNvPr id="344" name="AutoShape 95">
              <a:extLst>
                <a:ext uri="{FF2B5EF4-FFF2-40B4-BE49-F238E27FC236}">
                  <a16:creationId xmlns:a16="http://schemas.microsoft.com/office/drawing/2014/main" id="{CF589EFB-BB2A-5968-8B58-5619E16FEEF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45" name="AutoShape 96">
              <a:extLst>
                <a:ext uri="{FF2B5EF4-FFF2-40B4-BE49-F238E27FC236}">
                  <a16:creationId xmlns:a16="http://schemas.microsoft.com/office/drawing/2014/main" id="{530ECC3E-BE37-5F69-505E-5CE8C7C4493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46" name="AutoShape 97">
              <a:extLst>
                <a:ext uri="{FF2B5EF4-FFF2-40B4-BE49-F238E27FC236}">
                  <a16:creationId xmlns:a16="http://schemas.microsoft.com/office/drawing/2014/main" id="{C14E7DFF-5738-1E5B-AB61-B376EC0831F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47" name="Oval 98">
              <a:extLst>
                <a:ext uri="{FF2B5EF4-FFF2-40B4-BE49-F238E27FC236}">
                  <a16:creationId xmlns:a16="http://schemas.microsoft.com/office/drawing/2014/main" id="{B4061654-5ECC-0291-7AA1-6AE16C06487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8" name="Oval 99">
              <a:extLst>
                <a:ext uri="{FF2B5EF4-FFF2-40B4-BE49-F238E27FC236}">
                  <a16:creationId xmlns:a16="http://schemas.microsoft.com/office/drawing/2014/main" id="{AC669DEA-4171-9C2A-4498-261988566CC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9" name="Oval 100">
              <a:extLst>
                <a:ext uri="{FF2B5EF4-FFF2-40B4-BE49-F238E27FC236}">
                  <a16:creationId xmlns:a16="http://schemas.microsoft.com/office/drawing/2014/main" id="{C92EA7A9-1506-5A8F-ED08-DE3536D522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50" name="Oval 101">
              <a:extLst>
                <a:ext uri="{FF2B5EF4-FFF2-40B4-BE49-F238E27FC236}">
                  <a16:creationId xmlns:a16="http://schemas.microsoft.com/office/drawing/2014/main" id="{F6E70679-7DA8-5735-A9F0-4BAFF5FE873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1" name="Oval 102">
              <a:extLst>
                <a:ext uri="{FF2B5EF4-FFF2-40B4-BE49-F238E27FC236}">
                  <a16:creationId xmlns:a16="http://schemas.microsoft.com/office/drawing/2014/main" id="{9E7F51F6-985D-6509-8D62-EABEBB1FB9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52" name="Oval 103">
              <a:extLst>
                <a:ext uri="{FF2B5EF4-FFF2-40B4-BE49-F238E27FC236}">
                  <a16:creationId xmlns:a16="http://schemas.microsoft.com/office/drawing/2014/main" id="{8624CE9C-6B62-09B8-56AD-04F309F6132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3" name="Group 104" descr="n185 Fb Thu Huong Pham">
            <a:extLst>
              <a:ext uri="{FF2B5EF4-FFF2-40B4-BE49-F238E27FC236}">
                <a16:creationId xmlns:a16="http://schemas.microsoft.com/office/drawing/2014/main" id="{2C2B41FF-1764-3327-25E0-3D2709C0D9D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770857" y="4944269"/>
            <a:ext cx="744537" cy="930275"/>
            <a:chOff x="1872" y="1824"/>
            <a:chExt cx="2014" cy="1821"/>
          </a:xfrm>
        </p:grpSpPr>
        <p:sp>
          <p:nvSpPr>
            <p:cNvPr id="354" name="AutoShape 105">
              <a:extLst>
                <a:ext uri="{FF2B5EF4-FFF2-40B4-BE49-F238E27FC236}">
                  <a16:creationId xmlns:a16="http://schemas.microsoft.com/office/drawing/2014/main" id="{BBDBCC1A-E044-7C48-3156-BFB79207D3E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55" name="AutoShape 106">
              <a:extLst>
                <a:ext uri="{FF2B5EF4-FFF2-40B4-BE49-F238E27FC236}">
                  <a16:creationId xmlns:a16="http://schemas.microsoft.com/office/drawing/2014/main" id="{E29F388F-E1BE-C2D7-0381-0D80E8B6E43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56" name="AutoShape 107">
              <a:extLst>
                <a:ext uri="{FF2B5EF4-FFF2-40B4-BE49-F238E27FC236}">
                  <a16:creationId xmlns:a16="http://schemas.microsoft.com/office/drawing/2014/main" id="{1ECAD559-8155-7935-E8C8-7056B3B4295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57" name="Oval 108">
              <a:extLst>
                <a:ext uri="{FF2B5EF4-FFF2-40B4-BE49-F238E27FC236}">
                  <a16:creationId xmlns:a16="http://schemas.microsoft.com/office/drawing/2014/main" id="{6669341E-97DA-0C67-D827-94AF95094B2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8" name="Oval 109">
              <a:extLst>
                <a:ext uri="{FF2B5EF4-FFF2-40B4-BE49-F238E27FC236}">
                  <a16:creationId xmlns:a16="http://schemas.microsoft.com/office/drawing/2014/main" id="{7CE821CE-01E8-2E26-3B77-207B8CA544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9" name="Oval 110">
              <a:extLst>
                <a:ext uri="{FF2B5EF4-FFF2-40B4-BE49-F238E27FC236}">
                  <a16:creationId xmlns:a16="http://schemas.microsoft.com/office/drawing/2014/main" id="{18CF78DB-1CA5-48F4-4B24-9CC1A9531B6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60" name="Oval 111">
              <a:extLst>
                <a:ext uri="{FF2B5EF4-FFF2-40B4-BE49-F238E27FC236}">
                  <a16:creationId xmlns:a16="http://schemas.microsoft.com/office/drawing/2014/main" id="{E6736970-B682-2F0F-908D-C7563ECF75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1" name="Oval 112">
              <a:extLst>
                <a:ext uri="{FF2B5EF4-FFF2-40B4-BE49-F238E27FC236}">
                  <a16:creationId xmlns:a16="http://schemas.microsoft.com/office/drawing/2014/main" id="{38E8DDE8-ADB8-A4F9-FD66-1BF213A18B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62" name="Oval 113">
              <a:extLst>
                <a:ext uri="{FF2B5EF4-FFF2-40B4-BE49-F238E27FC236}">
                  <a16:creationId xmlns:a16="http://schemas.microsoft.com/office/drawing/2014/main" id="{6B9C667D-1924-D901-8F2F-8EFFF99099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63" name="Text Box 114" descr="n185 Fb Thu Huong Pham">
            <a:extLst>
              <a:ext uri="{FF2B5EF4-FFF2-40B4-BE49-F238E27FC236}">
                <a16:creationId xmlns:a16="http://schemas.microsoft.com/office/drawing/2014/main" id="{8F0E2795-ED53-A856-8E4E-992B3C4E3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8" y="2589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64" name="Text Box 115" descr="n185 Fb Thu Huong Pham">
            <a:extLst>
              <a:ext uri="{FF2B5EF4-FFF2-40B4-BE49-F238E27FC236}">
                <a16:creationId xmlns:a16="http://schemas.microsoft.com/office/drawing/2014/main" id="{D6034476-3E99-ECD3-D1EC-1C99FC545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388" y="340836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65" name="Text Box 116" descr="n185 Fb Thu Huong Pham">
            <a:extLst>
              <a:ext uri="{FF2B5EF4-FFF2-40B4-BE49-F238E27FC236}">
                <a16:creationId xmlns:a16="http://schemas.microsoft.com/office/drawing/2014/main" id="{1EBAB107-1B99-ABBE-315D-59D4DCCDB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88" y="433228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66" name="Text Box 117" descr="n185 Fb Thu Huong Pham">
            <a:extLst>
              <a:ext uri="{FF2B5EF4-FFF2-40B4-BE49-F238E27FC236}">
                <a16:creationId xmlns:a16="http://schemas.microsoft.com/office/drawing/2014/main" id="{6E84D1AD-E48F-3E69-992F-E113B9A6F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488" y="5256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67" name="AutoShape 118" descr="n185 Fb Thu Huong Pham">
            <a:extLst>
              <a:ext uri="{FF2B5EF4-FFF2-40B4-BE49-F238E27FC236}">
                <a16:creationId xmlns:a16="http://schemas.microsoft.com/office/drawing/2014/main" id="{8B454AB2-36AC-4798-761A-0E100A7481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39875" y="923925"/>
            <a:ext cx="8936038" cy="120015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Câu 1: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68" name="Oval 367" descr="n185 Fb Thu Huong Pham">
            <a:extLst>
              <a:ext uri="{FF2B5EF4-FFF2-40B4-BE49-F238E27FC236}">
                <a16:creationId xmlns:a16="http://schemas.microsoft.com/office/drawing/2014/main" id="{4F9CCF2B-EFDF-894C-53FC-E6F13E76AAF9}"/>
              </a:ext>
            </a:extLst>
          </p:cNvPr>
          <p:cNvSpPr/>
          <p:nvPr/>
        </p:nvSpPr>
        <p:spPr>
          <a:xfrm>
            <a:off x="1797050" y="2547938"/>
            <a:ext cx="582613" cy="404812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9" name="Oval 368" descr="n185 Fb Thu Huong Pham">
            <a:extLst>
              <a:ext uri="{FF2B5EF4-FFF2-40B4-BE49-F238E27FC236}">
                <a16:creationId xmlns:a16="http://schemas.microsoft.com/office/drawing/2014/main" id="{40489ACB-8601-208B-D4DD-031A57ED2FCC}"/>
              </a:ext>
            </a:extLst>
          </p:cNvPr>
          <p:cNvSpPr/>
          <p:nvPr/>
        </p:nvSpPr>
        <p:spPr>
          <a:xfrm>
            <a:off x="1887538" y="5178425"/>
            <a:ext cx="584200" cy="404813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0" name="Oval 369" descr="n185 Fb Thu Huong Pham">
            <a:extLst>
              <a:ext uri="{FF2B5EF4-FFF2-40B4-BE49-F238E27FC236}">
                <a16:creationId xmlns:a16="http://schemas.microsoft.com/office/drawing/2014/main" id="{9F3E2141-E6BB-60CA-D821-03D19E523752}"/>
              </a:ext>
            </a:extLst>
          </p:cNvPr>
          <p:cNvSpPr/>
          <p:nvPr/>
        </p:nvSpPr>
        <p:spPr>
          <a:xfrm>
            <a:off x="1868488" y="3370263"/>
            <a:ext cx="584200" cy="404812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1" name="Oval 370" descr="n185 Fb Thu Huong Pham">
            <a:extLst>
              <a:ext uri="{FF2B5EF4-FFF2-40B4-BE49-F238E27FC236}">
                <a16:creationId xmlns:a16="http://schemas.microsoft.com/office/drawing/2014/main" id="{66819D12-BC30-D575-55FD-3C5F87BD6664}"/>
              </a:ext>
            </a:extLst>
          </p:cNvPr>
          <p:cNvSpPr/>
          <p:nvPr/>
        </p:nvSpPr>
        <p:spPr>
          <a:xfrm>
            <a:off x="1865313" y="4257675"/>
            <a:ext cx="584200" cy="404813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2" name="Rectangle 371" descr="n185 Fb Thu Huong Pham">
            <a:extLst>
              <a:ext uri="{FF2B5EF4-FFF2-40B4-BE49-F238E27FC236}">
                <a16:creationId xmlns:a16="http://schemas.microsoft.com/office/drawing/2014/main" id="{43286B61-26D7-9D98-EA72-4B05A6A6A54D}"/>
              </a:ext>
            </a:extLst>
          </p:cNvPr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</a:t>
            </a:r>
            <a:r>
              <a:rPr kumimoji="0" lang="en-US" sz="2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Lật</a:t>
            </a: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mảnh</a:t>
            </a: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ghép</a:t>
            </a:r>
            <a:endParaRPr kumimoji="0" lang="en-US" sz="2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47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86" dur="1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5" dur="1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 tmFilter="0, 0; .2, .5; .8, .5; 1, 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" autoRev="1" fill="hold"/>
                                        <p:tgtEl>
                                          <p:spTgt spid="2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13" dur="1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</p:childTnLst>
        </p:cTn>
      </p:par>
    </p:tnLst>
    <p:bldLst>
      <p:bldP spid="363" grpId="0"/>
      <p:bldP spid="364" grpId="0"/>
      <p:bldP spid="366" grpId="0"/>
      <p:bldP spid="367" grpId="0" build="allAtOnce" animBg="1"/>
      <p:bldP spid="368" grpId="0" animBg="1"/>
      <p:bldP spid="369" grpId="0" animBg="1"/>
      <p:bldP spid="370" grpId="0" animBg="1"/>
      <p:bldP spid="3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n185 Fb Thu Huong Pham">
            <a:extLst>
              <a:ext uri="{FF2B5EF4-FFF2-40B4-BE49-F238E27FC236}">
                <a16:creationId xmlns:a16="http://schemas.microsoft.com/office/drawing/2014/main" id="{36C3AE50-881E-F5B9-BD22-F38FC7D1F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553447"/>
              </p:ext>
            </p:extLst>
          </p:nvPr>
        </p:nvGraphicFramePr>
        <p:xfrm>
          <a:off x="5589588" y="297021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36C3AE50-881E-F5B9-BD22-F38FC7D1FA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9588" y="297021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 descr="n185 Fb Thu Huong Pham">
            <a:extLst>
              <a:ext uri="{FF2B5EF4-FFF2-40B4-BE49-F238E27FC236}">
                <a16:creationId xmlns:a16="http://schemas.microsoft.com/office/drawing/2014/main" id="{EDCA0791-D8A9-C959-2A3C-D6EB8E595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868363"/>
            <a:ext cx="284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grpSp>
        <p:nvGrpSpPr>
          <p:cNvPr id="4" name="Group 2" descr="n185 Fb Thu Huong Pham">
            <a:extLst>
              <a:ext uri="{FF2B5EF4-FFF2-40B4-BE49-F238E27FC236}">
                <a16:creationId xmlns:a16="http://schemas.microsoft.com/office/drawing/2014/main" id="{D0582888-B77A-8EF6-CA57-3C75B3F7B52E}"/>
              </a:ext>
            </a:extLst>
          </p:cNvPr>
          <p:cNvGrpSpPr>
            <a:grpSpLocks/>
          </p:cNvGrpSpPr>
          <p:nvPr/>
        </p:nvGrpSpPr>
        <p:grpSpPr bwMode="auto">
          <a:xfrm>
            <a:off x="1011238" y="5160963"/>
            <a:ext cx="9818687" cy="612775"/>
            <a:chOff x="384" y="1344"/>
            <a:chExt cx="3072" cy="381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0DA888B6-DEB6-F401-8414-45A26F0B9C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	        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gian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44F48C20-F2AF-B3D6-5EB8-72156FFECE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37D7E91-A183-EA22-451B-4394DE962314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4A381EE5-B461-524C-DE6B-EDE298AC65D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9" name="Group 8" descr="n185 Fb Thu Huong Pham">
            <a:extLst>
              <a:ext uri="{FF2B5EF4-FFF2-40B4-BE49-F238E27FC236}">
                <a16:creationId xmlns:a16="http://schemas.microsoft.com/office/drawing/2014/main" id="{52961A11-62D5-CCC7-3C40-50AA264BAF7C}"/>
              </a:ext>
            </a:extLst>
          </p:cNvPr>
          <p:cNvGrpSpPr>
            <a:grpSpLocks/>
          </p:cNvGrpSpPr>
          <p:nvPr/>
        </p:nvGrpSpPr>
        <p:grpSpPr bwMode="auto">
          <a:xfrm>
            <a:off x="1011238" y="4246563"/>
            <a:ext cx="9818687" cy="612775"/>
            <a:chOff x="384" y="1344"/>
            <a:chExt cx="3072" cy="381"/>
          </a:xfrm>
        </p:grpSpPr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52F97158-9BA8-E989-5285-E0550D38E3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khả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công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78406090-E6F3-88C7-E08F-463AC1AAB62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95BD2DB-4BF4-06CE-9C0A-99336D1D09CB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57FBB588-2C17-E399-6AD9-77049991880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4" name="Group 14" descr="n185 Fb Thu Huong Pham">
            <a:extLst>
              <a:ext uri="{FF2B5EF4-FFF2-40B4-BE49-F238E27FC236}">
                <a16:creationId xmlns:a16="http://schemas.microsoft.com/office/drawing/2014/main" id="{926D744D-67C7-7A8B-0C25-4BFFA2199CAB}"/>
              </a:ext>
            </a:extLst>
          </p:cNvPr>
          <p:cNvGrpSpPr>
            <a:grpSpLocks/>
          </p:cNvGrpSpPr>
          <p:nvPr/>
        </p:nvGrpSpPr>
        <p:grpSpPr bwMode="auto">
          <a:xfrm>
            <a:off x="1004888" y="3303588"/>
            <a:ext cx="9818687" cy="612775"/>
            <a:chOff x="384" y="1344"/>
            <a:chExt cx="3072" cy="381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7E2ABC29-0236-0D06-94B7-8C094C4DE39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phương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2C0EC986-1F8E-B3ED-F09C-6691E18E103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AFA29A6-168A-63AB-1B50-2E4DFB1683A6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50FDF67E-C591-72C0-3430-B7011F95E6E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9" name="Group 18" descr="n185 Fb Thu Huong Pham">
            <a:extLst>
              <a:ext uri="{FF2B5EF4-FFF2-40B4-BE49-F238E27FC236}">
                <a16:creationId xmlns:a16="http://schemas.microsoft.com/office/drawing/2014/main" id="{AB7AE153-8D29-7E5B-E11B-0B0A9FF0D05F}"/>
              </a:ext>
            </a:extLst>
          </p:cNvPr>
          <p:cNvGrpSpPr>
            <a:grpSpLocks/>
          </p:cNvGrpSpPr>
          <p:nvPr/>
        </p:nvGrpSpPr>
        <p:grpSpPr bwMode="auto">
          <a:xfrm>
            <a:off x="1049338" y="2532063"/>
            <a:ext cx="9818687" cy="612775"/>
            <a:chOff x="384" y="1344"/>
            <a:chExt cx="3072" cy="381"/>
          </a:xfrm>
        </p:grpSpPr>
        <p:sp>
          <p:nvSpPr>
            <p:cNvPr id="20" name="AutoShape 21">
              <a:extLst>
                <a:ext uri="{FF2B5EF4-FFF2-40B4-BE49-F238E27FC236}">
                  <a16:creationId xmlns:a16="http://schemas.microsoft.com/office/drawing/2014/main" id="{528F127F-A265-018B-6F69-9436CE3C9D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khả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tác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dụng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lực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22">
              <a:extLst>
                <a:ext uri="{FF2B5EF4-FFF2-40B4-BE49-F238E27FC236}">
                  <a16:creationId xmlns:a16="http://schemas.microsoft.com/office/drawing/2014/main" id="{49679120-3F7C-80C9-E1A9-BA428F18B8C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788A2A52-97C6-8E24-0957-60591E459698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71071C05-5BFB-F89A-2718-013690040DE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6" descr="n185 Fb Thu Huong Pham">
            <a:extLst>
              <a:ext uri="{FF2B5EF4-FFF2-40B4-BE49-F238E27FC236}">
                <a16:creationId xmlns:a16="http://schemas.microsoft.com/office/drawing/2014/main" id="{F00D8622-422E-8D6F-6DE9-2BA6746B3EE7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006600"/>
            <a:ext cx="590550" cy="1776413"/>
            <a:chOff x="-26" y="768"/>
            <a:chExt cx="352" cy="2149"/>
          </a:xfrm>
        </p:grpSpPr>
        <p:grpSp>
          <p:nvGrpSpPr>
            <p:cNvPr id="25" name="Group 27">
              <a:extLst>
                <a:ext uri="{FF2B5EF4-FFF2-40B4-BE49-F238E27FC236}">
                  <a16:creationId xmlns:a16="http://schemas.microsoft.com/office/drawing/2014/main" id="{E5FFFD39-7C85-4EE0-A2FA-732FA049416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46" name="Rectangle 28">
                <a:extLst>
                  <a:ext uri="{FF2B5EF4-FFF2-40B4-BE49-F238E27FC236}">
                    <a16:creationId xmlns:a16="http://schemas.microsoft.com/office/drawing/2014/main" id="{6BF83AA0-C069-868A-71C9-03913878DA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29">
                <a:extLst>
                  <a:ext uri="{FF2B5EF4-FFF2-40B4-BE49-F238E27FC236}">
                    <a16:creationId xmlns:a16="http://schemas.microsoft.com/office/drawing/2014/main" id="{9F04F6CD-6F24-BC86-CDDF-DBDB31F71C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30">
              <a:extLst>
                <a:ext uri="{FF2B5EF4-FFF2-40B4-BE49-F238E27FC236}">
                  <a16:creationId xmlns:a16="http://schemas.microsoft.com/office/drawing/2014/main" id="{89F961CB-1291-C0C7-45E8-6822F751A74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" y="2589"/>
              <a:ext cx="314" cy="341"/>
              <a:chOff x="1028" y="830"/>
              <a:chExt cx="3655" cy="3607"/>
            </a:xfrm>
          </p:grpSpPr>
          <p:sp>
            <p:nvSpPr>
              <p:cNvPr id="37" name="AutoShape 31">
                <a:extLst>
                  <a:ext uri="{FF2B5EF4-FFF2-40B4-BE49-F238E27FC236}">
                    <a16:creationId xmlns:a16="http://schemas.microsoft.com/office/drawing/2014/main" id="{EBCE9839-522C-5CCF-1863-AC8CEB23E8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8" y="268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8" name="AutoShape 32">
                <a:extLst>
                  <a:ext uri="{FF2B5EF4-FFF2-40B4-BE49-F238E27FC236}">
                    <a16:creationId xmlns:a16="http://schemas.microsoft.com/office/drawing/2014/main" id="{E3414001-30D7-7DCA-1716-E2FB995F9E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1" y="264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9" name="AutoShape 33">
                <a:extLst>
                  <a:ext uri="{FF2B5EF4-FFF2-40B4-BE49-F238E27FC236}">
                    <a16:creationId xmlns:a16="http://schemas.microsoft.com/office/drawing/2014/main" id="{85E180D0-0BAA-69DA-03D7-94C97D3B80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4" y="3568"/>
                <a:ext cx="291" cy="23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0" name="Oval 34">
                <a:extLst>
                  <a:ext uri="{FF2B5EF4-FFF2-40B4-BE49-F238E27FC236}">
                    <a16:creationId xmlns:a16="http://schemas.microsoft.com/office/drawing/2014/main" id="{37AC2FDD-A628-D139-6EEE-222E45F0BC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Oval 35">
                <a:extLst>
                  <a:ext uri="{FF2B5EF4-FFF2-40B4-BE49-F238E27FC236}">
                    <a16:creationId xmlns:a16="http://schemas.microsoft.com/office/drawing/2014/main" id="{480307A8-990C-D716-BD8B-DDDBF2C2CD1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Oval 36">
                <a:extLst>
                  <a:ext uri="{FF2B5EF4-FFF2-40B4-BE49-F238E27FC236}">
                    <a16:creationId xmlns:a16="http://schemas.microsoft.com/office/drawing/2014/main" id="{F6A69F0C-5D52-778D-3930-C0FA7A04A5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3" y="1005"/>
                <a:ext cx="3666" cy="355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3" name="Oval 37">
                <a:extLst>
                  <a:ext uri="{FF2B5EF4-FFF2-40B4-BE49-F238E27FC236}">
                    <a16:creationId xmlns:a16="http://schemas.microsoft.com/office/drawing/2014/main" id="{EEDE86D3-8D91-2F8A-9A61-42D4D63A81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8" y="885"/>
                <a:ext cx="3655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Oval 38">
                <a:extLst>
                  <a:ext uri="{FF2B5EF4-FFF2-40B4-BE49-F238E27FC236}">
                    <a16:creationId xmlns:a16="http://schemas.microsoft.com/office/drawing/2014/main" id="{03A50976-DAAD-028B-2731-31871EED3A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9" y="835"/>
                <a:ext cx="1095" cy="35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5" name="Oval 39">
                <a:extLst>
                  <a:ext uri="{FF2B5EF4-FFF2-40B4-BE49-F238E27FC236}">
                    <a16:creationId xmlns:a16="http://schemas.microsoft.com/office/drawing/2014/main" id="{E2E3B940-BC59-5FD2-3DE1-03C3A86403F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0" y="884"/>
                <a:ext cx="1096" cy="35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40">
              <a:extLst>
                <a:ext uri="{FF2B5EF4-FFF2-40B4-BE49-F238E27FC236}">
                  <a16:creationId xmlns:a16="http://schemas.microsoft.com/office/drawing/2014/main" id="{B2FFDF9C-CC62-18B6-9C6B-249FDADFB03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3" y="1640"/>
              <a:ext cx="315" cy="342"/>
              <a:chOff x="1049" y="791"/>
              <a:chExt cx="3668" cy="3610"/>
            </a:xfrm>
          </p:grpSpPr>
          <p:sp>
            <p:nvSpPr>
              <p:cNvPr id="28" name="AutoShape 41">
                <a:extLst>
                  <a:ext uri="{FF2B5EF4-FFF2-40B4-BE49-F238E27FC236}">
                    <a16:creationId xmlns:a16="http://schemas.microsoft.com/office/drawing/2014/main" id="{9F7AF075-893C-0BC7-51ED-6B825BB3B0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43" y="253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" name="AutoShape 42">
                <a:extLst>
                  <a:ext uri="{FF2B5EF4-FFF2-40B4-BE49-F238E27FC236}">
                    <a16:creationId xmlns:a16="http://schemas.microsoft.com/office/drawing/2014/main" id="{4CDAABC0-D8D9-B6B5-50F1-ABA6F182A4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4" y="249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AutoShape 43">
                <a:extLst>
                  <a:ext uri="{FF2B5EF4-FFF2-40B4-BE49-F238E27FC236}">
                    <a16:creationId xmlns:a16="http://schemas.microsoft.com/office/drawing/2014/main" id="{274B63B5-14B0-E4B4-DA4B-8DF2543EC6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7" y="3437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" name="Oval 44">
                <a:extLst>
                  <a:ext uri="{FF2B5EF4-FFF2-40B4-BE49-F238E27FC236}">
                    <a16:creationId xmlns:a16="http://schemas.microsoft.com/office/drawing/2014/main" id="{C3667FEE-CDCB-4F17-86DD-96B765F0A2F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Oval 45">
                <a:extLst>
                  <a:ext uri="{FF2B5EF4-FFF2-40B4-BE49-F238E27FC236}">
                    <a16:creationId xmlns:a16="http://schemas.microsoft.com/office/drawing/2014/main" id="{783AA9F2-1F7C-89D4-8368-ED703080C0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46">
                <a:extLst>
                  <a:ext uri="{FF2B5EF4-FFF2-40B4-BE49-F238E27FC236}">
                    <a16:creationId xmlns:a16="http://schemas.microsoft.com/office/drawing/2014/main" id="{B56CE00C-6993-6807-DFB3-59F54CDC8E7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7" y="850"/>
                <a:ext cx="3667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4" name="Oval 47">
                <a:extLst>
                  <a:ext uri="{FF2B5EF4-FFF2-40B4-BE49-F238E27FC236}">
                    <a16:creationId xmlns:a16="http://schemas.microsoft.com/office/drawing/2014/main" id="{8D86A52A-97B2-BE01-830D-4CE2F6D4DE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9" y="848"/>
                <a:ext cx="3664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48">
                <a:extLst>
                  <a:ext uri="{FF2B5EF4-FFF2-40B4-BE49-F238E27FC236}">
                    <a16:creationId xmlns:a16="http://schemas.microsoft.com/office/drawing/2014/main" id="{9371F86B-9946-5416-CF52-F8069D3631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44" y="790"/>
                <a:ext cx="1118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6" name="Oval 49">
                <a:extLst>
                  <a:ext uri="{FF2B5EF4-FFF2-40B4-BE49-F238E27FC236}">
                    <a16:creationId xmlns:a16="http://schemas.microsoft.com/office/drawing/2014/main" id="{B64E7D83-E040-7454-CCE7-AE1EA84EB0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9" y="833"/>
                <a:ext cx="1096" cy="354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" name="Group 50" descr="n185 Fb Thu Huong Pham">
            <a:extLst>
              <a:ext uri="{FF2B5EF4-FFF2-40B4-BE49-F238E27FC236}">
                <a16:creationId xmlns:a16="http://schemas.microsoft.com/office/drawing/2014/main" id="{FB7C4D2E-EF3A-80F4-2776-2AEA3073F81D}"/>
              </a:ext>
            </a:extLst>
          </p:cNvPr>
          <p:cNvGrpSpPr>
            <a:grpSpLocks/>
          </p:cNvGrpSpPr>
          <p:nvPr/>
        </p:nvGrpSpPr>
        <p:grpSpPr bwMode="auto">
          <a:xfrm>
            <a:off x="1346200" y="3692525"/>
            <a:ext cx="587375" cy="1857375"/>
            <a:chOff x="-25" y="768"/>
            <a:chExt cx="350" cy="2141"/>
          </a:xfrm>
        </p:grpSpPr>
        <p:grpSp>
          <p:nvGrpSpPr>
            <p:cNvPr id="49" name="Group 51">
              <a:extLst>
                <a:ext uri="{FF2B5EF4-FFF2-40B4-BE49-F238E27FC236}">
                  <a16:creationId xmlns:a16="http://schemas.microsoft.com/office/drawing/2014/main" id="{92707377-124A-FAB5-24CE-C4778D15D0F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70" name="Rectangle 52">
                <a:extLst>
                  <a:ext uri="{FF2B5EF4-FFF2-40B4-BE49-F238E27FC236}">
                    <a16:creationId xmlns:a16="http://schemas.microsoft.com/office/drawing/2014/main" id="{E09F441D-8B89-0FF2-EFED-B5DFF9E93A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53">
                <a:extLst>
                  <a:ext uri="{FF2B5EF4-FFF2-40B4-BE49-F238E27FC236}">
                    <a16:creationId xmlns:a16="http://schemas.microsoft.com/office/drawing/2014/main" id="{27689CED-E3CE-077B-8AE8-70BDD76A3C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54">
              <a:extLst>
                <a:ext uri="{FF2B5EF4-FFF2-40B4-BE49-F238E27FC236}">
                  <a16:creationId xmlns:a16="http://schemas.microsoft.com/office/drawing/2014/main" id="{99FD62B0-1341-32FC-DBB5-39A8DBEF5E2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" y="2589"/>
              <a:ext cx="300" cy="340"/>
              <a:chOff x="1131" y="846"/>
              <a:chExt cx="3475" cy="3583"/>
            </a:xfrm>
          </p:grpSpPr>
          <p:sp>
            <p:nvSpPr>
              <p:cNvPr id="61" name="AutoShape 55">
                <a:extLst>
                  <a:ext uri="{FF2B5EF4-FFF2-40B4-BE49-F238E27FC236}">
                    <a16:creationId xmlns:a16="http://schemas.microsoft.com/office/drawing/2014/main" id="{B43C4811-DA61-FA4C-5E36-E3275B3D12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3" y="254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2" name="AutoShape 56">
                <a:extLst>
                  <a:ext uri="{FF2B5EF4-FFF2-40B4-BE49-F238E27FC236}">
                    <a16:creationId xmlns:a16="http://schemas.microsoft.com/office/drawing/2014/main" id="{40A1D35A-0079-74A2-6477-EB3615BE1D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5" y="250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3" name="AutoShape 57">
                <a:extLst>
                  <a:ext uri="{FF2B5EF4-FFF2-40B4-BE49-F238E27FC236}">
                    <a16:creationId xmlns:a16="http://schemas.microsoft.com/office/drawing/2014/main" id="{B6FA178E-4369-096E-CE39-118A07BC6B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8"/>
                <a:ext cx="318" cy="22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4" name="Oval 58">
                <a:extLst>
                  <a:ext uri="{FF2B5EF4-FFF2-40B4-BE49-F238E27FC236}">
                    <a16:creationId xmlns:a16="http://schemas.microsoft.com/office/drawing/2014/main" id="{8F4871DB-2807-2590-EDE9-1E2B4148B8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59">
                <a:extLst>
                  <a:ext uri="{FF2B5EF4-FFF2-40B4-BE49-F238E27FC236}">
                    <a16:creationId xmlns:a16="http://schemas.microsoft.com/office/drawing/2014/main" id="{9E0F5411-BEE2-F7DE-B1F9-9EB178AF8A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60">
                <a:extLst>
                  <a:ext uri="{FF2B5EF4-FFF2-40B4-BE49-F238E27FC236}">
                    <a16:creationId xmlns:a16="http://schemas.microsoft.com/office/drawing/2014/main" id="{F78CD3DB-2180-E9EC-B67B-22EC9010F2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0" y="876"/>
                <a:ext cx="3476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7" name="Oval 61">
                <a:extLst>
                  <a:ext uri="{FF2B5EF4-FFF2-40B4-BE49-F238E27FC236}">
                    <a16:creationId xmlns:a16="http://schemas.microsoft.com/office/drawing/2014/main" id="{138F112C-9BD3-83B7-3177-D88A5B7E07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1" y="880"/>
                <a:ext cx="3470" cy="35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Oval 62">
                <a:extLst>
                  <a:ext uri="{FF2B5EF4-FFF2-40B4-BE49-F238E27FC236}">
                    <a16:creationId xmlns:a16="http://schemas.microsoft.com/office/drawing/2014/main" id="{2D0F73C7-AA43-6ECC-687E-9C63F378F6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6" y="846"/>
                <a:ext cx="1102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9" name="Oval 63">
                <a:extLst>
                  <a:ext uri="{FF2B5EF4-FFF2-40B4-BE49-F238E27FC236}">
                    <a16:creationId xmlns:a16="http://schemas.microsoft.com/office/drawing/2014/main" id="{8C314F49-8A58-1FFF-042B-A535300CC2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6" y="888"/>
                <a:ext cx="1091" cy="354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" name="Group 64">
              <a:extLst>
                <a:ext uri="{FF2B5EF4-FFF2-40B4-BE49-F238E27FC236}">
                  <a16:creationId xmlns:a16="http://schemas.microsoft.com/office/drawing/2014/main" id="{82126F8F-C4DF-5B87-9DF2-5D765E8110D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5" y="1642"/>
              <a:ext cx="300" cy="340"/>
              <a:chOff x="1122" y="850"/>
              <a:chExt cx="3472" cy="3602"/>
            </a:xfrm>
          </p:grpSpPr>
          <p:sp>
            <p:nvSpPr>
              <p:cNvPr id="52" name="AutoShape 65">
                <a:extLst>
                  <a:ext uri="{FF2B5EF4-FFF2-40B4-BE49-F238E27FC236}">
                    <a16:creationId xmlns:a16="http://schemas.microsoft.com/office/drawing/2014/main" id="{725CAB32-E522-4075-92FE-C20A52F82D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39" y="2391"/>
                <a:ext cx="301" cy="23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3" name="AutoShape 66">
                <a:extLst>
                  <a:ext uri="{FF2B5EF4-FFF2-40B4-BE49-F238E27FC236}">
                    <a16:creationId xmlns:a16="http://schemas.microsoft.com/office/drawing/2014/main" id="{55689C93-4C8E-2A0C-88F2-498A269483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362"/>
                <a:ext cx="301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4" name="AutoShape 67">
                <a:extLst>
                  <a:ext uri="{FF2B5EF4-FFF2-40B4-BE49-F238E27FC236}">
                    <a16:creationId xmlns:a16="http://schemas.microsoft.com/office/drawing/2014/main" id="{71FF0CC0-781B-4A1B-0BB3-14B6B6BBB9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0"/>
                <a:ext cx="318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5" name="Oval 68">
                <a:extLst>
                  <a:ext uri="{FF2B5EF4-FFF2-40B4-BE49-F238E27FC236}">
                    <a16:creationId xmlns:a16="http://schemas.microsoft.com/office/drawing/2014/main" id="{E3F49778-1C1F-F9B6-C75F-3DFD2C3FF4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Oval 69">
                <a:extLst>
                  <a:ext uri="{FF2B5EF4-FFF2-40B4-BE49-F238E27FC236}">
                    <a16:creationId xmlns:a16="http://schemas.microsoft.com/office/drawing/2014/main" id="{33B8D90E-AFEA-193C-5924-6C9759CAC6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Oval 70">
                <a:extLst>
                  <a:ext uri="{FF2B5EF4-FFF2-40B4-BE49-F238E27FC236}">
                    <a16:creationId xmlns:a16="http://schemas.microsoft.com/office/drawing/2014/main" id="{5F4147DC-6EFD-FF1D-9037-E25BFD45E1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2" y="784"/>
                <a:ext cx="3452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8" name="Oval 71">
                <a:extLst>
                  <a:ext uri="{FF2B5EF4-FFF2-40B4-BE49-F238E27FC236}">
                    <a16:creationId xmlns:a16="http://schemas.microsoft.com/office/drawing/2014/main" id="{3F74421B-5E32-E5E6-F893-9A6C196F899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2" y="884"/>
                <a:ext cx="3467" cy="35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72">
                <a:extLst>
                  <a:ext uri="{FF2B5EF4-FFF2-40B4-BE49-F238E27FC236}">
                    <a16:creationId xmlns:a16="http://schemas.microsoft.com/office/drawing/2014/main" id="{E3971644-975F-AA4E-40EC-E3B207F11D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8" y="734"/>
                <a:ext cx="1080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0" name="Oval 73">
                <a:extLst>
                  <a:ext uri="{FF2B5EF4-FFF2-40B4-BE49-F238E27FC236}">
                    <a16:creationId xmlns:a16="http://schemas.microsoft.com/office/drawing/2014/main" id="{8E264AC7-8D85-D611-661F-979A9992D1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2" y="879"/>
                <a:ext cx="1089" cy="355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2" name="Group 74" descr="n185 Fb Thu Huong Pham">
            <a:extLst>
              <a:ext uri="{FF2B5EF4-FFF2-40B4-BE49-F238E27FC236}">
                <a16:creationId xmlns:a16="http://schemas.microsoft.com/office/drawing/2014/main" id="{D31A2E02-CD6C-2F2D-EA0C-87D722D78F1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180307" y="2351881"/>
            <a:ext cx="744538" cy="930275"/>
            <a:chOff x="1872" y="1824"/>
            <a:chExt cx="2014" cy="1821"/>
          </a:xfrm>
        </p:grpSpPr>
        <p:sp>
          <p:nvSpPr>
            <p:cNvPr id="73" name="AutoShape 75">
              <a:extLst>
                <a:ext uri="{FF2B5EF4-FFF2-40B4-BE49-F238E27FC236}">
                  <a16:creationId xmlns:a16="http://schemas.microsoft.com/office/drawing/2014/main" id="{C4B8D7B0-F186-F016-D9E0-E9BCF7FE44D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4" name="AutoShape 76">
              <a:extLst>
                <a:ext uri="{FF2B5EF4-FFF2-40B4-BE49-F238E27FC236}">
                  <a16:creationId xmlns:a16="http://schemas.microsoft.com/office/drawing/2014/main" id="{FF432FB7-7980-5115-0F98-FD54ED6E2CA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5" name="AutoShape 77">
              <a:extLst>
                <a:ext uri="{FF2B5EF4-FFF2-40B4-BE49-F238E27FC236}">
                  <a16:creationId xmlns:a16="http://schemas.microsoft.com/office/drawing/2014/main" id="{91DE37F4-6EEC-996B-F9AA-E57041F740F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40EA598A-3AA0-D13D-A3F3-62ABF2D7BE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7" name="Oval 79">
              <a:extLst>
                <a:ext uri="{FF2B5EF4-FFF2-40B4-BE49-F238E27FC236}">
                  <a16:creationId xmlns:a16="http://schemas.microsoft.com/office/drawing/2014/main" id="{D684B505-7FE3-F39E-E291-E2FE279DB07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8" name="Oval 80">
              <a:extLst>
                <a:ext uri="{FF2B5EF4-FFF2-40B4-BE49-F238E27FC236}">
                  <a16:creationId xmlns:a16="http://schemas.microsoft.com/office/drawing/2014/main" id="{A077BAE6-9113-0499-156D-2DC29F773D0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9" name="Oval 81">
              <a:extLst>
                <a:ext uri="{FF2B5EF4-FFF2-40B4-BE49-F238E27FC236}">
                  <a16:creationId xmlns:a16="http://schemas.microsoft.com/office/drawing/2014/main" id="{304BEF65-4B4B-7B6C-1BC5-DC77DEA1F42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0" name="Oval 82">
              <a:extLst>
                <a:ext uri="{FF2B5EF4-FFF2-40B4-BE49-F238E27FC236}">
                  <a16:creationId xmlns:a16="http://schemas.microsoft.com/office/drawing/2014/main" id="{36C06503-8844-B2FA-C1AF-376290C026C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1" name="Oval 83">
              <a:extLst>
                <a:ext uri="{FF2B5EF4-FFF2-40B4-BE49-F238E27FC236}">
                  <a16:creationId xmlns:a16="http://schemas.microsoft.com/office/drawing/2014/main" id="{36043294-A75E-48CF-6427-BEF3261B69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4" descr="n185 Fb Thu Huong Pham">
            <a:extLst>
              <a:ext uri="{FF2B5EF4-FFF2-40B4-BE49-F238E27FC236}">
                <a16:creationId xmlns:a16="http://schemas.microsoft.com/office/drawing/2014/main" id="{41FBCF8C-7278-B14E-A7B1-75AA0516137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205707" y="3171031"/>
            <a:ext cx="744538" cy="930275"/>
            <a:chOff x="1872" y="1824"/>
            <a:chExt cx="2014" cy="1821"/>
          </a:xfrm>
        </p:grpSpPr>
        <p:sp>
          <p:nvSpPr>
            <p:cNvPr id="83" name="AutoShape 85">
              <a:extLst>
                <a:ext uri="{FF2B5EF4-FFF2-40B4-BE49-F238E27FC236}">
                  <a16:creationId xmlns:a16="http://schemas.microsoft.com/office/drawing/2014/main" id="{E1EC76EA-FADB-C492-FE54-36ABB49F157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4" name="AutoShape 86">
              <a:extLst>
                <a:ext uri="{FF2B5EF4-FFF2-40B4-BE49-F238E27FC236}">
                  <a16:creationId xmlns:a16="http://schemas.microsoft.com/office/drawing/2014/main" id="{9D09D797-57F2-5C82-DFB1-9EF9CA8E715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AutoShape 87">
              <a:extLst>
                <a:ext uri="{FF2B5EF4-FFF2-40B4-BE49-F238E27FC236}">
                  <a16:creationId xmlns:a16="http://schemas.microsoft.com/office/drawing/2014/main" id="{E6BE909D-0C98-F7BD-2F65-653BCE4B87B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6" name="Oval 88">
              <a:extLst>
                <a:ext uri="{FF2B5EF4-FFF2-40B4-BE49-F238E27FC236}">
                  <a16:creationId xmlns:a16="http://schemas.microsoft.com/office/drawing/2014/main" id="{E34FF35A-50A1-33EE-C699-C4511B0CD2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7" name="Oval 89">
              <a:extLst>
                <a:ext uri="{FF2B5EF4-FFF2-40B4-BE49-F238E27FC236}">
                  <a16:creationId xmlns:a16="http://schemas.microsoft.com/office/drawing/2014/main" id="{E40EC268-D57B-691B-1E3E-0E6C838A09D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Oval 90">
              <a:extLst>
                <a:ext uri="{FF2B5EF4-FFF2-40B4-BE49-F238E27FC236}">
                  <a16:creationId xmlns:a16="http://schemas.microsoft.com/office/drawing/2014/main" id="{ECA207CB-D2CA-6695-A0E0-B0B63C72AA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9" name="Oval 91">
              <a:extLst>
                <a:ext uri="{FF2B5EF4-FFF2-40B4-BE49-F238E27FC236}">
                  <a16:creationId xmlns:a16="http://schemas.microsoft.com/office/drawing/2014/main" id="{81B6DDF9-5A2B-5D54-66AC-EE01F58604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0" name="Oval 92">
              <a:extLst>
                <a:ext uri="{FF2B5EF4-FFF2-40B4-BE49-F238E27FC236}">
                  <a16:creationId xmlns:a16="http://schemas.microsoft.com/office/drawing/2014/main" id="{35024B1B-AF14-4EDF-882D-5E9E30D32F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1" name="Oval 93">
              <a:extLst>
                <a:ext uri="{FF2B5EF4-FFF2-40B4-BE49-F238E27FC236}">
                  <a16:creationId xmlns:a16="http://schemas.microsoft.com/office/drawing/2014/main" id="{CB074775-20AF-E694-DA20-6262BFE8FD5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Group 94" descr="n185 Fb Thu Huong Pham">
            <a:extLst>
              <a:ext uri="{FF2B5EF4-FFF2-40B4-BE49-F238E27FC236}">
                <a16:creationId xmlns:a16="http://schemas.microsoft.com/office/drawing/2014/main" id="{60E28FB2-5BE1-A96E-1280-FF1703D426B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231107" y="4094956"/>
            <a:ext cx="744538" cy="930275"/>
            <a:chOff x="1872" y="1824"/>
            <a:chExt cx="2014" cy="1821"/>
          </a:xfrm>
        </p:grpSpPr>
        <p:sp>
          <p:nvSpPr>
            <p:cNvPr id="93" name="AutoShape 95">
              <a:extLst>
                <a:ext uri="{FF2B5EF4-FFF2-40B4-BE49-F238E27FC236}">
                  <a16:creationId xmlns:a16="http://schemas.microsoft.com/office/drawing/2014/main" id="{6B9C5D99-09C1-489D-0C3F-114BF79822E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4" name="AutoShape 96">
              <a:extLst>
                <a:ext uri="{FF2B5EF4-FFF2-40B4-BE49-F238E27FC236}">
                  <a16:creationId xmlns:a16="http://schemas.microsoft.com/office/drawing/2014/main" id="{73D12BBA-CAF0-9BC5-A824-BA1382CB97C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5" name="AutoShape 97">
              <a:extLst>
                <a:ext uri="{FF2B5EF4-FFF2-40B4-BE49-F238E27FC236}">
                  <a16:creationId xmlns:a16="http://schemas.microsoft.com/office/drawing/2014/main" id="{F1A5C690-8E88-A254-979B-685E9BD95BE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6" name="Oval 98">
              <a:extLst>
                <a:ext uri="{FF2B5EF4-FFF2-40B4-BE49-F238E27FC236}">
                  <a16:creationId xmlns:a16="http://schemas.microsoft.com/office/drawing/2014/main" id="{5E44ED1D-183D-BC59-83A9-D9543EB012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7" name="Oval 99">
              <a:extLst>
                <a:ext uri="{FF2B5EF4-FFF2-40B4-BE49-F238E27FC236}">
                  <a16:creationId xmlns:a16="http://schemas.microsoft.com/office/drawing/2014/main" id="{C7CCE7F2-0B98-4442-748E-20FD031C58F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8" name="Oval 100">
              <a:extLst>
                <a:ext uri="{FF2B5EF4-FFF2-40B4-BE49-F238E27FC236}">
                  <a16:creationId xmlns:a16="http://schemas.microsoft.com/office/drawing/2014/main" id="{E17CC1CB-B028-964E-0555-B6FEBAAF148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9" name="Oval 101">
              <a:extLst>
                <a:ext uri="{FF2B5EF4-FFF2-40B4-BE49-F238E27FC236}">
                  <a16:creationId xmlns:a16="http://schemas.microsoft.com/office/drawing/2014/main" id="{07749F75-C3A5-640B-029C-B4CF4B0709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0" name="Oval 102">
              <a:extLst>
                <a:ext uri="{FF2B5EF4-FFF2-40B4-BE49-F238E27FC236}">
                  <a16:creationId xmlns:a16="http://schemas.microsoft.com/office/drawing/2014/main" id="{2F37EA19-0E49-4690-2C76-DF87386265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1" name="Oval 103">
              <a:extLst>
                <a:ext uri="{FF2B5EF4-FFF2-40B4-BE49-F238E27FC236}">
                  <a16:creationId xmlns:a16="http://schemas.microsoft.com/office/drawing/2014/main" id="{2AB2414E-97AD-D11B-67BE-982470F9C0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104" descr="n185 Fb Thu Huong Pham">
            <a:extLst>
              <a:ext uri="{FF2B5EF4-FFF2-40B4-BE49-F238E27FC236}">
                <a16:creationId xmlns:a16="http://schemas.microsoft.com/office/drawing/2014/main" id="{79B7DC3C-7948-FAB9-BF69-7A483C1BB49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256507" y="5009356"/>
            <a:ext cx="744538" cy="930275"/>
            <a:chOff x="1872" y="1824"/>
            <a:chExt cx="2014" cy="1821"/>
          </a:xfrm>
        </p:grpSpPr>
        <p:sp>
          <p:nvSpPr>
            <p:cNvPr id="103" name="AutoShape 105">
              <a:extLst>
                <a:ext uri="{FF2B5EF4-FFF2-40B4-BE49-F238E27FC236}">
                  <a16:creationId xmlns:a16="http://schemas.microsoft.com/office/drawing/2014/main" id="{10B9CB6B-3079-793A-0F43-48DF4F52CF2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4" name="AutoShape 106">
              <a:extLst>
                <a:ext uri="{FF2B5EF4-FFF2-40B4-BE49-F238E27FC236}">
                  <a16:creationId xmlns:a16="http://schemas.microsoft.com/office/drawing/2014/main" id="{9B90D58B-919D-1C2C-5C52-50D11E29575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5" name="AutoShape 107">
              <a:extLst>
                <a:ext uri="{FF2B5EF4-FFF2-40B4-BE49-F238E27FC236}">
                  <a16:creationId xmlns:a16="http://schemas.microsoft.com/office/drawing/2014/main" id="{870CB502-EE67-C699-9E54-918FA34E72C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6" name="Oval 108">
              <a:extLst>
                <a:ext uri="{FF2B5EF4-FFF2-40B4-BE49-F238E27FC236}">
                  <a16:creationId xmlns:a16="http://schemas.microsoft.com/office/drawing/2014/main" id="{4EAC75D5-4AA5-9D70-6DED-813D14F16F0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Oval 109">
              <a:extLst>
                <a:ext uri="{FF2B5EF4-FFF2-40B4-BE49-F238E27FC236}">
                  <a16:creationId xmlns:a16="http://schemas.microsoft.com/office/drawing/2014/main" id="{0EC60EFA-25D5-9590-F663-30B0A68B6FB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Oval 110">
              <a:extLst>
                <a:ext uri="{FF2B5EF4-FFF2-40B4-BE49-F238E27FC236}">
                  <a16:creationId xmlns:a16="http://schemas.microsoft.com/office/drawing/2014/main" id="{D1DB9B6E-1015-3381-0163-878E965D391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9" name="Oval 111">
              <a:extLst>
                <a:ext uri="{FF2B5EF4-FFF2-40B4-BE49-F238E27FC236}">
                  <a16:creationId xmlns:a16="http://schemas.microsoft.com/office/drawing/2014/main" id="{F7B35940-5177-09EA-6DB4-0FAF40D6D0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0" name="Oval 112">
              <a:extLst>
                <a:ext uri="{FF2B5EF4-FFF2-40B4-BE49-F238E27FC236}">
                  <a16:creationId xmlns:a16="http://schemas.microsoft.com/office/drawing/2014/main" id="{262C8442-9F24-7DE5-829D-1BAF1CF155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1" name="Oval 113">
              <a:extLst>
                <a:ext uri="{FF2B5EF4-FFF2-40B4-BE49-F238E27FC236}">
                  <a16:creationId xmlns:a16="http://schemas.microsoft.com/office/drawing/2014/main" id="{86801D4C-2279-D5E7-8661-22CA80EACEF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Text Box 114" descr="n185 Fb Thu Huong Pham">
            <a:extLst>
              <a:ext uri="{FF2B5EF4-FFF2-40B4-BE49-F238E27FC236}">
                <a16:creationId xmlns:a16="http://schemas.microsoft.com/office/drawing/2014/main" id="{F15487BF-CDDD-CE09-1E8C-97259C505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38" y="2654300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3" name="Text Box 115" descr="n185 Fb Thu Huong Pham">
            <a:extLst>
              <a:ext uri="{FF2B5EF4-FFF2-40B4-BE49-F238E27FC236}">
                <a16:creationId xmlns:a16="http://schemas.microsoft.com/office/drawing/2014/main" id="{DBB7A6D6-1157-72A0-38B2-CE4C825B3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3473450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4" name="Text Box 116" descr="n185 Fb Thu Huong Pham">
            <a:extLst>
              <a:ext uri="{FF2B5EF4-FFF2-40B4-BE49-F238E27FC236}">
                <a16:creationId xmlns:a16="http://schemas.microsoft.com/office/drawing/2014/main" id="{3329795E-DF4B-9909-C2F8-744DBD8DC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4397375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5" name="Text Box 117" descr="n185 Fb Thu Huong Pham">
            <a:extLst>
              <a:ext uri="{FF2B5EF4-FFF2-40B4-BE49-F238E27FC236}">
                <a16:creationId xmlns:a16="http://schemas.microsoft.com/office/drawing/2014/main" id="{98C37EB1-990A-A45F-7339-3543D4C33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138" y="5321300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6" name="AutoShape 118" descr="n185 Fb Thu Huong Pham">
            <a:extLst>
              <a:ext uri="{FF2B5EF4-FFF2-40B4-BE49-F238E27FC236}">
                <a16:creationId xmlns:a16="http://schemas.microsoft.com/office/drawing/2014/main" id="{487CB384-7569-E4C5-81E6-16ADE859EB5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92213" y="989013"/>
            <a:ext cx="9663112" cy="120173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pPr lvl="0" algn="just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7" name="Oval 116" descr="n185 Fb Thu Huong Pham">
            <a:extLst>
              <a:ext uri="{FF2B5EF4-FFF2-40B4-BE49-F238E27FC236}">
                <a16:creationId xmlns:a16="http://schemas.microsoft.com/office/drawing/2014/main" id="{96630A2B-8F0B-E452-0CE5-F8BCE16049C9}"/>
              </a:ext>
            </a:extLst>
          </p:cNvPr>
          <p:cNvSpPr/>
          <p:nvPr/>
        </p:nvSpPr>
        <p:spPr>
          <a:xfrm>
            <a:off x="1282700" y="2613025"/>
            <a:ext cx="584200" cy="40481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 descr="n185 Fb Thu Huong Pham">
            <a:extLst>
              <a:ext uri="{FF2B5EF4-FFF2-40B4-BE49-F238E27FC236}">
                <a16:creationId xmlns:a16="http://schemas.microsoft.com/office/drawing/2014/main" id="{5700B8BB-02BD-B9FB-B72E-14E8DCBF1F97}"/>
              </a:ext>
            </a:extLst>
          </p:cNvPr>
          <p:cNvSpPr/>
          <p:nvPr/>
        </p:nvSpPr>
        <p:spPr>
          <a:xfrm>
            <a:off x="1374775" y="4362450"/>
            <a:ext cx="584200" cy="404813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 descr="n185 Fb Thu Huong Pham">
            <a:extLst>
              <a:ext uri="{FF2B5EF4-FFF2-40B4-BE49-F238E27FC236}">
                <a16:creationId xmlns:a16="http://schemas.microsoft.com/office/drawing/2014/main" id="{3FBCA96B-E437-7457-EFEE-1DA4450DA513}"/>
              </a:ext>
            </a:extLst>
          </p:cNvPr>
          <p:cNvSpPr/>
          <p:nvPr/>
        </p:nvSpPr>
        <p:spPr>
          <a:xfrm>
            <a:off x="1355725" y="3435350"/>
            <a:ext cx="584200" cy="40481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 descr="n185 Fb Thu Huong Pham">
            <a:extLst>
              <a:ext uri="{FF2B5EF4-FFF2-40B4-BE49-F238E27FC236}">
                <a16:creationId xmlns:a16="http://schemas.microsoft.com/office/drawing/2014/main" id="{83F2067F-8D6C-79F9-995B-F4F08AF4F20A}"/>
              </a:ext>
            </a:extLst>
          </p:cNvPr>
          <p:cNvSpPr/>
          <p:nvPr/>
        </p:nvSpPr>
        <p:spPr>
          <a:xfrm>
            <a:off x="1385888" y="5283200"/>
            <a:ext cx="584200" cy="40481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5" descr="n185 Fb Thu Huong Pham">
            <a:hlinkClick r:id="rId9" action="ppaction://hlinksldjump"/>
            <a:extLst>
              <a:ext uri="{FF2B5EF4-FFF2-40B4-BE49-F238E27FC236}">
                <a16:creationId xmlns:a16="http://schemas.microsoft.com/office/drawing/2014/main" id="{8A50443D-00F3-297B-E1F1-243E911410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548481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21" descr="n185 Fb Thu Huong Pham">
            <a:extLst>
              <a:ext uri="{FF2B5EF4-FFF2-40B4-BE49-F238E27FC236}">
                <a16:creationId xmlns:a16="http://schemas.microsoft.com/office/drawing/2014/main" id="{F69FFD00-C1EE-6E55-33F9-00E980380527}"/>
              </a:ext>
            </a:extLst>
          </p:cNvPr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Lật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284212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8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5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5" grpId="0"/>
      <p:bldP spid="116" grpId="0" build="allAtOnce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n185 Fb Thu Huong Pham">
            <a:extLst>
              <a:ext uri="{FF2B5EF4-FFF2-40B4-BE49-F238E27FC236}">
                <a16:creationId xmlns:a16="http://schemas.microsoft.com/office/drawing/2014/main" id="{2BDCBCD6-0069-76E5-0D35-BB2EA08BAA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769690"/>
              </p:ext>
            </p:extLst>
          </p:nvPr>
        </p:nvGraphicFramePr>
        <p:xfrm>
          <a:off x="6102350" y="29051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2BDCBCD6-0069-76E5-0D35-BB2EA08BAA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350" y="29051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 descr="n185 Fb Thu Huong Pham">
            <a:extLst>
              <a:ext uri="{FF2B5EF4-FFF2-40B4-BE49-F238E27FC236}">
                <a16:creationId xmlns:a16="http://schemas.microsoft.com/office/drawing/2014/main" id="{20086C37-5AD6-3AC2-540A-13C00E92C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803275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grpSp>
        <p:nvGrpSpPr>
          <p:cNvPr id="4" name="Group 2" descr="n185 Fb Thu Huong Pham">
            <a:extLst>
              <a:ext uri="{FF2B5EF4-FFF2-40B4-BE49-F238E27FC236}">
                <a16:creationId xmlns:a16="http://schemas.microsoft.com/office/drawing/2014/main" id="{3538DBC8-7837-DCFD-94A0-B436DF6492C7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5095875"/>
            <a:ext cx="8940800" cy="612775"/>
            <a:chOff x="384" y="1344"/>
            <a:chExt cx="3072" cy="381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F7CD2344-11E8-2519-5718-C8ADCD1486F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	               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phụ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thuộc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vị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trí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M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N.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9E41CA41-FDEC-B71D-43AE-9C9954CDB6A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BD287BA-C01F-5531-A9FE-9A6ED32F1C02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3343D36C-DBDB-3C0C-456E-5E9F4A63CAC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3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9" name="Group 8" descr="n185 Fb Thu Huong Pham">
            <a:extLst>
              <a:ext uri="{FF2B5EF4-FFF2-40B4-BE49-F238E27FC236}">
                <a16:creationId xmlns:a16="http://schemas.microsoft.com/office/drawing/2014/main" id="{2B131372-8FB7-A0E6-83A4-50E77E61003E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4181475"/>
            <a:ext cx="8940800" cy="612775"/>
            <a:chOff x="384" y="1344"/>
            <a:chExt cx="3072" cy="381"/>
          </a:xfrm>
        </p:grpSpPr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957FF862-8E75-E645-DE5D-45E691D26B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phụ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thuộc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vị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trí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M.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175FA7C3-93B9-F53D-5864-2078EF3FB7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2C2A85A-8298-B2EC-1417-8E36D6E0E761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7D346AC3-170A-CDC1-4257-438EDD9BB48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3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4" name="Group 14" descr="n185 Fb Thu Huong Pham">
            <a:extLst>
              <a:ext uri="{FF2B5EF4-FFF2-40B4-BE49-F238E27FC236}">
                <a16:creationId xmlns:a16="http://schemas.microsoft.com/office/drawing/2014/main" id="{50126CA5-0BA4-12F7-A8AB-29BF62F7A60D}"/>
              </a:ext>
            </a:extLst>
          </p:cNvPr>
          <p:cNvGrpSpPr>
            <a:grpSpLocks/>
          </p:cNvGrpSpPr>
          <p:nvPr/>
        </p:nvGrpSpPr>
        <p:grpSpPr bwMode="auto">
          <a:xfrm>
            <a:off x="1517650" y="3238500"/>
            <a:ext cx="8940800" cy="612775"/>
            <a:chOff x="384" y="1344"/>
            <a:chExt cx="3072" cy="381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7C25B3BE-C88E-5050-2D12-76580836FE8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phụ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thuộc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dạng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quỹ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1B42904E-B17C-CE44-AEC3-F31B67E9B38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A73E7AD-6378-6442-2EBA-AD009A3FF579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AA3237D4-2318-0AE0-1A90-6E8FCA901E1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3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9" name="Group 18" descr="n185 Fb Thu Huong Pham">
            <a:extLst>
              <a:ext uri="{FF2B5EF4-FFF2-40B4-BE49-F238E27FC236}">
                <a16:creationId xmlns:a16="http://schemas.microsoft.com/office/drawing/2014/main" id="{C94448FE-6AB8-7B09-17B1-41B742126051}"/>
              </a:ext>
            </a:extLst>
          </p:cNvPr>
          <p:cNvGrpSpPr>
            <a:grpSpLocks/>
          </p:cNvGrpSpPr>
          <p:nvPr/>
        </p:nvGrpSpPr>
        <p:grpSpPr bwMode="auto">
          <a:xfrm>
            <a:off x="1563688" y="2466975"/>
            <a:ext cx="8940800" cy="612775"/>
            <a:chOff x="384" y="1344"/>
            <a:chExt cx="3072" cy="381"/>
          </a:xfrm>
        </p:grpSpPr>
        <p:sp>
          <p:nvSpPr>
            <p:cNvPr id="20" name="AutoShape 21">
              <a:extLst>
                <a:ext uri="{FF2B5EF4-FFF2-40B4-BE49-F238E27FC236}">
                  <a16:creationId xmlns:a16="http://schemas.microsoft.com/office/drawing/2014/main" id="{22A6BF22-5433-763C-E006-C79BA07DD2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         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càng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lớn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nếu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càng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lớn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AutoShape 22">
              <a:extLst>
                <a:ext uri="{FF2B5EF4-FFF2-40B4-BE49-F238E27FC236}">
                  <a16:creationId xmlns:a16="http://schemas.microsoft.com/office/drawing/2014/main" id="{D0FAA44E-5E12-5AB3-C06A-5CCBDE7C61A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3850DC96-065C-DEDE-1DCE-3DAAEC1BD0FA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C1AFDCD6-553D-FD0E-6ADC-CFDC0947EC1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3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6" descr="n185 Fb Thu Huong Pham">
            <a:extLst>
              <a:ext uri="{FF2B5EF4-FFF2-40B4-BE49-F238E27FC236}">
                <a16:creationId xmlns:a16="http://schemas.microsoft.com/office/drawing/2014/main" id="{2207D0C5-DA51-A8D6-67C0-834E00DC1F0D}"/>
              </a:ext>
            </a:extLst>
          </p:cNvPr>
          <p:cNvGrpSpPr>
            <a:grpSpLocks/>
          </p:cNvGrpSpPr>
          <p:nvPr/>
        </p:nvGrpSpPr>
        <p:grpSpPr bwMode="auto">
          <a:xfrm>
            <a:off x="1858963" y="1941513"/>
            <a:ext cx="590550" cy="1776412"/>
            <a:chOff x="-26" y="768"/>
            <a:chExt cx="352" cy="2149"/>
          </a:xfrm>
        </p:grpSpPr>
        <p:grpSp>
          <p:nvGrpSpPr>
            <p:cNvPr id="25" name="Group 27">
              <a:extLst>
                <a:ext uri="{FF2B5EF4-FFF2-40B4-BE49-F238E27FC236}">
                  <a16:creationId xmlns:a16="http://schemas.microsoft.com/office/drawing/2014/main" id="{755EAC1F-CEB7-E15C-B5E3-6B661BFE28D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46" name="Rectangle 28">
                <a:extLst>
                  <a:ext uri="{FF2B5EF4-FFF2-40B4-BE49-F238E27FC236}">
                    <a16:creationId xmlns:a16="http://schemas.microsoft.com/office/drawing/2014/main" id="{02981DE9-28DD-22B5-624D-05DCF088F2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29">
                <a:extLst>
                  <a:ext uri="{FF2B5EF4-FFF2-40B4-BE49-F238E27FC236}">
                    <a16:creationId xmlns:a16="http://schemas.microsoft.com/office/drawing/2014/main" id="{42DED704-D954-AB0F-58BD-9F54B51140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30">
              <a:extLst>
                <a:ext uri="{FF2B5EF4-FFF2-40B4-BE49-F238E27FC236}">
                  <a16:creationId xmlns:a16="http://schemas.microsoft.com/office/drawing/2014/main" id="{09722834-20B4-7A05-A443-8E618F8D411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" y="2589"/>
              <a:ext cx="314" cy="341"/>
              <a:chOff x="1028" y="830"/>
              <a:chExt cx="3655" cy="3607"/>
            </a:xfrm>
          </p:grpSpPr>
          <p:sp>
            <p:nvSpPr>
              <p:cNvPr id="37" name="AutoShape 31">
                <a:extLst>
                  <a:ext uri="{FF2B5EF4-FFF2-40B4-BE49-F238E27FC236}">
                    <a16:creationId xmlns:a16="http://schemas.microsoft.com/office/drawing/2014/main" id="{48C7B521-E917-46E6-F9F2-EB14DF0CE4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8" y="268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8" name="AutoShape 32">
                <a:extLst>
                  <a:ext uri="{FF2B5EF4-FFF2-40B4-BE49-F238E27FC236}">
                    <a16:creationId xmlns:a16="http://schemas.microsoft.com/office/drawing/2014/main" id="{0E2C6CFA-0301-98AB-5879-CE1D7071447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1" y="264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9" name="AutoShape 33">
                <a:extLst>
                  <a:ext uri="{FF2B5EF4-FFF2-40B4-BE49-F238E27FC236}">
                    <a16:creationId xmlns:a16="http://schemas.microsoft.com/office/drawing/2014/main" id="{10A17833-7D59-E2CF-D076-12C4139B6E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4" y="3568"/>
                <a:ext cx="291" cy="23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0" name="Oval 34">
                <a:extLst>
                  <a:ext uri="{FF2B5EF4-FFF2-40B4-BE49-F238E27FC236}">
                    <a16:creationId xmlns:a16="http://schemas.microsoft.com/office/drawing/2014/main" id="{36363613-A113-5C24-E6C9-919D29F443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Oval 35">
                <a:extLst>
                  <a:ext uri="{FF2B5EF4-FFF2-40B4-BE49-F238E27FC236}">
                    <a16:creationId xmlns:a16="http://schemas.microsoft.com/office/drawing/2014/main" id="{C8542C21-7908-5B34-BBF3-DA52A3DA42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Oval 36">
                <a:extLst>
                  <a:ext uri="{FF2B5EF4-FFF2-40B4-BE49-F238E27FC236}">
                    <a16:creationId xmlns:a16="http://schemas.microsoft.com/office/drawing/2014/main" id="{F1CB7CCC-0BEF-3C43-2649-1E783F0E33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3" y="1005"/>
                <a:ext cx="3666" cy="355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3" name="Oval 37">
                <a:extLst>
                  <a:ext uri="{FF2B5EF4-FFF2-40B4-BE49-F238E27FC236}">
                    <a16:creationId xmlns:a16="http://schemas.microsoft.com/office/drawing/2014/main" id="{548F1DFC-CA8C-4B37-F610-43643ECD2B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8" y="885"/>
                <a:ext cx="3655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Oval 38">
                <a:extLst>
                  <a:ext uri="{FF2B5EF4-FFF2-40B4-BE49-F238E27FC236}">
                    <a16:creationId xmlns:a16="http://schemas.microsoft.com/office/drawing/2014/main" id="{8738A088-2EB7-6B5A-A224-0E75B1EFDD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9" y="835"/>
                <a:ext cx="1095" cy="35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5" name="Oval 39">
                <a:extLst>
                  <a:ext uri="{FF2B5EF4-FFF2-40B4-BE49-F238E27FC236}">
                    <a16:creationId xmlns:a16="http://schemas.microsoft.com/office/drawing/2014/main" id="{FCC223EE-ABE7-E63A-39AF-D7C0C6BDD8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0" y="884"/>
                <a:ext cx="1096" cy="35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40">
              <a:extLst>
                <a:ext uri="{FF2B5EF4-FFF2-40B4-BE49-F238E27FC236}">
                  <a16:creationId xmlns:a16="http://schemas.microsoft.com/office/drawing/2014/main" id="{3AEA1492-C7B4-B224-AD08-FB8A046C0D7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3" y="1640"/>
              <a:ext cx="315" cy="342"/>
              <a:chOff x="1049" y="791"/>
              <a:chExt cx="3668" cy="3610"/>
            </a:xfrm>
          </p:grpSpPr>
          <p:sp>
            <p:nvSpPr>
              <p:cNvPr id="28" name="AutoShape 41">
                <a:extLst>
                  <a:ext uri="{FF2B5EF4-FFF2-40B4-BE49-F238E27FC236}">
                    <a16:creationId xmlns:a16="http://schemas.microsoft.com/office/drawing/2014/main" id="{ACAA893B-8935-81BE-3126-A30FE9600F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43" y="253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" name="AutoShape 42">
                <a:extLst>
                  <a:ext uri="{FF2B5EF4-FFF2-40B4-BE49-F238E27FC236}">
                    <a16:creationId xmlns:a16="http://schemas.microsoft.com/office/drawing/2014/main" id="{68892929-0A09-884C-A8C7-B8C999B2A2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4" y="249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AutoShape 43">
                <a:extLst>
                  <a:ext uri="{FF2B5EF4-FFF2-40B4-BE49-F238E27FC236}">
                    <a16:creationId xmlns:a16="http://schemas.microsoft.com/office/drawing/2014/main" id="{CE00F1FB-AE9F-BEC3-AF20-DB952143EB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7" y="3437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" name="Oval 44">
                <a:extLst>
                  <a:ext uri="{FF2B5EF4-FFF2-40B4-BE49-F238E27FC236}">
                    <a16:creationId xmlns:a16="http://schemas.microsoft.com/office/drawing/2014/main" id="{2BA61A62-A4B3-D6A4-B437-7B20F4EAE0B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Oval 45">
                <a:extLst>
                  <a:ext uri="{FF2B5EF4-FFF2-40B4-BE49-F238E27FC236}">
                    <a16:creationId xmlns:a16="http://schemas.microsoft.com/office/drawing/2014/main" id="{77272485-098E-1240-5122-3A9FCCF826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46">
                <a:extLst>
                  <a:ext uri="{FF2B5EF4-FFF2-40B4-BE49-F238E27FC236}">
                    <a16:creationId xmlns:a16="http://schemas.microsoft.com/office/drawing/2014/main" id="{EEE8B66F-C0D2-4599-F0AE-26B10E7752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7" y="850"/>
                <a:ext cx="3667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4" name="Oval 47">
                <a:extLst>
                  <a:ext uri="{FF2B5EF4-FFF2-40B4-BE49-F238E27FC236}">
                    <a16:creationId xmlns:a16="http://schemas.microsoft.com/office/drawing/2014/main" id="{7457D18A-22DD-1D06-DAD2-365AD5BE5E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9" y="848"/>
                <a:ext cx="3664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48">
                <a:extLst>
                  <a:ext uri="{FF2B5EF4-FFF2-40B4-BE49-F238E27FC236}">
                    <a16:creationId xmlns:a16="http://schemas.microsoft.com/office/drawing/2014/main" id="{A4E052D9-8C9C-A144-A6CD-356DC8C6D2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44" y="790"/>
                <a:ext cx="1118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6" name="Oval 49">
                <a:extLst>
                  <a:ext uri="{FF2B5EF4-FFF2-40B4-BE49-F238E27FC236}">
                    <a16:creationId xmlns:a16="http://schemas.microsoft.com/office/drawing/2014/main" id="{0BC2922C-312E-AFD3-C9FB-156B002905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9" y="833"/>
                <a:ext cx="1096" cy="354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" name="Group 50" descr="n185 Fb Thu Huong Pham">
            <a:extLst>
              <a:ext uri="{FF2B5EF4-FFF2-40B4-BE49-F238E27FC236}">
                <a16:creationId xmlns:a16="http://schemas.microsoft.com/office/drawing/2014/main" id="{288C1782-19E7-9EE8-3C3A-FAC58785C3CD}"/>
              </a:ext>
            </a:extLst>
          </p:cNvPr>
          <p:cNvGrpSpPr>
            <a:grpSpLocks/>
          </p:cNvGrpSpPr>
          <p:nvPr/>
        </p:nvGrpSpPr>
        <p:grpSpPr bwMode="auto">
          <a:xfrm>
            <a:off x="1860550" y="3627438"/>
            <a:ext cx="587375" cy="1857375"/>
            <a:chOff x="-25" y="768"/>
            <a:chExt cx="350" cy="2141"/>
          </a:xfrm>
        </p:grpSpPr>
        <p:grpSp>
          <p:nvGrpSpPr>
            <p:cNvPr id="49" name="Group 51">
              <a:extLst>
                <a:ext uri="{FF2B5EF4-FFF2-40B4-BE49-F238E27FC236}">
                  <a16:creationId xmlns:a16="http://schemas.microsoft.com/office/drawing/2014/main" id="{5424A380-42FD-6A53-7D8F-DB880784009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70" name="Rectangle 52">
                <a:extLst>
                  <a:ext uri="{FF2B5EF4-FFF2-40B4-BE49-F238E27FC236}">
                    <a16:creationId xmlns:a16="http://schemas.microsoft.com/office/drawing/2014/main" id="{EE75CA97-1A25-AED0-F012-49DCB86B5B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53">
                <a:extLst>
                  <a:ext uri="{FF2B5EF4-FFF2-40B4-BE49-F238E27FC236}">
                    <a16:creationId xmlns:a16="http://schemas.microsoft.com/office/drawing/2014/main" id="{D49510E6-01AD-8B48-BAD8-FA11C09AF6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54">
              <a:extLst>
                <a:ext uri="{FF2B5EF4-FFF2-40B4-BE49-F238E27FC236}">
                  <a16:creationId xmlns:a16="http://schemas.microsoft.com/office/drawing/2014/main" id="{DD492AB7-813E-325F-D6B0-1CE998A0F40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" y="2589"/>
              <a:ext cx="300" cy="340"/>
              <a:chOff x="1131" y="846"/>
              <a:chExt cx="3475" cy="3583"/>
            </a:xfrm>
          </p:grpSpPr>
          <p:sp>
            <p:nvSpPr>
              <p:cNvPr id="61" name="AutoShape 55">
                <a:extLst>
                  <a:ext uri="{FF2B5EF4-FFF2-40B4-BE49-F238E27FC236}">
                    <a16:creationId xmlns:a16="http://schemas.microsoft.com/office/drawing/2014/main" id="{4991E3ED-FDBB-E898-F330-2B4D4101DD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3" y="254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2" name="AutoShape 56">
                <a:extLst>
                  <a:ext uri="{FF2B5EF4-FFF2-40B4-BE49-F238E27FC236}">
                    <a16:creationId xmlns:a16="http://schemas.microsoft.com/office/drawing/2014/main" id="{FE5A030A-7140-BCC7-696B-6801E2234D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5" y="250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3" name="AutoShape 57">
                <a:extLst>
                  <a:ext uri="{FF2B5EF4-FFF2-40B4-BE49-F238E27FC236}">
                    <a16:creationId xmlns:a16="http://schemas.microsoft.com/office/drawing/2014/main" id="{13EAE3CF-8292-037F-A443-7D0A9BEA00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8"/>
                <a:ext cx="318" cy="22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4" name="Oval 58">
                <a:extLst>
                  <a:ext uri="{FF2B5EF4-FFF2-40B4-BE49-F238E27FC236}">
                    <a16:creationId xmlns:a16="http://schemas.microsoft.com/office/drawing/2014/main" id="{A77D0679-9A0E-8577-71B2-07387FED99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59">
                <a:extLst>
                  <a:ext uri="{FF2B5EF4-FFF2-40B4-BE49-F238E27FC236}">
                    <a16:creationId xmlns:a16="http://schemas.microsoft.com/office/drawing/2014/main" id="{85834324-14B8-D0D1-DF2F-CAD01FA32B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60">
                <a:extLst>
                  <a:ext uri="{FF2B5EF4-FFF2-40B4-BE49-F238E27FC236}">
                    <a16:creationId xmlns:a16="http://schemas.microsoft.com/office/drawing/2014/main" id="{7950E4E6-456D-0A4D-B8AF-136823B2A1C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0" y="876"/>
                <a:ext cx="3476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7" name="Oval 61">
                <a:extLst>
                  <a:ext uri="{FF2B5EF4-FFF2-40B4-BE49-F238E27FC236}">
                    <a16:creationId xmlns:a16="http://schemas.microsoft.com/office/drawing/2014/main" id="{F75B0280-4FB6-ABD8-7609-3305B23373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1" y="880"/>
                <a:ext cx="3470" cy="35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Oval 62">
                <a:extLst>
                  <a:ext uri="{FF2B5EF4-FFF2-40B4-BE49-F238E27FC236}">
                    <a16:creationId xmlns:a16="http://schemas.microsoft.com/office/drawing/2014/main" id="{3D778FE8-EE74-FC9A-014B-798444AAD3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6" y="846"/>
                <a:ext cx="1102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9" name="Oval 63">
                <a:extLst>
                  <a:ext uri="{FF2B5EF4-FFF2-40B4-BE49-F238E27FC236}">
                    <a16:creationId xmlns:a16="http://schemas.microsoft.com/office/drawing/2014/main" id="{E43389ED-80F6-887F-16CE-CCF1B16597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6" y="888"/>
                <a:ext cx="1091" cy="354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" name="Group 64">
              <a:extLst>
                <a:ext uri="{FF2B5EF4-FFF2-40B4-BE49-F238E27FC236}">
                  <a16:creationId xmlns:a16="http://schemas.microsoft.com/office/drawing/2014/main" id="{45D0D6BD-8B13-D164-A596-26C891C7F08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5" y="1642"/>
              <a:ext cx="300" cy="340"/>
              <a:chOff x="1122" y="850"/>
              <a:chExt cx="3472" cy="3602"/>
            </a:xfrm>
          </p:grpSpPr>
          <p:sp>
            <p:nvSpPr>
              <p:cNvPr id="52" name="AutoShape 65">
                <a:extLst>
                  <a:ext uri="{FF2B5EF4-FFF2-40B4-BE49-F238E27FC236}">
                    <a16:creationId xmlns:a16="http://schemas.microsoft.com/office/drawing/2014/main" id="{0264CF9C-4018-5173-929E-F9AEBEACDA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39" y="2391"/>
                <a:ext cx="301" cy="23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3" name="AutoShape 66">
                <a:extLst>
                  <a:ext uri="{FF2B5EF4-FFF2-40B4-BE49-F238E27FC236}">
                    <a16:creationId xmlns:a16="http://schemas.microsoft.com/office/drawing/2014/main" id="{CAE40D1A-E617-6842-F721-7F2A96E13B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362"/>
                <a:ext cx="301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4" name="AutoShape 67">
                <a:extLst>
                  <a:ext uri="{FF2B5EF4-FFF2-40B4-BE49-F238E27FC236}">
                    <a16:creationId xmlns:a16="http://schemas.microsoft.com/office/drawing/2014/main" id="{97EB3851-6414-ED5E-1770-D0920DD47B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0"/>
                <a:ext cx="318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5" name="Oval 68">
                <a:extLst>
                  <a:ext uri="{FF2B5EF4-FFF2-40B4-BE49-F238E27FC236}">
                    <a16:creationId xmlns:a16="http://schemas.microsoft.com/office/drawing/2014/main" id="{D8E1530A-7499-B68A-5016-C86D1AB2E2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Oval 69">
                <a:extLst>
                  <a:ext uri="{FF2B5EF4-FFF2-40B4-BE49-F238E27FC236}">
                    <a16:creationId xmlns:a16="http://schemas.microsoft.com/office/drawing/2014/main" id="{AB4678B8-6F17-247C-A1AC-A7C607A621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Oval 70">
                <a:extLst>
                  <a:ext uri="{FF2B5EF4-FFF2-40B4-BE49-F238E27FC236}">
                    <a16:creationId xmlns:a16="http://schemas.microsoft.com/office/drawing/2014/main" id="{DD7C7422-DB6F-7347-A376-D3F38E01104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2" y="784"/>
                <a:ext cx="3452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8" name="Oval 71">
                <a:extLst>
                  <a:ext uri="{FF2B5EF4-FFF2-40B4-BE49-F238E27FC236}">
                    <a16:creationId xmlns:a16="http://schemas.microsoft.com/office/drawing/2014/main" id="{90E4052B-63B1-88D7-D7C2-0B508EDA7F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2" y="884"/>
                <a:ext cx="3467" cy="35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72">
                <a:extLst>
                  <a:ext uri="{FF2B5EF4-FFF2-40B4-BE49-F238E27FC236}">
                    <a16:creationId xmlns:a16="http://schemas.microsoft.com/office/drawing/2014/main" id="{1BE420E7-347B-79C7-FA6A-ADE113AE6F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8" y="734"/>
                <a:ext cx="1080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0" name="Oval 73">
                <a:extLst>
                  <a:ext uri="{FF2B5EF4-FFF2-40B4-BE49-F238E27FC236}">
                    <a16:creationId xmlns:a16="http://schemas.microsoft.com/office/drawing/2014/main" id="{C341A898-1928-5D8A-5F17-02D21EE318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2" y="879"/>
                <a:ext cx="1089" cy="355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2" name="Group 74" descr="n185 Fb Thu Huong Pham">
            <a:extLst>
              <a:ext uri="{FF2B5EF4-FFF2-40B4-BE49-F238E27FC236}">
                <a16:creationId xmlns:a16="http://schemas.microsoft.com/office/drawing/2014/main" id="{1EAAA5A2-8C24-9E0D-3919-8141CAB1702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694657" y="2286794"/>
            <a:ext cx="744537" cy="930275"/>
            <a:chOff x="1872" y="1824"/>
            <a:chExt cx="2014" cy="1821"/>
          </a:xfrm>
        </p:grpSpPr>
        <p:sp>
          <p:nvSpPr>
            <p:cNvPr id="73" name="AutoShape 75">
              <a:extLst>
                <a:ext uri="{FF2B5EF4-FFF2-40B4-BE49-F238E27FC236}">
                  <a16:creationId xmlns:a16="http://schemas.microsoft.com/office/drawing/2014/main" id="{8A15083E-C585-2732-9CEF-C6185C881FA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4" name="AutoShape 76">
              <a:extLst>
                <a:ext uri="{FF2B5EF4-FFF2-40B4-BE49-F238E27FC236}">
                  <a16:creationId xmlns:a16="http://schemas.microsoft.com/office/drawing/2014/main" id="{8746190C-7C97-EC32-DDB3-911EFB6B77B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5" name="AutoShape 77">
              <a:extLst>
                <a:ext uri="{FF2B5EF4-FFF2-40B4-BE49-F238E27FC236}">
                  <a16:creationId xmlns:a16="http://schemas.microsoft.com/office/drawing/2014/main" id="{56386FF8-DD45-1F10-7EAF-EEAB57EEAE0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7CB93504-3CEE-88F0-2FC3-AC6B8D503C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7" name="Oval 79">
              <a:extLst>
                <a:ext uri="{FF2B5EF4-FFF2-40B4-BE49-F238E27FC236}">
                  <a16:creationId xmlns:a16="http://schemas.microsoft.com/office/drawing/2014/main" id="{E8A63691-779C-15CE-E20B-9D78ADC8A0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8" name="Oval 80">
              <a:extLst>
                <a:ext uri="{FF2B5EF4-FFF2-40B4-BE49-F238E27FC236}">
                  <a16:creationId xmlns:a16="http://schemas.microsoft.com/office/drawing/2014/main" id="{1129EA6E-5AAA-9BC3-FB82-6532F7301A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9" name="Oval 81">
              <a:extLst>
                <a:ext uri="{FF2B5EF4-FFF2-40B4-BE49-F238E27FC236}">
                  <a16:creationId xmlns:a16="http://schemas.microsoft.com/office/drawing/2014/main" id="{6802DFD7-9E60-E18B-5DDB-F9C966C508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0" name="Oval 82">
              <a:extLst>
                <a:ext uri="{FF2B5EF4-FFF2-40B4-BE49-F238E27FC236}">
                  <a16:creationId xmlns:a16="http://schemas.microsoft.com/office/drawing/2014/main" id="{24F5631E-8D03-4C3F-AC82-2259009100C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1" name="Oval 83">
              <a:extLst>
                <a:ext uri="{FF2B5EF4-FFF2-40B4-BE49-F238E27FC236}">
                  <a16:creationId xmlns:a16="http://schemas.microsoft.com/office/drawing/2014/main" id="{40C1D8FF-9DF7-63B4-B8F4-50B88CF29C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4" descr="n185 Fb Thu Huong Pham">
            <a:extLst>
              <a:ext uri="{FF2B5EF4-FFF2-40B4-BE49-F238E27FC236}">
                <a16:creationId xmlns:a16="http://schemas.microsoft.com/office/drawing/2014/main" id="{63285429-9431-4CAE-7ACF-9F3834BF85F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720057" y="3105944"/>
            <a:ext cx="744537" cy="930275"/>
            <a:chOff x="1872" y="1824"/>
            <a:chExt cx="2014" cy="1821"/>
          </a:xfrm>
        </p:grpSpPr>
        <p:sp>
          <p:nvSpPr>
            <p:cNvPr id="83" name="AutoShape 85">
              <a:extLst>
                <a:ext uri="{FF2B5EF4-FFF2-40B4-BE49-F238E27FC236}">
                  <a16:creationId xmlns:a16="http://schemas.microsoft.com/office/drawing/2014/main" id="{CC35B274-7A04-73C2-ADA9-868620CFD89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4" name="AutoShape 86">
              <a:extLst>
                <a:ext uri="{FF2B5EF4-FFF2-40B4-BE49-F238E27FC236}">
                  <a16:creationId xmlns:a16="http://schemas.microsoft.com/office/drawing/2014/main" id="{6EE4781E-5F36-A34C-97EC-DFA7ECE669C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AutoShape 87">
              <a:extLst>
                <a:ext uri="{FF2B5EF4-FFF2-40B4-BE49-F238E27FC236}">
                  <a16:creationId xmlns:a16="http://schemas.microsoft.com/office/drawing/2014/main" id="{61F36375-AF32-0200-F77F-4C1CD6DA638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6" name="Oval 88">
              <a:extLst>
                <a:ext uri="{FF2B5EF4-FFF2-40B4-BE49-F238E27FC236}">
                  <a16:creationId xmlns:a16="http://schemas.microsoft.com/office/drawing/2014/main" id="{BD9D41B6-1C6A-60E1-5A36-FC9793A282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7" name="Oval 89">
              <a:extLst>
                <a:ext uri="{FF2B5EF4-FFF2-40B4-BE49-F238E27FC236}">
                  <a16:creationId xmlns:a16="http://schemas.microsoft.com/office/drawing/2014/main" id="{7AE4CF70-74A9-8BEB-E515-95E6E47500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Oval 90">
              <a:extLst>
                <a:ext uri="{FF2B5EF4-FFF2-40B4-BE49-F238E27FC236}">
                  <a16:creationId xmlns:a16="http://schemas.microsoft.com/office/drawing/2014/main" id="{C5B1125A-1ADA-5BC8-D1D4-C1329355D1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9" name="Oval 91">
              <a:extLst>
                <a:ext uri="{FF2B5EF4-FFF2-40B4-BE49-F238E27FC236}">
                  <a16:creationId xmlns:a16="http://schemas.microsoft.com/office/drawing/2014/main" id="{C39A9E5F-B1FC-61B8-1695-FEF5440C5C9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0" name="Oval 92">
              <a:extLst>
                <a:ext uri="{FF2B5EF4-FFF2-40B4-BE49-F238E27FC236}">
                  <a16:creationId xmlns:a16="http://schemas.microsoft.com/office/drawing/2014/main" id="{7CBC50F4-F029-694D-5D40-1AAB78063A8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1" name="Oval 93">
              <a:extLst>
                <a:ext uri="{FF2B5EF4-FFF2-40B4-BE49-F238E27FC236}">
                  <a16:creationId xmlns:a16="http://schemas.microsoft.com/office/drawing/2014/main" id="{12336918-548A-F89C-D0B2-438E8704516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Group 94" descr="n185 Fb Thu Huong Pham">
            <a:extLst>
              <a:ext uri="{FF2B5EF4-FFF2-40B4-BE49-F238E27FC236}">
                <a16:creationId xmlns:a16="http://schemas.microsoft.com/office/drawing/2014/main" id="{72E53071-0763-6B46-1C8C-9D24D243994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745457" y="4029869"/>
            <a:ext cx="744537" cy="930275"/>
            <a:chOff x="1872" y="1824"/>
            <a:chExt cx="2014" cy="1821"/>
          </a:xfrm>
        </p:grpSpPr>
        <p:sp>
          <p:nvSpPr>
            <p:cNvPr id="93" name="AutoShape 95">
              <a:extLst>
                <a:ext uri="{FF2B5EF4-FFF2-40B4-BE49-F238E27FC236}">
                  <a16:creationId xmlns:a16="http://schemas.microsoft.com/office/drawing/2014/main" id="{CB07D260-0597-93FE-26A1-27F3DFD2389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4" name="AutoShape 96">
              <a:extLst>
                <a:ext uri="{FF2B5EF4-FFF2-40B4-BE49-F238E27FC236}">
                  <a16:creationId xmlns:a16="http://schemas.microsoft.com/office/drawing/2014/main" id="{54A00D2A-119D-658B-BFF2-F502A410D76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5" name="AutoShape 97">
              <a:extLst>
                <a:ext uri="{FF2B5EF4-FFF2-40B4-BE49-F238E27FC236}">
                  <a16:creationId xmlns:a16="http://schemas.microsoft.com/office/drawing/2014/main" id="{D93B4FAC-A28C-95BF-EB1E-8E63119C31F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6" name="Oval 98">
              <a:extLst>
                <a:ext uri="{FF2B5EF4-FFF2-40B4-BE49-F238E27FC236}">
                  <a16:creationId xmlns:a16="http://schemas.microsoft.com/office/drawing/2014/main" id="{A1B3F1C2-E358-4A74-E4D8-F3591EFC72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7" name="Oval 99">
              <a:extLst>
                <a:ext uri="{FF2B5EF4-FFF2-40B4-BE49-F238E27FC236}">
                  <a16:creationId xmlns:a16="http://schemas.microsoft.com/office/drawing/2014/main" id="{3AA1A12F-775C-FA0D-E23F-2665C4682B5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8" name="Oval 100">
              <a:extLst>
                <a:ext uri="{FF2B5EF4-FFF2-40B4-BE49-F238E27FC236}">
                  <a16:creationId xmlns:a16="http://schemas.microsoft.com/office/drawing/2014/main" id="{02451868-A24B-E933-F354-B53428E95D1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9" name="Oval 101">
              <a:extLst>
                <a:ext uri="{FF2B5EF4-FFF2-40B4-BE49-F238E27FC236}">
                  <a16:creationId xmlns:a16="http://schemas.microsoft.com/office/drawing/2014/main" id="{C448013F-E8E9-4032-2D80-0A8AF71D5FD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0" name="Oval 102">
              <a:extLst>
                <a:ext uri="{FF2B5EF4-FFF2-40B4-BE49-F238E27FC236}">
                  <a16:creationId xmlns:a16="http://schemas.microsoft.com/office/drawing/2014/main" id="{1A65DFAA-7C50-CB36-DDE3-D40543888C2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1" name="Oval 103">
              <a:extLst>
                <a:ext uri="{FF2B5EF4-FFF2-40B4-BE49-F238E27FC236}">
                  <a16:creationId xmlns:a16="http://schemas.microsoft.com/office/drawing/2014/main" id="{BEEBB931-48D3-24D6-CC7A-02CE2D6F9ED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104" descr="n185 Fb Thu Huong Pham">
            <a:extLst>
              <a:ext uri="{FF2B5EF4-FFF2-40B4-BE49-F238E27FC236}">
                <a16:creationId xmlns:a16="http://schemas.microsoft.com/office/drawing/2014/main" id="{19B1FA9F-2C57-5C99-73A7-151E82A020C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770857" y="4944269"/>
            <a:ext cx="744537" cy="930275"/>
            <a:chOff x="1872" y="1824"/>
            <a:chExt cx="2014" cy="1821"/>
          </a:xfrm>
        </p:grpSpPr>
        <p:sp>
          <p:nvSpPr>
            <p:cNvPr id="103" name="AutoShape 105">
              <a:extLst>
                <a:ext uri="{FF2B5EF4-FFF2-40B4-BE49-F238E27FC236}">
                  <a16:creationId xmlns:a16="http://schemas.microsoft.com/office/drawing/2014/main" id="{0EAAD059-B109-98CE-AD7A-DC1C7CBE8AE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4" name="AutoShape 106">
              <a:extLst>
                <a:ext uri="{FF2B5EF4-FFF2-40B4-BE49-F238E27FC236}">
                  <a16:creationId xmlns:a16="http://schemas.microsoft.com/office/drawing/2014/main" id="{D115F131-863C-8860-AABC-8C9EECE6D4A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5" name="AutoShape 107">
              <a:extLst>
                <a:ext uri="{FF2B5EF4-FFF2-40B4-BE49-F238E27FC236}">
                  <a16:creationId xmlns:a16="http://schemas.microsoft.com/office/drawing/2014/main" id="{AB0C3209-65FC-C5B7-24B6-85FDD025CF0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6" name="Oval 108">
              <a:extLst>
                <a:ext uri="{FF2B5EF4-FFF2-40B4-BE49-F238E27FC236}">
                  <a16:creationId xmlns:a16="http://schemas.microsoft.com/office/drawing/2014/main" id="{542FDEBC-6E48-5CA3-C5FE-CDFB4A0B63B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Oval 109">
              <a:extLst>
                <a:ext uri="{FF2B5EF4-FFF2-40B4-BE49-F238E27FC236}">
                  <a16:creationId xmlns:a16="http://schemas.microsoft.com/office/drawing/2014/main" id="{4290EB10-FCB1-1FC9-557A-93FDC3CDF7B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Oval 110">
              <a:extLst>
                <a:ext uri="{FF2B5EF4-FFF2-40B4-BE49-F238E27FC236}">
                  <a16:creationId xmlns:a16="http://schemas.microsoft.com/office/drawing/2014/main" id="{8357720F-2D85-3017-B0BB-023EFB1680A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9" name="Oval 111">
              <a:extLst>
                <a:ext uri="{FF2B5EF4-FFF2-40B4-BE49-F238E27FC236}">
                  <a16:creationId xmlns:a16="http://schemas.microsoft.com/office/drawing/2014/main" id="{13602806-327C-342F-8294-6C20E2C2F3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0" name="Oval 112">
              <a:extLst>
                <a:ext uri="{FF2B5EF4-FFF2-40B4-BE49-F238E27FC236}">
                  <a16:creationId xmlns:a16="http://schemas.microsoft.com/office/drawing/2014/main" id="{CA18B751-ABFC-B573-4950-ECF4AEF8B3C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1" name="Oval 113">
              <a:extLst>
                <a:ext uri="{FF2B5EF4-FFF2-40B4-BE49-F238E27FC236}">
                  <a16:creationId xmlns:a16="http://schemas.microsoft.com/office/drawing/2014/main" id="{49E6749B-19EB-E743-DABC-60ED0DC3498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Text Box 114" descr="n185 Fb Thu Huong Pham">
            <a:extLst>
              <a:ext uri="{FF2B5EF4-FFF2-40B4-BE49-F238E27FC236}">
                <a16:creationId xmlns:a16="http://schemas.microsoft.com/office/drawing/2014/main" id="{25ACC513-ACD8-C334-DF19-452F87F09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8" y="2589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3" name="Text Box 115" descr="n185 Fb Thu Huong Pham">
            <a:extLst>
              <a:ext uri="{FF2B5EF4-FFF2-40B4-BE49-F238E27FC236}">
                <a16:creationId xmlns:a16="http://schemas.microsoft.com/office/drawing/2014/main" id="{F98B4929-2ACE-B0F1-629A-70493B62D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388" y="340836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4" name="Text Box 116" descr="n185 Fb Thu Huong Pham">
            <a:extLst>
              <a:ext uri="{FF2B5EF4-FFF2-40B4-BE49-F238E27FC236}">
                <a16:creationId xmlns:a16="http://schemas.microsoft.com/office/drawing/2014/main" id="{1AC59941-5DA6-4EA8-EABC-7F02F3827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88" y="433228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5" name="Text Box 117" descr="n185 Fb Thu Huong Pham">
            <a:extLst>
              <a:ext uri="{FF2B5EF4-FFF2-40B4-BE49-F238E27FC236}">
                <a16:creationId xmlns:a16="http://schemas.microsoft.com/office/drawing/2014/main" id="{E0F5E79A-34D2-3FB0-8ADE-166779487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488" y="5256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6" name="AutoShape 118" descr="n185 Fb Thu Huong Pham">
            <a:extLst>
              <a:ext uri="{FF2B5EF4-FFF2-40B4-BE49-F238E27FC236}">
                <a16:creationId xmlns:a16="http://schemas.microsoft.com/office/drawing/2014/main" id="{36C7D242-E2BF-35C1-B47C-9EB324C2267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43050" y="871538"/>
            <a:ext cx="10423525" cy="146843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3: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7" name="Oval 116" descr="n185 Fb Thu Huong Pham">
            <a:extLst>
              <a:ext uri="{FF2B5EF4-FFF2-40B4-BE49-F238E27FC236}">
                <a16:creationId xmlns:a16="http://schemas.microsoft.com/office/drawing/2014/main" id="{115EF733-102F-475C-8C93-04A65F6F851A}"/>
              </a:ext>
            </a:extLst>
          </p:cNvPr>
          <p:cNvSpPr/>
          <p:nvPr/>
        </p:nvSpPr>
        <p:spPr>
          <a:xfrm>
            <a:off x="1797050" y="2547938"/>
            <a:ext cx="582613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 descr="n185 Fb Thu Huong Pham">
            <a:extLst>
              <a:ext uri="{FF2B5EF4-FFF2-40B4-BE49-F238E27FC236}">
                <a16:creationId xmlns:a16="http://schemas.microsoft.com/office/drawing/2014/main" id="{A02AC5E7-B4FA-6CF1-D97E-046D51FE0088}"/>
              </a:ext>
            </a:extLst>
          </p:cNvPr>
          <p:cNvSpPr/>
          <p:nvPr/>
        </p:nvSpPr>
        <p:spPr>
          <a:xfrm>
            <a:off x="1887538" y="5178425"/>
            <a:ext cx="584200" cy="404813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 descr="n185 Fb Thu Huong Pham">
            <a:extLst>
              <a:ext uri="{FF2B5EF4-FFF2-40B4-BE49-F238E27FC236}">
                <a16:creationId xmlns:a16="http://schemas.microsoft.com/office/drawing/2014/main" id="{5E29E77A-BA65-8BAD-44DA-45523D0FE0A1}"/>
              </a:ext>
            </a:extLst>
          </p:cNvPr>
          <p:cNvSpPr/>
          <p:nvPr/>
        </p:nvSpPr>
        <p:spPr>
          <a:xfrm>
            <a:off x="1868488" y="3370263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 descr="n185 Fb Thu Huong Pham">
            <a:extLst>
              <a:ext uri="{FF2B5EF4-FFF2-40B4-BE49-F238E27FC236}">
                <a16:creationId xmlns:a16="http://schemas.microsoft.com/office/drawing/2014/main" id="{4AC8AC09-178E-6568-8EA2-A251A534831F}"/>
              </a:ext>
            </a:extLst>
          </p:cNvPr>
          <p:cNvSpPr/>
          <p:nvPr/>
        </p:nvSpPr>
        <p:spPr>
          <a:xfrm>
            <a:off x="1865313" y="4257675"/>
            <a:ext cx="584200" cy="40481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5" descr="n185 Fb Thu Huong Pham">
            <a:hlinkClick r:id="rId9" action="ppaction://hlinksldjump"/>
            <a:extLst>
              <a:ext uri="{FF2B5EF4-FFF2-40B4-BE49-F238E27FC236}">
                <a16:creationId xmlns:a16="http://schemas.microsoft.com/office/drawing/2014/main" id="{B1FE083A-AFF2-AF92-3184-66B04D0017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548481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21" descr="n185 Fb Thu Huong Pham">
            <a:extLst>
              <a:ext uri="{FF2B5EF4-FFF2-40B4-BE49-F238E27FC236}">
                <a16:creationId xmlns:a16="http://schemas.microsoft.com/office/drawing/2014/main" id="{64095A4C-4012-CC78-25F8-4ACCF1502C6E}"/>
              </a:ext>
            </a:extLst>
          </p:cNvPr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Lật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237305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1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1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5" grpId="0"/>
      <p:bldP spid="116" grpId="0" build="allAtOnce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n185 Fb Thu Huong Pham">
            <a:extLst>
              <a:ext uri="{FF2B5EF4-FFF2-40B4-BE49-F238E27FC236}">
                <a16:creationId xmlns:a16="http://schemas.microsoft.com/office/drawing/2014/main" id="{B7837ACB-96B2-3C57-E23F-CC759FBDD7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794170"/>
              </p:ext>
            </p:extLst>
          </p:nvPr>
        </p:nvGraphicFramePr>
        <p:xfrm>
          <a:off x="5589588" y="3549650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B7837ACB-96B2-3C57-E23F-CC759FBDD7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9588" y="3549650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 descr="n185 Fb Thu Huong Pham">
            <a:extLst>
              <a:ext uri="{FF2B5EF4-FFF2-40B4-BE49-F238E27FC236}">
                <a16:creationId xmlns:a16="http://schemas.microsoft.com/office/drawing/2014/main" id="{AACD29CD-1C01-5406-42AA-ADAC549AB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1447800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grpSp>
        <p:nvGrpSpPr>
          <p:cNvPr id="4" name="Group 2" descr="n185 Fb Thu Huong Pham">
            <a:extLst>
              <a:ext uri="{FF2B5EF4-FFF2-40B4-BE49-F238E27FC236}">
                <a16:creationId xmlns:a16="http://schemas.microsoft.com/office/drawing/2014/main" id="{6756BCA4-DCEC-C504-ABFC-BB85D4D69528}"/>
              </a:ext>
            </a:extLst>
          </p:cNvPr>
          <p:cNvGrpSpPr>
            <a:grpSpLocks/>
          </p:cNvGrpSpPr>
          <p:nvPr/>
        </p:nvGrpSpPr>
        <p:grpSpPr bwMode="auto">
          <a:xfrm>
            <a:off x="1011238" y="5740400"/>
            <a:ext cx="9818687" cy="612775"/>
            <a:chOff x="384" y="1344"/>
            <a:chExt cx="3072" cy="381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06FADA92-85EA-0A0B-CE0B-66B856D272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giảm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lần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FC40BC6B-5A42-6BFF-5F08-B81F169BBE7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E284D7-F93B-677F-34EE-96FC9CB1678C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08005E31-C852-8B91-A77A-51C192813C3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9" name="Group 8" descr="n185 Fb Thu Huong Pham">
            <a:extLst>
              <a:ext uri="{FF2B5EF4-FFF2-40B4-BE49-F238E27FC236}">
                <a16:creationId xmlns:a16="http://schemas.microsoft.com/office/drawing/2014/main" id="{D5FA5203-325A-9C19-F8F0-B71C63A1C17B}"/>
              </a:ext>
            </a:extLst>
          </p:cNvPr>
          <p:cNvGrpSpPr>
            <a:grpSpLocks/>
          </p:cNvGrpSpPr>
          <p:nvPr/>
        </p:nvGrpSpPr>
        <p:grpSpPr bwMode="auto">
          <a:xfrm>
            <a:off x="1011238" y="4826000"/>
            <a:ext cx="9818687" cy="612775"/>
            <a:chOff x="384" y="1344"/>
            <a:chExt cx="3072" cy="381"/>
          </a:xfrm>
        </p:grpSpPr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8B9FD3C1-B82F-96F0-AD8D-CD97EC15405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tăng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lần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	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7EF24C14-5871-8A3F-A22E-99C8A08448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F48BEE0-8CA2-45D5-BF98-BEDBC76698C8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5C314507-A101-2A97-B782-A0A4CE6E53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4" name="Group 14" descr="n185 Fb Thu Huong Pham">
            <a:extLst>
              <a:ext uri="{FF2B5EF4-FFF2-40B4-BE49-F238E27FC236}">
                <a16:creationId xmlns:a16="http://schemas.microsoft.com/office/drawing/2014/main" id="{2C9C89AF-1854-1F2B-1E05-FA5DD833A6CA}"/>
              </a:ext>
            </a:extLst>
          </p:cNvPr>
          <p:cNvGrpSpPr>
            <a:grpSpLocks/>
          </p:cNvGrpSpPr>
          <p:nvPr/>
        </p:nvGrpSpPr>
        <p:grpSpPr bwMode="auto">
          <a:xfrm>
            <a:off x="1004888" y="3883025"/>
            <a:ext cx="9818687" cy="612775"/>
            <a:chOff x="384" y="1344"/>
            <a:chExt cx="3072" cy="381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1A0890C3-5806-78B3-6D30-E5E1BAA57A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đổi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	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31355B22-F518-E710-5191-AC69900E19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7D0B6F8-6428-3C9F-30D5-996482107FF4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E39BD4CB-1109-B7BC-D5A6-5E77D8B64F6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9" name="Group 18" descr="n185 Fb Thu Huong Pham">
            <a:extLst>
              <a:ext uri="{FF2B5EF4-FFF2-40B4-BE49-F238E27FC236}">
                <a16:creationId xmlns:a16="http://schemas.microsoft.com/office/drawing/2014/main" id="{F7E6845A-D99C-A7BB-8F3E-7B79BB1188CA}"/>
              </a:ext>
            </a:extLst>
          </p:cNvPr>
          <p:cNvGrpSpPr>
            <a:grpSpLocks/>
          </p:cNvGrpSpPr>
          <p:nvPr/>
        </p:nvGrpSpPr>
        <p:grpSpPr bwMode="auto">
          <a:xfrm>
            <a:off x="1049338" y="3111500"/>
            <a:ext cx="9818687" cy="612775"/>
            <a:chOff x="384" y="1344"/>
            <a:chExt cx="3072" cy="381"/>
          </a:xfrm>
        </p:grpSpPr>
        <p:sp>
          <p:nvSpPr>
            <p:cNvPr id="20" name="AutoShape 21">
              <a:extLst>
                <a:ext uri="{FF2B5EF4-FFF2-40B4-BE49-F238E27FC236}">
                  <a16:creationId xmlns:a16="http://schemas.microsoft.com/office/drawing/2014/main" id="{19B632A4-8AF9-D7E7-D19E-022330B7220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tăng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lần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	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22">
              <a:extLst>
                <a:ext uri="{FF2B5EF4-FFF2-40B4-BE49-F238E27FC236}">
                  <a16:creationId xmlns:a16="http://schemas.microsoft.com/office/drawing/2014/main" id="{D8ED7365-9B7B-D395-0FC0-C9175DA799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5E651233-EA98-14D2-EF14-F0D59889C9AC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108EB87D-C4F4-5832-2B23-53FF6E1EF44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6" descr="n185 Fb Thu Huong Pham">
            <a:extLst>
              <a:ext uri="{FF2B5EF4-FFF2-40B4-BE49-F238E27FC236}">
                <a16:creationId xmlns:a16="http://schemas.microsoft.com/office/drawing/2014/main" id="{C892D664-4B50-9209-31D5-5BF78CD9750A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586038"/>
            <a:ext cx="590550" cy="1776412"/>
            <a:chOff x="-26" y="768"/>
            <a:chExt cx="352" cy="2149"/>
          </a:xfrm>
        </p:grpSpPr>
        <p:grpSp>
          <p:nvGrpSpPr>
            <p:cNvPr id="25" name="Group 27">
              <a:extLst>
                <a:ext uri="{FF2B5EF4-FFF2-40B4-BE49-F238E27FC236}">
                  <a16:creationId xmlns:a16="http://schemas.microsoft.com/office/drawing/2014/main" id="{66A76BC3-55E6-D94A-7461-C4947CE03B1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46" name="Rectangle 28">
                <a:extLst>
                  <a:ext uri="{FF2B5EF4-FFF2-40B4-BE49-F238E27FC236}">
                    <a16:creationId xmlns:a16="http://schemas.microsoft.com/office/drawing/2014/main" id="{832F3972-7A2B-DCCF-B0EF-F7F3DECB0F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29">
                <a:extLst>
                  <a:ext uri="{FF2B5EF4-FFF2-40B4-BE49-F238E27FC236}">
                    <a16:creationId xmlns:a16="http://schemas.microsoft.com/office/drawing/2014/main" id="{451B6CE2-24F5-133C-7068-B46F778630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30">
              <a:extLst>
                <a:ext uri="{FF2B5EF4-FFF2-40B4-BE49-F238E27FC236}">
                  <a16:creationId xmlns:a16="http://schemas.microsoft.com/office/drawing/2014/main" id="{8F557394-1798-F80E-B9CE-45DB0447F12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" y="2589"/>
              <a:ext cx="314" cy="341"/>
              <a:chOff x="1028" y="830"/>
              <a:chExt cx="3655" cy="3607"/>
            </a:xfrm>
          </p:grpSpPr>
          <p:sp>
            <p:nvSpPr>
              <p:cNvPr id="37" name="AutoShape 31">
                <a:extLst>
                  <a:ext uri="{FF2B5EF4-FFF2-40B4-BE49-F238E27FC236}">
                    <a16:creationId xmlns:a16="http://schemas.microsoft.com/office/drawing/2014/main" id="{67A4AD30-C59D-DDFE-CF40-BF64F6E945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8" y="268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8" name="AutoShape 32">
                <a:extLst>
                  <a:ext uri="{FF2B5EF4-FFF2-40B4-BE49-F238E27FC236}">
                    <a16:creationId xmlns:a16="http://schemas.microsoft.com/office/drawing/2014/main" id="{81507FC3-440B-D3E1-D08E-0EC29D9A42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1" y="264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9" name="AutoShape 33">
                <a:extLst>
                  <a:ext uri="{FF2B5EF4-FFF2-40B4-BE49-F238E27FC236}">
                    <a16:creationId xmlns:a16="http://schemas.microsoft.com/office/drawing/2014/main" id="{7FD1F7E8-8477-F1BF-E26B-E4AD3ABC081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4" y="3568"/>
                <a:ext cx="291" cy="23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0" name="Oval 34">
                <a:extLst>
                  <a:ext uri="{FF2B5EF4-FFF2-40B4-BE49-F238E27FC236}">
                    <a16:creationId xmlns:a16="http://schemas.microsoft.com/office/drawing/2014/main" id="{5F46DE35-5AE6-35F4-80E2-3F59083EE4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Oval 35">
                <a:extLst>
                  <a:ext uri="{FF2B5EF4-FFF2-40B4-BE49-F238E27FC236}">
                    <a16:creationId xmlns:a16="http://schemas.microsoft.com/office/drawing/2014/main" id="{6B1ED60F-0F9E-CBFC-D451-73A6EFA879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Oval 36">
                <a:extLst>
                  <a:ext uri="{FF2B5EF4-FFF2-40B4-BE49-F238E27FC236}">
                    <a16:creationId xmlns:a16="http://schemas.microsoft.com/office/drawing/2014/main" id="{E23B3550-EF3C-7961-9D09-D056EFA51D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3" y="1005"/>
                <a:ext cx="3666" cy="355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3" name="Oval 37">
                <a:extLst>
                  <a:ext uri="{FF2B5EF4-FFF2-40B4-BE49-F238E27FC236}">
                    <a16:creationId xmlns:a16="http://schemas.microsoft.com/office/drawing/2014/main" id="{926713A0-FEED-A974-F34E-E1D702B6BF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8" y="885"/>
                <a:ext cx="3655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Oval 38">
                <a:extLst>
                  <a:ext uri="{FF2B5EF4-FFF2-40B4-BE49-F238E27FC236}">
                    <a16:creationId xmlns:a16="http://schemas.microsoft.com/office/drawing/2014/main" id="{204C289F-B8FC-4231-BB7B-8EEFE073C6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9" y="835"/>
                <a:ext cx="1095" cy="35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5" name="Oval 39">
                <a:extLst>
                  <a:ext uri="{FF2B5EF4-FFF2-40B4-BE49-F238E27FC236}">
                    <a16:creationId xmlns:a16="http://schemas.microsoft.com/office/drawing/2014/main" id="{0E1C7956-FBB9-2745-9D6D-6C1158CBFB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0" y="884"/>
                <a:ext cx="1096" cy="35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40">
              <a:extLst>
                <a:ext uri="{FF2B5EF4-FFF2-40B4-BE49-F238E27FC236}">
                  <a16:creationId xmlns:a16="http://schemas.microsoft.com/office/drawing/2014/main" id="{89C51D18-FF2B-3A73-DA80-D7955781958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3" y="1640"/>
              <a:ext cx="315" cy="342"/>
              <a:chOff x="1049" y="791"/>
              <a:chExt cx="3668" cy="3610"/>
            </a:xfrm>
          </p:grpSpPr>
          <p:sp>
            <p:nvSpPr>
              <p:cNvPr id="28" name="AutoShape 41">
                <a:extLst>
                  <a:ext uri="{FF2B5EF4-FFF2-40B4-BE49-F238E27FC236}">
                    <a16:creationId xmlns:a16="http://schemas.microsoft.com/office/drawing/2014/main" id="{CEBEFFCF-125D-EA03-E6D6-B735039628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43" y="253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" name="AutoShape 42">
                <a:extLst>
                  <a:ext uri="{FF2B5EF4-FFF2-40B4-BE49-F238E27FC236}">
                    <a16:creationId xmlns:a16="http://schemas.microsoft.com/office/drawing/2014/main" id="{88BD0541-DE7C-63D1-4161-90B3F8D232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4" y="249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AutoShape 43">
                <a:extLst>
                  <a:ext uri="{FF2B5EF4-FFF2-40B4-BE49-F238E27FC236}">
                    <a16:creationId xmlns:a16="http://schemas.microsoft.com/office/drawing/2014/main" id="{24D43335-FD3D-49BA-D84B-6B48784E78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7" y="3437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" name="Oval 44">
                <a:extLst>
                  <a:ext uri="{FF2B5EF4-FFF2-40B4-BE49-F238E27FC236}">
                    <a16:creationId xmlns:a16="http://schemas.microsoft.com/office/drawing/2014/main" id="{98F5D22E-E583-000F-26B2-2E7D408F337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Oval 45">
                <a:extLst>
                  <a:ext uri="{FF2B5EF4-FFF2-40B4-BE49-F238E27FC236}">
                    <a16:creationId xmlns:a16="http://schemas.microsoft.com/office/drawing/2014/main" id="{2A7DF23E-8F95-7B91-A56B-6BC7D07D0D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46">
                <a:extLst>
                  <a:ext uri="{FF2B5EF4-FFF2-40B4-BE49-F238E27FC236}">
                    <a16:creationId xmlns:a16="http://schemas.microsoft.com/office/drawing/2014/main" id="{265D8F3E-A9A4-2723-D551-E26ADCF3A6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7" y="850"/>
                <a:ext cx="3667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4" name="Oval 47">
                <a:extLst>
                  <a:ext uri="{FF2B5EF4-FFF2-40B4-BE49-F238E27FC236}">
                    <a16:creationId xmlns:a16="http://schemas.microsoft.com/office/drawing/2014/main" id="{38896001-610C-B5A2-08D9-2C65719207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9" y="848"/>
                <a:ext cx="3664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48">
                <a:extLst>
                  <a:ext uri="{FF2B5EF4-FFF2-40B4-BE49-F238E27FC236}">
                    <a16:creationId xmlns:a16="http://schemas.microsoft.com/office/drawing/2014/main" id="{DAEE3CDA-FED3-4006-0A23-DEDD246931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44" y="790"/>
                <a:ext cx="1118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6" name="Oval 49">
                <a:extLst>
                  <a:ext uri="{FF2B5EF4-FFF2-40B4-BE49-F238E27FC236}">
                    <a16:creationId xmlns:a16="http://schemas.microsoft.com/office/drawing/2014/main" id="{06CE013C-BB8A-3B22-723A-88EDA49D468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9" y="833"/>
                <a:ext cx="1096" cy="354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" name="Group 50" descr="n185 Fb Thu Huong Pham">
            <a:extLst>
              <a:ext uri="{FF2B5EF4-FFF2-40B4-BE49-F238E27FC236}">
                <a16:creationId xmlns:a16="http://schemas.microsoft.com/office/drawing/2014/main" id="{FABC29FF-2752-3457-87B2-2875A019618A}"/>
              </a:ext>
            </a:extLst>
          </p:cNvPr>
          <p:cNvGrpSpPr>
            <a:grpSpLocks/>
          </p:cNvGrpSpPr>
          <p:nvPr/>
        </p:nvGrpSpPr>
        <p:grpSpPr bwMode="auto">
          <a:xfrm>
            <a:off x="1346200" y="4271963"/>
            <a:ext cx="587375" cy="1857375"/>
            <a:chOff x="-25" y="768"/>
            <a:chExt cx="350" cy="2141"/>
          </a:xfrm>
        </p:grpSpPr>
        <p:grpSp>
          <p:nvGrpSpPr>
            <p:cNvPr id="49" name="Group 51">
              <a:extLst>
                <a:ext uri="{FF2B5EF4-FFF2-40B4-BE49-F238E27FC236}">
                  <a16:creationId xmlns:a16="http://schemas.microsoft.com/office/drawing/2014/main" id="{0DC5EA62-1031-E14D-73D1-34CFF5B2379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70" name="Rectangle 52">
                <a:extLst>
                  <a:ext uri="{FF2B5EF4-FFF2-40B4-BE49-F238E27FC236}">
                    <a16:creationId xmlns:a16="http://schemas.microsoft.com/office/drawing/2014/main" id="{C798DD41-93C8-8A1A-9709-536179F81D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53">
                <a:extLst>
                  <a:ext uri="{FF2B5EF4-FFF2-40B4-BE49-F238E27FC236}">
                    <a16:creationId xmlns:a16="http://schemas.microsoft.com/office/drawing/2014/main" id="{055B7F5E-7B72-0A92-9353-B299620813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54">
              <a:extLst>
                <a:ext uri="{FF2B5EF4-FFF2-40B4-BE49-F238E27FC236}">
                  <a16:creationId xmlns:a16="http://schemas.microsoft.com/office/drawing/2014/main" id="{A73851B8-A8F3-A7F0-6D8A-F9A4769C89A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" y="2589"/>
              <a:ext cx="300" cy="340"/>
              <a:chOff x="1131" y="846"/>
              <a:chExt cx="3475" cy="3583"/>
            </a:xfrm>
          </p:grpSpPr>
          <p:sp>
            <p:nvSpPr>
              <p:cNvPr id="61" name="AutoShape 55">
                <a:extLst>
                  <a:ext uri="{FF2B5EF4-FFF2-40B4-BE49-F238E27FC236}">
                    <a16:creationId xmlns:a16="http://schemas.microsoft.com/office/drawing/2014/main" id="{96016E44-187C-7035-438A-EB8135DAE2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3" y="254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2" name="AutoShape 56">
                <a:extLst>
                  <a:ext uri="{FF2B5EF4-FFF2-40B4-BE49-F238E27FC236}">
                    <a16:creationId xmlns:a16="http://schemas.microsoft.com/office/drawing/2014/main" id="{0288F9C9-0EFC-817F-DFE3-85236DA373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5" y="250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3" name="AutoShape 57">
                <a:extLst>
                  <a:ext uri="{FF2B5EF4-FFF2-40B4-BE49-F238E27FC236}">
                    <a16:creationId xmlns:a16="http://schemas.microsoft.com/office/drawing/2014/main" id="{92561CBD-B1E4-BFB7-46C2-3A1348C0E7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8"/>
                <a:ext cx="318" cy="22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4" name="Oval 58">
                <a:extLst>
                  <a:ext uri="{FF2B5EF4-FFF2-40B4-BE49-F238E27FC236}">
                    <a16:creationId xmlns:a16="http://schemas.microsoft.com/office/drawing/2014/main" id="{442941BC-1407-C60A-4D94-0BF14E2C0C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59">
                <a:extLst>
                  <a:ext uri="{FF2B5EF4-FFF2-40B4-BE49-F238E27FC236}">
                    <a16:creationId xmlns:a16="http://schemas.microsoft.com/office/drawing/2014/main" id="{33035212-957D-C12A-861D-0501BC2A78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60">
                <a:extLst>
                  <a:ext uri="{FF2B5EF4-FFF2-40B4-BE49-F238E27FC236}">
                    <a16:creationId xmlns:a16="http://schemas.microsoft.com/office/drawing/2014/main" id="{6D1F6925-36F8-A5A0-511D-8B722247DA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0" y="876"/>
                <a:ext cx="3476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7" name="Oval 61">
                <a:extLst>
                  <a:ext uri="{FF2B5EF4-FFF2-40B4-BE49-F238E27FC236}">
                    <a16:creationId xmlns:a16="http://schemas.microsoft.com/office/drawing/2014/main" id="{243A784A-E48B-238C-FAC3-F484E6B776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1" y="880"/>
                <a:ext cx="3470" cy="35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Oval 62">
                <a:extLst>
                  <a:ext uri="{FF2B5EF4-FFF2-40B4-BE49-F238E27FC236}">
                    <a16:creationId xmlns:a16="http://schemas.microsoft.com/office/drawing/2014/main" id="{672E5FFE-D17A-DFEE-A762-77BDB328BF1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6" y="846"/>
                <a:ext cx="1102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9" name="Oval 63">
                <a:extLst>
                  <a:ext uri="{FF2B5EF4-FFF2-40B4-BE49-F238E27FC236}">
                    <a16:creationId xmlns:a16="http://schemas.microsoft.com/office/drawing/2014/main" id="{5CE5613F-9D9C-4927-8B8C-A0158A7202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6" y="888"/>
                <a:ext cx="1091" cy="354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" name="Group 64">
              <a:extLst>
                <a:ext uri="{FF2B5EF4-FFF2-40B4-BE49-F238E27FC236}">
                  <a16:creationId xmlns:a16="http://schemas.microsoft.com/office/drawing/2014/main" id="{317284B0-83DE-A39B-22BB-9C413BE16C6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5" y="1642"/>
              <a:ext cx="300" cy="340"/>
              <a:chOff x="1122" y="850"/>
              <a:chExt cx="3472" cy="3602"/>
            </a:xfrm>
          </p:grpSpPr>
          <p:sp>
            <p:nvSpPr>
              <p:cNvPr id="52" name="AutoShape 65">
                <a:extLst>
                  <a:ext uri="{FF2B5EF4-FFF2-40B4-BE49-F238E27FC236}">
                    <a16:creationId xmlns:a16="http://schemas.microsoft.com/office/drawing/2014/main" id="{223E0043-9F76-855F-A3A5-27E01E3770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39" y="2391"/>
                <a:ext cx="301" cy="23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3" name="AutoShape 66">
                <a:extLst>
                  <a:ext uri="{FF2B5EF4-FFF2-40B4-BE49-F238E27FC236}">
                    <a16:creationId xmlns:a16="http://schemas.microsoft.com/office/drawing/2014/main" id="{BDB7960E-4043-38B5-1DC8-3BBF3CDC0D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362"/>
                <a:ext cx="301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4" name="AutoShape 67">
                <a:extLst>
                  <a:ext uri="{FF2B5EF4-FFF2-40B4-BE49-F238E27FC236}">
                    <a16:creationId xmlns:a16="http://schemas.microsoft.com/office/drawing/2014/main" id="{0AA24194-474C-B6B0-58ED-11527D344F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0"/>
                <a:ext cx="318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5" name="Oval 68">
                <a:extLst>
                  <a:ext uri="{FF2B5EF4-FFF2-40B4-BE49-F238E27FC236}">
                    <a16:creationId xmlns:a16="http://schemas.microsoft.com/office/drawing/2014/main" id="{5226DEDA-EC5E-CEC1-9C12-C11A993C122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Oval 69">
                <a:extLst>
                  <a:ext uri="{FF2B5EF4-FFF2-40B4-BE49-F238E27FC236}">
                    <a16:creationId xmlns:a16="http://schemas.microsoft.com/office/drawing/2014/main" id="{0C49F1BF-1DC0-B2BA-950F-8772E3AAAC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Oval 70">
                <a:extLst>
                  <a:ext uri="{FF2B5EF4-FFF2-40B4-BE49-F238E27FC236}">
                    <a16:creationId xmlns:a16="http://schemas.microsoft.com/office/drawing/2014/main" id="{53656164-3306-D82C-AD94-1E05236F3A3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2" y="784"/>
                <a:ext cx="3452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8" name="Oval 71">
                <a:extLst>
                  <a:ext uri="{FF2B5EF4-FFF2-40B4-BE49-F238E27FC236}">
                    <a16:creationId xmlns:a16="http://schemas.microsoft.com/office/drawing/2014/main" id="{9A656CD0-0D98-7B61-0DF5-A63714340B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2" y="884"/>
                <a:ext cx="3467" cy="35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72">
                <a:extLst>
                  <a:ext uri="{FF2B5EF4-FFF2-40B4-BE49-F238E27FC236}">
                    <a16:creationId xmlns:a16="http://schemas.microsoft.com/office/drawing/2014/main" id="{998D52E4-E5D4-520D-B6ED-C6F4CD2F9D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8" y="734"/>
                <a:ext cx="1080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0" name="Oval 73">
                <a:extLst>
                  <a:ext uri="{FF2B5EF4-FFF2-40B4-BE49-F238E27FC236}">
                    <a16:creationId xmlns:a16="http://schemas.microsoft.com/office/drawing/2014/main" id="{E737A068-C884-D5C6-0DC8-7BF5A4B7F02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2" y="879"/>
                <a:ext cx="1089" cy="355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2" name="Group 74" descr="n185 Fb Thu Huong Pham">
            <a:extLst>
              <a:ext uri="{FF2B5EF4-FFF2-40B4-BE49-F238E27FC236}">
                <a16:creationId xmlns:a16="http://schemas.microsoft.com/office/drawing/2014/main" id="{B5950BCE-E98E-D47A-0FD7-1E32B6A85DC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180307" y="2931319"/>
            <a:ext cx="744537" cy="930275"/>
            <a:chOff x="1872" y="1824"/>
            <a:chExt cx="2014" cy="1821"/>
          </a:xfrm>
        </p:grpSpPr>
        <p:sp>
          <p:nvSpPr>
            <p:cNvPr id="73" name="AutoShape 75">
              <a:extLst>
                <a:ext uri="{FF2B5EF4-FFF2-40B4-BE49-F238E27FC236}">
                  <a16:creationId xmlns:a16="http://schemas.microsoft.com/office/drawing/2014/main" id="{4EA43AFB-91A9-C634-C0A3-E6111B0CA33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4" name="AutoShape 76">
              <a:extLst>
                <a:ext uri="{FF2B5EF4-FFF2-40B4-BE49-F238E27FC236}">
                  <a16:creationId xmlns:a16="http://schemas.microsoft.com/office/drawing/2014/main" id="{49670D08-8053-A64A-35B1-F90AC00AD46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5" name="AutoShape 77">
              <a:extLst>
                <a:ext uri="{FF2B5EF4-FFF2-40B4-BE49-F238E27FC236}">
                  <a16:creationId xmlns:a16="http://schemas.microsoft.com/office/drawing/2014/main" id="{9E594EEE-623D-A711-B7D2-CD840D2DE91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B9923033-873A-340E-9B11-CFD4C16AABB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7" name="Oval 79">
              <a:extLst>
                <a:ext uri="{FF2B5EF4-FFF2-40B4-BE49-F238E27FC236}">
                  <a16:creationId xmlns:a16="http://schemas.microsoft.com/office/drawing/2014/main" id="{1B374CF4-CFB4-A9A0-D8D0-16A7441D6B3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8" name="Oval 80">
              <a:extLst>
                <a:ext uri="{FF2B5EF4-FFF2-40B4-BE49-F238E27FC236}">
                  <a16:creationId xmlns:a16="http://schemas.microsoft.com/office/drawing/2014/main" id="{7F450A28-552D-541E-CC8F-76E4B6D078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9" name="Oval 81">
              <a:extLst>
                <a:ext uri="{FF2B5EF4-FFF2-40B4-BE49-F238E27FC236}">
                  <a16:creationId xmlns:a16="http://schemas.microsoft.com/office/drawing/2014/main" id="{FAC6CBBB-BAD0-525D-E095-6CD9F8B156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0" name="Oval 82">
              <a:extLst>
                <a:ext uri="{FF2B5EF4-FFF2-40B4-BE49-F238E27FC236}">
                  <a16:creationId xmlns:a16="http://schemas.microsoft.com/office/drawing/2014/main" id="{1CCC33D2-7A39-BD54-E8DA-1BD79215C9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1" name="Oval 83">
              <a:extLst>
                <a:ext uri="{FF2B5EF4-FFF2-40B4-BE49-F238E27FC236}">
                  <a16:creationId xmlns:a16="http://schemas.microsoft.com/office/drawing/2014/main" id="{CB160C4B-77BB-CDDF-1C5C-E0C7BA26C38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4" descr="n185 Fb Thu Huong Pham">
            <a:extLst>
              <a:ext uri="{FF2B5EF4-FFF2-40B4-BE49-F238E27FC236}">
                <a16:creationId xmlns:a16="http://schemas.microsoft.com/office/drawing/2014/main" id="{9275B315-39D8-7589-B510-6A18847710F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205707" y="3750469"/>
            <a:ext cx="744537" cy="930275"/>
            <a:chOff x="1872" y="1824"/>
            <a:chExt cx="2014" cy="1821"/>
          </a:xfrm>
        </p:grpSpPr>
        <p:sp>
          <p:nvSpPr>
            <p:cNvPr id="83" name="AutoShape 85">
              <a:extLst>
                <a:ext uri="{FF2B5EF4-FFF2-40B4-BE49-F238E27FC236}">
                  <a16:creationId xmlns:a16="http://schemas.microsoft.com/office/drawing/2014/main" id="{2FABB5C9-7E05-B9D6-56A3-DD8A38BFA2A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4" name="AutoShape 86">
              <a:extLst>
                <a:ext uri="{FF2B5EF4-FFF2-40B4-BE49-F238E27FC236}">
                  <a16:creationId xmlns:a16="http://schemas.microsoft.com/office/drawing/2014/main" id="{FF20EF8F-28EF-21E7-94D8-9E2D26F6C7A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AutoShape 87">
              <a:extLst>
                <a:ext uri="{FF2B5EF4-FFF2-40B4-BE49-F238E27FC236}">
                  <a16:creationId xmlns:a16="http://schemas.microsoft.com/office/drawing/2014/main" id="{8BF5F15F-6784-92D3-67F8-371FC15FCAB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6" name="Oval 88">
              <a:extLst>
                <a:ext uri="{FF2B5EF4-FFF2-40B4-BE49-F238E27FC236}">
                  <a16:creationId xmlns:a16="http://schemas.microsoft.com/office/drawing/2014/main" id="{9DB23253-EBD5-5084-DB48-E2BBA55519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7" name="Oval 89">
              <a:extLst>
                <a:ext uri="{FF2B5EF4-FFF2-40B4-BE49-F238E27FC236}">
                  <a16:creationId xmlns:a16="http://schemas.microsoft.com/office/drawing/2014/main" id="{64D794E0-4A93-CDEF-5045-7CFA90BBB72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Oval 90">
              <a:extLst>
                <a:ext uri="{FF2B5EF4-FFF2-40B4-BE49-F238E27FC236}">
                  <a16:creationId xmlns:a16="http://schemas.microsoft.com/office/drawing/2014/main" id="{5F6B4361-DA47-F749-E7F0-25FE3C3ACB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9" name="Oval 91">
              <a:extLst>
                <a:ext uri="{FF2B5EF4-FFF2-40B4-BE49-F238E27FC236}">
                  <a16:creationId xmlns:a16="http://schemas.microsoft.com/office/drawing/2014/main" id="{BFC6CBA6-F8BD-A6F4-A725-F73E1D9650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0" name="Oval 92">
              <a:extLst>
                <a:ext uri="{FF2B5EF4-FFF2-40B4-BE49-F238E27FC236}">
                  <a16:creationId xmlns:a16="http://schemas.microsoft.com/office/drawing/2014/main" id="{FA7BDC8C-D812-DC1C-56F8-66EAF0EAB1A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1" name="Oval 93">
              <a:extLst>
                <a:ext uri="{FF2B5EF4-FFF2-40B4-BE49-F238E27FC236}">
                  <a16:creationId xmlns:a16="http://schemas.microsoft.com/office/drawing/2014/main" id="{3E86C835-6C39-DB20-8F16-F0089B45260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Group 94" descr="n185 Fb Thu Huong Pham">
            <a:extLst>
              <a:ext uri="{FF2B5EF4-FFF2-40B4-BE49-F238E27FC236}">
                <a16:creationId xmlns:a16="http://schemas.microsoft.com/office/drawing/2014/main" id="{89BDDBAB-D004-BF57-512F-B5922B9022F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231107" y="4674394"/>
            <a:ext cx="744537" cy="930275"/>
            <a:chOff x="1872" y="1824"/>
            <a:chExt cx="2014" cy="1821"/>
          </a:xfrm>
        </p:grpSpPr>
        <p:sp>
          <p:nvSpPr>
            <p:cNvPr id="93" name="AutoShape 95">
              <a:extLst>
                <a:ext uri="{FF2B5EF4-FFF2-40B4-BE49-F238E27FC236}">
                  <a16:creationId xmlns:a16="http://schemas.microsoft.com/office/drawing/2014/main" id="{CC12408B-7B4D-DAA1-0E8E-CB19AF2FEFB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4" name="AutoShape 96">
              <a:extLst>
                <a:ext uri="{FF2B5EF4-FFF2-40B4-BE49-F238E27FC236}">
                  <a16:creationId xmlns:a16="http://schemas.microsoft.com/office/drawing/2014/main" id="{84674BF8-29F9-666B-5982-552682F3D7D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5" name="AutoShape 97">
              <a:extLst>
                <a:ext uri="{FF2B5EF4-FFF2-40B4-BE49-F238E27FC236}">
                  <a16:creationId xmlns:a16="http://schemas.microsoft.com/office/drawing/2014/main" id="{1A48DCB3-16D4-1CAA-82E1-A03DA79B4EC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6" name="Oval 98">
              <a:extLst>
                <a:ext uri="{FF2B5EF4-FFF2-40B4-BE49-F238E27FC236}">
                  <a16:creationId xmlns:a16="http://schemas.microsoft.com/office/drawing/2014/main" id="{FC668C5E-E78C-96F8-5CD6-957F06537D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7" name="Oval 99">
              <a:extLst>
                <a:ext uri="{FF2B5EF4-FFF2-40B4-BE49-F238E27FC236}">
                  <a16:creationId xmlns:a16="http://schemas.microsoft.com/office/drawing/2014/main" id="{9174E4B6-EA88-FA5E-66AF-3D2068DB0D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8" name="Oval 100">
              <a:extLst>
                <a:ext uri="{FF2B5EF4-FFF2-40B4-BE49-F238E27FC236}">
                  <a16:creationId xmlns:a16="http://schemas.microsoft.com/office/drawing/2014/main" id="{CCD8785A-AFD8-3D85-12C6-82D5FC46A09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9" name="Oval 101">
              <a:extLst>
                <a:ext uri="{FF2B5EF4-FFF2-40B4-BE49-F238E27FC236}">
                  <a16:creationId xmlns:a16="http://schemas.microsoft.com/office/drawing/2014/main" id="{F5ECC4F7-C1B1-8F41-B0B5-C6E29A2365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0" name="Oval 102">
              <a:extLst>
                <a:ext uri="{FF2B5EF4-FFF2-40B4-BE49-F238E27FC236}">
                  <a16:creationId xmlns:a16="http://schemas.microsoft.com/office/drawing/2014/main" id="{518E8753-5351-F9B0-6EA0-7FE830AE46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1" name="Oval 103">
              <a:extLst>
                <a:ext uri="{FF2B5EF4-FFF2-40B4-BE49-F238E27FC236}">
                  <a16:creationId xmlns:a16="http://schemas.microsoft.com/office/drawing/2014/main" id="{4D5B6E3F-BD23-6A61-FF80-951E175746B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104" descr="n185 Fb Thu Huong Pham">
            <a:extLst>
              <a:ext uri="{FF2B5EF4-FFF2-40B4-BE49-F238E27FC236}">
                <a16:creationId xmlns:a16="http://schemas.microsoft.com/office/drawing/2014/main" id="{B6982542-E840-86A9-1B44-66EE46314FC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256507" y="5588794"/>
            <a:ext cx="744537" cy="930275"/>
            <a:chOff x="1872" y="1824"/>
            <a:chExt cx="2014" cy="1821"/>
          </a:xfrm>
        </p:grpSpPr>
        <p:sp>
          <p:nvSpPr>
            <p:cNvPr id="103" name="AutoShape 105">
              <a:extLst>
                <a:ext uri="{FF2B5EF4-FFF2-40B4-BE49-F238E27FC236}">
                  <a16:creationId xmlns:a16="http://schemas.microsoft.com/office/drawing/2014/main" id="{AC32BFFC-E743-9483-F4B2-4C2B6AD30AF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4" name="AutoShape 106">
              <a:extLst>
                <a:ext uri="{FF2B5EF4-FFF2-40B4-BE49-F238E27FC236}">
                  <a16:creationId xmlns:a16="http://schemas.microsoft.com/office/drawing/2014/main" id="{1837A23B-233A-A36D-09B2-C6759D58596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5" name="AutoShape 107">
              <a:extLst>
                <a:ext uri="{FF2B5EF4-FFF2-40B4-BE49-F238E27FC236}">
                  <a16:creationId xmlns:a16="http://schemas.microsoft.com/office/drawing/2014/main" id="{48166879-4B7E-980E-D383-76A8B0CB9BB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6" name="Oval 108">
              <a:extLst>
                <a:ext uri="{FF2B5EF4-FFF2-40B4-BE49-F238E27FC236}">
                  <a16:creationId xmlns:a16="http://schemas.microsoft.com/office/drawing/2014/main" id="{0D93A31F-014F-6F76-E4F9-BD4EA89906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Oval 109">
              <a:extLst>
                <a:ext uri="{FF2B5EF4-FFF2-40B4-BE49-F238E27FC236}">
                  <a16:creationId xmlns:a16="http://schemas.microsoft.com/office/drawing/2014/main" id="{E11AB3E5-CBEF-4A54-9E9B-A9DBAF4A64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Oval 110">
              <a:extLst>
                <a:ext uri="{FF2B5EF4-FFF2-40B4-BE49-F238E27FC236}">
                  <a16:creationId xmlns:a16="http://schemas.microsoft.com/office/drawing/2014/main" id="{B01D3BAB-C747-2067-9157-5F76DB064D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9" name="Oval 111">
              <a:extLst>
                <a:ext uri="{FF2B5EF4-FFF2-40B4-BE49-F238E27FC236}">
                  <a16:creationId xmlns:a16="http://schemas.microsoft.com/office/drawing/2014/main" id="{EA95D1CA-1BB2-35FF-32C0-10A71C0197F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0" name="Oval 112">
              <a:extLst>
                <a:ext uri="{FF2B5EF4-FFF2-40B4-BE49-F238E27FC236}">
                  <a16:creationId xmlns:a16="http://schemas.microsoft.com/office/drawing/2014/main" id="{AF8EC9CB-4415-A5D5-7EE7-BA58EEB55F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1" name="Oval 113">
              <a:extLst>
                <a:ext uri="{FF2B5EF4-FFF2-40B4-BE49-F238E27FC236}">
                  <a16:creationId xmlns:a16="http://schemas.microsoft.com/office/drawing/2014/main" id="{09569DAC-22BA-B8DE-44BA-18F47C4E25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Text Box 114" descr="n185 Fb Thu Huong Pham">
            <a:extLst>
              <a:ext uri="{FF2B5EF4-FFF2-40B4-BE49-F238E27FC236}">
                <a16:creationId xmlns:a16="http://schemas.microsoft.com/office/drawing/2014/main" id="{12898C6A-97A4-589A-6E7B-C20F37F3C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38" y="323373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3" name="Text Box 115" descr="n185 Fb Thu Huong Pham">
            <a:extLst>
              <a:ext uri="{FF2B5EF4-FFF2-40B4-BE49-F238E27FC236}">
                <a16:creationId xmlns:a16="http://schemas.microsoft.com/office/drawing/2014/main" id="{7B4F5CDF-EC5E-689C-0FCE-DB05B9962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405288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4" name="Text Box 116" descr="n185 Fb Thu Huong Pham">
            <a:extLst>
              <a:ext uri="{FF2B5EF4-FFF2-40B4-BE49-F238E27FC236}">
                <a16:creationId xmlns:a16="http://schemas.microsoft.com/office/drawing/2014/main" id="{EAE79AE6-691B-EB94-7E5B-93690ABC6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49768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5" name="Text Box 117" descr="n185 Fb Thu Huong Pham">
            <a:extLst>
              <a:ext uri="{FF2B5EF4-FFF2-40B4-BE49-F238E27FC236}">
                <a16:creationId xmlns:a16="http://schemas.microsoft.com/office/drawing/2014/main" id="{F29CDB95-40A3-53CA-3AE2-CD4C82FF3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138" y="590073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6" name="AutoShape 118" descr="n185 Fb Thu Huong Pham">
            <a:extLst>
              <a:ext uri="{FF2B5EF4-FFF2-40B4-BE49-F238E27FC236}">
                <a16:creationId xmlns:a16="http://schemas.microsoft.com/office/drawing/2014/main" id="{E0667972-9575-0CD7-15A5-0A9764B126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92213" y="842963"/>
            <a:ext cx="10999787" cy="192722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4: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dịch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dọc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sức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quãng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dịch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tăng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lực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7" name="Oval 116" descr="n185 Fb Thu Huong Pham">
            <a:extLst>
              <a:ext uri="{FF2B5EF4-FFF2-40B4-BE49-F238E27FC236}">
                <a16:creationId xmlns:a16="http://schemas.microsoft.com/office/drawing/2014/main" id="{0755C31C-D001-9982-9919-A3D0C3CF9518}"/>
              </a:ext>
            </a:extLst>
          </p:cNvPr>
          <p:cNvSpPr/>
          <p:nvPr/>
        </p:nvSpPr>
        <p:spPr>
          <a:xfrm>
            <a:off x="1282700" y="3192463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 descr="n185 Fb Thu Huong Pham">
            <a:extLst>
              <a:ext uri="{FF2B5EF4-FFF2-40B4-BE49-F238E27FC236}">
                <a16:creationId xmlns:a16="http://schemas.microsoft.com/office/drawing/2014/main" id="{2C4DC1B4-45B8-85AF-8546-62BF77F5B7D2}"/>
              </a:ext>
            </a:extLst>
          </p:cNvPr>
          <p:cNvSpPr/>
          <p:nvPr/>
        </p:nvSpPr>
        <p:spPr>
          <a:xfrm>
            <a:off x="1374775" y="4941888"/>
            <a:ext cx="584200" cy="40481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 descr="n185 Fb Thu Huong Pham">
            <a:extLst>
              <a:ext uri="{FF2B5EF4-FFF2-40B4-BE49-F238E27FC236}">
                <a16:creationId xmlns:a16="http://schemas.microsoft.com/office/drawing/2014/main" id="{7F8516EC-2B9B-C3F1-1D4C-5720DA805FA2}"/>
              </a:ext>
            </a:extLst>
          </p:cNvPr>
          <p:cNvSpPr/>
          <p:nvPr/>
        </p:nvSpPr>
        <p:spPr>
          <a:xfrm>
            <a:off x="1355725" y="4014788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 descr="n185 Fb Thu Huong Pham">
            <a:extLst>
              <a:ext uri="{FF2B5EF4-FFF2-40B4-BE49-F238E27FC236}">
                <a16:creationId xmlns:a16="http://schemas.microsoft.com/office/drawing/2014/main" id="{C4609889-ED3D-E3C9-C3C2-BD2719253848}"/>
              </a:ext>
            </a:extLst>
          </p:cNvPr>
          <p:cNvSpPr/>
          <p:nvPr/>
        </p:nvSpPr>
        <p:spPr>
          <a:xfrm>
            <a:off x="1385888" y="5862638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5" descr="n185 Fb Thu Huong Pham">
            <a:hlinkClick r:id="rId9" action="ppaction://hlinksldjump"/>
            <a:extLst>
              <a:ext uri="{FF2B5EF4-FFF2-40B4-BE49-F238E27FC236}">
                <a16:creationId xmlns:a16="http://schemas.microsoft.com/office/drawing/2014/main" id="{11465928-5836-BCAC-5400-CB347F9E33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548481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21" descr="n185 Fb Thu Huong Pham">
            <a:extLst>
              <a:ext uri="{FF2B5EF4-FFF2-40B4-BE49-F238E27FC236}">
                <a16:creationId xmlns:a16="http://schemas.microsoft.com/office/drawing/2014/main" id="{3D74A9B2-D3A9-4E42-B85D-CCC779F5463F}"/>
              </a:ext>
            </a:extLst>
          </p:cNvPr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Lật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54446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5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5" grpId="0"/>
      <p:bldP spid="116" grpId="0" build="allAtOnce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n185 Fb Thu Huong Pham">
            <a:extLst>
              <a:ext uri="{FF2B5EF4-FFF2-40B4-BE49-F238E27FC236}">
                <a16:creationId xmlns:a16="http://schemas.microsoft.com/office/drawing/2014/main" id="{638A38AA-FAD2-0638-8D4E-9A28560DC5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336551"/>
              </p:ext>
            </p:extLst>
          </p:nvPr>
        </p:nvGraphicFramePr>
        <p:xfrm>
          <a:off x="5884863" y="29051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638A38AA-FAD2-0638-8D4E-9A28560DC5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4863" y="29051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 descr="n185 Fb Thu Huong Pham">
            <a:extLst>
              <a:ext uri="{FF2B5EF4-FFF2-40B4-BE49-F238E27FC236}">
                <a16:creationId xmlns:a16="http://schemas.microsoft.com/office/drawing/2014/main" id="{7458F16E-3D71-64D7-39C7-9117AD47B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063" y="803275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grpSp>
        <p:nvGrpSpPr>
          <p:cNvPr id="4" name="Group 2" descr="n185 Fb Thu Huong Pham">
            <a:extLst>
              <a:ext uri="{FF2B5EF4-FFF2-40B4-BE49-F238E27FC236}">
                <a16:creationId xmlns:a16="http://schemas.microsoft.com/office/drawing/2014/main" id="{EE6B6142-688B-9CA3-6F9B-1D1FCD6C79B3}"/>
              </a:ext>
            </a:extLst>
          </p:cNvPr>
          <p:cNvGrpSpPr>
            <a:grpSpLocks/>
          </p:cNvGrpSpPr>
          <p:nvPr/>
        </p:nvGrpSpPr>
        <p:grpSpPr bwMode="auto">
          <a:xfrm>
            <a:off x="1306513" y="5095875"/>
            <a:ext cx="9664700" cy="612775"/>
            <a:chOff x="384" y="1344"/>
            <a:chExt cx="3072" cy="381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64217FAD-4506-4C75-E9F8-D1A8E1ADCB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                             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phương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sức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FD975569-8CBD-B093-40DF-896F568C915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8EF5456-7988-D3E0-6103-63BF692DBA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036E182C-B426-1C94-9185-AD2BFFAD189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4" y="1373"/>
              <a:ext cx="59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9" name="Group 8" descr="n185 Fb Thu Huong Pham">
            <a:extLst>
              <a:ext uri="{FF2B5EF4-FFF2-40B4-BE49-F238E27FC236}">
                <a16:creationId xmlns:a16="http://schemas.microsoft.com/office/drawing/2014/main" id="{5666D180-F275-D8D6-393C-45EBB84D501C}"/>
              </a:ext>
            </a:extLst>
          </p:cNvPr>
          <p:cNvGrpSpPr>
            <a:grpSpLocks/>
          </p:cNvGrpSpPr>
          <p:nvPr/>
        </p:nvGrpSpPr>
        <p:grpSpPr bwMode="auto">
          <a:xfrm>
            <a:off x="1306513" y="4181475"/>
            <a:ext cx="9664700" cy="612775"/>
            <a:chOff x="384" y="1344"/>
            <a:chExt cx="3072" cy="381"/>
          </a:xfrm>
        </p:grpSpPr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8114B402-68FE-0B68-D5B9-FAA6221E9D9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     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khoảng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giữa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hai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MN.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88E54863-5FD2-03D9-9279-422DA05839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B4447F-80BB-C240-AD59-87D61903FA0D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EF3E6E67-D6BF-3066-4D91-969CDCAEE44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4" y="1373"/>
              <a:ext cx="59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4" name="Group 14" descr="n185 Fb Thu Huong Pham">
            <a:extLst>
              <a:ext uri="{FF2B5EF4-FFF2-40B4-BE49-F238E27FC236}">
                <a16:creationId xmlns:a16="http://schemas.microsoft.com/office/drawing/2014/main" id="{6A86EDE7-4D46-EC83-FBD6-4195D2C7DE82}"/>
              </a:ext>
            </a:extLst>
          </p:cNvPr>
          <p:cNvGrpSpPr>
            <a:grpSpLocks/>
          </p:cNvGrpSpPr>
          <p:nvPr/>
        </p:nvGrpSpPr>
        <p:grpSpPr bwMode="auto">
          <a:xfrm>
            <a:off x="1300163" y="3238500"/>
            <a:ext cx="9663112" cy="665850"/>
            <a:chOff x="384" y="1344"/>
            <a:chExt cx="3072" cy="414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16074AD9-5D6F-A5F3-47E8-2A54691FA6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414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		      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chiếu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phương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sức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5CF39878-72E9-F147-62F9-3752A200E9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D4DBEFF-E66E-4065-71F8-C164B95DA9E7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84326AB1-628F-BBE3-CD34-289D74D63ED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4" y="1373"/>
              <a:ext cx="59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9" name="Group 18" descr="n185 Fb Thu Huong Pham">
            <a:extLst>
              <a:ext uri="{FF2B5EF4-FFF2-40B4-BE49-F238E27FC236}">
                <a16:creationId xmlns:a16="http://schemas.microsoft.com/office/drawing/2014/main" id="{59D5FE4B-3AF4-ED3D-ECCA-54C282C0A0B3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466975"/>
            <a:ext cx="9664700" cy="612775"/>
            <a:chOff x="384" y="1344"/>
            <a:chExt cx="3072" cy="381"/>
          </a:xfrm>
        </p:grpSpPr>
        <p:sp>
          <p:nvSpPr>
            <p:cNvPr id="20" name="AutoShape 21">
              <a:extLst>
                <a:ext uri="{FF2B5EF4-FFF2-40B4-BE49-F238E27FC236}">
                  <a16:creationId xmlns:a16="http://schemas.microsoft.com/office/drawing/2014/main" id="{473DAEDC-7B52-A2AD-C8BC-0A17615956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MN.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22">
              <a:extLst>
                <a:ext uri="{FF2B5EF4-FFF2-40B4-BE49-F238E27FC236}">
                  <a16:creationId xmlns:a16="http://schemas.microsoft.com/office/drawing/2014/main" id="{6044BA38-DE0F-C31D-F366-0315A68547C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B99CFAD9-E731-CD7A-46B1-FB7E1A2D5FF3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B9C2E16F-C96F-0476-3F56-127AD3CDBCD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4" y="1373"/>
              <a:ext cx="59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6" descr="n185 Fb Thu Huong Pham">
            <a:extLst>
              <a:ext uri="{FF2B5EF4-FFF2-40B4-BE49-F238E27FC236}">
                <a16:creationId xmlns:a16="http://schemas.microsoft.com/office/drawing/2014/main" id="{CB5E8846-998E-9E53-C0BB-0B66193CC8C8}"/>
              </a:ext>
            </a:extLst>
          </p:cNvPr>
          <p:cNvGrpSpPr>
            <a:grpSpLocks/>
          </p:cNvGrpSpPr>
          <p:nvPr/>
        </p:nvGrpSpPr>
        <p:grpSpPr bwMode="auto">
          <a:xfrm>
            <a:off x="1639888" y="1941513"/>
            <a:ext cx="590550" cy="1776412"/>
            <a:chOff x="-26" y="768"/>
            <a:chExt cx="352" cy="2149"/>
          </a:xfrm>
        </p:grpSpPr>
        <p:grpSp>
          <p:nvGrpSpPr>
            <p:cNvPr id="25" name="Group 27">
              <a:extLst>
                <a:ext uri="{FF2B5EF4-FFF2-40B4-BE49-F238E27FC236}">
                  <a16:creationId xmlns:a16="http://schemas.microsoft.com/office/drawing/2014/main" id="{3BD6364A-8F01-C0B8-555A-F5214CAEE75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46" name="Rectangle 28">
                <a:extLst>
                  <a:ext uri="{FF2B5EF4-FFF2-40B4-BE49-F238E27FC236}">
                    <a16:creationId xmlns:a16="http://schemas.microsoft.com/office/drawing/2014/main" id="{F6CE7B0E-C207-A21E-9A88-D9EE4FD923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29">
                <a:extLst>
                  <a:ext uri="{FF2B5EF4-FFF2-40B4-BE49-F238E27FC236}">
                    <a16:creationId xmlns:a16="http://schemas.microsoft.com/office/drawing/2014/main" id="{B63E71CD-994B-974D-5040-88EACDF311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30">
              <a:extLst>
                <a:ext uri="{FF2B5EF4-FFF2-40B4-BE49-F238E27FC236}">
                  <a16:creationId xmlns:a16="http://schemas.microsoft.com/office/drawing/2014/main" id="{408EB60D-03A5-C26E-6F1B-D1DD14FBB74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" y="2589"/>
              <a:ext cx="314" cy="341"/>
              <a:chOff x="1028" y="830"/>
              <a:chExt cx="3655" cy="3607"/>
            </a:xfrm>
          </p:grpSpPr>
          <p:sp>
            <p:nvSpPr>
              <p:cNvPr id="37" name="AutoShape 31">
                <a:extLst>
                  <a:ext uri="{FF2B5EF4-FFF2-40B4-BE49-F238E27FC236}">
                    <a16:creationId xmlns:a16="http://schemas.microsoft.com/office/drawing/2014/main" id="{830AA82E-225A-6058-7C1F-5C285079DF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8" y="268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8" name="AutoShape 32">
                <a:extLst>
                  <a:ext uri="{FF2B5EF4-FFF2-40B4-BE49-F238E27FC236}">
                    <a16:creationId xmlns:a16="http://schemas.microsoft.com/office/drawing/2014/main" id="{48E4ED7D-8E01-64C3-7F69-BEB58E4C23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1" y="264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9" name="AutoShape 33">
                <a:extLst>
                  <a:ext uri="{FF2B5EF4-FFF2-40B4-BE49-F238E27FC236}">
                    <a16:creationId xmlns:a16="http://schemas.microsoft.com/office/drawing/2014/main" id="{23928B82-FFBC-58D2-71C4-A58978F4CD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4" y="3568"/>
                <a:ext cx="291" cy="23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0" name="Oval 34">
                <a:extLst>
                  <a:ext uri="{FF2B5EF4-FFF2-40B4-BE49-F238E27FC236}">
                    <a16:creationId xmlns:a16="http://schemas.microsoft.com/office/drawing/2014/main" id="{BCF3C5B5-CA01-846A-0784-CB28E4A351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Oval 35">
                <a:extLst>
                  <a:ext uri="{FF2B5EF4-FFF2-40B4-BE49-F238E27FC236}">
                    <a16:creationId xmlns:a16="http://schemas.microsoft.com/office/drawing/2014/main" id="{DCB49AB1-59B7-8FED-B5A8-95CF093707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Oval 36">
                <a:extLst>
                  <a:ext uri="{FF2B5EF4-FFF2-40B4-BE49-F238E27FC236}">
                    <a16:creationId xmlns:a16="http://schemas.microsoft.com/office/drawing/2014/main" id="{9A44B07E-5E37-84D3-0C40-C2D1D4DBA0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3" y="1005"/>
                <a:ext cx="3666" cy="355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3" name="Oval 37">
                <a:extLst>
                  <a:ext uri="{FF2B5EF4-FFF2-40B4-BE49-F238E27FC236}">
                    <a16:creationId xmlns:a16="http://schemas.microsoft.com/office/drawing/2014/main" id="{2A2C91B3-37E3-441A-B087-74A35513E3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8" y="885"/>
                <a:ext cx="3655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Oval 38">
                <a:extLst>
                  <a:ext uri="{FF2B5EF4-FFF2-40B4-BE49-F238E27FC236}">
                    <a16:creationId xmlns:a16="http://schemas.microsoft.com/office/drawing/2014/main" id="{687D272C-BB8A-A906-EFD3-564F8D892C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9" y="835"/>
                <a:ext cx="1095" cy="35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5" name="Oval 39">
                <a:extLst>
                  <a:ext uri="{FF2B5EF4-FFF2-40B4-BE49-F238E27FC236}">
                    <a16:creationId xmlns:a16="http://schemas.microsoft.com/office/drawing/2014/main" id="{91F3DB0B-C05B-761F-4EEE-DB5CF87C64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0" y="884"/>
                <a:ext cx="1096" cy="35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40">
              <a:extLst>
                <a:ext uri="{FF2B5EF4-FFF2-40B4-BE49-F238E27FC236}">
                  <a16:creationId xmlns:a16="http://schemas.microsoft.com/office/drawing/2014/main" id="{6ACAC06D-1DC4-651C-0027-7ED20D3520A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3" y="1640"/>
              <a:ext cx="315" cy="342"/>
              <a:chOff x="1049" y="791"/>
              <a:chExt cx="3668" cy="3610"/>
            </a:xfrm>
          </p:grpSpPr>
          <p:sp>
            <p:nvSpPr>
              <p:cNvPr id="28" name="AutoShape 41">
                <a:extLst>
                  <a:ext uri="{FF2B5EF4-FFF2-40B4-BE49-F238E27FC236}">
                    <a16:creationId xmlns:a16="http://schemas.microsoft.com/office/drawing/2014/main" id="{0792CA12-6735-98F8-2439-10B2449578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43" y="253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" name="AutoShape 42">
                <a:extLst>
                  <a:ext uri="{FF2B5EF4-FFF2-40B4-BE49-F238E27FC236}">
                    <a16:creationId xmlns:a16="http://schemas.microsoft.com/office/drawing/2014/main" id="{E540ED54-1A5B-701B-9153-D4515EE5C2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4" y="249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AutoShape 43">
                <a:extLst>
                  <a:ext uri="{FF2B5EF4-FFF2-40B4-BE49-F238E27FC236}">
                    <a16:creationId xmlns:a16="http://schemas.microsoft.com/office/drawing/2014/main" id="{D3410CA0-3BCA-F7AD-1410-193692EF4C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7" y="3437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" name="Oval 44">
                <a:extLst>
                  <a:ext uri="{FF2B5EF4-FFF2-40B4-BE49-F238E27FC236}">
                    <a16:creationId xmlns:a16="http://schemas.microsoft.com/office/drawing/2014/main" id="{5CEC4E9B-F462-5D5F-ABFC-F9C4621B7AE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Oval 45">
                <a:extLst>
                  <a:ext uri="{FF2B5EF4-FFF2-40B4-BE49-F238E27FC236}">
                    <a16:creationId xmlns:a16="http://schemas.microsoft.com/office/drawing/2014/main" id="{0160E1B8-D266-D9CA-EE8B-6E8C97A5AA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46">
                <a:extLst>
                  <a:ext uri="{FF2B5EF4-FFF2-40B4-BE49-F238E27FC236}">
                    <a16:creationId xmlns:a16="http://schemas.microsoft.com/office/drawing/2014/main" id="{CA789620-DA0D-AEB0-E80C-A26FD45EEC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7" y="850"/>
                <a:ext cx="3667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4" name="Oval 47">
                <a:extLst>
                  <a:ext uri="{FF2B5EF4-FFF2-40B4-BE49-F238E27FC236}">
                    <a16:creationId xmlns:a16="http://schemas.microsoft.com/office/drawing/2014/main" id="{48F3EE26-0BCF-EA59-9914-772322BE62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9" y="848"/>
                <a:ext cx="3664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48">
                <a:extLst>
                  <a:ext uri="{FF2B5EF4-FFF2-40B4-BE49-F238E27FC236}">
                    <a16:creationId xmlns:a16="http://schemas.microsoft.com/office/drawing/2014/main" id="{5A3F73A3-CC0C-1FC7-9685-A5223C6350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44" y="790"/>
                <a:ext cx="1118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6" name="Oval 49">
                <a:extLst>
                  <a:ext uri="{FF2B5EF4-FFF2-40B4-BE49-F238E27FC236}">
                    <a16:creationId xmlns:a16="http://schemas.microsoft.com/office/drawing/2014/main" id="{D674D660-79C7-2784-2440-1207F62413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9" y="833"/>
                <a:ext cx="1096" cy="354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" name="Group 50" descr="n185 Fb Thu Huong Pham">
            <a:extLst>
              <a:ext uri="{FF2B5EF4-FFF2-40B4-BE49-F238E27FC236}">
                <a16:creationId xmlns:a16="http://schemas.microsoft.com/office/drawing/2014/main" id="{B46B5F2A-A1F8-2DD3-1C37-2839488A53CE}"/>
              </a:ext>
            </a:extLst>
          </p:cNvPr>
          <p:cNvGrpSpPr>
            <a:grpSpLocks/>
          </p:cNvGrpSpPr>
          <p:nvPr/>
        </p:nvGrpSpPr>
        <p:grpSpPr bwMode="auto">
          <a:xfrm>
            <a:off x="1641475" y="3627438"/>
            <a:ext cx="587375" cy="1857375"/>
            <a:chOff x="-25" y="768"/>
            <a:chExt cx="350" cy="2141"/>
          </a:xfrm>
        </p:grpSpPr>
        <p:grpSp>
          <p:nvGrpSpPr>
            <p:cNvPr id="49" name="Group 51">
              <a:extLst>
                <a:ext uri="{FF2B5EF4-FFF2-40B4-BE49-F238E27FC236}">
                  <a16:creationId xmlns:a16="http://schemas.microsoft.com/office/drawing/2014/main" id="{5CE5DE00-582F-D1EB-66F1-0C1CA6E0A9F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70" name="Rectangle 52">
                <a:extLst>
                  <a:ext uri="{FF2B5EF4-FFF2-40B4-BE49-F238E27FC236}">
                    <a16:creationId xmlns:a16="http://schemas.microsoft.com/office/drawing/2014/main" id="{CAD93371-4862-5BEF-1444-A3FC9A361A3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53">
                <a:extLst>
                  <a:ext uri="{FF2B5EF4-FFF2-40B4-BE49-F238E27FC236}">
                    <a16:creationId xmlns:a16="http://schemas.microsoft.com/office/drawing/2014/main" id="{2FC7BE68-C0A4-0BC0-7AFC-4C06451F3F9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54">
              <a:extLst>
                <a:ext uri="{FF2B5EF4-FFF2-40B4-BE49-F238E27FC236}">
                  <a16:creationId xmlns:a16="http://schemas.microsoft.com/office/drawing/2014/main" id="{95214A4F-65F6-1704-903A-9FD946CF0DF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" y="2589"/>
              <a:ext cx="300" cy="340"/>
              <a:chOff x="1131" y="846"/>
              <a:chExt cx="3475" cy="3583"/>
            </a:xfrm>
          </p:grpSpPr>
          <p:sp>
            <p:nvSpPr>
              <p:cNvPr id="61" name="AutoShape 55">
                <a:extLst>
                  <a:ext uri="{FF2B5EF4-FFF2-40B4-BE49-F238E27FC236}">
                    <a16:creationId xmlns:a16="http://schemas.microsoft.com/office/drawing/2014/main" id="{FA6E5682-C862-370D-2588-95BC9B0C15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3" y="254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2" name="AutoShape 56">
                <a:extLst>
                  <a:ext uri="{FF2B5EF4-FFF2-40B4-BE49-F238E27FC236}">
                    <a16:creationId xmlns:a16="http://schemas.microsoft.com/office/drawing/2014/main" id="{16AE95A3-0B07-FF0A-17CD-87DA0E718F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5" y="250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3" name="AutoShape 57">
                <a:extLst>
                  <a:ext uri="{FF2B5EF4-FFF2-40B4-BE49-F238E27FC236}">
                    <a16:creationId xmlns:a16="http://schemas.microsoft.com/office/drawing/2014/main" id="{7BC67B95-107F-326E-2179-766B621939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8"/>
                <a:ext cx="318" cy="22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4" name="Oval 58">
                <a:extLst>
                  <a:ext uri="{FF2B5EF4-FFF2-40B4-BE49-F238E27FC236}">
                    <a16:creationId xmlns:a16="http://schemas.microsoft.com/office/drawing/2014/main" id="{F9EAFEE2-921B-E318-D398-62BED55943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59">
                <a:extLst>
                  <a:ext uri="{FF2B5EF4-FFF2-40B4-BE49-F238E27FC236}">
                    <a16:creationId xmlns:a16="http://schemas.microsoft.com/office/drawing/2014/main" id="{8A42624C-E982-2BC3-A425-F727047575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60">
                <a:extLst>
                  <a:ext uri="{FF2B5EF4-FFF2-40B4-BE49-F238E27FC236}">
                    <a16:creationId xmlns:a16="http://schemas.microsoft.com/office/drawing/2014/main" id="{682BC760-EB31-E851-2204-04CBB44C57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0" y="876"/>
                <a:ext cx="3476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7" name="Oval 61">
                <a:extLst>
                  <a:ext uri="{FF2B5EF4-FFF2-40B4-BE49-F238E27FC236}">
                    <a16:creationId xmlns:a16="http://schemas.microsoft.com/office/drawing/2014/main" id="{5B241554-A5D9-A8B2-1D70-5A3C811806E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1" y="880"/>
                <a:ext cx="3470" cy="35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Oval 62">
                <a:extLst>
                  <a:ext uri="{FF2B5EF4-FFF2-40B4-BE49-F238E27FC236}">
                    <a16:creationId xmlns:a16="http://schemas.microsoft.com/office/drawing/2014/main" id="{DDF77710-61F1-DE3C-8E7A-A94F9BEC81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6" y="846"/>
                <a:ext cx="1102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9" name="Oval 63">
                <a:extLst>
                  <a:ext uri="{FF2B5EF4-FFF2-40B4-BE49-F238E27FC236}">
                    <a16:creationId xmlns:a16="http://schemas.microsoft.com/office/drawing/2014/main" id="{38592CC3-3F5B-26B5-F9A9-2A2B024DFA3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6" y="888"/>
                <a:ext cx="1091" cy="354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" name="Group 64">
              <a:extLst>
                <a:ext uri="{FF2B5EF4-FFF2-40B4-BE49-F238E27FC236}">
                  <a16:creationId xmlns:a16="http://schemas.microsoft.com/office/drawing/2014/main" id="{FD0C42BE-5398-9A3B-72E6-48C34F75585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5" y="1642"/>
              <a:ext cx="300" cy="340"/>
              <a:chOff x="1122" y="850"/>
              <a:chExt cx="3472" cy="3602"/>
            </a:xfrm>
          </p:grpSpPr>
          <p:sp>
            <p:nvSpPr>
              <p:cNvPr id="52" name="AutoShape 65">
                <a:extLst>
                  <a:ext uri="{FF2B5EF4-FFF2-40B4-BE49-F238E27FC236}">
                    <a16:creationId xmlns:a16="http://schemas.microsoft.com/office/drawing/2014/main" id="{C6837FDE-C397-C566-E47D-6351C7122C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39" y="2391"/>
                <a:ext cx="301" cy="23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3" name="AutoShape 66">
                <a:extLst>
                  <a:ext uri="{FF2B5EF4-FFF2-40B4-BE49-F238E27FC236}">
                    <a16:creationId xmlns:a16="http://schemas.microsoft.com/office/drawing/2014/main" id="{C73926AE-3255-68CA-F546-53F7FADE2B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362"/>
                <a:ext cx="301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4" name="AutoShape 67">
                <a:extLst>
                  <a:ext uri="{FF2B5EF4-FFF2-40B4-BE49-F238E27FC236}">
                    <a16:creationId xmlns:a16="http://schemas.microsoft.com/office/drawing/2014/main" id="{32FB8E8C-B836-66DF-6537-8DC7514221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0"/>
                <a:ext cx="318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5" name="Oval 68">
                <a:extLst>
                  <a:ext uri="{FF2B5EF4-FFF2-40B4-BE49-F238E27FC236}">
                    <a16:creationId xmlns:a16="http://schemas.microsoft.com/office/drawing/2014/main" id="{4A9F45CF-06DE-9796-DCA6-91AACCEF3E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Oval 69">
                <a:extLst>
                  <a:ext uri="{FF2B5EF4-FFF2-40B4-BE49-F238E27FC236}">
                    <a16:creationId xmlns:a16="http://schemas.microsoft.com/office/drawing/2014/main" id="{E626199D-E516-EF81-437D-3D085B8756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Oval 70">
                <a:extLst>
                  <a:ext uri="{FF2B5EF4-FFF2-40B4-BE49-F238E27FC236}">
                    <a16:creationId xmlns:a16="http://schemas.microsoft.com/office/drawing/2014/main" id="{C41F828C-C19D-6FA6-45D8-FAE29B7189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2" y="784"/>
                <a:ext cx="3452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8" name="Oval 71">
                <a:extLst>
                  <a:ext uri="{FF2B5EF4-FFF2-40B4-BE49-F238E27FC236}">
                    <a16:creationId xmlns:a16="http://schemas.microsoft.com/office/drawing/2014/main" id="{68F337C4-FB18-76E5-91F6-044813E484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2" y="884"/>
                <a:ext cx="3467" cy="35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72">
                <a:extLst>
                  <a:ext uri="{FF2B5EF4-FFF2-40B4-BE49-F238E27FC236}">
                    <a16:creationId xmlns:a16="http://schemas.microsoft.com/office/drawing/2014/main" id="{14B7FCEC-7C25-83EA-8467-C43144ECCF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8" y="734"/>
                <a:ext cx="1080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0" name="Oval 73">
                <a:extLst>
                  <a:ext uri="{FF2B5EF4-FFF2-40B4-BE49-F238E27FC236}">
                    <a16:creationId xmlns:a16="http://schemas.microsoft.com/office/drawing/2014/main" id="{77131E78-024D-584C-1E3A-520C1DE07CE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2" y="879"/>
                <a:ext cx="1089" cy="355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2" name="Group 74" descr="n185 Fb Thu Huong Pham">
            <a:extLst>
              <a:ext uri="{FF2B5EF4-FFF2-40B4-BE49-F238E27FC236}">
                <a16:creationId xmlns:a16="http://schemas.microsoft.com/office/drawing/2014/main" id="{BC54C14F-7DDF-930C-B0DD-ADB329B26D6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475582" y="2286794"/>
            <a:ext cx="744537" cy="930275"/>
            <a:chOff x="1872" y="1824"/>
            <a:chExt cx="2014" cy="1821"/>
          </a:xfrm>
        </p:grpSpPr>
        <p:sp>
          <p:nvSpPr>
            <p:cNvPr id="73" name="AutoShape 75">
              <a:extLst>
                <a:ext uri="{FF2B5EF4-FFF2-40B4-BE49-F238E27FC236}">
                  <a16:creationId xmlns:a16="http://schemas.microsoft.com/office/drawing/2014/main" id="{8B4D7B7A-AA52-CDA8-D18B-7BB7C632F9D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4" name="AutoShape 76">
              <a:extLst>
                <a:ext uri="{FF2B5EF4-FFF2-40B4-BE49-F238E27FC236}">
                  <a16:creationId xmlns:a16="http://schemas.microsoft.com/office/drawing/2014/main" id="{E3EA9293-46BE-FBB0-6C1A-9400137B27C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5" name="AutoShape 77">
              <a:extLst>
                <a:ext uri="{FF2B5EF4-FFF2-40B4-BE49-F238E27FC236}">
                  <a16:creationId xmlns:a16="http://schemas.microsoft.com/office/drawing/2014/main" id="{6689A87B-1769-A4D7-14DD-4F01ADC2EA9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D5F8EEEB-476E-7395-46B6-EC0EC777021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7" name="Oval 79">
              <a:extLst>
                <a:ext uri="{FF2B5EF4-FFF2-40B4-BE49-F238E27FC236}">
                  <a16:creationId xmlns:a16="http://schemas.microsoft.com/office/drawing/2014/main" id="{F7E5974A-94FF-8418-4430-C500C0C51B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8" name="Oval 80">
              <a:extLst>
                <a:ext uri="{FF2B5EF4-FFF2-40B4-BE49-F238E27FC236}">
                  <a16:creationId xmlns:a16="http://schemas.microsoft.com/office/drawing/2014/main" id="{6EBFD7D3-D123-CBC4-C7D2-BCC52EDB6F7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9" name="Oval 81">
              <a:extLst>
                <a:ext uri="{FF2B5EF4-FFF2-40B4-BE49-F238E27FC236}">
                  <a16:creationId xmlns:a16="http://schemas.microsoft.com/office/drawing/2014/main" id="{482EEE8C-830B-FEFF-6191-0060325BC03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0" name="Oval 82">
              <a:extLst>
                <a:ext uri="{FF2B5EF4-FFF2-40B4-BE49-F238E27FC236}">
                  <a16:creationId xmlns:a16="http://schemas.microsoft.com/office/drawing/2014/main" id="{168EB5AD-BDD5-7985-C526-18EBA44058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1" name="Oval 83">
              <a:extLst>
                <a:ext uri="{FF2B5EF4-FFF2-40B4-BE49-F238E27FC236}">
                  <a16:creationId xmlns:a16="http://schemas.microsoft.com/office/drawing/2014/main" id="{E8225229-A503-E582-67A3-B09A9E155F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4" descr="n185 Fb Thu Huong Pham">
            <a:extLst>
              <a:ext uri="{FF2B5EF4-FFF2-40B4-BE49-F238E27FC236}">
                <a16:creationId xmlns:a16="http://schemas.microsoft.com/office/drawing/2014/main" id="{F36BA111-A74A-76E8-C6E9-B959B62F270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00982" y="3105944"/>
            <a:ext cx="744537" cy="930275"/>
            <a:chOff x="1872" y="1824"/>
            <a:chExt cx="2014" cy="1821"/>
          </a:xfrm>
        </p:grpSpPr>
        <p:sp>
          <p:nvSpPr>
            <p:cNvPr id="83" name="AutoShape 85">
              <a:extLst>
                <a:ext uri="{FF2B5EF4-FFF2-40B4-BE49-F238E27FC236}">
                  <a16:creationId xmlns:a16="http://schemas.microsoft.com/office/drawing/2014/main" id="{BE64E51E-31B4-FD9A-FFF9-8EC7C4F03D8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4" name="AutoShape 86">
              <a:extLst>
                <a:ext uri="{FF2B5EF4-FFF2-40B4-BE49-F238E27FC236}">
                  <a16:creationId xmlns:a16="http://schemas.microsoft.com/office/drawing/2014/main" id="{FC4EA498-9511-2352-E67F-E09123F2C8D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AutoShape 87">
              <a:extLst>
                <a:ext uri="{FF2B5EF4-FFF2-40B4-BE49-F238E27FC236}">
                  <a16:creationId xmlns:a16="http://schemas.microsoft.com/office/drawing/2014/main" id="{9455F6D1-53A1-1E04-0F74-610B6EEC68D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6" name="Oval 88">
              <a:extLst>
                <a:ext uri="{FF2B5EF4-FFF2-40B4-BE49-F238E27FC236}">
                  <a16:creationId xmlns:a16="http://schemas.microsoft.com/office/drawing/2014/main" id="{A2413BA2-030E-8600-354C-A7E451136B9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7" name="Oval 89">
              <a:extLst>
                <a:ext uri="{FF2B5EF4-FFF2-40B4-BE49-F238E27FC236}">
                  <a16:creationId xmlns:a16="http://schemas.microsoft.com/office/drawing/2014/main" id="{14A6718E-512B-9A4F-58A9-3E6B23F44C8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Oval 90">
              <a:extLst>
                <a:ext uri="{FF2B5EF4-FFF2-40B4-BE49-F238E27FC236}">
                  <a16:creationId xmlns:a16="http://schemas.microsoft.com/office/drawing/2014/main" id="{55129CFB-4035-A635-11A9-6107DF5E79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9" name="Oval 91">
              <a:extLst>
                <a:ext uri="{FF2B5EF4-FFF2-40B4-BE49-F238E27FC236}">
                  <a16:creationId xmlns:a16="http://schemas.microsoft.com/office/drawing/2014/main" id="{86BE7806-C09E-8214-19DB-BC0B8565B71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0" name="Oval 92">
              <a:extLst>
                <a:ext uri="{FF2B5EF4-FFF2-40B4-BE49-F238E27FC236}">
                  <a16:creationId xmlns:a16="http://schemas.microsoft.com/office/drawing/2014/main" id="{DCB80F60-3BCF-D9F7-5A11-B8500E118A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1" name="Oval 93">
              <a:extLst>
                <a:ext uri="{FF2B5EF4-FFF2-40B4-BE49-F238E27FC236}">
                  <a16:creationId xmlns:a16="http://schemas.microsoft.com/office/drawing/2014/main" id="{1BC93069-E9BC-9498-B5F1-E57249B8823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Group 94" descr="n185 Fb Thu Huong Pham">
            <a:extLst>
              <a:ext uri="{FF2B5EF4-FFF2-40B4-BE49-F238E27FC236}">
                <a16:creationId xmlns:a16="http://schemas.microsoft.com/office/drawing/2014/main" id="{202C5116-D20D-B8B9-2228-A3A9B65E2AC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26382" y="4029869"/>
            <a:ext cx="744537" cy="930275"/>
            <a:chOff x="1872" y="1824"/>
            <a:chExt cx="2014" cy="1821"/>
          </a:xfrm>
        </p:grpSpPr>
        <p:sp>
          <p:nvSpPr>
            <p:cNvPr id="93" name="AutoShape 95">
              <a:extLst>
                <a:ext uri="{FF2B5EF4-FFF2-40B4-BE49-F238E27FC236}">
                  <a16:creationId xmlns:a16="http://schemas.microsoft.com/office/drawing/2014/main" id="{BE750E51-3F93-A91B-DD69-535FCF9B49B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4" name="AutoShape 96">
              <a:extLst>
                <a:ext uri="{FF2B5EF4-FFF2-40B4-BE49-F238E27FC236}">
                  <a16:creationId xmlns:a16="http://schemas.microsoft.com/office/drawing/2014/main" id="{C8C111E8-BBE6-67AD-3526-8FFBA3F31CD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5" name="AutoShape 97">
              <a:extLst>
                <a:ext uri="{FF2B5EF4-FFF2-40B4-BE49-F238E27FC236}">
                  <a16:creationId xmlns:a16="http://schemas.microsoft.com/office/drawing/2014/main" id="{90091975-5B91-C552-59FC-E9506B2E438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6" name="Oval 98">
              <a:extLst>
                <a:ext uri="{FF2B5EF4-FFF2-40B4-BE49-F238E27FC236}">
                  <a16:creationId xmlns:a16="http://schemas.microsoft.com/office/drawing/2014/main" id="{0753C78A-B151-3D85-6EC7-C1B81BF0D77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7" name="Oval 99">
              <a:extLst>
                <a:ext uri="{FF2B5EF4-FFF2-40B4-BE49-F238E27FC236}">
                  <a16:creationId xmlns:a16="http://schemas.microsoft.com/office/drawing/2014/main" id="{C5E675CF-C842-BD43-27A4-3ABEC20EF3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8" name="Oval 100">
              <a:extLst>
                <a:ext uri="{FF2B5EF4-FFF2-40B4-BE49-F238E27FC236}">
                  <a16:creationId xmlns:a16="http://schemas.microsoft.com/office/drawing/2014/main" id="{1FF96631-1E66-2535-3EF3-2135FA6F12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9" name="Oval 101">
              <a:extLst>
                <a:ext uri="{FF2B5EF4-FFF2-40B4-BE49-F238E27FC236}">
                  <a16:creationId xmlns:a16="http://schemas.microsoft.com/office/drawing/2014/main" id="{1A09FF62-AF4B-DEBF-020B-D6B86A8AE6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0" name="Oval 102">
              <a:extLst>
                <a:ext uri="{FF2B5EF4-FFF2-40B4-BE49-F238E27FC236}">
                  <a16:creationId xmlns:a16="http://schemas.microsoft.com/office/drawing/2014/main" id="{78220655-E74E-A0DA-E6AE-65473E45BE8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1" name="Oval 103">
              <a:extLst>
                <a:ext uri="{FF2B5EF4-FFF2-40B4-BE49-F238E27FC236}">
                  <a16:creationId xmlns:a16="http://schemas.microsoft.com/office/drawing/2014/main" id="{A9C86E92-3EFD-5C7B-FDE2-DC4F308546C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104" descr="n185 Fb Thu Huong Pham">
            <a:extLst>
              <a:ext uri="{FF2B5EF4-FFF2-40B4-BE49-F238E27FC236}">
                <a16:creationId xmlns:a16="http://schemas.microsoft.com/office/drawing/2014/main" id="{07EE7188-CE9D-F940-9377-FC51077F21E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51782" y="4944269"/>
            <a:ext cx="744537" cy="930275"/>
            <a:chOff x="1872" y="1824"/>
            <a:chExt cx="2014" cy="1821"/>
          </a:xfrm>
        </p:grpSpPr>
        <p:sp>
          <p:nvSpPr>
            <p:cNvPr id="103" name="AutoShape 105">
              <a:extLst>
                <a:ext uri="{FF2B5EF4-FFF2-40B4-BE49-F238E27FC236}">
                  <a16:creationId xmlns:a16="http://schemas.microsoft.com/office/drawing/2014/main" id="{304F5881-3931-6537-4E07-190F4B18331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4" name="AutoShape 106">
              <a:extLst>
                <a:ext uri="{FF2B5EF4-FFF2-40B4-BE49-F238E27FC236}">
                  <a16:creationId xmlns:a16="http://schemas.microsoft.com/office/drawing/2014/main" id="{9706E229-5BE0-E1EE-E9FB-E09635F0781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5" name="AutoShape 107">
              <a:extLst>
                <a:ext uri="{FF2B5EF4-FFF2-40B4-BE49-F238E27FC236}">
                  <a16:creationId xmlns:a16="http://schemas.microsoft.com/office/drawing/2014/main" id="{8209AAAF-05DE-7E80-3EAF-F0C2A628E96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6" name="Oval 108">
              <a:extLst>
                <a:ext uri="{FF2B5EF4-FFF2-40B4-BE49-F238E27FC236}">
                  <a16:creationId xmlns:a16="http://schemas.microsoft.com/office/drawing/2014/main" id="{BC0DC360-00A0-0067-B269-DBE5FE04646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Oval 109">
              <a:extLst>
                <a:ext uri="{FF2B5EF4-FFF2-40B4-BE49-F238E27FC236}">
                  <a16:creationId xmlns:a16="http://schemas.microsoft.com/office/drawing/2014/main" id="{F31A7F4D-CD6E-99CA-8E84-60AAA149C0C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Oval 110">
              <a:extLst>
                <a:ext uri="{FF2B5EF4-FFF2-40B4-BE49-F238E27FC236}">
                  <a16:creationId xmlns:a16="http://schemas.microsoft.com/office/drawing/2014/main" id="{28ACC355-8F52-6127-B00F-0ABD5998A0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9" name="Oval 111">
              <a:extLst>
                <a:ext uri="{FF2B5EF4-FFF2-40B4-BE49-F238E27FC236}">
                  <a16:creationId xmlns:a16="http://schemas.microsoft.com/office/drawing/2014/main" id="{5BC9152B-C150-D62D-5B4C-5685377813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0" name="Oval 112">
              <a:extLst>
                <a:ext uri="{FF2B5EF4-FFF2-40B4-BE49-F238E27FC236}">
                  <a16:creationId xmlns:a16="http://schemas.microsoft.com/office/drawing/2014/main" id="{C4B25141-9732-F711-07AA-20FE09690C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1" name="Oval 113">
              <a:extLst>
                <a:ext uri="{FF2B5EF4-FFF2-40B4-BE49-F238E27FC236}">
                  <a16:creationId xmlns:a16="http://schemas.microsoft.com/office/drawing/2014/main" id="{B95A83E3-C8DD-E773-888D-FE0CB008CF7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Text Box 114" descr="n185 Fb Thu Huong Pham">
            <a:extLst>
              <a:ext uri="{FF2B5EF4-FFF2-40B4-BE49-F238E27FC236}">
                <a16:creationId xmlns:a16="http://schemas.microsoft.com/office/drawing/2014/main" id="{30A5B8BA-5A0C-1176-EDDB-30D4EA98B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913" y="2589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3" name="Text Box 115" descr="n185 Fb Thu Huong Pham">
            <a:extLst>
              <a:ext uri="{FF2B5EF4-FFF2-40B4-BE49-F238E27FC236}">
                <a16:creationId xmlns:a16="http://schemas.microsoft.com/office/drawing/2014/main" id="{298BFAC7-2C8B-112E-B92A-932F37629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313" y="340836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4" name="Text Box 116" descr="n185 Fb Thu Huong Pham">
            <a:extLst>
              <a:ext uri="{FF2B5EF4-FFF2-40B4-BE49-F238E27FC236}">
                <a16:creationId xmlns:a16="http://schemas.microsoft.com/office/drawing/2014/main" id="{F040741A-A602-8C85-A117-B876BC272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433228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5" name="Text Box 117" descr="n185 Fb Thu Huong Pham">
            <a:extLst>
              <a:ext uri="{FF2B5EF4-FFF2-40B4-BE49-F238E27FC236}">
                <a16:creationId xmlns:a16="http://schemas.microsoft.com/office/drawing/2014/main" id="{A4F29DB8-8877-6F3D-806F-986CCC75E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5256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6" name="AutoShape 118" descr="n185 Fb Thu Huong Pham">
                <a:extLst>
                  <a:ext uri="{FF2B5EF4-FFF2-40B4-BE49-F238E27FC236}">
                    <a16:creationId xmlns:a16="http://schemas.microsoft.com/office/drawing/2014/main" id="{95F7C47D-F9DB-884E-D3A2-8C366435DE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493838" y="923925"/>
                <a:ext cx="9642475" cy="1230313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77925" tIns="38963" rIns="77925" bIns="38963" anchor="ctr"/>
              <a:lstStyle/>
              <a:p>
                <a:pPr algn="just"/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5: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lực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dịch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chuyển</a:t>
                </a:r>
                <a:endParaRPr lang="en-US" sz="2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q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M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N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trường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/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𝒒𝑬𝒅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đại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>
          <p:sp>
            <p:nvSpPr>
              <p:cNvPr id="116" name="AutoShape 118" descr="n185 Fb Thu Huong Pham">
                <a:extLst>
                  <a:ext uri="{FF2B5EF4-FFF2-40B4-BE49-F238E27FC236}">
                    <a16:creationId xmlns:a16="http://schemas.microsoft.com/office/drawing/2014/main" id="{95F7C47D-F9DB-884E-D3A2-8C366435DE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1493838" y="923925"/>
                <a:ext cx="9642475" cy="1230313"/>
              </a:xfrm>
              <a:prstGeom prst="roundRect">
                <a:avLst>
                  <a:gd name="adj" fmla="val 50000"/>
                </a:avLst>
              </a:prstGeom>
              <a:blipFill>
                <a:blip r:embed="rId7"/>
                <a:stretch>
                  <a:fillRect t="-1970" b="-9360"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Oval 116" descr="n185 Fb Thu Huong Pham">
            <a:extLst>
              <a:ext uri="{FF2B5EF4-FFF2-40B4-BE49-F238E27FC236}">
                <a16:creationId xmlns:a16="http://schemas.microsoft.com/office/drawing/2014/main" id="{6FA48FE7-DEA4-F6DE-4C0D-BE58385F0787}"/>
              </a:ext>
            </a:extLst>
          </p:cNvPr>
          <p:cNvSpPr/>
          <p:nvPr/>
        </p:nvSpPr>
        <p:spPr>
          <a:xfrm>
            <a:off x="1577975" y="2547938"/>
            <a:ext cx="584200" cy="40481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 descr="n185 Fb Thu Huong Pham">
            <a:extLst>
              <a:ext uri="{FF2B5EF4-FFF2-40B4-BE49-F238E27FC236}">
                <a16:creationId xmlns:a16="http://schemas.microsoft.com/office/drawing/2014/main" id="{CB5752B4-ECE5-C910-3CEC-0B5AA2637B02}"/>
              </a:ext>
            </a:extLst>
          </p:cNvPr>
          <p:cNvSpPr/>
          <p:nvPr/>
        </p:nvSpPr>
        <p:spPr>
          <a:xfrm>
            <a:off x="1638300" y="3348038"/>
            <a:ext cx="584200" cy="404812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 descr="n185 Fb Thu Huong Pham">
            <a:extLst>
              <a:ext uri="{FF2B5EF4-FFF2-40B4-BE49-F238E27FC236}">
                <a16:creationId xmlns:a16="http://schemas.microsoft.com/office/drawing/2014/main" id="{457F1453-E6CD-38B4-EA8F-7B2A79F5FCD4}"/>
              </a:ext>
            </a:extLst>
          </p:cNvPr>
          <p:cNvSpPr/>
          <p:nvPr/>
        </p:nvSpPr>
        <p:spPr>
          <a:xfrm>
            <a:off x="1633538" y="4300538"/>
            <a:ext cx="584200" cy="40481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 descr="n185 Fb Thu Huong Pham">
            <a:extLst>
              <a:ext uri="{FF2B5EF4-FFF2-40B4-BE49-F238E27FC236}">
                <a16:creationId xmlns:a16="http://schemas.microsoft.com/office/drawing/2014/main" id="{348F1D39-37A3-6806-C3DB-4D508B233FA7}"/>
              </a:ext>
            </a:extLst>
          </p:cNvPr>
          <p:cNvSpPr/>
          <p:nvPr/>
        </p:nvSpPr>
        <p:spPr>
          <a:xfrm>
            <a:off x="1681163" y="5218113"/>
            <a:ext cx="584200" cy="40481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8" descr="n185 Fb Thu Huong Pham">
            <a:hlinkClick r:id="rId10" action="ppaction://hlinksldjump"/>
            <a:extLst>
              <a:ext uri="{FF2B5EF4-FFF2-40B4-BE49-F238E27FC236}">
                <a16:creationId xmlns:a16="http://schemas.microsoft.com/office/drawing/2014/main" id="{67DF20D0-3EC6-3CB0-E6CF-0972D6DF4E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548481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21" descr="n185 Fb Thu Huong Pham">
            <a:extLst>
              <a:ext uri="{FF2B5EF4-FFF2-40B4-BE49-F238E27FC236}">
                <a16:creationId xmlns:a16="http://schemas.microsoft.com/office/drawing/2014/main" id="{5C496D6A-1308-5063-F665-88F36537CE3D}"/>
              </a:ext>
            </a:extLst>
          </p:cNvPr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Lật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230984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"/>
                                      </p:to>
                                    </p:set>
                                    <p:animEffect filter="image" prLst="opacity: 0.9">
                                      <p:cBhvr rctx="IE">
                                        <p:cTn id="105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5" grpId="0"/>
      <p:bldP spid="116" grpId="0" build="allAtOnce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n185 Fb Thu Huong Pham">
            <a:extLst>
              <a:ext uri="{FF2B5EF4-FFF2-40B4-BE49-F238E27FC236}">
                <a16:creationId xmlns:a16="http://schemas.microsoft.com/office/drawing/2014/main" id="{2BDCBCD6-0069-76E5-0D35-BB2EA08BAA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372150"/>
              </p:ext>
            </p:extLst>
          </p:nvPr>
        </p:nvGraphicFramePr>
        <p:xfrm>
          <a:off x="6102350" y="29051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2BDCBCD6-0069-76E5-0D35-BB2EA08BAA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350" y="29051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 descr="n185 Fb Thu Huong Pham">
            <a:extLst>
              <a:ext uri="{FF2B5EF4-FFF2-40B4-BE49-F238E27FC236}">
                <a16:creationId xmlns:a16="http://schemas.microsoft.com/office/drawing/2014/main" id="{20086C37-5AD6-3AC2-540A-13C00E92C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803275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16" name="AutoShape 118" descr="n185 Fb Thu Huong Pham">
            <a:extLst>
              <a:ext uri="{FF2B5EF4-FFF2-40B4-BE49-F238E27FC236}">
                <a16:creationId xmlns:a16="http://schemas.microsoft.com/office/drawing/2014/main" id="{36C7D242-E2BF-35C1-B47C-9EB324C2267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45583" y="2386806"/>
            <a:ext cx="8100833" cy="146843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MỪNG BẠN LÀ NGƯỜI MAY MẮN!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1" name="Picture 125" descr="n185 Fb Thu Huong Pham">
            <a:hlinkClick r:id="rId5" action="ppaction://hlinksldjump"/>
            <a:extLst>
              <a:ext uri="{FF2B5EF4-FFF2-40B4-BE49-F238E27FC236}">
                <a16:creationId xmlns:a16="http://schemas.microsoft.com/office/drawing/2014/main" id="{B1FE083A-AFF2-AF92-3184-66B04D001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548481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21" descr="n185 Fb Thu Huong Pham">
            <a:extLst>
              <a:ext uri="{FF2B5EF4-FFF2-40B4-BE49-F238E27FC236}">
                <a16:creationId xmlns:a16="http://schemas.microsoft.com/office/drawing/2014/main" id="{64095A4C-4012-CC78-25F8-4ACCF1502C6E}"/>
              </a:ext>
            </a:extLst>
          </p:cNvPr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Lật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116951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185 Fb Thu Huong Pham">
            <a:extLst>
              <a:ext uri="{FF2B5EF4-FFF2-40B4-BE49-F238E27FC236}">
                <a16:creationId xmlns:a16="http://schemas.microsoft.com/office/drawing/2014/main" id="{F161CC47-FB3C-AAE3-3AED-611DCC7F7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77" y="1276350"/>
            <a:ext cx="6888163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5" descr="n185 Fb Thu Huong Pham">
            <a:extLst>
              <a:ext uri="{FF2B5EF4-FFF2-40B4-BE49-F238E27FC236}">
                <a16:creationId xmlns:a16="http://schemas.microsoft.com/office/drawing/2014/main" id="{9D026B57-3088-8791-B757-B0BCBB2A6A3A}"/>
              </a:ext>
            </a:extLst>
          </p:cNvPr>
          <p:cNvSpPr/>
          <p:nvPr/>
        </p:nvSpPr>
        <p:spPr>
          <a:xfrm>
            <a:off x="218281" y="1590906"/>
            <a:ext cx="4410075" cy="34290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n185 Fb Thu Huong Pham">
            <a:extLst>
              <a:ext uri="{FF2B5EF4-FFF2-40B4-BE49-F238E27FC236}">
                <a16:creationId xmlns:a16="http://schemas.microsoft.com/office/drawing/2014/main" id="{F52626B2-419A-0280-911D-AE08B7C80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38" y="4950456"/>
            <a:ext cx="717437" cy="147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834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Save the Elephant Day by Slidesgo">
  <a:themeElements>
    <a:clrScheme name="Simple Light">
      <a:dk1>
        <a:srgbClr val="5CBFC2"/>
      </a:dk1>
      <a:lt1>
        <a:srgbClr val="FFFCF3"/>
      </a:lt1>
      <a:dk2>
        <a:srgbClr val="4D4848"/>
      </a:dk2>
      <a:lt2>
        <a:srgbClr val="EEEEEE"/>
      </a:lt2>
      <a:accent1>
        <a:srgbClr val="578CCF"/>
      </a:accent1>
      <a:accent2>
        <a:srgbClr val="F58A28"/>
      </a:accent2>
      <a:accent3>
        <a:srgbClr val="E8E0D1"/>
      </a:accent3>
      <a:accent4>
        <a:srgbClr val="9BD5CA"/>
      </a:accent4>
      <a:accent5>
        <a:srgbClr val="C0B1BC"/>
      </a:accent5>
      <a:accent6>
        <a:srgbClr val="FACF74"/>
      </a:accent6>
      <a:hlink>
        <a:srgbClr val="5CBFC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1487</Words>
  <Application>Microsoft Office PowerPoint</Application>
  <PresentationFormat>Widescreen</PresentationFormat>
  <Paragraphs>149</Paragraphs>
  <Slides>28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.VnArial</vt:lpstr>
      <vt:lpstr>Arial</vt:lpstr>
      <vt:lpstr>Bebas Neue</vt:lpstr>
      <vt:lpstr>Calibri</vt:lpstr>
      <vt:lpstr>Calibri Light</vt:lpstr>
      <vt:lpstr>Cambria</vt:lpstr>
      <vt:lpstr>Cambria Math</vt:lpstr>
      <vt:lpstr>Century Gothic</vt:lpstr>
      <vt:lpstr>Nunito</vt:lpstr>
      <vt:lpstr>Tahoma</vt:lpstr>
      <vt:lpstr>Times New Roman</vt:lpstr>
      <vt:lpstr>Titan One</vt:lpstr>
      <vt:lpstr>Save the Elephant Day by Slidesgo</vt:lpstr>
      <vt:lpstr>1_Office Theme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LƯU Ý</vt:lpstr>
      <vt:lpstr>PowerPoint Presentation</vt:lpstr>
      <vt:lpstr>Phiếu học tập số 2</vt:lpstr>
      <vt:lpstr>Phiếu học tập số 2</vt:lpstr>
      <vt:lpstr>Phiếu học tập số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Cuong ms365</cp:lastModifiedBy>
  <cp:revision>91</cp:revision>
  <dcterms:created xsi:type="dcterms:W3CDTF">2021-06-26T08:48:37Z</dcterms:created>
  <dcterms:modified xsi:type="dcterms:W3CDTF">2023-12-31T13:14:43Z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2023-12-26T04:12:47Z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5921db0d-cb74-4eba-8426-e8ab089e7823</vt:lpwstr>
  </property>
  <property fmtid="{D5CDD505-2E9C-101B-9397-08002B2CF9AE}" pid="7" name="MSIP_Label_defa4170-0d19-0005-0004-bc88714345d2_ActionId">
    <vt:lpwstr>a595a526-0922-453d-84ce-3c69f9c013b0</vt:lpwstr>
  </property>
  <property fmtid="{D5CDD505-2E9C-101B-9397-08002B2CF9AE}" pid="8" name="MSIP_Label_defa4170-0d19-0005-0004-bc88714345d2_ContentBits">
    <vt:lpwstr>0</vt:lpwstr>
  </property>
</Properties>
</file>