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8" r:id="rId2"/>
    <p:sldId id="279" r:id="rId3"/>
    <p:sldId id="276" r:id="rId4"/>
    <p:sldId id="287" r:id="rId5"/>
    <p:sldId id="280" r:id="rId6"/>
    <p:sldId id="259" r:id="rId7"/>
    <p:sldId id="262" r:id="rId8"/>
    <p:sldId id="263" r:id="rId9"/>
    <p:sldId id="264" r:id="rId10"/>
    <p:sldId id="289" r:id="rId11"/>
    <p:sldId id="281" r:id="rId12"/>
    <p:sldId id="277" r:id="rId13"/>
    <p:sldId id="278" r:id="rId14"/>
    <p:sldId id="266" r:id="rId15"/>
    <p:sldId id="288" r:id="rId16"/>
    <p:sldId id="267" r:id="rId17"/>
    <p:sldId id="268" r:id="rId18"/>
    <p:sldId id="282" r:id="rId19"/>
    <p:sldId id="269" r:id="rId20"/>
    <p:sldId id="283" r:id="rId21"/>
    <p:sldId id="270" r:id="rId22"/>
    <p:sldId id="272" r:id="rId23"/>
    <p:sldId id="273" r:id="rId24"/>
    <p:sldId id="274" r:id="rId25"/>
    <p:sldId id="284"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660"/>
  </p:normalViewPr>
  <p:slideViewPr>
    <p:cSldViewPr snapToGrid="0">
      <p:cViewPr varScale="1">
        <p:scale>
          <a:sx n="68" d="100"/>
          <a:sy n="68" d="100"/>
        </p:scale>
        <p:origin x="7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7E2C3-E177-4233-AFAA-07F9CAAE0224}"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ECE52-A90F-49A5-B85E-46775C2CCA6C}" type="slidenum">
              <a:rPr lang="en-US" smtClean="0"/>
              <a:t>‹#›</a:t>
            </a:fld>
            <a:endParaRPr lang="en-US"/>
          </a:p>
        </p:txBody>
      </p:sp>
    </p:spTree>
    <p:extLst>
      <p:ext uri="{BB962C8B-B14F-4D97-AF65-F5344CB8AC3E}">
        <p14:creationId xmlns:p14="http://schemas.microsoft.com/office/powerpoint/2010/main" val="404002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3937B4-30AF-4182-B0A6-75DB3040DFA4}" type="slidenum">
              <a:rPr lang="en-US" altLang="en-US"/>
              <a:pPr>
                <a:spcBef>
                  <a:spcPct val="0"/>
                </a:spcBef>
              </a:pPr>
              <a:t>4</a:t>
            </a:fld>
            <a:endParaRPr lang="en-US" altLang="en-US"/>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2160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28E916-5061-4EE1-BD36-05DF2C9E278E}" type="slidenum">
              <a:rPr lang="en-US" altLang="en-US"/>
              <a:pPr>
                <a:spcBef>
                  <a:spcPct val="0"/>
                </a:spcBef>
              </a:pPr>
              <a:t>15</a:t>
            </a:fld>
            <a:endParaRPr lang="en-US" altLang="en-US"/>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48519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A6089725-9A16-4613-83F5-A670DDBA01D4}" type="slidenum">
              <a:rPr lang="en-US" altLang="en-US"/>
              <a:pPr/>
              <a:t>‹#›</a:t>
            </a:fld>
            <a:endParaRPr lang="en-US" altLang="en-US"/>
          </a:p>
        </p:txBody>
      </p:sp>
    </p:spTree>
    <p:extLst>
      <p:ext uri="{BB962C8B-B14F-4D97-AF65-F5344CB8AC3E}">
        <p14:creationId xmlns:p14="http://schemas.microsoft.com/office/powerpoint/2010/main" val="241713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 id="2147483669" r:id="rId17"/>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3057-DDA8-4C33-AEAC-48C34CE6663D}"/>
              </a:ext>
            </a:extLst>
          </p:cNvPr>
          <p:cNvSpPr>
            <a:spLocks noGrp="1"/>
          </p:cNvSpPr>
          <p:nvPr>
            <p:ph type="title"/>
          </p:nvPr>
        </p:nvSpPr>
        <p:spPr>
          <a:xfrm>
            <a:off x="92765" y="1258956"/>
            <a:ext cx="11065565" cy="3472070"/>
          </a:xfrm>
        </p:spPr>
        <p:txBody>
          <a:bodyPr anchor="ctr">
            <a:noAutofit/>
          </a:bodyPr>
          <a:lstStyle/>
          <a:p>
            <a:pPr algn="ctr"/>
            <a:r>
              <a:rPr lang="en-US" sz="7200" b="1" dirty="0">
                <a:latin typeface="Times New Roman" panose="02020603050405020304" pitchFamily="18" charset="0"/>
                <a:cs typeface="Times New Roman" panose="02020603050405020304" pitchFamily="18" charset="0"/>
              </a:rPr>
              <a:t>BÀI 26 : </a:t>
            </a:r>
            <a:br>
              <a:rPr lang="en-US" sz="7200" b="1" dirty="0">
                <a:latin typeface="Times New Roman" panose="02020603050405020304" pitchFamily="18" charset="0"/>
                <a:cs typeface="Times New Roman" panose="02020603050405020304" pitchFamily="18" charset="0"/>
              </a:rPr>
            </a:br>
            <a:r>
              <a:rPr lang="en-US" sz="7200" b="1" dirty="0">
                <a:latin typeface="Times New Roman" panose="02020603050405020304" pitchFamily="18" charset="0"/>
                <a:cs typeface="Times New Roman" panose="02020603050405020304" pitchFamily="18" charset="0"/>
              </a:rPr>
              <a:t>CÁC LOẠI QUANG PHỔ</a:t>
            </a:r>
          </a:p>
        </p:txBody>
      </p:sp>
    </p:spTree>
    <p:extLst>
      <p:ext uri="{BB962C8B-B14F-4D97-AF65-F5344CB8AC3E}">
        <p14:creationId xmlns:p14="http://schemas.microsoft.com/office/powerpoint/2010/main" val="420858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1524000" y="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sz="3200" b="1">
                <a:solidFill>
                  <a:srgbClr val="FF3300"/>
                </a:solidFill>
                <a:effectLst>
                  <a:outerShdw blurRad="38100" dist="38100" dir="2700000" algn="tl">
                    <a:srgbClr val="000000"/>
                  </a:outerShdw>
                </a:effectLst>
                <a:latin typeface="Times New Roman" pitchFamily="18" charset="0"/>
                <a:cs typeface="Times New Roman" pitchFamily="18" charset="0"/>
              </a:rPr>
              <a:t>MÁY QUANG PHỔ - CÁC LOẠI QUANG PHỔ</a:t>
            </a:r>
          </a:p>
        </p:txBody>
      </p:sp>
      <p:sp>
        <p:nvSpPr>
          <p:cNvPr id="124931" name="Rectangle 3"/>
          <p:cNvSpPr>
            <a:spLocks noChangeArrowheads="1"/>
          </p:cNvSpPr>
          <p:nvPr/>
        </p:nvSpPr>
        <p:spPr bwMode="auto">
          <a:xfrm>
            <a:off x="1828800" y="817563"/>
            <a:ext cx="31813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sz="3200" b="1" dirty="0">
                <a:solidFill>
                  <a:srgbClr val="FFFF00"/>
                </a:solidFill>
                <a:effectLst>
                  <a:outerShdw blurRad="38100" dist="38100" dir="2700000" algn="tl">
                    <a:srgbClr val="000000"/>
                  </a:outerShdw>
                </a:effectLst>
                <a:latin typeface="Times New Roman" pitchFamily="18" charset="0"/>
                <a:cs typeface="Times New Roman" pitchFamily="18" charset="0"/>
              </a:rPr>
              <a:t> </a:t>
            </a:r>
            <a:r>
              <a:rPr lang="en-US" sz="3200" b="1" dirty="0" err="1">
                <a:solidFill>
                  <a:srgbClr val="FFFF00"/>
                </a:solidFill>
                <a:effectLst>
                  <a:outerShdw blurRad="38100" dist="38100" dir="2700000" algn="tl">
                    <a:srgbClr val="000000"/>
                  </a:outerShdw>
                </a:effectLst>
                <a:latin typeface="Times New Roman" pitchFamily="18" charset="0"/>
                <a:cs typeface="Times New Roman" pitchFamily="18" charset="0"/>
              </a:rPr>
              <a:t>Máy</a:t>
            </a:r>
            <a:r>
              <a:rPr lang="en-US" sz="3200" b="1" dirty="0">
                <a:solidFill>
                  <a:srgbClr val="FFFF00"/>
                </a:solidFill>
                <a:effectLst>
                  <a:outerShdw blurRad="38100" dist="38100" dir="2700000" algn="tl">
                    <a:srgbClr val="000000"/>
                  </a:outerShdw>
                </a:effectLst>
                <a:latin typeface="Times New Roman" pitchFamily="18" charset="0"/>
                <a:cs typeface="Times New Roman" pitchFamily="18" charset="0"/>
              </a:rPr>
              <a:t> </a:t>
            </a:r>
            <a:r>
              <a:rPr lang="en-US" sz="3200" b="1" dirty="0" err="1">
                <a:solidFill>
                  <a:srgbClr val="FFFF00"/>
                </a:solidFill>
                <a:effectLst>
                  <a:outerShdw blurRad="38100" dist="38100" dir="2700000" algn="tl">
                    <a:srgbClr val="000000"/>
                  </a:outerShdw>
                </a:effectLst>
                <a:latin typeface="Times New Roman" pitchFamily="18" charset="0"/>
                <a:cs typeface="Times New Roman" pitchFamily="18" charset="0"/>
              </a:rPr>
              <a:t>quang</a:t>
            </a:r>
            <a:r>
              <a:rPr lang="en-US" sz="3200" b="1" dirty="0">
                <a:solidFill>
                  <a:srgbClr val="FFFF00"/>
                </a:solidFill>
                <a:effectLst>
                  <a:outerShdw blurRad="38100" dist="38100" dir="2700000" algn="tl">
                    <a:srgbClr val="000000"/>
                  </a:outerShdw>
                </a:effectLst>
                <a:latin typeface="Times New Roman" pitchFamily="18" charset="0"/>
                <a:cs typeface="Times New Roman" pitchFamily="18" charset="0"/>
              </a:rPr>
              <a:t> </a:t>
            </a:r>
            <a:r>
              <a:rPr lang="en-US" sz="3200" b="1" dirty="0" err="1">
                <a:solidFill>
                  <a:srgbClr val="FFFF00"/>
                </a:solidFill>
                <a:effectLst>
                  <a:outerShdw blurRad="38100" dist="38100" dir="2700000" algn="tl">
                    <a:srgbClr val="000000"/>
                  </a:outerShdw>
                </a:effectLst>
                <a:latin typeface="Times New Roman" pitchFamily="18" charset="0"/>
                <a:cs typeface="Times New Roman" pitchFamily="18" charset="0"/>
              </a:rPr>
              <a:t>phổ</a:t>
            </a:r>
            <a:r>
              <a:rPr lang="en-US" sz="3200" b="1" dirty="0">
                <a:solidFill>
                  <a:srgbClr val="FFFF00"/>
                </a:solidFill>
                <a:effectLst>
                  <a:outerShdw blurRad="38100" dist="38100" dir="2700000" algn="tl">
                    <a:srgbClr val="000000"/>
                  </a:outerShdw>
                </a:effectLst>
                <a:latin typeface="Times New Roman" pitchFamily="18" charset="0"/>
                <a:cs typeface="Times New Roman" pitchFamily="18" charset="0"/>
              </a:rPr>
              <a:t>:</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828800"/>
            <a:ext cx="3276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Text Box 5"/>
          <p:cNvSpPr txBox="1">
            <a:spLocks noChangeArrowheads="1"/>
          </p:cNvSpPr>
          <p:nvPr/>
        </p:nvSpPr>
        <p:spPr bwMode="auto">
          <a:xfrm>
            <a:off x="6172200" y="12192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r>
              <a:rPr lang="en-US" altLang="en-US" sz="2400">
                <a:latin typeface="Times New Roman" panose="02020603050405020304" pitchFamily="18" charset="0"/>
                <a:cs typeface="Times New Roman" panose="02020603050405020304" pitchFamily="18" charset="0"/>
              </a:rPr>
              <a:t>Máy QP hồng ngoại</a:t>
            </a:r>
          </a:p>
        </p:txBody>
      </p:sp>
      <p:pic>
        <p:nvPicPr>
          <p:cNvPr id="337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3048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9" name="Text Box 7"/>
          <p:cNvSpPr txBox="1">
            <a:spLocks noChangeArrowheads="1"/>
          </p:cNvSpPr>
          <p:nvPr/>
        </p:nvSpPr>
        <p:spPr bwMode="auto">
          <a:xfrm>
            <a:off x="2057400" y="1371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50000"/>
              </a:spcBef>
              <a:buClrTx/>
              <a:buSzTx/>
              <a:buFontTx/>
              <a:buNone/>
            </a:pPr>
            <a:r>
              <a:rPr lang="en-US" altLang="en-US" sz="2400">
                <a:latin typeface="Times New Roman" panose="02020603050405020304" pitchFamily="18" charset="0"/>
                <a:cs typeface="Times New Roman" panose="02020603050405020304" pitchFamily="18" charset="0"/>
              </a:rPr>
              <a:t>Máy QP đơn giản</a:t>
            </a:r>
          </a:p>
        </p:txBody>
      </p:sp>
      <p:pic>
        <p:nvPicPr>
          <p:cNvPr id="338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724401"/>
            <a:ext cx="3200400" cy="191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1" name="Text Box 9"/>
          <p:cNvSpPr txBox="1">
            <a:spLocks noChangeArrowheads="1"/>
          </p:cNvSpPr>
          <p:nvPr/>
        </p:nvSpPr>
        <p:spPr bwMode="auto">
          <a:xfrm>
            <a:off x="6477000" y="40386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50000"/>
              </a:spcBef>
              <a:buClrTx/>
              <a:buSzTx/>
              <a:buFontTx/>
              <a:buNone/>
            </a:pPr>
            <a:r>
              <a:rPr lang="en-US" altLang="en-US" sz="2400">
                <a:latin typeface="Times New Roman" panose="02020603050405020304" pitchFamily="18" charset="0"/>
                <a:cs typeface="Times New Roman" panose="02020603050405020304" pitchFamily="18" charset="0"/>
              </a:rPr>
              <a:t>Máy QP thuỷ ngân</a:t>
            </a:r>
          </a:p>
        </p:txBody>
      </p:sp>
      <p:sp>
        <p:nvSpPr>
          <p:cNvPr id="33802" name="Text Box 10"/>
          <p:cNvSpPr txBox="1">
            <a:spLocks noChangeArrowheads="1"/>
          </p:cNvSpPr>
          <p:nvPr/>
        </p:nvSpPr>
        <p:spPr bwMode="auto">
          <a:xfrm>
            <a:off x="2286000" y="4032250"/>
            <a:ext cx="2401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50000"/>
              </a:spcBef>
              <a:buClrTx/>
              <a:buSzTx/>
              <a:buFontTx/>
              <a:buNone/>
            </a:pPr>
            <a:r>
              <a:rPr lang="en-US" altLang="en-US" sz="2400">
                <a:latin typeface="Times New Roman" panose="02020603050405020304" pitchFamily="18" charset="0"/>
                <a:cs typeface="Times New Roman" panose="02020603050405020304" pitchFamily="18" charset="0"/>
              </a:rPr>
              <a:t>Máy QP CMA</a:t>
            </a:r>
          </a:p>
        </p:txBody>
      </p:sp>
      <p:pic>
        <p:nvPicPr>
          <p:cNvPr id="3380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724401"/>
            <a:ext cx="4114800"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203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2667000" y="304801"/>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sp>
        <p:nvSpPr>
          <p:cNvPr id="107523" name="Text Box 3"/>
          <p:cNvSpPr txBox="1">
            <a:spLocks noChangeArrowheads="1"/>
          </p:cNvSpPr>
          <p:nvPr/>
        </p:nvSpPr>
        <p:spPr bwMode="auto">
          <a:xfrm>
            <a:off x="1752600" y="228600"/>
            <a:ext cx="845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err="1" smtClean="0">
                <a:latin typeface="Times New Roman" panose="02020603050405020304" pitchFamily="18" charset="0"/>
                <a:cs typeface="Times New Roman" panose="02020603050405020304" pitchFamily="18" charset="0"/>
              </a:rPr>
              <a:t>Nếu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dùng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ánh</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sáng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trắng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cho</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máy</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khe</a:t>
            </a:r>
            <a:r>
              <a:rPr lang="en-US" altLang="en-US" sz="2800" dirty="0" smtClean="0">
                <a:latin typeface="Times New Roman" panose="02020603050405020304" pitchFamily="18" charset="0"/>
                <a:cs typeface="Times New Roman" panose="02020603050405020304" pitchFamily="18" charset="0"/>
              </a:rPr>
              <a:t> S  </a:t>
            </a:r>
            <a:r>
              <a:rPr lang="en-US" altLang="en-US" sz="2800" dirty="0" err="1" smtClean="0">
                <a:latin typeface="Times New Roman" panose="02020603050405020304" pitchFamily="18" charset="0"/>
                <a:cs typeface="Times New Roman" panose="02020603050405020304" pitchFamily="18" charset="0"/>
              </a:rPr>
              <a:t>của</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ống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chuẩn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trực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thì</a:t>
            </a:r>
            <a:r>
              <a:rPr lang="en-US" altLang="en-US" sz="2800" dirty="0" smtClean="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107524" name="Rectangle 4"/>
          <p:cNvSpPr>
            <a:spLocks noChangeArrowheads="1"/>
          </p:cNvSpPr>
          <p:nvPr/>
        </p:nvSpPr>
        <p:spPr bwMode="auto">
          <a:xfrm>
            <a:off x="1905000" y="1095376"/>
            <a:ext cx="8275638" cy="4695825"/>
          </a:xfrm>
          <a:prstGeom prst="rect">
            <a:avLst/>
          </a:prstGeom>
          <a:solidFill>
            <a:srgbClr val="ECECE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5" name="Text Box 5"/>
          <p:cNvSpPr txBox="1">
            <a:spLocks noChangeArrowheads="1"/>
          </p:cNvSpPr>
          <p:nvPr/>
        </p:nvSpPr>
        <p:spPr bwMode="auto">
          <a:xfrm>
            <a:off x="7277100" y="2514601"/>
            <a:ext cx="249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a:t>
            </a:r>
          </a:p>
        </p:txBody>
      </p:sp>
      <p:sp>
        <p:nvSpPr>
          <p:cNvPr id="107526" name="Text Box 6"/>
          <p:cNvSpPr txBox="1">
            <a:spLocks noChangeArrowheads="1"/>
          </p:cNvSpPr>
          <p:nvPr/>
        </p:nvSpPr>
        <p:spPr bwMode="auto">
          <a:xfrm>
            <a:off x="9512301" y="3744913"/>
            <a:ext cx="796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a:t>
            </a:r>
          </a:p>
        </p:txBody>
      </p:sp>
      <p:sp>
        <p:nvSpPr>
          <p:cNvPr id="107527" name="Rectangle 7"/>
          <p:cNvSpPr>
            <a:spLocks noChangeArrowheads="1"/>
          </p:cNvSpPr>
          <p:nvPr/>
        </p:nvSpPr>
        <p:spPr bwMode="auto">
          <a:xfrm rot="20926060">
            <a:off x="3624264" y="2828926"/>
            <a:ext cx="84137" cy="12668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8" name="Rectangle 8"/>
          <p:cNvSpPr>
            <a:spLocks noChangeArrowheads="1"/>
          </p:cNvSpPr>
          <p:nvPr/>
        </p:nvSpPr>
        <p:spPr bwMode="auto">
          <a:xfrm rot="20896015">
            <a:off x="3930651" y="4227514"/>
            <a:ext cx="85725" cy="12668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9" name="Line 9"/>
          <p:cNvSpPr>
            <a:spLocks noChangeShapeType="1"/>
          </p:cNvSpPr>
          <p:nvPr/>
        </p:nvSpPr>
        <p:spPr bwMode="auto">
          <a:xfrm flipV="1">
            <a:off x="2809875" y="3300414"/>
            <a:ext cx="1982788" cy="1717675"/>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30" name="Line 10"/>
          <p:cNvSpPr>
            <a:spLocks noChangeShapeType="1"/>
          </p:cNvSpPr>
          <p:nvPr/>
        </p:nvSpPr>
        <p:spPr bwMode="auto">
          <a:xfrm>
            <a:off x="2720976" y="3773488"/>
            <a:ext cx="2303463" cy="80645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31" name="AutoShape 11"/>
          <p:cNvSpPr>
            <a:spLocks noChangeArrowheads="1"/>
          </p:cNvSpPr>
          <p:nvPr/>
        </p:nvSpPr>
        <p:spPr bwMode="auto">
          <a:xfrm rot="21080674">
            <a:off x="5227638" y="2116138"/>
            <a:ext cx="1166812" cy="3484562"/>
          </a:xfrm>
          <a:prstGeom prst="flowChartExtra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32" name="Line 12"/>
          <p:cNvSpPr>
            <a:spLocks noChangeShapeType="1"/>
          </p:cNvSpPr>
          <p:nvPr/>
        </p:nvSpPr>
        <p:spPr bwMode="auto">
          <a:xfrm flipV="1">
            <a:off x="4792664" y="3116263"/>
            <a:ext cx="712787" cy="18415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33" name="Line 13"/>
          <p:cNvSpPr>
            <a:spLocks noChangeShapeType="1"/>
          </p:cNvSpPr>
          <p:nvPr/>
        </p:nvSpPr>
        <p:spPr bwMode="auto">
          <a:xfrm>
            <a:off x="5527675" y="3116263"/>
            <a:ext cx="34448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34" name="Line 14"/>
          <p:cNvSpPr>
            <a:spLocks noChangeShapeType="1"/>
          </p:cNvSpPr>
          <p:nvPr/>
        </p:nvSpPr>
        <p:spPr bwMode="auto">
          <a:xfrm>
            <a:off x="5872163" y="3116263"/>
            <a:ext cx="2311400" cy="900112"/>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35" name="Line 15"/>
          <p:cNvSpPr>
            <a:spLocks noChangeShapeType="1"/>
          </p:cNvSpPr>
          <p:nvPr/>
        </p:nvSpPr>
        <p:spPr bwMode="auto">
          <a:xfrm flipV="1">
            <a:off x="5468939" y="4276725"/>
            <a:ext cx="796925" cy="1143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36" name="Line 16"/>
          <p:cNvSpPr>
            <a:spLocks noChangeShapeType="1"/>
          </p:cNvSpPr>
          <p:nvPr/>
        </p:nvSpPr>
        <p:spPr bwMode="auto">
          <a:xfrm>
            <a:off x="6276975" y="4291013"/>
            <a:ext cx="1855788" cy="10636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37" name="Line 17"/>
          <p:cNvSpPr>
            <a:spLocks noChangeShapeType="1"/>
          </p:cNvSpPr>
          <p:nvPr/>
        </p:nvSpPr>
        <p:spPr bwMode="auto">
          <a:xfrm>
            <a:off x="5872163" y="3116263"/>
            <a:ext cx="2311400" cy="1841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38" name="Line 18"/>
          <p:cNvSpPr>
            <a:spLocks noChangeShapeType="1"/>
          </p:cNvSpPr>
          <p:nvPr/>
        </p:nvSpPr>
        <p:spPr bwMode="auto">
          <a:xfrm flipV="1">
            <a:off x="8215314" y="4673600"/>
            <a:ext cx="1063625" cy="458788"/>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39" name="Rectangle 19"/>
          <p:cNvSpPr>
            <a:spLocks noChangeArrowheads="1"/>
          </p:cNvSpPr>
          <p:nvPr/>
        </p:nvSpPr>
        <p:spPr bwMode="auto">
          <a:xfrm>
            <a:off x="9278938" y="2252664"/>
            <a:ext cx="303212" cy="34051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40" name="Line 20"/>
          <p:cNvSpPr>
            <a:spLocks noChangeShapeType="1"/>
          </p:cNvSpPr>
          <p:nvPr/>
        </p:nvSpPr>
        <p:spPr bwMode="auto">
          <a:xfrm>
            <a:off x="5527676" y="3128963"/>
            <a:ext cx="384175" cy="2381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41" name="Text Box 21"/>
          <p:cNvSpPr txBox="1">
            <a:spLocks noChangeArrowheads="1"/>
          </p:cNvSpPr>
          <p:nvPr/>
        </p:nvSpPr>
        <p:spPr bwMode="auto">
          <a:xfrm>
            <a:off x="3548064" y="4208463"/>
            <a:ext cx="352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S</a:t>
            </a:r>
          </a:p>
        </p:txBody>
      </p:sp>
      <p:sp>
        <p:nvSpPr>
          <p:cNvPr id="107542" name="Text Box 22"/>
          <p:cNvSpPr txBox="1">
            <a:spLocks noChangeArrowheads="1"/>
          </p:cNvSpPr>
          <p:nvPr/>
        </p:nvSpPr>
        <p:spPr bwMode="auto">
          <a:xfrm>
            <a:off x="4167189" y="2435225"/>
            <a:ext cx="5921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L</a:t>
            </a:r>
            <a:r>
              <a:rPr lang="en-US" altLang="en-US" baseline="-25000"/>
              <a:t>1</a:t>
            </a:r>
            <a:endParaRPr lang="en-US" altLang="en-US"/>
          </a:p>
        </p:txBody>
      </p:sp>
      <p:sp>
        <p:nvSpPr>
          <p:cNvPr id="107543" name="Text Box 23"/>
          <p:cNvSpPr txBox="1">
            <a:spLocks noChangeArrowheads="1"/>
          </p:cNvSpPr>
          <p:nvPr/>
        </p:nvSpPr>
        <p:spPr bwMode="auto">
          <a:xfrm>
            <a:off x="8912226" y="4987925"/>
            <a:ext cx="3524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E</a:t>
            </a:r>
          </a:p>
        </p:txBody>
      </p:sp>
      <p:sp>
        <p:nvSpPr>
          <p:cNvPr id="107544" name="Text Box 24"/>
          <p:cNvSpPr txBox="1">
            <a:spLocks noChangeArrowheads="1"/>
          </p:cNvSpPr>
          <p:nvPr/>
        </p:nvSpPr>
        <p:spPr bwMode="auto">
          <a:xfrm>
            <a:off x="5168901" y="2266951"/>
            <a:ext cx="352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P</a:t>
            </a:r>
          </a:p>
        </p:txBody>
      </p:sp>
      <p:sp>
        <p:nvSpPr>
          <p:cNvPr id="107545" name="Text Box 25"/>
          <p:cNvSpPr txBox="1">
            <a:spLocks noChangeArrowheads="1"/>
          </p:cNvSpPr>
          <p:nvPr/>
        </p:nvSpPr>
        <p:spPr bwMode="auto">
          <a:xfrm>
            <a:off x="8924926" y="3252789"/>
            <a:ext cx="6572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chemeClr val="bg1"/>
                </a:solidFill>
              </a:rPr>
              <a:t>S</a:t>
            </a:r>
            <a:r>
              <a:rPr lang="en-US" altLang="en-US" sz="1200" baseline="-25000">
                <a:solidFill>
                  <a:schemeClr val="bg1"/>
                </a:solidFill>
              </a:rPr>
              <a:t>1</a:t>
            </a:r>
            <a:endParaRPr lang="en-US" altLang="en-US" sz="1200">
              <a:solidFill>
                <a:schemeClr val="bg1"/>
              </a:solidFill>
            </a:endParaRPr>
          </a:p>
        </p:txBody>
      </p:sp>
      <p:sp>
        <p:nvSpPr>
          <p:cNvPr id="107546" name="Text Box 26"/>
          <p:cNvSpPr txBox="1">
            <a:spLocks noChangeArrowheads="1"/>
          </p:cNvSpPr>
          <p:nvPr/>
        </p:nvSpPr>
        <p:spPr bwMode="auto">
          <a:xfrm>
            <a:off x="8912226" y="4268789"/>
            <a:ext cx="657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chemeClr val="bg1"/>
                </a:solidFill>
              </a:rPr>
              <a:t>S</a:t>
            </a:r>
            <a:r>
              <a:rPr lang="en-US" altLang="en-US" sz="1200" baseline="-25000">
                <a:solidFill>
                  <a:schemeClr val="bg1"/>
                </a:solidFill>
              </a:rPr>
              <a:t>2</a:t>
            </a:r>
            <a:endParaRPr lang="en-US" altLang="en-US" sz="1200">
              <a:solidFill>
                <a:schemeClr val="bg1"/>
              </a:solidFill>
            </a:endParaRPr>
          </a:p>
        </p:txBody>
      </p:sp>
      <p:sp>
        <p:nvSpPr>
          <p:cNvPr id="107547" name="Text Box 27"/>
          <p:cNvSpPr txBox="1">
            <a:spLocks noChangeArrowheads="1"/>
          </p:cNvSpPr>
          <p:nvPr/>
        </p:nvSpPr>
        <p:spPr bwMode="auto">
          <a:xfrm>
            <a:off x="7950200" y="5562600"/>
            <a:ext cx="5921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L</a:t>
            </a:r>
            <a:r>
              <a:rPr lang="en-US" altLang="en-US" baseline="-25000"/>
              <a:t>2</a:t>
            </a:r>
            <a:endParaRPr lang="en-US" altLang="en-US"/>
          </a:p>
        </p:txBody>
      </p:sp>
      <p:sp>
        <p:nvSpPr>
          <p:cNvPr id="107548" name="Line 28"/>
          <p:cNvSpPr>
            <a:spLocks noChangeShapeType="1"/>
          </p:cNvSpPr>
          <p:nvPr/>
        </p:nvSpPr>
        <p:spPr bwMode="auto">
          <a:xfrm>
            <a:off x="6249988" y="4443414"/>
            <a:ext cx="1949450" cy="688975"/>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49" name="Line 29"/>
          <p:cNvSpPr>
            <a:spLocks noChangeShapeType="1"/>
          </p:cNvSpPr>
          <p:nvPr/>
        </p:nvSpPr>
        <p:spPr bwMode="auto">
          <a:xfrm>
            <a:off x="5413375" y="4443413"/>
            <a:ext cx="852488" cy="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50" name="Line 30"/>
          <p:cNvSpPr>
            <a:spLocks noChangeShapeType="1"/>
          </p:cNvSpPr>
          <p:nvPr/>
        </p:nvSpPr>
        <p:spPr bwMode="auto">
          <a:xfrm>
            <a:off x="8207376" y="4008438"/>
            <a:ext cx="1063625" cy="69215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51" name="Line 31"/>
          <p:cNvSpPr>
            <a:spLocks noChangeShapeType="1"/>
          </p:cNvSpPr>
          <p:nvPr/>
        </p:nvSpPr>
        <p:spPr bwMode="auto">
          <a:xfrm flipV="1">
            <a:off x="8207376" y="3636964"/>
            <a:ext cx="1071563" cy="75088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52" name="Line 32"/>
          <p:cNvSpPr>
            <a:spLocks noChangeShapeType="1"/>
          </p:cNvSpPr>
          <p:nvPr/>
        </p:nvSpPr>
        <p:spPr bwMode="auto">
          <a:xfrm>
            <a:off x="8215314" y="3289301"/>
            <a:ext cx="1063625" cy="3476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553"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1" y="3581400"/>
            <a:ext cx="220663" cy="1150938"/>
          </a:xfrm>
          <a:prstGeom prst="rect">
            <a:avLst/>
          </a:prstGeom>
          <a:noFill/>
          <a:extLst>
            <a:ext uri="{909E8E84-426E-40DD-AFC4-6F175D3DCCD1}">
              <a14:hiddenFill xmlns:a14="http://schemas.microsoft.com/office/drawing/2010/main">
                <a:solidFill>
                  <a:srgbClr val="FFFFFF"/>
                </a:solidFill>
              </a14:hiddenFill>
            </a:ext>
          </a:extLst>
        </p:spPr>
      </p:pic>
      <p:sp>
        <p:nvSpPr>
          <p:cNvPr id="107554" name="Line 34"/>
          <p:cNvSpPr>
            <a:spLocks noChangeShapeType="1"/>
          </p:cNvSpPr>
          <p:nvPr/>
        </p:nvSpPr>
        <p:spPr bwMode="auto">
          <a:xfrm rot="465354" flipV="1">
            <a:off x="5032376" y="4348164"/>
            <a:ext cx="466725" cy="307975"/>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55" name="Line 35"/>
          <p:cNvSpPr>
            <a:spLocks noChangeShapeType="1"/>
          </p:cNvSpPr>
          <p:nvPr/>
        </p:nvSpPr>
        <p:spPr bwMode="auto">
          <a:xfrm rot="20663415" flipH="1">
            <a:off x="4813301" y="2752725"/>
            <a:ext cx="176213" cy="2508250"/>
          </a:xfrm>
          <a:prstGeom prst="line">
            <a:avLst/>
          </a:prstGeom>
          <a:noFill/>
          <a:ln w="762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56" name="Line 36"/>
          <p:cNvSpPr>
            <a:spLocks noChangeShapeType="1"/>
          </p:cNvSpPr>
          <p:nvPr/>
        </p:nvSpPr>
        <p:spPr bwMode="auto">
          <a:xfrm flipV="1">
            <a:off x="8181976" y="2266951"/>
            <a:ext cx="1152525" cy="3286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57" name="Line 37"/>
          <p:cNvSpPr>
            <a:spLocks noChangeShapeType="1"/>
          </p:cNvSpPr>
          <p:nvPr/>
        </p:nvSpPr>
        <p:spPr bwMode="auto">
          <a:xfrm>
            <a:off x="8181976" y="5548313"/>
            <a:ext cx="1241425" cy="8096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58" name="Line 38"/>
          <p:cNvSpPr>
            <a:spLocks noChangeShapeType="1"/>
          </p:cNvSpPr>
          <p:nvPr/>
        </p:nvSpPr>
        <p:spPr bwMode="auto">
          <a:xfrm>
            <a:off x="8131175" y="2649538"/>
            <a:ext cx="31750" cy="3105150"/>
          </a:xfrm>
          <a:prstGeom prst="line">
            <a:avLst/>
          </a:prstGeom>
          <a:noFill/>
          <a:ln w="762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003867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9675C-1724-4549-9312-EB0C616E6925}"/>
              </a:ext>
            </a:extLst>
          </p:cNvPr>
          <p:cNvSpPr>
            <a:spLocks noGrp="1"/>
          </p:cNvSpPr>
          <p:nvPr>
            <p:ph type="title"/>
          </p:nvPr>
        </p:nvSpPr>
        <p:spPr>
          <a:xfrm>
            <a:off x="1797666" y="0"/>
            <a:ext cx="8596668" cy="1320800"/>
          </a:xfrm>
        </p:spPr>
        <p:txBody>
          <a:bodyPr>
            <a:normAutofit/>
          </a:bodyPr>
          <a:lstStyle/>
          <a:p>
            <a:pPr algn="ctr"/>
            <a:r>
              <a:rPr lang="en-US" sz="4400" b="1" dirty="0" err="1">
                <a:latin typeface="Times New Roman" panose="02020603050405020304" pitchFamily="18" charset="0"/>
                <a:cs typeface="Times New Roman" panose="02020603050405020304" pitchFamily="18" charset="0"/>
              </a:rPr>
              <a:t>Phiếu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cs typeface="Times New Roman" panose="02020603050405020304" pitchFamily="18" charset="0"/>
              </a:rPr>
              <a:t> 2</a:t>
            </a:r>
            <a:endParaRPr lang="en-US" sz="4400" dirty="0"/>
          </a:p>
        </p:txBody>
      </p:sp>
      <p:graphicFrame>
        <p:nvGraphicFramePr>
          <p:cNvPr id="4" name="Table 4">
            <a:extLst>
              <a:ext uri="{FF2B5EF4-FFF2-40B4-BE49-F238E27FC236}">
                <a16:creationId xmlns:a16="http://schemas.microsoft.com/office/drawing/2014/main" id="{DE320BE9-F5F1-4907-8C73-F0C44E515D37}"/>
              </a:ext>
            </a:extLst>
          </p:cNvPr>
          <p:cNvGraphicFramePr>
            <a:graphicFrameLocks noGrp="1"/>
          </p:cNvGraphicFramePr>
          <p:nvPr>
            <p:ph idx="1"/>
            <p:extLst>
              <p:ext uri="{D42A27DB-BD31-4B8C-83A1-F6EECF244321}">
                <p14:modId xmlns:p14="http://schemas.microsoft.com/office/powerpoint/2010/main" val="2388379058"/>
              </p:ext>
            </p:extLst>
          </p:nvPr>
        </p:nvGraphicFramePr>
        <p:xfrm>
          <a:off x="530087" y="1038578"/>
          <a:ext cx="10950713" cy="3758709"/>
        </p:xfrm>
        <a:graphic>
          <a:graphicData uri="http://schemas.openxmlformats.org/drawingml/2006/table">
            <a:tbl>
              <a:tblPr firstRow="1" bandRow="1">
                <a:tableStyleId>{5C22544A-7EE6-4342-B048-85BDC9FD1C3A}</a:tableStyleId>
              </a:tblPr>
              <a:tblGrid>
                <a:gridCol w="10950713">
                  <a:extLst>
                    <a:ext uri="{9D8B030D-6E8A-4147-A177-3AD203B41FA5}">
                      <a16:colId xmlns:a16="http://schemas.microsoft.com/office/drawing/2014/main" val="3731688275"/>
                    </a:ext>
                  </a:extLst>
                </a:gridCol>
              </a:tblGrid>
              <a:tr h="3758709">
                <a:tc>
                  <a:txBody>
                    <a:bodyPr/>
                    <a:lstStyle/>
                    <a:p>
                      <a:r>
                        <a:rPr lang="en-US" sz="3200" b="1" kern="1200" dirty="0" err="1">
                          <a:solidFill>
                            <a:schemeClr val="tx1"/>
                          </a:solidFill>
                          <a:effectLst/>
                          <a:latin typeface="Times New Roman" panose="02020603050405020304" pitchFamily="18" charset="0"/>
                          <a:ea typeface="+mn-ea"/>
                          <a:cs typeface="Times New Roman" panose="02020603050405020304" pitchFamily="18" charset="0"/>
                        </a:rPr>
                        <a:t>Câu</a:t>
                      </a:r>
                      <a:r>
                        <a:rPr lang="en-US" sz="3200" b="1" kern="1200" dirty="0">
                          <a:solidFill>
                            <a:schemeClr val="tx1"/>
                          </a:solidFill>
                          <a:effectLst/>
                          <a:latin typeface="Times New Roman" panose="02020603050405020304" pitchFamily="18" charset="0"/>
                          <a:ea typeface="+mn-ea"/>
                          <a:cs typeface="Times New Roman" panose="02020603050405020304" pitchFamily="18" charset="0"/>
                        </a:rPr>
                        <a:t> 1: </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Quang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phổ</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liên</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tục</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là</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gì</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a:t>
                      </a:r>
                    </a:p>
                    <a:p>
                      <a:r>
                        <a:rPr lang="en-US" sz="3200" b="1" kern="1200" dirty="0" err="1">
                          <a:solidFill>
                            <a:schemeClr val="tx1"/>
                          </a:solidFill>
                          <a:effectLst/>
                          <a:latin typeface="Times New Roman" panose="02020603050405020304" pitchFamily="18" charset="0"/>
                          <a:ea typeface="+mn-ea"/>
                          <a:cs typeface="Times New Roman" panose="02020603050405020304" pitchFamily="18" charset="0"/>
                        </a:rPr>
                        <a:t>Câu</a:t>
                      </a:r>
                      <a:r>
                        <a:rPr lang="en-US" sz="3200" b="1" kern="1200" dirty="0">
                          <a:solidFill>
                            <a:schemeClr val="tx1"/>
                          </a:solidFill>
                          <a:effectLst/>
                          <a:latin typeface="Times New Roman" panose="02020603050405020304" pitchFamily="18" charset="0"/>
                          <a:ea typeface="+mn-ea"/>
                          <a:cs typeface="Times New Roman" panose="02020603050405020304" pitchFamily="18" charset="0"/>
                        </a:rPr>
                        <a:t> 2: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chất</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nào</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có</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khả</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năng</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phát</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ra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quang</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phổ</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liên</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tục</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a:t>
                      </a:r>
                      <a:r>
                        <a:rPr lang="en-US" sz="3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Từ</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đó</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nêu</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điều</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kiện</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để</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phát</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ra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quang</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phổ</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liên</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tục</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a:t>
                      </a:r>
                    </a:p>
                    <a:p>
                      <a:r>
                        <a:rPr lang="en-US" sz="3200" b="1" kern="1200" dirty="0" err="1">
                          <a:solidFill>
                            <a:schemeClr val="tx1"/>
                          </a:solidFill>
                          <a:effectLst/>
                          <a:latin typeface="Times New Roman" panose="02020603050405020304" pitchFamily="18" charset="0"/>
                          <a:ea typeface="+mn-ea"/>
                          <a:cs typeface="Times New Roman" panose="02020603050405020304" pitchFamily="18" charset="0"/>
                        </a:rPr>
                        <a:t>Câu</a:t>
                      </a:r>
                      <a:r>
                        <a:rPr lang="en-US" sz="3200" b="1" kern="1200" dirty="0">
                          <a:solidFill>
                            <a:schemeClr val="tx1"/>
                          </a:solidFill>
                          <a:effectLst/>
                          <a:latin typeface="Times New Roman" panose="02020603050405020304" pitchFamily="18" charset="0"/>
                          <a:ea typeface="+mn-ea"/>
                          <a:cs typeface="Times New Roman" panose="02020603050405020304" pitchFamily="18" charset="0"/>
                        </a:rPr>
                        <a:t> 3: </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Quang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phổ</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liên</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tục</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có</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tính</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chất</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gì</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quan</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trọng</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Tính</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chất</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đó</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được</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ứng</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dụng</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gì</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a:t>
                      </a:r>
                    </a:p>
                  </a:txBody>
                  <a:tcPr>
                    <a:solidFill>
                      <a:schemeClr val="accent1">
                        <a:lumMod val="60000"/>
                        <a:lumOff val="40000"/>
                      </a:schemeClr>
                    </a:solidFill>
                  </a:tcPr>
                </a:tc>
                <a:extLst>
                  <a:ext uri="{0D108BD9-81ED-4DB2-BD59-A6C34878D82A}">
                    <a16:rowId xmlns:a16="http://schemas.microsoft.com/office/drawing/2014/main" val="3646623544"/>
                  </a:ext>
                </a:extLst>
              </a:tr>
            </a:tbl>
          </a:graphicData>
        </a:graphic>
      </p:graphicFrame>
    </p:spTree>
    <p:extLst>
      <p:ext uri="{BB962C8B-B14F-4D97-AF65-F5344CB8AC3E}">
        <p14:creationId xmlns:p14="http://schemas.microsoft.com/office/powerpoint/2010/main" val="27814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78CD-6935-4175-8A75-A5C19283E3E8}"/>
              </a:ext>
            </a:extLst>
          </p:cNvPr>
          <p:cNvSpPr>
            <a:spLocks noGrp="1"/>
          </p:cNvSpPr>
          <p:nvPr>
            <p:ph type="title"/>
          </p:nvPr>
        </p:nvSpPr>
        <p:spPr>
          <a:xfrm>
            <a:off x="1797666" y="200746"/>
            <a:ext cx="8596668" cy="1320800"/>
          </a:xfrm>
        </p:spPr>
        <p:txBody>
          <a:bodyPr>
            <a:normAutofit/>
          </a:bodyPr>
          <a:lstStyle/>
          <a:p>
            <a:pPr algn="ctr"/>
            <a:r>
              <a:rPr lang="en-US" sz="4400" b="1" dirty="0" err="1">
                <a:latin typeface="Times New Roman" panose="02020603050405020304" pitchFamily="18" charset="0"/>
                <a:cs typeface="Times New Roman" panose="02020603050405020304" pitchFamily="18" charset="0"/>
              </a:rPr>
              <a:t>Phiếu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cs typeface="Times New Roman" panose="02020603050405020304" pitchFamily="18" charset="0"/>
              </a:rPr>
              <a:t> 3</a:t>
            </a:r>
            <a:endParaRPr lang="en-US" sz="4400" dirty="0"/>
          </a:p>
        </p:txBody>
      </p:sp>
      <p:sp>
        <p:nvSpPr>
          <p:cNvPr id="3" name="Content Placeholder 2">
            <a:extLst>
              <a:ext uri="{FF2B5EF4-FFF2-40B4-BE49-F238E27FC236}">
                <a16:creationId xmlns:a16="http://schemas.microsoft.com/office/drawing/2014/main" id="{BE0A9EAB-A949-4A76-A9BD-D7C3D88FCC89}"/>
              </a:ext>
            </a:extLst>
          </p:cNvPr>
          <p:cNvSpPr>
            <a:spLocks noGrp="1"/>
          </p:cNvSpPr>
          <p:nvPr>
            <p:ph idx="1"/>
          </p:nvPr>
        </p:nvSpPr>
        <p:spPr>
          <a:xfrm>
            <a:off x="1077419" y="1614311"/>
            <a:ext cx="8596668" cy="3880773"/>
          </a:xfrm>
        </p:spPr>
        <p:txBody>
          <a:bodyPr/>
          <a:lstStyle/>
          <a:p>
            <a:endParaRPr lang="en-US" dirty="0"/>
          </a:p>
        </p:txBody>
      </p:sp>
      <p:graphicFrame>
        <p:nvGraphicFramePr>
          <p:cNvPr id="5" name="Table 5">
            <a:extLst>
              <a:ext uri="{FF2B5EF4-FFF2-40B4-BE49-F238E27FC236}">
                <a16:creationId xmlns:a16="http://schemas.microsoft.com/office/drawing/2014/main" id="{E09C3A6A-0A6F-46BF-8EDD-0ADF67B0AEDC}"/>
              </a:ext>
            </a:extLst>
          </p:cNvPr>
          <p:cNvGraphicFramePr>
            <a:graphicFrameLocks noGrp="1"/>
          </p:cNvGraphicFramePr>
          <p:nvPr>
            <p:extLst>
              <p:ext uri="{D42A27DB-BD31-4B8C-83A1-F6EECF244321}">
                <p14:modId xmlns:p14="http://schemas.microsoft.com/office/powerpoint/2010/main" val="1136255775"/>
              </p:ext>
            </p:extLst>
          </p:nvPr>
        </p:nvGraphicFramePr>
        <p:xfrm>
          <a:off x="795130" y="1455681"/>
          <a:ext cx="10319451" cy="3262093"/>
        </p:xfrm>
        <a:graphic>
          <a:graphicData uri="http://schemas.openxmlformats.org/drawingml/2006/table">
            <a:tbl>
              <a:tblPr firstRow="1" bandRow="1">
                <a:tableStyleId>{B301B821-A1FF-4177-AEE7-76D212191A09}</a:tableStyleId>
              </a:tblPr>
              <a:tblGrid>
                <a:gridCol w="10319451">
                  <a:extLst>
                    <a:ext uri="{9D8B030D-6E8A-4147-A177-3AD203B41FA5}">
                      <a16:colId xmlns:a16="http://schemas.microsoft.com/office/drawing/2014/main" val="899533190"/>
                    </a:ext>
                  </a:extLst>
                </a:gridCol>
              </a:tblGrid>
              <a:tr h="3262093">
                <a:tc>
                  <a:txBody>
                    <a:bodyPr/>
                    <a:lstStyle/>
                    <a:p>
                      <a:pPr marL="0" indent="0" algn="l" rtl="0" eaLnBrk="1" fontAlgn="t" latinLnBrk="0" hangingPunct="1">
                        <a:spcBef>
                          <a:spcPts val="0"/>
                        </a:spcBef>
                        <a:spcAft>
                          <a:spcPts val="0"/>
                        </a:spcAft>
                        <a:buNone/>
                      </a:pPr>
                      <a:r>
                        <a:rPr lang="en-US" sz="3200" b="1" u="none" strike="noStrike" kern="1200" dirty="0" err="1">
                          <a:solidFill>
                            <a:srgbClr val="000000"/>
                          </a:solidFill>
                          <a:effectLst/>
                          <a:latin typeface="Times New Roman" panose="02020603050405020304" pitchFamily="18" charset="0"/>
                          <a:cs typeface="Times New Roman" panose="02020603050405020304" pitchFamily="18" charset="0"/>
                        </a:rPr>
                        <a:t>Câu</a:t>
                      </a:r>
                      <a:r>
                        <a:rPr lang="en-US" sz="3200" b="1" u="none" strike="noStrike" kern="1200" dirty="0">
                          <a:solidFill>
                            <a:srgbClr val="000000"/>
                          </a:solidFill>
                          <a:effectLst/>
                          <a:latin typeface="Times New Roman" panose="02020603050405020304" pitchFamily="18" charset="0"/>
                          <a:cs typeface="Times New Roman" panose="02020603050405020304" pitchFamily="18" charset="0"/>
                        </a:rPr>
                        <a:t> 1: </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Quang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phổ</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vạch</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phát</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xạ</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là</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gì</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endParaRPr lang="en-US" sz="3200" b="0" u="none" strike="noStrike" dirty="0">
                        <a:effectLst/>
                        <a:latin typeface="Times New Roman" panose="02020603050405020304" pitchFamily="18" charset="0"/>
                        <a:cs typeface="Times New Roman" panose="02020603050405020304" pitchFamily="18" charset="0"/>
                      </a:endParaRPr>
                    </a:p>
                    <a:p>
                      <a:pPr marL="0" indent="0" algn="l" rtl="0" eaLnBrk="1" fontAlgn="t" latinLnBrk="0" hangingPunct="1">
                        <a:spcBef>
                          <a:spcPts val="0"/>
                        </a:spcBef>
                        <a:spcAft>
                          <a:spcPts val="0"/>
                        </a:spcAft>
                        <a:buNone/>
                      </a:pPr>
                      <a:r>
                        <a:rPr lang="en-US" sz="3200" b="1" u="none" strike="noStrike" kern="1200" dirty="0" err="1">
                          <a:solidFill>
                            <a:srgbClr val="000000"/>
                          </a:solidFill>
                          <a:effectLst/>
                          <a:latin typeface="Times New Roman" panose="02020603050405020304" pitchFamily="18" charset="0"/>
                          <a:cs typeface="Times New Roman" panose="02020603050405020304" pitchFamily="18" charset="0"/>
                        </a:rPr>
                        <a:t>Câu</a:t>
                      </a:r>
                      <a:r>
                        <a:rPr lang="en-US" sz="3200" b="1" u="none" strike="noStrike" kern="1200" dirty="0">
                          <a:solidFill>
                            <a:srgbClr val="000000"/>
                          </a:solidFill>
                          <a:effectLst/>
                          <a:latin typeface="Times New Roman" panose="02020603050405020304" pitchFamily="18" charset="0"/>
                          <a:cs typeface="Times New Roman" panose="02020603050405020304" pitchFamily="18" charset="0"/>
                        </a:rPr>
                        <a:t> 2: </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Quang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phổ</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vạch</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phát</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xạ</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do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nguồn</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nào</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phát</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ra?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Từ</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đó</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cho</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biết</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quang</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phổ</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vạch</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phát</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xạ</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phát</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ra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trong</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điều</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kiện</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nào</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a:t>
                      </a:r>
                      <a:endParaRPr lang="en-US" sz="3200" b="0" u="none" strike="noStrike" dirty="0">
                        <a:effectLst/>
                        <a:latin typeface="Times New Roman" panose="02020603050405020304" pitchFamily="18" charset="0"/>
                        <a:cs typeface="Times New Roman" panose="02020603050405020304" pitchFamily="18" charset="0"/>
                      </a:endParaRPr>
                    </a:p>
                    <a:p>
                      <a:pPr marL="0" indent="0" algn="l" rtl="0" eaLnBrk="1" fontAlgn="t" latinLnBrk="0" hangingPunct="1">
                        <a:spcBef>
                          <a:spcPts val="0"/>
                        </a:spcBef>
                        <a:spcAft>
                          <a:spcPts val="0"/>
                        </a:spcAft>
                        <a:buNone/>
                      </a:pPr>
                      <a:r>
                        <a:rPr lang="en-US" sz="3200" b="1" u="none" strike="noStrike" kern="1200" dirty="0" err="1">
                          <a:solidFill>
                            <a:srgbClr val="000000"/>
                          </a:solidFill>
                          <a:effectLst/>
                          <a:latin typeface="Times New Roman" panose="02020603050405020304" pitchFamily="18" charset="0"/>
                          <a:cs typeface="Times New Roman" panose="02020603050405020304" pitchFamily="18" charset="0"/>
                        </a:rPr>
                        <a:t>Câu</a:t>
                      </a:r>
                      <a:r>
                        <a:rPr lang="en-US" sz="3200" b="1" u="none" strike="noStrike" kern="1200" dirty="0">
                          <a:solidFill>
                            <a:srgbClr val="000000"/>
                          </a:solidFill>
                          <a:effectLst/>
                          <a:latin typeface="Times New Roman" panose="02020603050405020304" pitchFamily="18" charset="0"/>
                          <a:cs typeface="Times New Roman" panose="02020603050405020304" pitchFamily="18" charset="0"/>
                        </a:rPr>
                        <a:t> 3: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Nêu</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ứng</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dụng</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của</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quang</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phổ</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vạch</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phát</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3200" b="0" u="none" strike="noStrike" kern="1200" dirty="0" err="1">
                          <a:solidFill>
                            <a:srgbClr val="000000"/>
                          </a:solidFill>
                          <a:effectLst/>
                          <a:latin typeface="Times New Roman" panose="02020603050405020304" pitchFamily="18" charset="0"/>
                          <a:cs typeface="Times New Roman" panose="02020603050405020304" pitchFamily="18" charset="0"/>
                        </a:rPr>
                        <a:t>xạ</a:t>
                      </a:r>
                      <a:r>
                        <a:rPr lang="en-US" sz="3200" b="0" u="none" strike="noStrike" kern="1200" dirty="0">
                          <a:solidFill>
                            <a:srgbClr val="000000"/>
                          </a:solidFill>
                          <a:effectLst/>
                          <a:latin typeface="Times New Roman" panose="02020603050405020304" pitchFamily="18" charset="0"/>
                          <a:cs typeface="Times New Roman" panose="02020603050405020304" pitchFamily="18" charset="0"/>
                        </a:rPr>
                        <a:t>?</a:t>
                      </a:r>
                      <a:endParaRPr lang="en-US" sz="3200" b="0" u="none" strike="noStrike" dirty="0">
                        <a:effectLst/>
                        <a:latin typeface="Times New Roman" panose="02020603050405020304" pitchFamily="18" charset="0"/>
                        <a:cs typeface="Times New Roman" panose="02020603050405020304" pitchFamily="18" charset="0"/>
                      </a:endParaRPr>
                    </a:p>
                    <a:p>
                      <a:endParaRPr lang="en-US" dirty="0"/>
                    </a:p>
                  </a:txBody>
                  <a:tcPr>
                    <a:solidFill>
                      <a:schemeClr val="accent1">
                        <a:lumMod val="60000"/>
                        <a:lumOff val="40000"/>
                      </a:schemeClr>
                    </a:solidFill>
                  </a:tcPr>
                </a:tc>
                <a:extLst>
                  <a:ext uri="{0D108BD9-81ED-4DB2-BD59-A6C34878D82A}">
                    <a16:rowId xmlns:a16="http://schemas.microsoft.com/office/drawing/2014/main" val="1740304102"/>
                  </a:ext>
                </a:extLst>
              </a:tr>
            </a:tbl>
          </a:graphicData>
        </a:graphic>
      </p:graphicFrame>
    </p:spTree>
    <p:extLst>
      <p:ext uri="{BB962C8B-B14F-4D97-AF65-F5344CB8AC3E}">
        <p14:creationId xmlns:p14="http://schemas.microsoft.com/office/powerpoint/2010/main" val="11462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11CD-B7A7-48E3-B578-683C3AA003FE}"/>
              </a:ext>
            </a:extLst>
          </p:cNvPr>
          <p:cNvSpPr>
            <a:spLocks noGrp="1"/>
          </p:cNvSpPr>
          <p:nvPr>
            <p:ph type="title"/>
          </p:nvPr>
        </p:nvSpPr>
        <p:spPr>
          <a:xfrm>
            <a:off x="160499" y="156238"/>
            <a:ext cx="8596668" cy="1320800"/>
          </a:xfrm>
        </p:spPr>
        <p:txBody>
          <a:bodyPr>
            <a:normAutofit/>
          </a:bodyPr>
          <a:lstStyle/>
          <a:p>
            <a:r>
              <a:rPr lang="en-US" b="1" dirty="0">
                <a:latin typeface="Times New Roman" panose="02020603050405020304" pitchFamily="18" charset="0"/>
                <a:cs typeface="Times New Roman" panose="02020603050405020304" pitchFamily="18" charset="0"/>
              </a:rPr>
              <a:t>II. QUANG PHỔ PHÁT XẠ</a:t>
            </a:r>
          </a:p>
        </p:txBody>
      </p:sp>
      <p:sp>
        <p:nvSpPr>
          <p:cNvPr id="3" name="Content Placeholder 2">
            <a:extLst>
              <a:ext uri="{FF2B5EF4-FFF2-40B4-BE49-F238E27FC236}">
                <a16:creationId xmlns:a16="http://schemas.microsoft.com/office/drawing/2014/main" id="{B90962CD-44DB-4F7B-9811-D42AD1FC6BBE}"/>
              </a:ext>
            </a:extLst>
          </p:cNvPr>
          <p:cNvSpPr>
            <a:spLocks noGrp="1"/>
          </p:cNvSpPr>
          <p:nvPr>
            <p:ph idx="1"/>
          </p:nvPr>
        </p:nvSpPr>
        <p:spPr>
          <a:xfrm>
            <a:off x="160498" y="981146"/>
            <a:ext cx="11620685" cy="5720616"/>
          </a:xfrm>
        </p:spPr>
        <p:txBody>
          <a:bodyPr>
            <a:normAutofit/>
          </a:bodyPr>
          <a:lstStyle/>
          <a:p>
            <a:pPr marL="0" indent="0">
              <a:buNone/>
            </a:pPr>
            <a:r>
              <a:rPr lang="en-US" sz="3200" b="1" dirty="0">
                <a:solidFill>
                  <a:prstClr val="black"/>
                </a:solidFill>
                <a:latin typeface="Times New Roman" panose="02020603050405020304" pitchFamily="18" charset="0"/>
                <a:cs typeface="Times New Roman" panose="02020603050405020304" pitchFamily="18" charset="0"/>
              </a:rPr>
              <a:t>1. </a:t>
            </a:r>
            <a:r>
              <a:rPr lang="en-US" sz="3200" b="1" dirty="0" err="1">
                <a:solidFill>
                  <a:prstClr val="black"/>
                </a:solidFill>
                <a:latin typeface="Times New Roman" panose="02020603050405020304" pitchFamily="18" charset="0"/>
                <a:cs typeface="Times New Roman" panose="02020603050405020304" pitchFamily="18" charset="0"/>
              </a:rPr>
              <a:t>Định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nghĩa</a:t>
            </a:r>
            <a:endParaRPr lang="en-US" sz="3200" b="1" dirty="0">
              <a:solidFill>
                <a:prstClr val="black"/>
              </a:solidFill>
              <a:latin typeface="Times New Roman" panose="02020603050405020304" pitchFamily="18" charset="0"/>
              <a:cs typeface="Times New Roman" panose="02020603050405020304" pitchFamily="18" charset="0"/>
            </a:endParaRPr>
          </a:p>
          <a:p>
            <a:pPr marL="0" indent="0">
              <a:buNone/>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Quang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phổ</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phổ</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do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nung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marL="0" indent="0">
              <a:buNone/>
            </a:pPr>
            <a:r>
              <a:rPr lang="en-US" sz="3200" b="1" dirty="0">
                <a:solidFill>
                  <a:schemeClr val="tx1"/>
                </a:solidFill>
                <a:latin typeface="Times New Roman" panose="02020603050405020304" pitchFamily="18" charset="0"/>
                <a:cs typeface="Times New Roman" panose="02020603050405020304" pitchFamily="18" charset="0"/>
              </a:rPr>
              <a:t>2. </a:t>
            </a:r>
            <a:r>
              <a:rPr lang="en-US" sz="3200" b="1" dirty="0" err="1">
                <a:solidFill>
                  <a:schemeClr val="tx1"/>
                </a:solidFill>
                <a:latin typeface="Times New Roman" panose="02020603050405020304" pitchFamily="18" charset="0"/>
                <a:cs typeface="Times New Roman" panose="02020603050405020304" pitchFamily="18" charset="0"/>
              </a:rPr>
              <a:t>Phân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loại</a:t>
            </a:r>
            <a:r>
              <a:rPr lang="en-US" sz="3200" b="1"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2 </a:t>
            </a:r>
            <a:r>
              <a:rPr lang="en-US" sz="3200" dirty="0" err="1">
                <a:solidFill>
                  <a:schemeClr val="tx1"/>
                </a:solidFill>
                <a:latin typeface="Times New Roman" panose="02020603050405020304" pitchFamily="18" charset="0"/>
                <a:cs typeface="Times New Roman" panose="02020603050405020304" pitchFamily="18" charset="0"/>
              </a:rPr>
              <a:t>loại</a:t>
            </a:r>
            <a:endParaRPr lang="en-US" sz="3200" dirty="0">
              <a:solidFill>
                <a:schemeClr val="tx1"/>
              </a:solidFill>
              <a:latin typeface="Times New Roman" panose="02020603050405020304" pitchFamily="18" charset="0"/>
              <a:cs typeface="Times New Roman" panose="02020603050405020304" pitchFamily="18" charset="0"/>
            </a:endParaRPr>
          </a:p>
          <a:p>
            <a:pPr>
              <a:buFontTx/>
              <a:buChar char="-"/>
            </a:pPr>
            <a:r>
              <a:rPr lang="en-US" sz="3200" dirty="0">
                <a:solidFill>
                  <a:schemeClr val="tx1"/>
                </a:solidFill>
                <a:latin typeface="Times New Roman" panose="02020603050405020304" pitchFamily="18" charset="0"/>
                <a:cs typeface="Times New Roman" panose="02020603050405020304" pitchFamily="18" charset="0"/>
              </a:rPr>
              <a:t>Quang </a:t>
            </a:r>
            <a:r>
              <a:rPr lang="en-US" sz="3200" dirty="0" err="1">
                <a:solidFill>
                  <a:schemeClr val="tx1"/>
                </a:solidFill>
                <a:latin typeface="Times New Roman" panose="02020603050405020304" pitchFamily="18" charset="0"/>
                <a:cs typeface="Times New Roman" panose="02020603050405020304" pitchFamily="18" charset="0"/>
              </a:rPr>
              <a:t>phổ</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liên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tục</a:t>
            </a:r>
            <a:r>
              <a:rPr lang="en-US" sz="3200" dirty="0">
                <a:latin typeface="Times New Roman" panose="02020603050405020304" pitchFamily="18" charset="0"/>
                <a:cs typeface="Times New Roman" panose="02020603050405020304" pitchFamily="18" charset="0"/>
              </a:rPr>
              <a:t>:</a:t>
            </a:r>
          </a:p>
          <a:p>
            <a:pPr>
              <a:buFontTx/>
              <a:buChar char="-"/>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solidFill>
                  <a:schemeClr val="tx1"/>
                </a:solidFill>
                <a:latin typeface="Times New Roman" panose="02020603050405020304" pitchFamily="18" charset="0"/>
                <a:cs typeface="Times New Roman" panose="02020603050405020304" pitchFamily="18" charset="0"/>
              </a:rPr>
              <a:t>- Quang </a:t>
            </a:r>
            <a:r>
              <a:rPr lang="en-US" sz="3200" dirty="0" err="1">
                <a:solidFill>
                  <a:schemeClr val="tx1"/>
                </a:solidFill>
                <a:latin typeface="Times New Roman" panose="02020603050405020304" pitchFamily="18" charset="0"/>
                <a:cs typeface="Times New Roman" panose="02020603050405020304" pitchFamily="18" charset="0"/>
              </a:rPr>
              <a:t>phổ</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vạch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phát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xạ</a:t>
            </a:r>
            <a:endParaRPr lang="en-US" sz="32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32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2B9DF86-6DC7-4457-8B44-2B592435197D}"/>
              </a:ext>
            </a:extLst>
          </p:cNvPr>
          <p:cNvPicPr>
            <a:picLocks noChangeAspect="1"/>
          </p:cNvPicPr>
          <p:nvPr/>
        </p:nvPicPr>
        <p:blipFill>
          <a:blip r:embed="rId2"/>
          <a:stretch>
            <a:fillRect/>
          </a:stretch>
        </p:blipFill>
        <p:spPr>
          <a:xfrm>
            <a:off x="429106" y="3841454"/>
            <a:ext cx="6096528" cy="957155"/>
          </a:xfrm>
          <a:prstGeom prst="rect">
            <a:avLst/>
          </a:prstGeom>
        </p:spPr>
      </p:pic>
      <p:pic>
        <p:nvPicPr>
          <p:cNvPr id="5" name="Picture 4">
            <a:extLst>
              <a:ext uri="{FF2B5EF4-FFF2-40B4-BE49-F238E27FC236}">
                <a16:creationId xmlns:a16="http://schemas.microsoft.com/office/drawing/2014/main" id="{F53697F7-FDF5-46DB-AC39-75260574E165}"/>
              </a:ext>
            </a:extLst>
          </p:cNvPr>
          <p:cNvPicPr>
            <a:picLocks noChangeAspect="1"/>
          </p:cNvPicPr>
          <p:nvPr/>
        </p:nvPicPr>
        <p:blipFill>
          <a:blip r:embed="rId3"/>
          <a:stretch>
            <a:fillRect/>
          </a:stretch>
        </p:blipFill>
        <p:spPr>
          <a:xfrm>
            <a:off x="429106" y="5254335"/>
            <a:ext cx="6078239" cy="1048603"/>
          </a:xfrm>
          <a:prstGeom prst="rect">
            <a:avLst/>
          </a:prstGeom>
        </p:spPr>
      </p:pic>
      <p:pic>
        <p:nvPicPr>
          <p:cNvPr id="6" name="Picture 5">
            <a:extLst>
              <a:ext uri="{FF2B5EF4-FFF2-40B4-BE49-F238E27FC236}">
                <a16:creationId xmlns:a16="http://schemas.microsoft.com/office/drawing/2014/main" id="{00358C4F-CC6F-4DB5-B822-BD71F36B8467}"/>
              </a:ext>
            </a:extLst>
          </p:cNvPr>
          <p:cNvPicPr>
            <a:picLocks noChangeAspect="1"/>
          </p:cNvPicPr>
          <p:nvPr/>
        </p:nvPicPr>
        <p:blipFill>
          <a:blip r:embed="rId4">
            <a:duotone>
              <a:schemeClr val="accent3">
                <a:shade val="45000"/>
                <a:satMod val="135000"/>
              </a:schemeClr>
              <a:prstClr val="white"/>
            </a:duotone>
          </a:blip>
          <a:stretch>
            <a:fillRect/>
          </a:stretch>
        </p:blipFill>
        <p:spPr>
          <a:xfrm>
            <a:off x="4701441" y="2448955"/>
            <a:ext cx="6870787" cy="4133446"/>
          </a:xfrm>
          <a:prstGeom prst="rect">
            <a:avLst/>
          </a:prstGeom>
        </p:spPr>
      </p:pic>
    </p:spTree>
    <p:extLst>
      <p:ext uri="{BB962C8B-B14F-4D97-AF65-F5344CB8AC3E}">
        <p14:creationId xmlns:p14="http://schemas.microsoft.com/office/powerpoint/2010/main" val="107262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anim calcmode="lin" valueType="num">
                                      <p:cBhvr>
                                        <p:cTn id="2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6" presetID="21" presetClass="entr" presetSubtype="1"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2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barn(inVertical)">
                                      <p:cBhvr>
                                        <p:cTn id="43" dur="500"/>
                                        <p:tgtEl>
                                          <p:spTgt spid="3">
                                            <p:txEl>
                                              <p:pRg st="5" end="5"/>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circle(in)">
                                      <p:cBhvr>
                                        <p:cTn id="46" dur="20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down)">
                                      <p:cBhvr>
                                        <p:cTn id="51" dur="580">
                                          <p:stCondLst>
                                            <p:cond delay="0"/>
                                          </p:stCondLst>
                                        </p:cTn>
                                        <p:tgtEl>
                                          <p:spTgt spid="6"/>
                                        </p:tgtEl>
                                      </p:cBhvr>
                                    </p:animEffect>
                                    <p:anim calcmode="lin" valueType="num">
                                      <p:cBhvr>
                                        <p:cTn id="5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7" dur="26">
                                          <p:stCondLst>
                                            <p:cond delay="650"/>
                                          </p:stCondLst>
                                        </p:cTn>
                                        <p:tgtEl>
                                          <p:spTgt spid="6"/>
                                        </p:tgtEl>
                                      </p:cBhvr>
                                      <p:to x="100000" y="60000"/>
                                    </p:animScale>
                                    <p:animScale>
                                      <p:cBhvr>
                                        <p:cTn id="58" dur="166" decel="50000">
                                          <p:stCondLst>
                                            <p:cond delay="676"/>
                                          </p:stCondLst>
                                        </p:cTn>
                                        <p:tgtEl>
                                          <p:spTgt spid="6"/>
                                        </p:tgtEl>
                                      </p:cBhvr>
                                      <p:to x="100000" y="100000"/>
                                    </p:animScale>
                                    <p:animScale>
                                      <p:cBhvr>
                                        <p:cTn id="59" dur="26">
                                          <p:stCondLst>
                                            <p:cond delay="1312"/>
                                          </p:stCondLst>
                                        </p:cTn>
                                        <p:tgtEl>
                                          <p:spTgt spid="6"/>
                                        </p:tgtEl>
                                      </p:cBhvr>
                                      <p:to x="100000" y="80000"/>
                                    </p:animScale>
                                    <p:animScale>
                                      <p:cBhvr>
                                        <p:cTn id="60" dur="166" decel="50000">
                                          <p:stCondLst>
                                            <p:cond delay="1338"/>
                                          </p:stCondLst>
                                        </p:cTn>
                                        <p:tgtEl>
                                          <p:spTgt spid="6"/>
                                        </p:tgtEl>
                                      </p:cBhvr>
                                      <p:to x="100000" y="100000"/>
                                    </p:animScale>
                                    <p:animScale>
                                      <p:cBhvr>
                                        <p:cTn id="61" dur="26">
                                          <p:stCondLst>
                                            <p:cond delay="1642"/>
                                          </p:stCondLst>
                                        </p:cTn>
                                        <p:tgtEl>
                                          <p:spTgt spid="6"/>
                                        </p:tgtEl>
                                      </p:cBhvr>
                                      <p:to x="100000" y="90000"/>
                                    </p:animScale>
                                    <p:animScale>
                                      <p:cBhvr>
                                        <p:cTn id="62" dur="166" decel="50000">
                                          <p:stCondLst>
                                            <p:cond delay="1668"/>
                                          </p:stCondLst>
                                        </p:cTn>
                                        <p:tgtEl>
                                          <p:spTgt spid="6"/>
                                        </p:tgtEl>
                                      </p:cBhvr>
                                      <p:to x="100000" y="100000"/>
                                    </p:animScale>
                                    <p:animScale>
                                      <p:cBhvr>
                                        <p:cTn id="63" dur="26">
                                          <p:stCondLst>
                                            <p:cond delay="1808"/>
                                          </p:stCondLst>
                                        </p:cTn>
                                        <p:tgtEl>
                                          <p:spTgt spid="6"/>
                                        </p:tgtEl>
                                      </p:cBhvr>
                                      <p:to x="100000" y="95000"/>
                                    </p:animScale>
                                    <p:animScale>
                                      <p:cBhvr>
                                        <p:cTn id="6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AutoShape 2"/>
          <p:cNvSpPr>
            <a:spLocks noChangeArrowheads="1"/>
          </p:cNvSpPr>
          <p:nvPr/>
        </p:nvSpPr>
        <p:spPr bwMode="auto">
          <a:xfrm rot="15968961">
            <a:off x="1809750" y="2266950"/>
            <a:ext cx="1085850" cy="990600"/>
          </a:xfrm>
          <a:prstGeom prst="triangle">
            <a:avLst>
              <a:gd name="adj" fmla="val 50000"/>
            </a:avLst>
          </a:prstGeom>
          <a:solidFill>
            <a:srgbClr val="FFFFE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07" name="Rectangle 3"/>
          <p:cNvSpPr>
            <a:spLocks noChangeArrowheads="1"/>
          </p:cNvSpPr>
          <p:nvPr/>
        </p:nvSpPr>
        <p:spPr bwMode="auto">
          <a:xfrm rot="911401">
            <a:off x="8393114" y="2247901"/>
            <a:ext cx="674687" cy="1533525"/>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5364" name="Group 4"/>
          <p:cNvGrpSpPr>
            <a:grpSpLocks/>
          </p:cNvGrpSpPr>
          <p:nvPr/>
        </p:nvGrpSpPr>
        <p:grpSpPr bwMode="auto">
          <a:xfrm>
            <a:off x="7129464" y="2141538"/>
            <a:ext cx="1266825" cy="857250"/>
            <a:chOff x="3768" y="1007"/>
            <a:chExt cx="798" cy="540"/>
          </a:xfrm>
        </p:grpSpPr>
        <p:sp>
          <p:nvSpPr>
            <p:cNvPr id="21544" name="Freeform 5"/>
            <p:cNvSpPr>
              <a:spLocks/>
            </p:cNvSpPr>
            <p:nvPr/>
          </p:nvSpPr>
          <p:spPr bwMode="auto">
            <a:xfrm>
              <a:off x="3768" y="1319"/>
              <a:ext cx="774" cy="228"/>
            </a:xfrm>
            <a:custGeom>
              <a:avLst/>
              <a:gdLst>
                <a:gd name="T0" fmla="*/ 0 w 774"/>
                <a:gd name="T1" fmla="*/ 228 h 228"/>
                <a:gd name="T2" fmla="*/ 774 w 774"/>
                <a:gd name="T3" fmla="*/ 0 h 228"/>
                <a:gd name="T4" fmla="*/ 0 60000 65536"/>
                <a:gd name="T5" fmla="*/ 0 60000 65536"/>
              </a:gdLst>
              <a:ahLst/>
              <a:cxnLst>
                <a:cxn ang="T4">
                  <a:pos x="T0" y="T1"/>
                </a:cxn>
                <a:cxn ang="T5">
                  <a:pos x="T2" y="T3"/>
                </a:cxn>
              </a:cxnLst>
              <a:rect l="0" t="0" r="r" b="b"/>
              <a:pathLst>
                <a:path w="774" h="228">
                  <a:moveTo>
                    <a:pt x="0" y="228"/>
                  </a:moveTo>
                  <a:lnTo>
                    <a:pt x="774" y="0"/>
                  </a:lnTo>
                </a:path>
              </a:pathLst>
            </a:custGeom>
            <a:noFill/>
            <a:ln w="38100" cap="flat" cmpd="sng">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5" name="Freeform 6"/>
            <p:cNvSpPr>
              <a:spLocks/>
            </p:cNvSpPr>
            <p:nvPr/>
          </p:nvSpPr>
          <p:spPr bwMode="auto">
            <a:xfrm>
              <a:off x="4128" y="1357"/>
              <a:ext cx="280" cy="84"/>
            </a:xfrm>
            <a:custGeom>
              <a:avLst/>
              <a:gdLst>
                <a:gd name="T0" fmla="*/ 0 w 280"/>
                <a:gd name="T1" fmla="*/ 84 h 84"/>
                <a:gd name="T2" fmla="*/ 280 w 280"/>
                <a:gd name="T3" fmla="*/ 0 h 84"/>
                <a:gd name="T4" fmla="*/ 0 60000 65536"/>
                <a:gd name="T5" fmla="*/ 0 60000 65536"/>
              </a:gdLst>
              <a:ahLst/>
              <a:cxnLst>
                <a:cxn ang="T4">
                  <a:pos x="T0" y="T1"/>
                </a:cxn>
                <a:cxn ang="T5">
                  <a:pos x="T2" y="T3"/>
                </a:cxn>
              </a:cxnLst>
              <a:rect l="0" t="0" r="r" b="b"/>
              <a:pathLst>
                <a:path w="280" h="84">
                  <a:moveTo>
                    <a:pt x="0" y="84"/>
                  </a:moveTo>
                  <a:lnTo>
                    <a:pt x="280" y="0"/>
                  </a:lnTo>
                </a:path>
              </a:pathLst>
            </a:custGeom>
            <a:noFill/>
            <a:ln w="28575" cmpd="sng">
              <a:solidFill>
                <a:srgbClr val="FF3300"/>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6" name="Line 7"/>
            <p:cNvSpPr>
              <a:spLocks noChangeShapeType="1"/>
            </p:cNvSpPr>
            <p:nvPr/>
          </p:nvSpPr>
          <p:spPr bwMode="auto">
            <a:xfrm>
              <a:off x="3894" y="1007"/>
              <a:ext cx="672" cy="28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7" name="Line 8"/>
            <p:cNvSpPr>
              <a:spLocks noChangeShapeType="1"/>
            </p:cNvSpPr>
            <p:nvPr/>
          </p:nvSpPr>
          <p:spPr bwMode="auto">
            <a:xfrm>
              <a:off x="4146" y="1115"/>
              <a:ext cx="240" cy="96"/>
            </a:xfrm>
            <a:prstGeom prst="line">
              <a:avLst/>
            </a:prstGeom>
            <a:noFill/>
            <a:ln w="28575">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53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025" y="1795463"/>
            <a:ext cx="19050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10"/>
          <p:cNvSpPr>
            <a:spLocks noChangeArrowheads="1"/>
          </p:cNvSpPr>
          <p:nvPr/>
        </p:nvSpPr>
        <p:spPr bwMode="auto">
          <a:xfrm rot="21076176">
            <a:off x="4568825" y="1979613"/>
            <a:ext cx="1225550" cy="1066800"/>
          </a:xfrm>
          <a:prstGeom prst="rect">
            <a:avLst/>
          </a:prstGeom>
          <a:solidFill>
            <a:srgbClr val="FFFFE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11" name="Text Box 11"/>
          <p:cNvSpPr txBox="1">
            <a:spLocks noChangeArrowheads="1"/>
          </p:cNvSpPr>
          <p:nvPr/>
        </p:nvSpPr>
        <p:spPr bwMode="auto">
          <a:xfrm>
            <a:off x="3890963" y="1776413"/>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C</a:t>
            </a:r>
          </a:p>
        </p:txBody>
      </p:sp>
      <p:sp>
        <p:nvSpPr>
          <p:cNvPr id="15372" name="AutoShape 12"/>
          <p:cNvSpPr>
            <a:spLocks noChangeArrowheads="1"/>
          </p:cNvSpPr>
          <p:nvPr/>
        </p:nvSpPr>
        <p:spPr bwMode="auto">
          <a:xfrm rot="5276659">
            <a:off x="2730500" y="2311400"/>
            <a:ext cx="1073150" cy="755650"/>
          </a:xfrm>
          <a:prstGeom prst="triangle">
            <a:avLst>
              <a:gd name="adj" fmla="val 50000"/>
            </a:avLst>
          </a:prstGeom>
          <a:solidFill>
            <a:srgbClr val="FFFFE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537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89434">
            <a:off x="6305550" y="2630488"/>
            <a:ext cx="9334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Freeform 14"/>
          <p:cNvSpPr>
            <a:spLocks/>
          </p:cNvSpPr>
          <p:nvPr/>
        </p:nvSpPr>
        <p:spPr bwMode="auto">
          <a:xfrm>
            <a:off x="8120063" y="2151064"/>
            <a:ext cx="381000" cy="1419225"/>
          </a:xfrm>
          <a:custGeom>
            <a:avLst/>
            <a:gdLst>
              <a:gd name="T0" fmla="*/ 604837500 w 240"/>
              <a:gd name="T1" fmla="*/ 0 h 894"/>
              <a:gd name="T2" fmla="*/ 0 w 240"/>
              <a:gd name="T3" fmla="*/ 2147483646 h 894"/>
              <a:gd name="T4" fmla="*/ 0 60000 65536"/>
              <a:gd name="T5" fmla="*/ 0 60000 65536"/>
            </a:gdLst>
            <a:ahLst/>
            <a:cxnLst>
              <a:cxn ang="T4">
                <a:pos x="T0" y="T1"/>
              </a:cxn>
              <a:cxn ang="T5">
                <a:pos x="T2" y="T3"/>
              </a:cxn>
            </a:cxnLst>
            <a:rect l="0" t="0" r="r" b="b"/>
            <a:pathLst>
              <a:path w="240" h="894">
                <a:moveTo>
                  <a:pt x="240" y="0"/>
                </a:moveTo>
                <a:lnTo>
                  <a:pt x="0" y="894"/>
                </a:lnTo>
              </a:path>
            </a:pathLst>
          </a:custGeom>
          <a:noFill/>
          <a:ln w="76200" cmpd="tri">
            <a:solidFill>
              <a:srgbClr val="FFCC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5" name="Line 15"/>
          <p:cNvSpPr>
            <a:spLocks noChangeShapeType="1"/>
          </p:cNvSpPr>
          <p:nvPr/>
        </p:nvSpPr>
        <p:spPr bwMode="auto">
          <a:xfrm>
            <a:off x="3633788" y="2116138"/>
            <a:ext cx="0" cy="533400"/>
          </a:xfrm>
          <a:prstGeom prst="line">
            <a:avLst/>
          </a:prstGeom>
          <a:noFill/>
          <a:ln w="38100">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Line 16"/>
          <p:cNvSpPr>
            <a:spLocks noChangeShapeType="1"/>
          </p:cNvSpPr>
          <p:nvPr/>
        </p:nvSpPr>
        <p:spPr bwMode="auto">
          <a:xfrm>
            <a:off x="3630613" y="2700338"/>
            <a:ext cx="0" cy="533400"/>
          </a:xfrm>
          <a:prstGeom prst="line">
            <a:avLst/>
          </a:prstGeom>
          <a:noFill/>
          <a:ln w="38100">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Freeform 17"/>
          <p:cNvSpPr>
            <a:spLocks/>
          </p:cNvSpPr>
          <p:nvPr/>
        </p:nvSpPr>
        <p:spPr bwMode="auto">
          <a:xfrm>
            <a:off x="3614739" y="2095501"/>
            <a:ext cx="1023937" cy="28575"/>
          </a:xfrm>
          <a:custGeom>
            <a:avLst/>
            <a:gdLst>
              <a:gd name="T0" fmla="*/ 0 w 645"/>
              <a:gd name="T1" fmla="*/ 45362813 h 18"/>
              <a:gd name="T2" fmla="*/ 1625499194 w 645"/>
              <a:gd name="T3" fmla="*/ 0 h 18"/>
              <a:gd name="T4" fmla="*/ 0 60000 65536"/>
              <a:gd name="T5" fmla="*/ 0 60000 65536"/>
            </a:gdLst>
            <a:ahLst/>
            <a:cxnLst>
              <a:cxn ang="T4">
                <a:pos x="T0" y="T1"/>
              </a:cxn>
              <a:cxn ang="T5">
                <a:pos x="T2" y="T3"/>
              </a:cxn>
            </a:cxnLst>
            <a:rect l="0" t="0" r="r" b="b"/>
            <a:pathLst>
              <a:path w="645" h="18">
                <a:moveTo>
                  <a:pt x="0" y="18"/>
                </a:moveTo>
                <a:lnTo>
                  <a:pt x="645" y="0"/>
                </a:lnTo>
              </a:path>
            </a:pathLst>
          </a:custGeom>
          <a:noFill/>
          <a:ln w="38100" cmpd="sng">
            <a:solidFill>
              <a:srgbClr val="FFCC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Freeform 18"/>
          <p:cNvSpPr>
            <a:spLocks/>
          </p:cNvSpPr>
          <p:nvPr/>
        </p:nvSpPr>
        <p:spPr bwMode="auto">
          <a:xfrm>
            <a:off x="3624264" y="3111501"/>
            <a:ext cx="1601787" cy="98425"/>
          </a:xfrm>
          <a:custGeom>
            <a:avLst/>
            <a:gdLst>
              <a:gd name="T0" fmla="*/ 0 w 1009"/>
              <a:gd name="T1" fmla="*/ 156249688 h 62"/>
              <a:gd name="T2" fmla="*/ 2147483646 w 1009"/>
              <a:gd name="T3" fmla="*/ 0 h 62"/>
              <a:gd name="T4" fmla="*/ 0 60000 65536"/>
              <a:gd name="T5" fmla="*/ 0 60000 65536"/>
            </a:gdLst>
            <a:ahLst/>
            <a:cxnLst>
              <a:cxn ang="T4">
                <a:pos x="T0" y="T1"/>
              </a:cxn>
              <a:cxn ang="T5">
                <a:pos x="T2" y="T3"/>
              </a:cxn>
            </a:cxnLst>
            <a:rect l="0" t="0" r="r" b="b"/>
            <a:pathLst>
              <a:path w="1009" h="62">
                <a:moveTo>
                  <a:pt x="0" y="62"/>
                </a:moveTo>
                <a:lnTo>
                  <a:pt x="1009" y="0"/>
                </a:lnTo>
              </a:path>
            </a:pathLst>
          </a:custGeom>
          <a:noFill/>
          <a:ln w="38100" cmpd="sng">
            <a:solidFill>
              <a:srgbClr val="FFCC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9" name="Freeform 19"/>
          <p:cNvSpPr>
            <a:spLocks/>
          </p:cNvSpPr>
          <p:nvPr/>
        </p:nvSpPr>
        <p:spPr bwMode="auto">
          <a:xfrm>
            <a:off x="4602163" y="1820864"/>
            <a:ext cx="3924300" cy="339725"/>
          </a:xfrm>
          <a:custGeom>
            <a:avLst/>
            <a:gdLst>
              <a:gd name="T0" fmla="*/ 0 w 2472"/>
              <a:gd name="T1" fmla="*/ 390625013 h 214"/>
              <a:gd name="T2" fmla="*/ 1706146575 w 2472"/>
              <a:gd name="T3" fmla="*/ 0 h 214"/>
              <a:gd name="T4" fmla="*/ 2147483646 w 2472"/>
              <a:gd name="T5" fmla="*/ 252015625 h 214"/>
              <a:gd name="T6" fmla="*/ 2147483646 w 2472"/>
              <a:gd name="T7" fmla="*/ 539313438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72" h="214">
                <a:moveTo>
                  <a:pt x="0" y="155"/>
                </a:moveTo>
                <a:lnTo>
                  <a:pt x="677" y="0"/>
                </a:lnTo>
                <a:lnTo>
                  <a:pt x="1755" y="100"/>
                </a:lnTo>
                <a:lnTo>
                  <a:pt x="2472" y="214"/>
                </a:lnTo>
              </a:path>
            </a:pathLst>
          </a:custGeom>
          <a:noFill/>
          <a:ln w="38100" cap="flat" cmpd="sng">
            <a:solidFill>
              <a:srgbClr val="FFCC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0" name="Freeform 20"/>
          <p:cNvSpPr>
            <a:spLocks/>
          </p:cNvSpPr>
          <p:nvPr/>
        </p:nvSpPr>
        <p:spPr bwMode="auto">
          <a:xfrm>
            <a:off x="6459539" y="2938464"/>
            <a:ext cx="1660525" cy="606425"/>
          </a:xfrm>
          <a:custGeom>
            <a:avLst/>
            <a:gdLst>
              <a:gd name="T0" fmla="*/ 0 w 1046"/>
              <a:gd name="T1" fmla="*/ 0 h 382"/>
              <a:gd name="T2" fmla="*/ 1060986575 w 1046"/>
              <a:gd name="T3" fmla="*/ 619958438 h 382"/>
              <a:gd name="T4" fmla="*/ 2147483646 w 1046"/>
              <a:gd name="T5" fmla="*/ 962699688 h 382"/>
              <a:gd name="T6" fmla="*/ 0 60000 65536"/>
              <a:gd name="T7" fmla="*/ 0 60000 65536"/>
              <a:gd name="T8" fmla="*/ 0 60000 65536"/>
            </a:gdLst>
            <a:ahLst/>
            <a:cxnLst>
              <a:cxn ang="T6">
                <a:pos x="T0" y="T1"/>
              </a:cxn>
              <a:cxn ang="T7">
                <a:pos x="T2" y="T3"/>
              </a:cxn>
              <a:cxn ang="T8">
                <a:pos x="T4" y="T5"/>
              </a:cxn>
            </a:cxnLst>
            <a:rect l="0" t="0" r="r" b="b"/>
            <a:pathLst>
              <a:path w="1046" h="382">
                <a:moveTo>
                  <a:pt x="0" y="0"/>
                </a:moveTo>
                <a:lnTo>
                  <a:pt x="421" y="246"/>
                </a:lnTo>
                <a:lnTo>
                  <a:pt x="1046" y="382"/>
                </a:lnTo>
              </a:path>
            </a:pathLst>
          </a:custGeom>
          <a:noFill/>
          <a:ln w="38100" cap="flat" cmpd="sng">
            <a:solidFill>
              <a:srgbClr val="FFCC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1" name="Oval 21"/>
          <p:cNvSpPr>
            <a:spLocks noChangeArrowheads="1"/>
          </p:cNvSpPr>
          <p:nvPr/>
        </p:nvSpPr>
        <p:spPr bwMode="auto">
          <a:xfrm>
            <a:off x="1757363" y="2679700"/>
            <a:ext cx="228600" cy="228600"/>
          </a:xfrm>
          <a:prstGeom prst="ellipse">
            <a:avLst/>
          </a:prstGeom>
          <a:gradFill rotWithShape="1">
            <a:gsLst>
              <a:gs pos="0">
                <a:srgbClr val="FFFFFF"/>
              </a:gs>
              <a:gs pos="100000">
                <a:srgbClr val="FFFFCC"/>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22" name="Text Box 22"/>
          <p:cNvSpPr txBox="1">
            <a:spLocks noChangeArrowheads="1"/>
          </p:cNvSpPr>
          <p:nvPr/>
        </p:nvSpPr>
        <p:spPr bwMode="auto">
          <a:xfrm>
            <a:off x="1757363" y="2322513"/>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FFFF00"/>
                </a:solidFill>
              </a:rPr>
              <a:t>J</a:t>
            </a:r>
          </a:p>
        </p:txBody>
      </p:sp>
      <p:grpSp>
        <p:nvGrpSpPr>
          <p:cNvPr id="15383" name="Group 23"/>
          <p:cNvGrpSpPr>
            <a:grpSpLocks/>
          </p:cNvGrpSpPr>
          <p:nvPr/>
        </p:nvGrpSpPr>
        <p:grpSpPr bwMode="auto">
          <a:xfrm>
            <a:off x="7015164" y="2541588"/>
            <a:ext cx="1190625" cy="709612"/>
            <a:chOff x="3696" y="1259"/>
            <a:chExt cx="750" cy="447"/>
          </a:xfrm>
        </p:grpSpPr>
        <p:sp>
          <p:nvSpPr>
            <p:cNvPr id="21540" name="Freeform 24"/>
            <p:cNvSpPr>
              <a:spLocks/>
            </p:cNvSpPr>
            <p:nvPr/>
          </p:nvSpPr>
          <p:spPr bwMode="auto">
            <a:xfrm>
              <a:off x="3858" y="1259"/>
              <a:ext cx="588" cy="408"/>
            </a:xfrm>
            <a:custGeom>
              <a:avLst/>
              <a:gdLst>
                <a:gd name="T0" fmla="*/ 0 w 588"/>
                <a:gd name="T1" fmla="*/ 0 h 408"/>
                <a:gd name="T2" fmla="*/ 588 w 588"/>
                <a:gd name="T3" fmla="*/ 408 h 408"/>
                <a:gd name="T4" fmla="*/ 0 60000 65536"/>
                <a:gd name="T5" fmla="*/ 0 60000 65536"/>
              </a:gdLst>
              <a:ahLst/>
              <a:cxnLst>
                <a:cxn ang="T4">
                  <a:pos x="T0" y="T1"/>
                </a:cxn>
                <a:cxn ang="T5">
                  <a:pos x="T2" y="T3"/>
                </a:cxn>
              </a:cxnLst>
              <a:rect l="0" t="0" r="r" b="b"/>
              <a:pathLst>
                <a:path w="588" h="408">
                  <a:moveTo>
                    <a:pt x="0" y="0"/>
                  </a:moveTo>
                  <a:lnTo>
                    <a:pt x="588" y="408"/>
                  </a:lnTo>
                </a:path>
              </a:pathLst>
            </a:custGeom>
            <a:noFill/>
            <a:ln w="38100" cmpd="sng">
              <a:solidFill>
                <a:srgbClr val="9933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1" name="Freeform 25"/>
            <p:cNvSpPr>
              <a:spLocks/>
            </p:cNvSpPr>
            <p:nvPr/>
          </p:nvSpPr>
          <p:spPr bwMode="auto">
            <a:xfrm>
              <a:off x="4138" y="1451"/>
              <a:ext cx="216" cy="160"/>
            </a:xfrm>
            <a:custGeom>
              <a:avLst/>
              <a:gdLst>
                <a:gd name="T0" fmla="*/ 0 w 216"/>
                <a:gd name="T1" fmla="*/ 0 h 160"/>
                <a:gd name="T2" fmla="*/ 216 w 216"/>
                <a:gd name="T3" fmla="*/ 160 h 160"/>
                <a:gd name="T4" fmla="*/ 0 60000 65536"/>
                <a:gd name="T5" fmla="*/ 0 60000 65536"/>
              </a:gdLst>
              <a:ahLst/>
              <a:cxnLst>
                <a:cxn ang="T4">
                  <a:pos x="T0" y="T1"/>
                </a:cxn>
                <a:cxn ang="T5">
                  <a:pos x="T2" y="T3"/>
                </a:cxn>
              </a:cxnLst>
              <a:rect l="0" t="0" r="r" b="b"/>
              <a:pathLst>
                <a:path w="216" h="160">
                  <a:moveTo>
                    <a:pt x="0" y="0"/>
                  </a:moveTo>
                  <a:lnTo>
                    <a:pt x="216" y="160"/>
                  </a:lnTo>
                </a:path>
              </a:pathLst>
            </a:custGeom>
            <a:noFill/>
            <a:ln w="28575" cmpd="sng">
              <a:solidFill>
                <a:srgbClr val="9900FF"/>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2" name="Freeform 26"/>
            <p:cNvSpPr>
              <a:spLocks/>
            </p:cNvSpPr>
            <p:nvPr/>
          </p:nvSpPr>
          <p:spPr bwMode="auto">
            <a:xfrm>
              <a:off x="3696" y="1680"/>
              <a:ext cx="732" cy="26"/>
            </a:xfrm>
            <a:custGeom>
              <a:avLst/>
              <a:gdLst>
                <a:gd name="T0" fmla="*/ 0 w 732"/>
                <a:gd name="T1" fmla="*/ 26 h 26"/>
                <a:gd name="T2" fmla="*/ 732 w 732"/>
                <a:gd name="T3" fmla="*/ 0 h 26"/>
                <a:gd name="T4" fmla="*/ 0 60000 65536"/>
                <a:gd name="T5" fmla="*/ 0 60000 65536"/>
              </a:gdLst>
              <a:ahLst/>
              <a:cxnLst>
                <a:cxn ang="T4">
                  <a:pos x="T0" y="T1"/>
                </a:cxn>
                <a:cxn ang="T5">
                  <a:pos x="T2" y="T3"/>
                </a:cxn>
              </a:cxnLst>
              <a:rect l="0" t="0" r="r" b="b"/>
              <a:pathLst>
                <a:path w="732" h="26">
                  <a:moveTo>
                    <a:pt x="0" y="26"/>
                  </a:moveTo>
                  <a:lnTo>
                    <a:pt x="732" y="0"/>
                  </a:lnTo>
                </a:path>
              </a:pathLst>
            </a:custGeom>
            <a:noFill/>
            <a:ln w="38100" cmpd="sng">
              <a:solidFill>
                <a:srgbClr val="9933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3" name="Freeform 27"/>
            <p:cNvSpPr>
              <a:spLocks/>
            </p:cNvSpPr>
            <p:nvPr/>
          </p:nvSpPr>
          <p:spPr bwMode="auto">
            <a:xfrm>
              <a:off x="3966" y="1686"/>
              <a:ext cx="224" cy="8"/>
            </a:xfrm>
            <a:custGeom>
              <a:avLst/>
              <a:gdLst>
                <a:gd name="T0" fmla="*/ 0 w 224"/>
                <a:gd name="T1" fmla="*/ 8 h 8"/>
                <a:gd name="T2" fmla="*/ 224 w 224"/>
                <a:gd name="T3" fmla="*/ 0 h 8"/>
                <a:gd name="T4" fmla="*/ 0 60000 65536"/>
                <a:gd name="T5" fmla="*/ 0 60000 65536"/>
              </a:gdLst>
              <a:ahLst/>
              <a:cxnLst>
                <a:cxn ang="T4">
                  <a:pos x="T0" y="T1"/>
                </a:cxn>
                <a:cxn ang="T5">
                  <a:pos x="T2" y="T3"/>
                </a:cxn>
              </a:cxnLst>
              <a:rect l="0" t="0" r="r" b="b"/>
              <a:pathLst>
                <a:path w="224" h="8">
                  <a:moveTo>
                    <a:pt x="0" y="8"/>
                  </a:moveTo>
                  <a:lnTo>
                    <a:pt x="224" y="0"/>
                  </a:lnTo>
                </a:path>
              </a:pathLst>
            </a:custGeom>
            <a:noFill/>
            <a:ln w="28575" cmpd="sng">
              <a:solidFill>
                <a:srgbClr val="9900FF"/>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24" name="AutoShape 28"/>
          <p:cNvSpPr>
            <a:spLocks noChangeArrowheads="1"/>
          </p:cNvSpPr>
          <p:nvPr/>
        </p:nvSpPr>
        <p:spPr bwMode="auto">
          <a:xfrm rot="21107372">
            <a:off x="5110163" y="1804988"/>
            <a:ext cx="1295400" cy="1219200"/>
          </a:xfrm>
          <a:prstGeom prst="triangle">
            <a:avLst>
              <a:gd name="adj" fmla="val 50000"/>
            </a:avLst>
          </a:prstGeom>
          <a:solidFill>
            <a:srgbClr val="CCFF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25" name="Oval 29"/>
          <p:cNvSpPr>
            <a:spLocks noChangeArrowheads="1"/>
          </p:cNvSpPr>
          <p:nvPr/>
        </p:nvSpPr>
        <p:spPr bwMode="auto">
          <a:xfrm>
            <a:off x="1757363" y="2679700"/>
            <a:ext cx="228600" cy="228600"/>
          </a:xfrm>
          <a:prstGeom prst="ellipse">
            <a:avLst/>
          </a:prstGeom>
          <a:gradFill rotWithShape="1">
            <a:gsLst>
              <a:gs pos="0">
                <a:srgbClr val="767647"/>
              </a:gs>
              <a:gs pos="100000">
                <a:srgbClr val="FFFF99"/>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26" name="Text Box 30"/>
          <p:cNvSpPr txBox="1">
            <a:spLocks noChangeArrowheads="1"/>
          </p:cNvSpPr>
          <p:nvPr/>
        </p:nvSpPr>
        <p:spPr bwMode="auto">
          <a:xfrm>
            <a:off x="1757363" y="2322513"/>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J</a:t>
            </a:r>
          </a:p>
        </p:txBody>
      </p:sp>
      <p:sp>
        <p:nvSpPr>
          <p:cNvPr id="21527" name="Text Box 31"/>
          <p:cNvSpPr txBox="1">
            <a:spLocks noChangeArrowheads="1"/>
          </p:cNvSpPr>
          <p:nvPr/>
        </p:nvSpPr>
        <p:spPr bwMode="auto">
          <a:xfrm>
            <a:off x="2719388" y="3294063"/>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L</a:t>
            </a:r>
          </a:p>
        </p:txBody>
      </p:sp>
      <p:sp>
        <p:nvSpPr>
          <p:cNvPr id="21528" name="Text Box 32"/>
          <p:cNvSpPr txBox="1">
            <a:spLocks noChangeArrowheads="1"/>
          </p:cNvSpPr>
          <p:nvPr/>
        </p:nvSpPr>
        <p:spPr bwMode="auto">
          <a:xfrm>
            <a:off x="4471988" y="3133726"/>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L</a:t>
            </a:r>
            <a:r>
              <a:rPr lang="en-US" altLang="en-US" sz="1800" b="1" baseline="-25000">
                <a:solidFill>
                  <a:srgbClr val="FFFF00"/>
                </a:solidFill>
              </a:rPr>
              <a:t>1</a:t>
            </a:r>
            <a:endParaRPr lang="en-US" altLang="en-US" sz="1800" b="1">
              <a:solidFill>
                <a:srgbClr val="FFFF00"/>
              </a:solidFill>
            </a:endParaRPr>
          </a:p>
        </p:txBody>
      </p:sp>
      <p:sp>
        <p:nvSpPr>
          <p:cNvPr id="21529" name="Text Box 33"/>
          <p:cNvSpPr txBox="1">
            <a:spLocks noChangeArrowheads="1"/>
          </p:cNvSpPr>
          <p:nvPr/>
        </p:nvSpPr>
        <p:spPr bwMode="auto">
          <a:xfrm>
            <a:off x="6953250" y="3309938"/>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FFFF00"/>
                </a:solidFill>
              </a:rPr>
              <a:t>L</a:t>
            </a:r>
            <a:r>
              <a:rPr lang="en-US" altLang="en-US" sz="1800" baseline="-25000">
                <a:solidFill>
                  <a:srgbClr val="FFFF00"/>
                </a:solidFill>
              </a:rPr>
              <a:t>2</a:t>
            </a:r>
            <a:endParaRPr lang="en-US" altLang="en-US" sz="1800">
              <a:solidFill>
                <a:srgbClr val="FFFF00"/>
              </a:solidFill>
            </a:endParaRPr>
          </a:p>
        </p:txBody>
      </p:sp>
      <p:sp>
        <p:nvSpPr>
          <p:cNvPr id="21530" name="Text Box 34"/>
          <p:cNvSpPr txBox="1">
            <a:spLocks noChangeArrowheads="1"/>
          </p:cNvSpPr>
          <p:nvPr/>
        </p:nvSpPr>
        <p:spPr bwMode="auto">
          <a:xfrm>
            <a:off x="7918450" y="3519488"/>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FFFF00"/>
                </a:solidFill>
              </a:rPr>
              <a:t>F’</a:t>
            </a:r>
          </a:p>
        </p:txBody>
      </p:sp>
      <p:sp>
        <p:nvSpPr>
          <p:cNvPr id="21531" name="Text Box 35"/>
          <p:cNvSpPr txBox="1">
            <a:spLocks noChangeArrowheads="1"/>
          </p:cNvSpPr>
          <p:nvPr/>
        </p:nvSpPr>
        <p:spPr bwMode="auto">
          <a:xfrm>
            <a:off x="3328988" y="2252663"/>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F</a:t>
            </a:r>
          </a:p>
        </p:txBody>
      </p:sp>
      <p:sp>
        <p:nvSpPr>
          <p:cNvPr id="21532" name="Text Box 36"/>
          <p:cNvSpPr txBox="1">
            <a:spLocks noChangeArrowheads="1"/>
          </p:cNvSpPr>
          <p:nvPr/>
        </p:nvSpPr>
        <p:spPr bwMode="auto">
          <a:xfrm rot="20979079">
            <a:off x="5748338" y="3028951"/>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FFFF00"/>
                </a:solidFill>
              </a:rPr>
              <a:t>P</a:t>
            </a:r>
          </a:p>
        </p:txBody>
      </p:sp>
      <p:sp>
        <p:nvSpPr>
          <p:cNvPr id="21533" name="Oval 37"/>
          <p:cNvSpPr>
            <a:spLocks noChangeArrowheads="1"/>
          </p:cNvSpPr>
          <p:nvPr/>
        </p:nvSpPr>
        <p:spPr bwMode="auto">
          <a:xfrm>
            <a:off x="2749550" y="2143125"/>
            <a:ext cx="215900" cy="1169988"/>
          </a:xfrm>
          <a:prstGeom prst="ellipse">
            <a:avLst/>
          </a:prstGeom>
          <a:solidFill>
            <a:srgbClr val="CCFF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98" name="AutoShape 38"/>
          <p:cNvSpPr>
            <a:spLocks noChangeArrowheads="1"/>
          </p:cNvSpPr>
          <p:nvPr/>
        </p:nvSpPr>
        <p:spPr bwMode="auto">
          <a:xfrm rot="15968961">
            <a:off x="3586163" y="2143125"/>
            <a:ext cx="1085850" cy="990600"/>
          </a:xfrm>
          <a:prstGeom prst="triangle">
            <a:avLst>
              <a:gd name="adj" fmla="val 50000"/>
            </a:avLst>
          </a:prstGeom>
          <a:solidFill>
            <a:srgbClr val="FFFFE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35" name="Oval 39"/>
          <p:cNvSpPr>
            <a:spLocks noChangeArrowheads="1"/>
          </p:cNvSpPr>
          <p:nvPr/>
        </p:nvSpPr>
        <p:spPr bwMode="auto">
          <a:xfrm>
            <a:off x="4500563" y="2057400"/>
            <a:ext cx="239712" cy="1066800"/>
          </a:xfrm>
          <a:prstGeom prst="ellipse">
            <a:avLst/>
          </a:prstGeom>
          <a:solidFill>
            <a:srgbClr val="CCFF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36" name="Oval 40"/>
          <p:cNvSpPr>
            <a:spLocks noChangeArrowheads="1"/>
          </p:cNvSpPr>
          <p:nvPr/>
        </p:nvSpPr>
        <p:spPr bwMode="auto">
          <a:xfrm rot="697688">
            <a:off x="7091363" y="1990725"/>
            <a:ext cx="304800" cy="1371600"/>
          </a:xfrm>
          <a:prstGeom prst="ellipse">
            <a:avLst/>
          </a:prstGeom>
          <a:solidFill>
            <a:srgbClr val="CCFFCC"/>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5401"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4210">
            <a:off x="8423275" y="2679701"/>
            <a:ext cx="6032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8" name="Text Box 42"/>
          <p:cNvSpPr txBox="1">
            <a:spLocks noChangeArrowheads="1"/>
          </p:cNvSpPr>
          <p:nvPr/>
        </p:nvSpPr>
        <p:spPr bwMode="auto">
          <a:xfrm>
            <a:off x="2667000" y="30480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dirty="0">
                <a:solidFill>
                  <a:srgbClr val="FFFF00"/>
                </a:solidFill>
                <a:latin typeface="Times New Roman" panose="02020603050405020304" pitchFamily="18" charset="0"/>
              </a:rPr>
              <a:t>  </a:t>
            </a:r>
            <a:r>
              <a:rPr lang="en-US" altLang="en-US" b="1" dirty="0" smtClean="0">
                <a:solidFill>
                  <a:srgbClr val="FFFF00"/>
                </a:solidFill>
                <a:latin typeface="Times New Roman" panose="02020603050405020304" pitchFamily="18" charset="0"/>
              </a:rPr>
              <a:t> </a:t>
            </a:r>
            <a:r>
              <a:rPr lang="en-US" altLang="en-US" b="1" dirty="0">
                <a:solidFill>
                  <a:srgbClr val="FFFF00"/>
                </a:solidFill>
                <a:latin typeface="Times New Roman" panose="02020603050405020304" pitchFamily="18" charset="0"/>
              </a:rPr>
              <a:t>QUANG PHỔ LIÊN TỤC</a:t>
            </a:r>
          </a:p>
        </p:txBody>
      </p:sp>
      <p:sp>
        <p:nvSpPr>
          <p:cNvPr id="15403" name="AutoShape 43"/>
          <p:cNvSpPr>
            <a:spLocks/>
          </p:cNvSpPr>
          <p:nvPr/>
        </p:nvSpPr>
        <p:spPr bwMode="auto">
          <a:xfrm>
            <a:off x="7010400" y="4648200"/>
            <a:ext cx="1524000" cy="685800"/>
          </a:xfrm>
          <a:prstGeom prst="borderCallout2">
            <a:avLst>
              <a:gd name="adj1" fmla="val 16667"/>
              <a:gd name="adj2" fmla="val 105000"/>
              <a:gd name="adj3" fmla="val 16667"/>
              <a:gd name="adj4" fmla="val 105523"/>
              <a:gd name="adj5" fmla="val -186343"/>
              <a:gd name="adj6" fmla="val 106148"/>
            </a:avLst>
          </a:prstGeom>
          <a:noFill/>
          <a:ln w="9525">
            <a:solidFill>
              <a:srgbClr val="FFFFFF"/>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rPr>
              <a:t> </a:t>
            </a:r>
            <a:r>
              <a:rPr lang="en-US" altLang="en-US" sz="1800" b="1">
                <a:solidFill>
                  <a:srgbClr val="FFFF00"/>
                </a:solidFill>
                <a:latin typeface="Times New Roman" panose="02020603050405020304" pitchFamily="18" charset="0"/>
              </a:rPr>
              <a:t>Quang phổ liên tục</a:t>
            </a:r>
          </a:p>
        </p:txBody>
      </p:sp>
    </p:spTree>
    <p:extLst>
      <p:ext uri="{BB962C8B-B14F-4D97-AF65-F5344CB8AC3E}">
        <p14:creationId xmlns:p14="http://schemas.microsoft.com/office/powerpoint/2010/main" val="77203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strips(upRight)">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5372"/>
                                        </p:tgtEl>
                                        <p:attrNameLst>
                                          <p:attrName>style.visibility</p:attrName>
                                        </p:attrNameLst>
                                      </p:cBhvr>
                                      <p:to>
                                        <p:strVal val="visible"/>
                                      </p:to>
                                    </p:set>
                                    <p:animEffect transition="in" filter="strips(upRight)">
                                      <p:cBhvr>
                                        <p:cTn id="12" dur="500"/>
                                        <p:tgtEl>
                                          <p:spTgt spid="153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5398"/>
                                        </p:tgtEl>
                                        <p:attrNameLst>
                                          <p:attrName>style.visibility</p:attrName>
                                        </p:attrNameLst>
                                      </p:cBhvr>
                                      <p:to>
                                        <p:strVal val="visible"/>
                                      </p:to>
                                    </p:set>
                                    <p:animEffect transition="in" filter="strips(upRight)">
                                      <p:cBhvr>
                                        <p:cTn id="17" dur="500"/>
                                        <p:tgtEl>
                                          <p:spTgt spid="153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5370"/>
                                        </p:tgtEl>
                                        <p:attrNameLst>
                                          <p:attrName>style.visibility</p:attrName>
                                        </p:attrNameLst>
                                      </p:cBhvr>
                                      <p:to>
                                        <p:strVal val="visible"/>
                                      </p:to>
                                    </p:set>
                                    <p:animEffect transition="in" filter="strips(upRight)">
                                      <p:cBhvr>
                                        <p:cTn id="22" dur="500"/>
                                        <p:tgtEl>
                                          <p:spTgt spid="153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15369"/>
                                        </p:tgtEl>
                                        <p:attrNameLst>
                                          <p:attrName>style.visibility</p:attrName>
                                        </p:attrNameLst>
                                      </p:cBhvr>
                                      <p:to>
                                        <p:strVal val="visible"/>
                                      </p:to>
                                    </p:set>
                                    <p:animEffect transition="in" filter="strips(downRight)">
                                      <p:cBhvr>
                                        <p:cTn id="27" dur="500"/>
                                        <p:tgtEl>
                                          <p:spTgt spid="15369"/>
                                        </p:tgtEl>
                                      </p:cBhvr>
                                    </p:animEffect>
                                  </p:childTnLst>
                                </p:cTn>
                              </p:par>
                              <p:par>
                                <p:cTn id="28" presetID="18" presetClass="entr" presetSubtype="6" fill="hold" nodeType="withEffect">
                                  <p:stCondLst>
                                    <p:cond delay="0"/>
                                  </p:stCondLst>
                                  <p:childTnLst>
                                    <p:set>
                                      <p:cBhvr>
                                        <p:cTn id="29" dur="1" fill="hold">
                                          <p:stCondLst>
                                            <p:cond delay="0"/>
                                          </p:stCondLst>
                                        </p:cTn>
                                        <p:tgtEl>
                                          <p:spTgt spid="15373"/>
                                        </p:tgtEl>
                                        <p:attrNameLst>
                                          <p:attrName>style.visibility</p:attrName>
                                        </p:attrNameLst>
                                      </p:cBhvr>
                                      <p:to>
                                        <p:strVal val="visible"/>
                                      </p:to>
                                    </p:set>
                                    <p:animEffect transition="in" filter="strips(downRight)">
                                      <p:cBhvr>
                                        <p:cTn id="30" dur="500"/>
                                        <p:tgtEl>
                                          <p:spTgt spid="1537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nodeType="clickEffect">
                                  <p:stCondLst>
                                    <p:cond delay="0"/>
                                  </p:stCondLst>
                                  <p:childTnLst>
                                    <p:set>
                                      <p:cBhvr>
                                        <p:cTn id="34" dur="1" fill="hold">
                                          <p:stCondLst>
                                            <p:cond delay="0"/>
                                          </p:stCondLst>
                                        </p:cTn>
                                        <p:tgtEl>
                                          <p:spTgt spid="15383"/>
                                        </p:tgtEl>
                                        <p:attrNameLst>
                                          <p:attrName>style.visibility</p:attrName>
                                        </p:attrNameLst>
                                      </p:cBhvr>
                                      <p:to>
                                        <p:strVal val="visible"/>
                                      </p:to>
                                    </p:set>
                                    <p:animEffect transition="in" filter="strips(downRight)">
                                      <p:cBhvr>
                                        <p:cTn id="35" dur="500"/>
                                        <p:tgtEl>
                                          <p:spTgt spid="15383"/>
                                        </p:tgtEl>
                                      </p:cBhvr>
                                    </p:animEffect>
                                  </p:childTnLst>
                                </p:cTn>
                              </p:par>
                              <p:par>
                                <p:cTn id="36" presetID="18" presetClass="entr" presetSubtype="6" fill="hold" nodeType="withEffect">
                                  <p:stCondLst>
                                    <p:cond delay="0"/>
                                  </p:stCondLst>
                                  <p:childTnLst>
                                    <p:set>
                                      <p:cBhvr>
                                        <p:cTn id="37" dur="1" fill="hold">
                                          <p:stCondLst>
                                            <p:cond delay="0"/>
                                          </p:stCondLst>
                                        </p:cTn>
                                        <p:tgtEl>
                                          <p:spTgt spid="15364"/>
                                        </p:tgtEl>
                                        <p:attrNameLst>
                                          <p:attrName>style.visibility</p:attrName>
                                        </p:attrNameLst>
                                      </p:cBhvr>
                                      <p:to>
                                        <p:strVal val="visible"/>
                                      </p:to>
                                    </p:set>
                                    <p:animEffect transition="in" filter="strips(downRight)">
                                      <p:cBhvr>
                                        <p:cTn id="38" dur="500"/>
                                        <p:tgtEl>
                                          <p:spTgt spid="1536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32" fill="hold" nodeType="clickEffect">
                                  <p:stCondLst>
                                    <p:cond delay="0"/>
                                  </p:stCondLst>
                                  <p:childTnLst>
                                    <p:set>
                                      <p:cBhvr>
                                        <p:cTn id="42" dur="1" fill="hold">
                                          <p:stCondLst>
                                            <p:cond delay="0"/>
                                          </p:stCondLst>
                                        </p:cTn>
                                        <p:tgtEl>
                                          <p:spTgt spid="15401"/>
                                        </p:tgtEl>
                                        <p:attrNameLst>
                                          <p:attrName>style.visibility</p:attrName>
                                        </p:attrNameLst>
                                      </p:cBhvr>
                                      <p:to>
                                        <p:strVal val="visible"/>
                                      </p:to>
                                    </p:set>
                                    <p:animEffect transition="in" filter="diamond(out)">
                                      <p:cBhvr>
                                        <p:cTn id="43" dur="1000"/>
                                        <p:tgtEl>
                                          <p:spTgt spid="1540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32" fill="hold" grpId="0" nodeType="clickEffect">
                                  <p:stCondLst>
                                    <p:cond delay="0"/>
                                  </p:stCondLst>
                                  <p:childTnLst>
                                    <p:set>
                                      <p:cBhvr>
                                        <p:cTn id="47" dur="1" fill="hold">
                                          <p:stCondLst>
                                            <p:cond delay="0"/>
                                          </p:stCondLst>
                                        </p:cTn>
                                        <p:tgtEl>
                                          <p:spTgt spid="15403"/>
                                        </p:tgtEl>
                                        <p:attrNameLst>
                                          <p:attrName>style.visibility</p:attrName>
                                        </p:attrNameLst>
                                      </p:cBhvr>
                                      <p:to>
                                        <p:strVal val="visible"/>
                                      </p:to>
                                    </p:set>
                                    <p:animEffect transition="in" filter="diamond(out)">
                                      <p:cBhvr>
                                        <p:cTn id="48" dur="500"/>
                                        <p:tgtEl>
                                          <p:spTgt spid="15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70" grpId="0" animBg="1"/>
      <p:bldP spid="15372" grpId="0" animBg="1"/>
      <p:bldP spid="15398" grpId="0" animBg="1"/>
      <p:bldP spid="1540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CF65D-2120-4498-9ABB-FB449AC39C2B}"/>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F2936D1C-5A22-4A73-846B-97E7B2282951}"/>
              </a:ext>
            </a:extLst>
          </p:cNvPr>
          <p:cNvGraphicFramePr>
            <a:graphicFrameLocks noGrp="1"/>
          </p:cNvGraphicFramePr>
          <p:nvPr>
            <p:ph idx="1"/>
            <p:extLst>
              <p:ext uri="{D42A27DB-BD31-4B8C-83A1-F6EECF244321}">
                <p14:modId xmlns:p14="http://schemas.microsoft.com/office/powerpoint/2010/main" val="2191284464"/>
              </p:ext>
            </p:extLst>
          </p:nvPr>
        </p:nvGraphicFramePr>
        <p:xfrm>
          <a:off x="1295567" y="-13313"/>
          <a:ext cx="9925879" cy="6851435"/>
        </p:xfrm>
        <a:graphic>
          <a:graphicData uri="http://schemas.openxmlformats.org/drawingml/2006/table">
            <a:tbl>
              <a:tblPr firstRow="1" firstCol="1" bandRow="1">
                <a:tableStyleId>{1E171933-4619-4E11-9A3F-F7608DF75F80}</a:tableStyleId>
              </a:tblPr>
              <a:tblGrid>
                <a:gridCol w="1802296">
                  <a:extLst>
                    <a:ext uri="{9D8B030D-6E8A-4147-A177-3AD203B41FA5}">
                      <a16:colId xmlns:a16="http://schemas.microsoft.com/office/drawing/2014/main" val="1557283103"/>
                    </a:ext>
                  </a:extLst>
                </a:gridCol>
                <a:gridCol w="3919257">
                  <a:extLst>
                    <a:ext uri="{9D8B030D-6E8A-4147-A177-3AD203B41FA5}">
                      <a16:colId xmlns:a16="http://schemas.microsoft.com/office/drawing/2014/main" val="2671092894"/>
                    </a:ext>
                  </a:extLst>
                </a:gridCol>
                <a:gridCol w="4204326">
                  <a:extLst>
                    <a:ext uri="{9D8B030D-6E8A-4147-A177-3AD203B41FA5}">
                      <a16:colId xmlns:a16="http://schemas.microsoft.com/office/drawing/2014/main" val="626690461"/>
                    </a:ext>
                  </a:extLst>
                </a:gridCol>
              </a:tblGrid>
              <a:tr h="662135">
                <a:tc>
                  <a:txBody>
                    <a:bodyPr/>
                    <a:lstStyle/>
                    <a:p>
                      <a:pPr algn="l" fontAlgn="t">
                        <a:lnSpc>
                          <a:spcPct val="107000"/>
                        </a:lnSpc>
                        <a:spcBef>
                          <a:spcPts val="0"/>
                        </a:spcBef>
                        <a:spcAft>
                          <a:spcPts val="800"/>
                        </a:spcAft>
                      </a:pPr>
                      <a:r>
                        <a:rPr lang="en-US" sz="2400" b="0" u="none" strike="noStrike" dirty="0">
                          <a:effectLst/>
                          <a:latin typeface="Times New Roman" panose="02020603050405020304" pitchFamily="18" charset="0"/>
                          <a:cs typeface="Times New Roman" panose="02020603050405020304" pitchFamily="18" charset="0"/>
                        </a:rPr>
                        <a:t> </a:t>
                      </a:r>
                      <a:endParaRPr lang="en-US" sz="2400" b="0" i="0" u="none" strike="noStrike" dirty="0">
                        <a:effectLst/>
                        <a:latin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US" sz="2400" b="1" u="none" strike="noStrike" dirty="0">
                          <a:solidFill>
                            <a:schemeClr val="bg1"/>
                          </a:solidFill>
                          <a:effectLst/>
                          <a:latin typeface="Times New Roman" panose="02020603050405020304" pitchFamily="18" charset="0"/>
                          <a:cs typeface="Times New Roman" panose="02020603050405020304" pitchFamily="18" charset="0"/>
                        </a:rPr>
                        <a:t>Quang </a:t>
                      </a:r>
                      <a:r>
                        <a:rPr lang="en-US" sz="2400" b="1" u="none" strike="noStrike" dirty="0" err="1">
                          <a:solidFill>
                            <a:schemeClr val="bg1"/>
                          </a:solidFill>
                          <a:effectLst/>
                          <a:latin typeface="Times New Roman" panose="02020603050405020304" pitchFamily="18" charset="0"/>
                          <a:cs typeface="Times New Roman" panose="02020603050405020304" pitchFamily="18" charset="0"/>
                        </a:rPr>
                        <a:t>phổ</a:t>
                      </a:r>
                      <a:r>
                        <a:rPr lang="en-US" sz="2400" b="1" u="none" strike="noStrike" dirty="0">
                          <a:solidFill>
                            <a:schemeClr val="bg1"/>
                          </a:solidFill>
                          <a:effectLst/>
                          <a:latin typeface="Times New Roman" panose="02020603050405020304" pitchFamily="18" charset="0"/>
                          <a:cs typeface="Times New Roman" panose="02020603050405020304" pitchFamily="18" charset="0"/>
                        </a:rPr>
                        <a:t> </a:t>
                      </a:r>
                      <a:r>
                        <a:rPr lang="en-US" sz="2400" b="1" u="none" strike="noStrike" dirty="0" err="1">
                          <a:solidFill>
                            <a:schemeClr val="bg1"/>
                          </a:solidFill>
                          <a:effectLst/>
                          <a:latin typeface="Times New Roman" panose="02020603050405020304" pitchFamily="18" charset="0"/>
                          <a:cs typeface="Times New Roman" panose="02020603050405020304" pitchFamily="18" charset="0"/>
                        </a:rPr>
                        <a:t>liên</a:t>
                      </a:r>
                      <a:r>
                        <a:rPr lang="en-US" sz="2400" b="1" u="none" strike="noStrike" dirty="0">
                          <a:solidFill>
                            <a:schemeClr val="bg1"/>
                          </a:solidFill>
                          <a:effectLst/>
                          <a:latin typeface="Times New Roman" panose="02020603050405020304" pitchFamily="18" charset="0"/>
                          <a:cs typeface="Times New Roman" panose="02020603050405020304" pitchFamily="18" charset="0"/>
                        </a:rPr>
                        <a:t> </a:t>
                      </a:r>
                      <a:r>
                        <a:rPr lang="en-US" sz="2400" b="1" u="none" strike="noStrike" dirty="0" err="1">
                          <a:solidFill>
                            <a:schemeClr val="bg1"/>
                          </a:solidFill>
                          <a:effectLst/>
                          <a:latin typeface="Times New Roman" panose="02020603050405020304" pitchFamily="18" charset="0"/>
                          <a:cs typeface="Times New Roman" panose="02020603050405020304" pitchFamily="18" charset="0"/>
                        </a:rPr>
                        <a:t>tục</a:t>
                      </a:r>
                      <a:endParaRPr lang="en-US"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US" sz="2400" b="1" u="none" strike="noStrike" dirty="0">
                          <a:solidFill>
                            <a:schemeClr val="bg1"/>
                          </a:solidFill>
                          <a:effectLst/>
                          <a:latin typeface="Times New Roman" panose="02020603050405020304" pitchFamily="18" charset="0"/>
                          <a:cs typeface="Times New Roman" panose="02020603050405020304" pitchFamily="18" charset="0"/>
                        </a:rPr>
                        <a:t>Quang </a:t>
                      </a:r>
                      <a:r>
                        <a:rPr lang="en-US" sz="2400" b="1" u="none" strike="noStrike" dirty="0" err="1">
                          <a:solidFill>
                            <a:schemeClr val="bg1"/>
                          </a:solidFill>
                          <a:effectLst/>
                          <a:latin typeface="Times New Roman" panose="02020603050405020304" pitchFamily="18" charset="0"/>
                          <a:cs typeface="Times New Roman" panose="02020603050405020304" pitchFamily="18" charset="0"/>
                        </a:rPr>
                        <a:t>phổ</a:t>
                      </a:r>
                      <a:r>
                        <a:rPr lang="en-US" sz="2400" b="1" u="none" strike="noStrike" dirty="0">
                          <a:solidFill>
                            <a:schemeClr val="bg1"/>
                          </a:solidFill>
                          <a:effectLst/>
                          <a:latin typeface="Times New Roman" panose="02020603050405020304" pitchFamily="18" charset="0"/>
                          <a:cs typeface="Times New Roman" panose="02020603050405020304" pitchFamily="18" charset="0"/>
                        </a:rPr>
                        <a:t> </a:t>
                      </a:r>
                      <a:r>
                        <a:rPr lang="en-US" sz="2400" b="1" u="none" strike="noStrike" dirty="0" err="1">
                          <a:solidFill>
                            <a:schemeClr val="bg1"/>
                          </a:solidFill>
                          <a:effectLst/>
                          <a:latin typeface="Times New Roman" panose="02020603050405020304" pitchFamily="18" charset="0"/>
                          <a:cs typeface="Times New Roman" panose="02020603050405020304" pitchFamily="18" charset="0"/>
                        </a:rPr>
                        <a:t>vạch</a:t>
                      </a:r>
                      <a:r>
                        <a:rPr lang="en-US" sz="2400" b="1" u="none" strike="noStrike" dirty="0">
                          <a:solidFill>
                            <a:schemeClr val="bg1"/>
                          </a:solidFill>
                          <a:effectLst/>
                          <a:latin typeface="Times New Roman" panose="02020603050405020304" pitchFamily="18" charset="0"/>
                          <a:cs typeface="Times New Roman" panose="02020603050405020304" pitchFamily="18" charset="0"/>
                        </a:rPr>
                        <a:t> </a:t>
                      </a:r>
                      <a:r>
                        <a:rPr lang="en-US" sz="2400" b="1" u="none" strike="noStrike" dirty="0" err="1">
                          <a:solidFill>
                            <a:schemeClr val="bg1"/>
                          </a:solidFill>
                          <a:effectLst/>
                          <a:latin typeface="Times New Roman" panose="02020603050405020304" pitchFamily="18" charset="0"/>
                          <a:cs typeface="Times New Roman" panose="02020603050405020304" pitchFamily="18" charset="0"/>
                        </a:rPr>
                        <a:t>phát</a:t>
                      </a:r>
                      <a:r>
                        <a:rPr lang="en-US" sz="2400" b="1" u="none" strike="noStrike" dirty="0">
                          <a:solidFill>
                            <a:schemeClr val="bg1"/>
                          </a:solidFill>
                          <a:effectLst/>
                          <a:latin typeface="Times New Roman" panose="02020603050405020304" pitchFamily="18" charset="0"/>
                          <a:cs typeface="Times New Roman" panose="02020603050405020304" pitchFamily="18" charset="0"/>
                        </a:rPr>
                        <a:t> </a:t>
                      </a:r>
                      <a:r>
                        <a:rPr lang="en-US" sz="2400" b="1" u="none" strike="noStrike" dirty="0" err="1">
                          <a:solidFill>
                            <a:schemeClr val="bg1"/>
                          </a:solidFill>
                          <a:effectLst/>
                          <a:latin typeface="Times New Roman" panose="02020603050405020304" pitchFamily="18" charset="0"/>
                          <a:cs typeface="Times New Roman" panose="02020603050405020304" pitchFamily="18" charset="0"/>
                        </a:rPr>
                        <a:t>xạ</a:t>
                      </a:r>
                      <a:endParaRPr lang="en-US"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8039632"/>
                  </a:ext>
                </a:extLst>
              </a:tr>
              <a:tr h="2152002">
                <a:tc>
                  <a:txBody>
                    <a:bodyPr/>
                    <a:lstStyle/>
                    <a:p>
                      <a:pPr algn="ctr" fontAlgn="t">
                        <a:lnSpc>
                          <a:spcPct val="107000"/>
                        </a:lnSpc>
                        <a:spcBef>
                          <a:spcPts val="0"/>
                        </a:spcBef>
                        <a:spcAft>
                          <a:spcPts val="800"/>
                        </a:spcAft>
                      </a:pPr>
                      <a:endParaRPr lang="en-US" sz="2400" b="0" i="0" u="none" strike="noStrike" dirty="0">
                        <a:effectLst/>
                        <a:latin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ct val="107000"/>
                        </a:lnSpc>
                        <a:spcBef>
                          <a:spcPts val="0"/>
                        </a:spcBef>
                        <a:spcAft>
                          <a:spcPts val="800"/>
                        </a:spcAft>
                      </a:pPr>
                      <a:endParaRPr lang="en-US" sz="2400" b="0" u="none" strike="noStrike" dirty="0">
                        <a:effectLst/>
                        <a:latin typeface="Times New Roman" panose="02020603050405020304" pitchFamily="18" charset="0"/>
                        <a:cs typeface="Times New Roman" panose="02020603050405020304" pitchFamily="18" charset="0"/>
                      </a:endParaRPr>
                    </a:p>
                    <a:p>
                      <a:pPr algn="l" fontAlgn="t">
                        <a:lnSpc>
                          <a:spcPct val="107000"/>
                        </a:lnSpc>
                        <a:spcBef>
                          <a:spcPts val="0"/>
                        </a:spcBef>
                        <a:spcAft>
                          <a:spcPts val="800"/>
                        </a:spcAft>
                      </a:pPr>
                      <a:endParaRPr lang="en-US" sz="2400" b="0" u="none" strike="noStrike" dirty="0">
                        <a:effectLst/>
                        <a:latin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ct val="107000"/>
                        </a:lnSpc>
                        <a:spcBef>
                          <a:spcPts val="0"/>
                        </a:spcBef>
                        <a:spcAft>
                          <a:spcPts val="800"/>
                        </a:spcAft>
                      </a:pPr>
                      <a:endParaRPr lang="en-US" sz="2400" b="0" u="none" strike="noStrike" dirty="0">
                        <a:effectLst/>
                        <a:latin typeface="Times New Roman" panose="02020603050405020304" pitchFamily="18" charset="0"/>
                        <a:cs typeface="Times New Roman" panose="02020603050405020304" pitchFamily="18" charset="0"/>
                      </a:endParaRPr>
                    </a:p>
                    <a:p>
                      <a:pPr algn="l" fontAlgn="t">
                        <a:lnSpc>
                          <a:spcPct val="107000"/>
                        </a:lnSpc>
                        <a:spcBef>
                          <a:spcPts val="0"/>
                        </a:spcBef>
                        <a:spcAft>
                          <a:spcPts val="800"/>
                        </a:spcAft>
                      </a:pPr>
                      <a:endParaRPr lang="en-US" sz="2400" b="0" u="none" strike="noStrike" dirty="0">
                        <a:effectLst/>
                        <a:latin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8876131"/>
                  </a:ext>
                </a:extLst>
              </a:tr>
              <a:tr h="1650249">
                <a:tc>
                  <a:txBody>
                    <a:bodyPr/>
                    <a:lstStyle/>
                    <a:p>
                      <a:pPr algn="ctr" fontAlgn="t">
                        <a:lnSpc>
                          <a:spcPct val="107000"/>
                        </a:lnSpc>
                        <a:spcBef>
                          <a:spcPts val="0"/>
                        </a:spcBef>
                        <a:spcAft>
                          <a:spcPts val="800"/>
                        </a:spcAft>
                      </a:pPr>
                      <a:endParaRPr lang="en-US" sz="2400" b="0" i="0" u="none" strike="noStrike" dirty="0">
                        <a:effectLst/>
                        <a:latin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ct val="107000"/>
                        </a:lnSpc>
                        <a:spcBef>
                          <a:spcPts val="0"/>
                        </a:spcBef>
                        <a:spcAft>
                          <a:spcPts val="800"/>
                        </a:spcAft>
                      </a:pPr>
                      <a:endParaRPr lang="en-US" sz="2400" b="0" i="0" u="none" strike="noStrike" dirty="0">
                        <a:effectLst/>
                        <a:latin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ct val="107000"/>
                        </a:lnSpc>
                        <a:spcBef>
                          <a:spcPts val="0"/>
                        </a:spcBef>
                        <a:spcAft>
                          <a:spcPts val="800"/>
                        </a:spcAft>
                      </a:pPr>
                      <a:endParaRPr lang="en-US" sz="2400" b="0" i="0" u="none" strike="noStrike" dirty="0">
                        <a:effectLst/>
                        <a:latin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3119229"/>
                  </a:ext>
                </a:extLst>
              </a:tr>
              <a:tr h="2387049">
                <a:tc>
                  <a:txBody>
                    <a:bodyPr/>
                    <a:lstStyle/>
                    <a:p>
                      <a:pPr algn="ctr" fontAlgn="t">
                        <a:lnSpc>
                          <a:spcPct val="107000"/>
                        </a:lnSpc>
                        <a:spcBef>
                          <a:spcPts val="0"/>
                        </a:spcBef>
                        <a:spcAft>
                          <a:spcPts val="800"/>
                        </a:spcAft>
                      </a:pPr>
                      <a:endParaRPr lang="en-US" sz="2400" b="0" i="0" u="none" strike="noStrike" dirty="0">
                        <a:effectLst/>
                        <a:latin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ct val="107000"/>
                        </a:lnSpc>
                        <a:spcBef>
                          <a:spcPts val="0"/>
                        </a:spcBef>
                        <a:spcAft>
                          <a:spcPts val="800"/>
                        </a:spcAft>
                      </a:pPr>
                      <a:endParaRPr lang="en-US" sz="2400" b="0" i="0" u="none" strike="noStrike" dirty="0">
                        <a:effectLst/>
                        <a:latin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ct val="107000"/>
                        </a:lnSpc>
                        <a:spcBef>
                          <a:spcPts val="0"/>
                        </a:spcBef>
                        <a:spcAft>
                          <a:spcPts val="800"/>
                        </a:spcAft>
                      </a:pPr>
                      <a:endParaRPr lang="vi-VN" sz="2400" b="0" i="0" u="none" strike="noStrike" dirty="0">
                        <a:effectLst/>
                        <a:latin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3475430"/>
                  </a:ext>
                </a:extLst>
              </a:tr>
            </a:tbl>
          </a:graphicData>
        </a:graphic>
      </p:graphicFrame>
      <p:pic>
        <p:nvPicPr>
          <p:cNvPr id="3" name="Picture 2">
            <a:extLst>
              <a:ext uri="{FF2B5EF4-FFF2-40B4-BE49-F238E27FC236}">
                <a16:creationId xmlns:a16="http://schemas.microsoft.com/office/drawing/2014/main" id="{24D791F7-10CE-43BE-B2F3-0FBFE2167992}"/>
              </a:ext>
            </a:extLst>
          </p:cNvPr>
          <p:cNvPicPr>
            <a:picLocks noChangeAspect="1"/>
          </p:cNvPicPr>
          <p:nvPr/>
        </p:nvPicPr>
        <p:blipFill>
          <a:blip r:embed="rId2"/>
          <a:stretch>
            <a:fillRect/>
          </a:stretch>
        </p:blipFill>
        <p:spPr>
          <a:xfrm>
            <a:off x="3160120" y="716899"/>
            <a:ext cx="3631096" cy="574576"/>
          </a:xfrm>
          <a:prstGeom prst="rect">
            <a:avLst/>
          </a:prstGeom>
        </p:spPr>
      </p:pic>
      <p:pic>
        <p:nvPicPr>
          <p:cNvPr id="5" name="Picture 4">
            <a:extLst>
              <a:ext uri="{FF2B5EF4-FFF2-40B4-BE49-F238E27FC236}">
                <a16:creationId xmlns:a16="http://schemas.microsoft.com/office/drawing/2014/main" id="{563106E4-7591-4BBD-ADE9-744CBE57BF8E}"/>
              </a:ext>
            </a:extLst>
          </p:cNvPr>
          <p:cNvPicPr>
            <a:picLocks noChangeAspect="1"/>
          </p:cNvPicPr>
          <p:nvPr/>
        </p:nvPicPr>
        <p:blipFill>
          <a:blip r:embed="rId3"/>
          <a:stretch>
            <a:fillRect/>
          </a:stretch>
        </p:blipFill>
        <p:spPr>
          <a:xfrm>
            <a:off x="7013981" y="720812"/>
            <a:ext cx="4139543" cy="609653"/>
          </a:xfrm>
          <a:prstGeom prst="rect">
            <a:avLst/>
          </a:prstGeom>
        </p:spPr>
      </p:pic>
      <p:sp>
        <p:nvSpPr>
          <p:cNvPr id="6" name="TextBox 5">
            <a:extLst>
              <a:ext uri="{FF2B5EF4-FFF2-40B4-BE49-F238E27FC236}">
                <a16:creationId xmlns:a16="http://schemas.microsoft.com/office/drawing/2014/main" id="{C5BB9AA8-A010-41FE-98C8-E941F7CDFC9C}"/>
              </a:ext>
            </a:extLst>
          </p:cNvPr>
          <p:cNvSpPr txBox="1"/>
          <p:nvPr/>
        </p:nvSpPr>
        <p:spPr>
          <a:xfrm>
            <a:off x="3109668" y="1302625"/>
            <a:ext cx="3731999" cy="1277850"/>
          </a:xfrm>
          <a:prstGeom prst="rect">
            <a:avLst/>
          </a:prstGeom>
          <a:noFill/>
        </p:spPr>
        <p:txBody>
          <a:bodyPr wrap="square" rtlCol="0">
            <a:spAutoFit/>
          </a:bodyPr>
          <a:lstStyle/>
          <a:p>
            <a:pPr fontAlgn="t">
              <a:lnSpc>
                <a:spcPct val="107000"/>
              </a:lnSpc>
              <a:spcAft>
                <a:spcPts val="800"/>
              </a:spcAft>
            </a:pP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3089539-8665-402F-970A-42861148F501}"/>
              </a:ext>
            </a:extLst>
          </p:cNvPr>
          <p:cNvSpPr txBox="1"/>
          <p:nvPr/>
        </p:nvSpPr>
        <p:spPr>
          <a:xfrm>
            <a:off x="6509982" y="1719618"/>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FE7A401B-5C91-4714-A9E6-F24C4788D9B3}"/>
              </a:ext>
            </a:extLst>
          </p:cNvPr>
          <p:cNvSpPr txBox="1"/>
          <p:nvPr/>
        </p:nvSpPr>
        <p:spPr>
          <a:xfrm>
            <a:off x="6963530" y="1291475"/>
            <a:ext cx="3862316" cy="1277850"/>
          </a:xfrm>
          <a:prstGeom prst="rect">
            <a:avLst/>
          </a:prstGeom>
          <a:noFill/>
        </p:spPr>
        <p:txBody>
          <a:bodyPr wrap="square" rtlCol="0">
            <a:spAutoFit/>
          </a:bodyPr>
          <a:lstStyle/>
          <a:p>
            <a:pPr algn="l" fontAlgn="t">
              <a:lnSpc>
                <a:spcPct val="107000"/>
              </a:lnSpc>
              <a:spcBef>
                <a:spcPts val="0"/>
              </a:spcBef>
              <a:spcAft>
                <a:spcPts val="800"/>
              </a:spcAft>
            </a:pPr>
            <a:r>
              <a:rPr lang="en-US" sz="2400" b="0" u="none" strike="noStrike" dirty="0" err="1">
                <a:effectLst/>
                <a:latin typeface="Times New Roman" panose="02020603050405020304" pitchFamily="18" charset="0"/>
                <a:cs typeface="Times New Roman" panose="02020603050405020304" pitchFamily="18" charset="0"/>
              </a:rPr>
              <a:t>Là</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một</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hệ</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thống</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những</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vạch</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màu</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riêng</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lẻ</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ngăn</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cách</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nhau</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bởi</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những</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khoảng</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tối</a:t>
            </a:r>
            <a:endParaRPr lang="en-US" sz="2400" b="0" i="0" u="none" strike="noStrike" dirty="0">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0CACD6F-765D-4BF5-886A-B15BE7172CBA}"/>
              </a:ext>
            </a:extLst>
          </p:cNvPr>
          <p:cNvSpPr txBox="1"/>
          <p:nvPr/>
        </p:nvSpPr>
        <p:spPr>
          <a:xfrm>
            <a:off x="5650173" y="2968388"/>
            <a:ext cx="914400" cy="91440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AEB7006B-EA77-4DF5-8A56-D9E8B6875CD6}"/>
              </a:ext>
            </a:extLst>
          </p:cNvPr>
          <p:cNvSpPr txBox="1"/>
          <p:nvPr/>
        </p:nvSpPr>
        <p:spPr>
          <a:xfrm>
            <a:off x="1328383" y="2724635"/>
            <a:ext cx="1619534" cy="487506"/>
          </a:xfrm>
          <a:prstGeom prst="rect">
            <a:avLst/>
          </a:prstGeom>
          <a:noFill/>
        </p:spPr>
        <p:txBody>
          <a:bodyPr wrap="square" rtlCol="0">
            <a:spAutoFit/>
          </a:bodyPr>
          <a:lstStyle/>
          <a:p>
            <a:pPr algn="ctr" fontAlgn="t">
              <a:lnSpc>
                <a:spcPct val="107000"/>
              </a:lnSpc>
              <a:spcBef>
                <a:spcPts val="0"/>
              </a:spcBef>
              <a:spcAft>
                <a:spcPts val="800"/>
              </a:spcAft>
            </a:pPr>
            <a:r>
              <a:rPr lang="en-US" sz="2400" b="0" u="none" strike="noStrike" dirty="0" err="1">
                <a:effectLst/>
                <a:latin typeface="Times New Roman" panose="02020603050405020304" pitchFamily="18" charset="0"/>
                <a:cs typeface="Times New Roman" panose="02020603050405020304" pitchFamily="18" charset="0"/>
              </a:rPr>
              <a:t>Nguồn</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phát</a:t>
            </a:r>
            <a:endParaRPr lang="en-US" sz="2400" b="0" i="0" u="none" strike="noStrike" dirty="0">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4FCC3B5-DC97-47AD-B41A-9C4CEC3BA645}"/>
              </a:ext>
            </a:extLst>
          </p:cNvPr>
          <p:cNvSpPr txBox="1"/>
          <p:nvPr/>
        </p:nvSpPr>
        <p:spPr>
          <a:xfrm>
            <a:off x="1328383" y="624473"/>
            <a:ext cx="1571289" cy="487506"/>
          </a:xfrm>
          <a:prstGeom prst="rect">
            <a:avLst/>
          </a:prstGeom>
          <a:noFill/>
        </p:spPr>
        <p:txBody>
          <a:bodyPr wrap="square" rtlCol="0">
            <a:spAutoFit/>
          </a:bodyPr>
          <a:lstStyle/>
          <a:p>
            <a:pPr algn="ctr" fontAlgn="t">
              <a:lnSpc>
                <a:spcPct val="107000"/>
              </a:lnSpc>
              <a:spcBef>
                <a:spcPts val="0"/>
              </a:spcBef>
              <a:spcAft>
                <a:spcPts val="800"/>
              </a:spcAft>
            </a:pPr>
            <a:r>
              <a:rPr lang="en-US" sz="2400" b="0" u="none" strike="noStrike" dirty="0" err="1">
                <a:effectLst/>
                <a:latin typeface="Times New Roman" panose="02020603050405020304" pitchFamily="18" charset="0"/>
                <a:cs typeface="Times New Roman" panose="02020603050405020304" pitchFamily="18" charset="0"/>
              </a:rPr>
              <a:t>Định</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nghĩa</a:t>
            </a:r>
            <a:endParaRPr lang="en-US" sz="2400" b="0" i="0" u="none" strike="noStrike" dirty="0">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123DCD4-3676-4C89-9997-B841A169ABC6}"/>
              </a:ext>
            </a:extLst>
          </p:cNvPr>
          <p:cNvSpPr txBox="1"/>
          <p:nvPr/>
        </p:nvSpPr>
        <p:spPr>
          <a:xfrm>
            <a:off x="1555845" y="4927601"/>
            <a:ext cx="1187355" cy="913641"/>
          </a:xfrm>
          <a:prstGeom prst="rect">
            <a:avLst/>
          </a:prstGeom>
          <a:noFill/>
        </p:spPr>
        <p:txBody>
          <a:bodyPr wrap="square" rtlCol="0">
            <a:spAutoFit/>
          </a:bodyPr>
          <a:lstStyle/>
          <a:p>
            <a:endParaRPr lang="en-US" dirty="0"/>
          </a:p>
        </p:txBody>
      </p:sp>
      <p:sp>
        <p:nvSpPr>
          <p:cNvPr id="14" name="TextBox 13">
            <a:extLst>
              <a:ext uri="{FF2B5EF4-FFF2-40B4-BE49-F238E27FC236}">
                <a16:creationId xmlns:a16="http://schemas.microsoft.com/office/drawing/2014/main" id="{58D88586-30DD-4165-A17A-FF355DD98E6E}"/>
              </a:ext>
            </a:extLst>
          </p:cNvPr>
          <p:cNvSpPr txBox="1"/>
          <p:nvPr/>
        </p:nvSpPr>
        <p:spPr>
          <a:xfrm>
            <a:off x="1328383" y="4451245"/>
            <a:ext cx="1566965" cy="487506"/>
          </a:xfrm>
          <a:prstGeom prst="rect">
            <a:avLst/>
          </a:prstGeom>
          <a:noFill/>
        </p:spPr>
        <p:txBody>
          <a:bodyPr wrap="square" rtlCol="0">
            <a:spAutoFit/>
          </a:bodyPr>
          <a:lstStyle/>
          <a:p>
            <a:pPr algn="ctr" fontAlgn="t">
              <a:lnSpc>
                <a:spcPct val="107000"/>
              </a:lnSpc>
              <a:spcBef>
                <a:spcPts val="0"/>
              </a:spcBef>
              <a:spcAft>
                <a:spcPts val="800"/>
              </a:spcAft>
            </a:pP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endParaRPr lang="en-US" sz="2400" b="0" i="0" u="none" strike="noStrike" dirty="0">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FEC9771-13D0-40C0-BA3F-A4BFCF541B62}"/>
              </a:ext>
            </a:extLst>
          </p:cNvPr>
          <p:cNvSpPr txBox="1"/>
          <p:nvPr/>
        </p:nvSpPr>
        <p:spPr>
          <a:xfrm>
            <a:off x="3160120" y="2738282"/>
            <a:ext cx="3534593" cy="1277850"/>
          </a:xfrm>
          <a:prstGeom prst="rect">
            <a:avLst/>
          </a:prstGeom>
          <a:noFill/>
        </p:spPr>
        <p:txBody>
          <a:bodyPr wrap="square" rtlCol="0">
            <a:spAutoFit/>
          </a:bodyPr>
          <a:lstStyle/>
          <a:p>
            <a:pPr algn="l" fontAlgn="t">
              <a:lnSpc>
                <a:spcPct val="107000"/>
              </a:lnSpc>
              <a:spcBef>
                <a:spcPts val="0"/>
              </a:spcBef>
              <a:spcAft>
                <a:spcPts val="800"/>
              </a:spcAft>
            </a:pPr>
            <a:r>
              <a:rPr lang="en-US" sz="2400" b="0" u="none" strike="noStrike" dirty="0" err="1">
                <a:effectLst/>
                <a:latin typeface="Times New Roman" panose="02020603050405020304" pitchFamily="18" charset="0"/>
                <a:cs typeface="Times New Roman" panose="02020603050405020304" pitchFamily="18" charset="0"/>
              </a:rPr>
              <a:t>Các</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chất</a:t>
            </a:r>
            <a:r>
              <a:rPr lang="en-US" sz="2400" b="0" u="none" strike="noStrike" dirty="0">
                <a:effectLst/>
                <a:latin typeface="Times New Roman" panose="02020603050405020304" pitchFamily="18" charset="0"/>
                <a:cs typeface="Times New Roman" panose="02020603050405020304" pitchFamily="18" charset="0"/>
              </a:rPr>
              <a:t> </a:t>
            </a:r>
            <a:r>
              <a:rPr lang="en-US" sz="2400" b="1" u="none" strike="noStrike" dirty="0" err="1">
                <a:effectLst/>
                <a:latin typeface="Times New Roman" panose="02020603050405020304" pitchFamily="18" charset="0"/>
                <a:cs typeface="Times New Roman" panose="02020603050405020304" pitchFamily="18" charset="0"/>
              </a:rPr>
              <a:t>rắn</a:t>
            </a:r>
            <a:r>
              <a:rPr lang="en-US" sz="2400" b="1" u="none" strike="noStrike" dirty="0">
                <a:effectLst/>
                <a:latin typeface="Times New Roman" panose="02020603050405020304" pitchFamily="18" charset="0"/>
                <a:cs typeface="Times New Roman" panose="02020603050405020304" pitchFamily="18" charset="0"/>
              </a:rPr>
              <a:t>, </a:t>
            </a:r>
            <a:r>
              <a:rPr lang="en-US" sz="2400" b="1" u="none" strike="noStrike" dirty="0" err="1">
                <a:effectLst/>
                <a:latin typeface="Times New Roman" panose="02020603050405020304" pitchFamily="18" charset="0"/>
                <a:cs typeface="Times New Roman" panose="02020603050405020304" pitchFamily="18" charset="0"/>
              </a:rPr>
              <a:t>lỏng</a:t>
            </a:r>
            <a:r>
              <a:rPr lang="en-US" sz="2400" b="1" u="none" strike="noStrike" dirty="0">
                <a:effectLst/>
                <a:latin typeface="Times New Roman" panose="02020603050405020304" pitchFamily="18" charset="0"/>
                <a:cs typeface="Times New Roman" panose="02020603050405020304" pitchFamily="18" charset="0"/>
              </a:rPr>
              <a:t>, </a:t>
            </a:r>
            <a:r>
              <a:rPr lang="en-US" sz="2400" b="1" u="none" strike="noStrike" dirty="0" err="1">
                <a:effectLst/>
                <a:latin typeface="Times New Roman" panose="02020603050405020304" pitchFamily="18" charset="0"/>
                <a:cs typeface="Times New Roman" panose="02020603050405020304" pitchFamily="18" charset="0"/>
              </a:rPr>
              <a:t>khí</a:t>
            </a:r>
            <a:r>
              <a:rPr lang="en-US" sz="2400" b="1" u="none" strike="noStrike" dirty="0">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ở</a:t>
            </a:r>
            <a:r>
              <a:rPr lang="en-US" sz="2400" b="0" u="none" strike="noStrike" dirty="0">
                <a:effectLst/>
                <a:latin typeface="Times New Roman" panose="02020603050405020304" pitchFamily="18" charset="0"/>
                <a:cs typeface="Times New Roman" panose="02020603050405020304" pitchFamily="18" charset="0"/>
              </a:rPr>
              <a:t> </a:t>
            </a:r>
            <a:r>
              <a:rPr lang="en-US" sz="2400" b="1" u="none" strike="noStrike" dirty="0" err="1">
                <a:effectLst/>
                <a:latin typeface="Times New Roman" panose="02020603050405020304" pitchFamily="18" charset="0"/>
                <a:cs typeface="Times New Roman" panose="02020603050405020304" pitchFamily="18" charset="0"/>
              </a:rPr>
              <a:t>áp</a:t>
            </a:r>
            <a:r>
              <a:rPr lang="en-US" sz="2400" b="1" u="none" strike="noStrike" dirty="0">
                <a:effectLst/>
                <a:latin typeface="Times New Roman" panose="02020603050405020304" pitchFamily="18" charset="0"/>
                <a:cs typeface="Times New Roman" panose="02020603050405020304" pitchFamily="18" charset="0"/>
              </a:rPr>
              <a:t> </a:t>
            </a:r>
            <a:r>
              <a:rPr lang="en-US" sz="2400" b="1" u="none" strike="noStrike" dirty="0" err="1">
                <a:effectLst/>
                <a:latin typeface="Times New Roman" panose="02020603050405020304" pitchFamily="18" charset="0"/>
                <a:cs typeface="Times New Roman" panose="02020603050405020304" pitchFamily="18" charset="0"/>
              </a:rPr>
              <a:t>suất</a:t>
            </a:r>
            <a:r>
              <a:rPr lang="en-US" sz="2400" b="1" u="none" strike="noStrike" dirty="0">
                <a:effectLst/>
                <a:latin typeface="Times New Roman" panose="02020603050405020304" pitchFamily="18" charset="0"/>
                <a:cs typeface="Times New Roman" panose="02020603050405020304" pitchFamily="18" charset="0"/>
              </a:rPr>
              <a:t> </a:t>
            </a:r>
            <a:r>
              <a:rPr lang="en-US" sz="2400" b="1" u="none" strike="noStrike" dirty="0" err="1">
                <a:effectLst/>
                <a:latin typeface="Times New Roman" panose="02020603050405020304" pitchFamily="18" charset="0"/>
                <a:cs typeface="Times New Roman" panose="02020603050405020304" pitchFamily="18" charset="0"/>
              </a:rPr>
              <a:t>lớn</a:t>
            </a:r>
            <a:r>
              <a:rPr lang="en-US" sz="2400" b="1" u="none" strike="noStrike" dirty="0">
                <a:effectLst/>
                <a:latin typeface="Times New Roman" panose="02020603050405020304" pitchFamily="18" charset="0"/>
                <a:cs typeface="Times New Roman" panose="02020603050405020304" pitchFamily="18" charset="0"/>
              </a:rPr>
              <a:t> </a:t>
            </a:r>
            <a:r>
              <a:rPr lang="en-US" sz="2400" u="none" strike="noStrike" dirty="0" err="1">
                <a:effectLst/>
                <a:latin typeface="Times New Roman" panose="02020603050405020304" pitchFamily="18" charset="0"/>
                <a:cs typeface="Times New Roman" panose="02020603050405020304" pitchFamily="18" charset="0"/>
              </a:rPr>
              <a:t>phát</a:t>
            </a:r>
            <a:r>
              <a:rPr lang="en-US" sz="2400" u="none" strike="noStrike" dirty="0">
                <a:effectLst/>
                <a:latin typeface="Times New Roman" panose="02020603050405020304" pitchFamily="18" charset="0"/>
                <a:cs typeface="Times New Roman" panose="02020603050405020304" pitchFamily="18" charset="0"/>
              </a:rPr>
              <a:t> </a:t>
            </a:r>
            <a:r>
              <a:rPr lang="en-US" sz="2400" b="0" u="none" strike="noStrike" dirty="0">
                <a:effectLst/>
                <a:latin typeface="Times New Roman" panose="02020603050405020304" pitchFamily="18" charset="0"/>
                <a:cs typeface="Times New Roman" panose="02020603050405020304" pitchFamily="18" charset="0"/>
              </a:rPr>
              <a:t>ra </a:t>
            </a:r>
            <a:r>
              <a:rPr lang="en-US" sz="2400" b="0" u="none" strike="noStrike" dirty="0" err="1">
                <a:effectLst/>
                <a:latin typeface="Times New Roman" panose="02020603050405020304" pitchFamily="18" charset="0"/>
                <a:cs typeface="Times New Roman" panose="02020603050405020304" pitchFamily="18" charset="0"/>
              </a:rPr>
              <a:t>khi</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bị</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nung</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nóng</a:t>
            </a:r>
            <a:endParaRPr lang="en-US" sz="2400" b="0" i="0" u="none" strike="noStrike" dirty="0">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21497FD-2B95-4BF9-B700-910BA30D90F8}"/>
              </a:ext>
            </a:extLst>
          </p:cNvPr>
          <p:cNvSpPr txBox="1"/>
          <p:nvPr/>
        </p:nvSpPr>
        <p:spPr>
          <a:xfrm>
            <a:off x="6963530" y="2724635"/>
            <a:ext cx="4009270" cy="1277850"/>
          </a:xfrm>
          <a:prstGeom prst="rect">
            <a:avLst/>
          </a:prstGeom>
          <a:noFill/>
        </p:spPr>
        <p:txBody>
          <a:bodyPr wrap="square" rtlCol="0">
            <a:spAutoFit/>
          </a:bodyPr>
          <a:lstStyle/>
          <a:p>
            <a:pPr algn="l" fontAlgn="t">
              <a:lnSpc>
                <a:spcPct val="107000"/>
              </a:lnSpc>
              <a:spcBef>
                <a:spcPts val="0"/>
              </a:spcBef>
              <a:spcAft>
                <a:spcPts val="800"/>
              </a:spcAft>
            </a:pPr>
            <a:r>
              <a:rPr lang="en-US" sz="2400" b="0" u="none" strike="noStrike" dirty="0" err="1">
                <a:effectLst/>
                <a:latin typeface="Times New Roman" panose="02020603050405020304" pitchFamily="18" charset="0"/>
                <a:cs typeface="Times New Roman" panose="02020603050405020304" pitchFamily="18" charset="0"/>
              </a:rPr>
              <a:t>Các</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chất</a:t>
            </a:r>
            <a:r>
              <a:rPr lang="en-US" sz="2400" b="0" u="none" strike="noStrike" dirty="0">
                <a:effectLst/>
                <a:latin typeface="Times New Roman" panose="02020603050405020304" pitchFamily="18" charset="0"/>
                <a:cs typeface="Times New Roman" panose="02020603050405020304" pitchFamily="18" charset="0"/>
              </a:rPr>
              <a:t> </a:t>
            </a:r>
            <a:r>
              <a:rPr lang="en-US" sz="2400" b="1" u="none" strike="noStrike" dirty="0" err="1">
                <a:effectLst/>
                <a:latin typeface="Times New Roman" panose="02020603050405020304" pitchFamily="18" charset="0"/>
                <a:cs typeface="Times New Roman" panose="02020603050405020304" pitchFamily="18" charset="0"/>
              </a:rPr>
              <a:t>khí</a:t>
            </a:r>
            <a:r>
              <a:rPr lang="en-US" sz="2400" u="none" strike="noStrike" dirty="0">
                <a:effectLst/>
                <a:latin typeface="Times New Roman" panose="02020603050405020304" pitchFamily="18" charset="0"/>
                <a:cs typeface="Times New Roman" panose="02020603050405020304" pitchFamily="18" charset="0"/>
              </a:rPr>
              <a:t> ở </a:t>
            </a:r>
            <a:r>
              <a:rPr lang="en-US" sz="2400" b="1" u="none" strike="noStrike" dirty="0" err="1">
                <a:effectLst/>
                <a:latin typeface="Times New Roman" panose="02020603050405020304" pitchFamily="18" charset="0"/>
                <a:cs typeface="Times New Roman" panose="02020603050405020304" pitchFamily="18" charset="0"/>
              </a:rPr>
              <a:t>áp</a:t>
            </a:r>
            <a:r>
              <a:rPr lang="en-US" sz="2400" b="1" u="none" strike="noStrike" dirty="0">
                <a:effectLst/>
                <a:latin typeface="Times New Roman" panose="02020603050405020304" pitchFamily="18" charset="0"/>
                <a:cs typeface="Times New Roman" panose="02020603050405020304" pitchFamily="18" charset="0"/>
              </a:rPr>
              <a:t> </a:t>
            </a:r>
            <a:r>
              <a:rPr lang="en-US" sz="2400" b="1" u="none" strike="noStrike" dirty="0" err="1">
                <a:effectLst/>
                <a:latin typeface="Times New Roman" panose="02020603050405020304" pitchFamily="18" charset="0"/>
                <a:cs typeface="Times New Roman" panose="02020603050405020304" pitchFamily="18" charset="0"/>
              </a:rPr>
              <a:t>suất</a:t>
            </a:r>
            <a:r>
              <a:rPr lang="en-US" sz="2400" b="1" u="none" strike="noStrike" dirty="0">
                <a:effectLst/>
                <a:latin typeface="Times New Roman" panose="02020603050405020304" pitchFamily="18" charset="0"/>
                <a:cs typeface="Times New Roman" panose="02020603050405020304" pitchFamily="18" charset="0"/>
              </a:rPr>
              <a:t> </a:t>
            </a:r>
            <a:r>
              <a:rPr lang="en-US" sz="2400" b="1" u="none" strike="noStrike" dirty="0" err="1">
                <a:effectLst/>
                <a:latin typeface="Times New Roman" panose="02020603050405020304" pitchFamily="18" charset="0"/>
                <a:cs typeface="Times New Roman" panose="02020603050405020304" pitchFamily="18" charset="0"/>
              </a:rPr>
              <a:t>thấp</a:t>
            </a:r>
            <a:r>
              <a:rPr lang="en-US" sz="2400" b="1"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phát</a:t>
            </a:r>
            <a:r>
              <a:rPr lang="en-US" sz="2400" b="0" u="none" strike="noStrike" dirty="0">
                <a:effectLst/>
                <a:latin typeface="Times New Roman" panose="02020603050405020304" pitchFamily="18" charset="0"/>
                <a:cs typeface="Times New Roman" panose="02020603050405020304" pitchFamily="18" charset="0"/>
              </a:rPr>
              <a:t> ra </a:t>
            </a:r>
            <a:r>
              <a:rPr lang="en-US" sz="2400" b="0" u="none" strike="noStrike" dirty="0" err="1">
                <a:effectLst/>
                <a:latin typeface="Times New Roman" panose="02020603050405020304" pitchFamily="18" charset="0"/>
                <a:cs typeface="Times New Roman" panose="02020603050405020304" pitchFamily="18" charset="0"/>
              </a:rPr>
              <a:t>khi</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bị</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kích</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thích</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bằng</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nhiệt</a:t>
            </a:r>
            <a:r>
              <a:rPr lang="en-US" sz="2400" b="0" u="none" strike="noStrike" dirty="0">
                <a:effectLst/>
                <a:latin typeface="Times New Roman" panose="02020603050405020304" pitchFamily="18" charset="0"/>
                <a:cs typeface="Times New Roman" panose="02020603050405020304" pitchFamily="18" charset="0"/>
              </a:rPr>
              <a:t> hay </a:t>
            </a:r>
            <a:r>
              <a:rPr lang="en-US" sz="2400" b="0" u="none" strike="noStrike" dirty="0" err="1">
                <a:effectLst/>
                <a:latin typeface="Times New Roman" panose="02020603050405020304" pitchFamily="18" charset="0"/>
                <a:cs typeface="Times New Roman" panose="02020603050405020304" pitchFamily="18" charset="0"/>
              </a:rPr>
              <a:t>bằng</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điện</a:t>
            </a:r>
            <a:endParaRPr lang="en-US" sz="2400" b="0" i="0" u="none" strike="noStrike" dirty="0">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8E9EF80-B60B-4FD7-91A5-4487B8229B99}"/>
              </a:ext>
            </a:extLst>
          </p:cNvPr>
          <p:cNvSpPr txBox="1"/>
          <p:nvPr/>
        </p:nvSpPr>
        <p:spPr>
          <a:xfrm>
            <a:off x="3114415" y="4451245"/>
            <a:ext cx="3690243" cy="2170787"/>
          </a:xfrm>
          <a:prstGeom prst="rect">
            <a:avLst/>
          </a:prstGeom>
          <a:noFill/>
        </p:spPr>
        <p:txBody>
          <a:bodyPr wrap="square" rtlCol="0">
            <a:spAutoFit/>
          </a:bodyPr>
          <a:lstStyle/>
          <a:p>
            <a:pPr algn="l" fontAlgn="t">
              <a:lnSpc>
                <a:spcPct val="107000"/>
              </a:lnSpc>
              <a:spcBef>
                <a:spcPts val="0"/>
              </a:spcBef>
              <a:spcAft>
                <a:spcPts val="800"/>
              </a:spcAft>
            </a:pP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Chỉ</a:t>
            </a:r>
            <a:r>
              <a:rPr lang="en-US" sz="2400" b="0" u="none" strike="noStrike" dirty="0">
                <a:effectLst/>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t>
            </a:r>
            <a:r>
              <a:rPr lang="en-US" sz="2400" b="0" u="none" strike="noStrike" dirty="0" err="1">
                <a:effectLst/>
                <a:latin typeface="Times New Roman" panose="02020603050405020304" pitchFamily="18" charset="0"/>
                <a:cs typeface="Times New Roman" panose="02020603050405020304" pitchFamily="18" charset="0"/>
              </a:rPr>
              <a:t>hụ</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thuộc</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vào</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nhiệt</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độ</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của</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nguồn</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sáng</a:t>
            </a:r>
            <a:endParaRPr lang="en-US" sz="2400" b="0" u="none" strike="noStrike" dirty="0">
              <a:effectLst/>
              <a:latin typeface="Times New Roman" panose="02020603050405020304" pitchFamily="18" charset="0"/>
              <a:cs typeface="Times New Roman" panose="02020603050405020304" pitchFamily="18" charset="0"/>
            </a:endParaRPr>
          </a:p>
          <a:p>
            <a:pPr algn="l" fontAlgn="t">
              <a:lnSpc>
                <a:spcPct val="107000"/>
              </a:lnSpc>
              <a:spcBef>
                <a:spcPts val="0"/>
              </a:spcBef>
              <a:spcAft>
                <a:spcPts val="800"/>
              </a:spcAft>
            </a:pP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Không</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phụ</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thuộc</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vào</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thành</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phần</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cấu</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tạo</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của</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nguồn</a:t>
            </a:r>
            <a:r>
              <a:rPr lang="en-US" sz="2400" b="0" u="none" strike="noStrike" dirty="0">
                <a:effectLst/>
                <a:latin typeface="Times New Roman" panose="02020603050405020304" pitchFamily="18" charset="0"/>
                <a:cs typeface="Times New Roman" panose="02020603050405020304" pitchFamily="18" charset="0"/>
              </a:rPr>
              <a:t> </a:t>
            </a:r>
            <a:r>
              <a:rPr lang="en-US" sz="2400" b="0" u="none" strike="noStrike" dirty="0" err="1">
                <a:effectLst/>
                <a:latin typeface="Times New Roman" panose="02020603050405020304" pitchFamily="18" charset="0"/>
                <a:cs typeface="Times New Roman" panose="02020603050405020304" pitchFamily="18" charset="0"/>
              </a:rPr>
              <a:t>sáng</a:t>
            </a:r>
            <a:endParaRPr lang="en-US" sz="2400" b="0" i="0" u="none" strike="noStrike" dirty="0">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E1821647-90E3-4A61-9836-307E959FA3AA}"/>
              </a:ext>
            </a:extLst>
          </p:cNvPr>
          <p:cNvSpPr txBox="1"/>
          <p:nvPr/>
        </p:nvSpPr>
        <p:spPr>
          <a:xfrm>
            <a:off x="7175873" y="4334841"/>
            <a:ext cx="3843130" cy="2463367"/>
          </a:xfrm>
          <a:prstGeom prst="rect">
            <a:avLst/>
          </a:prstGeom>
          <a:noFill/>
        </p:spPr>
        <p:txBody>
          <a:bodyPr wrap="square" rtlCol="0">
            <a:spAutoFit/>
          </a:bodyPr>
          <a:lstStyle/>
          <a:p>
            <a:pPr algn="l" fontAlgn="t">
              <a:lnSpc>
                <a:spcPct val="107000"/>
              </a:lnSpc>
              <a:spcBef>
                <a:spcPts val="0"/>
              </a:spcBef>
              <a:spcAft>
                <a:spcPts val="800"/>
              </a:spcAft>
            </a:pPr>
            <a:r>
              <a:rPr lang="vi-VN" sz="2400" b="0" u="none" strike="noStrike" dirty="0">
                <a:effectLst/>
                <a:latin typeface="Times New Roman" panose="02020603050405020304" pitchFamily="18" charset="0"/>
                <a:cs typeface="Times New Roman" panose="02020603050405020304" pitchFamily="18" charset="0"/>
              </a:rPr>
              <a:t>Quang phổ vạch của các nguyên tố khác nhau thì khác nhau về số lượng vạch, màu sắc các vạch, vị trí các vạch và độ sáng tỉ đối giữa các vạch </a:t>
            </a:r>
            <a:endParaRPr lang="vi-VN" sz="2400" b="0" i="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763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anim calcmode="lin" valueType="num">
                                      <p:cBhvr>
                                        <p:cTn id="25" dur="2000" fill="hold"/>
                                        <p:tgtEl>
                                          <p:spTgt spid="5"/>
                                        </p:tgtEl>
                                        <p:attrNameLst>
                                          <p:attrName>ppt_w</p:attrName>
                                        </p:attrNameLst>
                                      </p:cBhvr>
                                      <p:tavLst>
                                        <p:tav tm="0" fmla="#ppt_w*sin(2.5*pi*$)">
                                          <p:val>
                                            <p:fltVal val="0"/>
                                          </p:val>
                                        </p:tav>
                                        <p:tav tm="100000">
                                          <p:val>
                                            <p:fltVal val="1"/>
                                          </p:val>
                                        </p:tav>
                                      </p:tavLst>
                                    </p:anim>
                                    <p:anim calcmode="lin" valueType="num">
                                      <p:cBhvr>
                                        <p:cTn id="2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p:cTn id="3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80">
                                          <p:stCondLst>
                                            <p:cond delay="0"/>
                                          </p:stCondLst>
                                        </p:cTn>
                                        <p:tgtEl>
                                          <p:spTgt spid="10"/>
                                        </p:tgtEl>
                                      </p:cBhvr>
                                    </p:animEffect>
                                    <p:anim calcmode="lin" valueType="num">
                                      <p:cBhvr>
                                        <p:cTn id="3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4" dur="26">
                                          <p:stCondLst>
                                            <p:cond delay="650"/>
                                          </p:stCondLst>
                                        </p:cTn>
                                        <p:tgtEl>
                                          <p:spTgt spid="10"/>
                                        </p:tgtEl>
                                      </p:cBhvr>
                                      <p:to x="100000" y="60000"/>
                                    </p:animScale>
                                    <p:animScale>
                                      <p:cBhvr>
                                        <p:cTn id="45" dur="166" decel="50000">
                                          <p:stCondLst>
                                            <p:cond delay="676"/>
                                          </p:stCondLst>
                                        </p:cTn>
                                        <p:tgtEl>
                                          <p:spTgt spid="10"/>
                                        </p:tgtEl>
                                      </p:cBhvr>
                                      <p:to x="100000" y="100000"/>
                                    </p:animScale>
                                    <p:animScale>
                                      <p:cBhvr>
                                        <p:cTn id="46" dur="26">
                                          <p:stCondLst>
                                            <p:cond delay="1312"/>
                                          </p:stCondLst>
                                        </p:cTn>
                                        <p:tgtEl>
                                          <p:spTgt spid="10"/>
                                        </p:tgtEl>
                                      </p:cBhvr>
                                      <p:to x="100000" y="80000"/>
                                    </p:animScale>
                                    <p:animScale>
                                      <p:cBhvr>
                                        <p:cTn id="47" dur="166" decel="50000">
                                          <p:stCondLst>
                                            <p:cond delay="1338"/>
                                          </p:stCondLst>
                                        </p:cTn>
                                        <p:tgtEl>
                                          <p:spTgt spid="10"/>
                                        </p:tgtEl>
                                      </p:cBhvr>
                                      <p:to x="100000" y="100000"/>
                                    </p:animScale>
                                    <p:animScale>
                                      <p:cBhvr>
                                        <p:cTn id="48" dur="26">
                                          <p:stCondLst>
                                            <p:cond delay="1642"/>
                                          </p:stCondLst>
                                        </p:cTn>
                                        <p:tgtEl>
                                          <p:spTgt spid="10"/>
                                        </p:tgtEl>
                                      </p:cBhvr>
                                      <p:to x="100000" y="90000"/>
                                    </p:animScale>
                                    <p:animScale>
                                      <p:cBhvr>
                                        <p:cTn id="49" dur="166" decel="50000">
                                          <p:stCondLst>
                                            <p:cond delay="1668"/>
                                          </p:stCondLst>
                                        </p:cTn>
                                        <p:tgtEl>
                                          <p:spTgt spid="10"/>
                                        </p:tgtEl>
                                      </p:cBhvr>
                                      <p:to x="100000" y="100000"/>
                                    </p:animScale>
                                    <p:animScale>
                                      <p:cBhvr>
                                        <p:cTn id="50" dur="26">
                                          <p:stCondLst>
                                            <p:cond delay="1808"/>
                                          </p:stCondLst>
                                        </p:cTn>
                                        <p:tgtEl>
                                          <p:spTgt spid="10"/>
                                        </p:tgtEl>
                                      </p:cBhvr>
                                      <p:to x="100000" y="95000"/>
                                    </p:animScale>
                                    <p:animScale>
                                      <p:cBhvr>
                                        <p:cTn id="51" dur="166" decel="50000">
                                          <p:stCondLst>
                                            <p:cond delay="1834"/>
                                          </p:stCondLst>
                                        </p:cTn>
                                        <p:tgtEl>
                                          <p:spTgt spid="10"/>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randombar(horizontal)">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arn(inVertical)">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barn(inVertical)">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18">
                                            <p:txEl>
                                              <p:pRg st="0" end="0"/>
                                            </p:txEl>
                                          </p:spTgt>
                                        </p:tgtEl>
                                        <p:attrNameLst>
                                          <p:attrName>style.visibility</p:attrName>
                                        </p:attrNameLst>
                                      </p:cBhvr>
                                      <p:to>
                                        <p:strVal val="visible"/>
                                      </p:to>
                                    </p:set>
                                    <p:animEffect transition="in" filter="circle(in)">
                                      <p:cBhvr>
                                        <p:cTn id="76"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CA0AA-F915-40A0-9BBF-9EA1FECE03A6}"/>
              </a:ext>
            </a:extLst>
          </p:cNvPr>
          <p:cNvSpPr>
            <a:spLocks noGrp="1"/>
          </p:cNvSpPr>
          <p:nvPr>
            <p:ph type="title"/>
          </p:nvPr>
        </p:nvSpPr>
        <p:spPr>
          <a:xfrm>
            <a:off x="84731" y="952402"/>
            <a:ext cx="6097235" cy="1748360"/>
          </a:xfrm>
        </p:spPr>
        <p:txBody>
          <a:bodyPr>
            <a:normAutofit fontScale="90000"/>
          </a:bodyPr>
          <a:lstStyle/>
          <a:p>
            <a:r>
              <a:rPr lang="en-US" sz="3200" dirty="0">
                <a:solidFill>
                  <a:srgbClr val="FF0000"/>
                </a:solidFill>
                <a:latin typeface="Times New Roman" panose="02020603050405020304" pitchFamily="18" charset="0"/>
                <a:cs typeface="Times New Roman" panose="02020603050405020304" pitchFamily="18" charset="0"/>
              </a:rPr>
              <a:t>Quang </a:t>
            </a:r>
            <a:r>
              <a:rPr lang="en-US" sz="3200" dirty="0" err="1">
                <a:solidFill>
                  <a:srgbClr val="FF0000"/>
                </a:solidFill>
                <a:latin typeface="Times New Roman" panose="02020603050405020304" pitchFamily="18" charset="0"/>
                <a:cs typeface="Times New Roman" panose="02020603050405020304" pitchFamily="18" charset="0"/>
              </a:rPr>
              <a:t>phổ</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tục</a:t>
            </a:r>
            <a:r>
              <a:rPr lang="en-US" sz="3200" dirty="0">
                <a:solidFill>
                  <a:srgbClr val="FF0000"/>
                </a:solidFill>
                <a:latin typeface="Times New Roman" panose="02020603050405020304" pitchFamily="18" charset="0"/>
                <a:cs typeface="Times New Roman" panose="02020603050405020304" pitchFamily="18" charset="0"/>
              </a:rPr>
              <a:t>:</a:t>
            </a:r>
            <a:r>
              <a:rPr lang="en-US" sz="1800" dirty="0">
                <a:solidFill>
                  <a:srgbClr val="FF0000"/>
                </a:solidFill>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rPr>
              <a:t>Đo</a:t>
            </a:r>
            <a:r>
              <a:rPr lang="en-US" sz="3200" dirty="0">
                <a:solidFill>
                  <a:schemeClr val="tx1"/>
                </a:solidFill>
                <a:effectLst/>
                <a:latin typeface="Times New Roman" panose="02020603050405020304" pitchFamily="18" charset="0"/>
                <a:ea typeface="Calibri" panose="020F0502020204030204" pitchFamily="34" charset="0"/>
              </a:rPr>
              <a:t> </a:t>
            </a:r>
            <a:r>
              <a:rPr lang="en-US" sz="3200" dirty="0" err="1">
                <a:solidFill>
                  <a:schemeClr val="tx1"/>
                </a:solidFill>
                <a:effectLst/>
                <a:latin typeface="Times New Roman" panose="02020603050405020304" pitchFamily="18" charset="0"/>
                <a:ea typeface="Calibri" panose="020F0502020204030204" pitchFamily="34" charset="0"/>
              </a:rPr>
              <a:t>nhiệt</a:t>
            </a:r>
            <a:r>
              <a:rPr lang="en-US" sz="3200" dirty="0">
                <a:solidFill>
                  <a:schemeClr val="tx1"/>
                </a:solidFill>
                <a:effectLst/>
                <a:latin typeface="Times New Roman" panose="02020603050405020304" pitchFamily="18" charset="0"/>
                <a:ea typeface="Calibri" panose="020F0502020204030204" pitchFamily="34" charset="0"/>
              </a:rPr>
              <a:t> </a:t>
            </a:r>
            <a:r>
              <a:rPr lang="en-US" sz="3200" dirty="0" err="1">
                <a:solidFill>
                  <a:schemeClr val="tx1"/>
                </a:solidFill>
                <a:effectLst/>
                <a:latin typeface="Times New Roman" panose="02020603050405020304" pitchFamily="18" charset="0"/>
                <a:ea typeface="Calibri" panose="020F0502020204030204" pitchFamily="34" charset="0"/>
              </a:rPr>
              <a:t>độ</a:t>
            </a:r>
            <a:r>
              <a:rPr lang="en-US" sz="3200" dirty="0">
                <a:solidFill>
                  <a:schemeClr val="tx1"/>
                </a:solidFill>
                <a:effectLst/>
                <a:latin typeface="Times New Roman" panose="02020603050405020304" pitchFamily="18" charset="0"/>
                <a:ea typeface="Calibri" panose="020F0502020204030204" pitchFamily="34" charset="0"/>
              </a:rPr>
              <a:t> </a:t>
            </a:r>
            <a:r>
              <a:rPr lang="en-US" sz="3200" dirty="0" err="1">
                <a:solidFill>
                  <a:schemeClr val="tx1"/>
                </a:solidFill>
                <a:effectLst/>
                <a:latin typeface="Times New Roman" panose="02020603050405020304" pitchFamily="18" charset="0"/>
                <a:ea typeface="Calibri" panose="020F0502020204030204" pitchFamily="34" charset="0"/>
              </a:rPr>
              <a:t>của</a:t>
            </a:r>
            <a:r>
              <a:rPr lang="en-US" sz="3200" dirty="0">
                <a:solidFill>
                  <a:schemeClr val="tx1"/>
                </a:solidFill>
                <a:effectLst/>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các</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vật</a:t>
            </a:r>
            <a:r>
              <a:rPr lang="en-US" sz="3200" dirty="0">
                <a:solidFill>
                  <a:schemeClr val="tx1"/>
                </a:solidFill>
                <a:latin typeface="Times New Roman" panose="02020603050405020304" pitchFamily="18" charset="0"/>
                <a:ea typeface="Calibri" panose="020F0502020204030204" pitchFamily="34" charset="0"/>
              </a:rPr>
              <a:t> ở </a:t>
            </a:r>
            <a:r>
              <a:rPr lang="en-US" sz="3200" dirty="0" err="1">
                <a:solidFill>
                  <a:schemeClr val="tx1"/>
                </a:solidFill>
                <a:latin typeface="Times New Roman" panose="02020603050405020304" pitchFamily="18" charset="0"/>
                <a:ea typeface="Calibri" panose="020F0502020204030204" pitchFamily="34" charset="0"/>
              </a:rPr>
              <a:t>rất</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xa</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như</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thiên</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thể</a:t>
            </a:r>
            <a:r>
              <a:rPr lang="en-US" sz="3200" dirty="0">
                <a:solidFill>
                  <a:schemeClr val="tx1"/>
                </a:solidFill>
                <a:latin typeface="Times New Roman" panose="02020603050405020304" pitchFamily="18" charset="0"/>
                <a:ea typeface="Calibri" panose="020F0502020204030204" pitchFamily="34" charset="0"/>
              </a:rPr>
              <a:t> hay </a:t>
            </a:r>
            <a:r>
              <a:rPr lang="en-US" sz="3200" dirty="0" err="1">
                <a:solidFill>
                  <a:schemeClr val="tx1"/>
                </a:solidFill>
                <a:latin typeface="Times New Roman" panose="02020603050405020304" pitchFamily="18" charset="0"/>
                <a:ea typeface="Calibri" panose="020F0502020204030204" pitchFamily="34" charset="0"/>
              </a:rPr>
              <a:t>các</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vật</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có</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nhiệt</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độ</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rất</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cao</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như</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lò</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luyện</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kim</a:t>
            </a:r>
            <a:r>
              <a:rPr lang="en-US" sz="3200" dirty="0">
                <a:solidFill>
                  <a:schemeClr val="tx1"/>
                </a:solidFill>
                <a:latin typeface="Times New Roman" panose="02020603050405020304" pitchFamily="18" charset="0"/>
                <a:ea typeface="Calibri" panose="020F0502020204030204" pitchFamily="34" charset="0"/>
              </a:rPr>
              <a:t>,…</a:t>
            </a:r>
            <a:r>
              <a:rPr lang="en-US" sz="3200" dirty="0">
                <a:solidFill>
                  <a:schemeClr val="tx1"/>
                </a:solidFill>
                <a:effectLst/>
                <a:latin typeface="Times New Roman" panose="02020603050405020304" pitchFamily="18" charset="0"/>
                <a:ea typeface="Calibri" panose="020F0502020204030204" pitchFamily="34" charset="0"/>
              </a:rPr>
              <a:t/>
            </a:r>
            <a:br>
              <a:rPr lang="en-US" sz="3200" dirty="0">
                <a:solidFill>
                  <a:schemeClr val="tx1"/>
                </a:solidFill>
                <a:effectLst/>
                <a:latin typeface="Times New Roman" panose="02020603050405020304" pitchFamily="18" charset="0"/>
                <a:ea typeface="Calibri" panose="020F0502020204030204" pitchFamily="34" charset="0"/>
              </a:rPr>
            </a:br>
            <a:endParaRPr lang="en-US" sz="3200" dirty="0">
              <a:solidFill>
                <a:schemeClr val="tx1"/>
              </a:solidFill>
            </a:endParaRPr>
          </a:p>
        </p:txBody>
      </p:sp>
      <p:pic>
        <p:nvPicPr>
          <p:cNvPr id="6" name="Content Placeholder 5">
            <a:extLst>
              <a:ext uri="{FF2B5EF4-FFF2-40B4-BE49-F238E27FC236}">
                <a16:creationId xmlns:a16="http://schemas.microsoft.com/office/drawing/2014/main" id="{E7B86F6F-EF31-4A6D-830A-1AC005B538CE}"/>
              </a:ext>
            </a:extLst>
          </p:cNvPr>
          <p:cNvPicPr>
            <a:picLocks noGrp="1" noChangeAspect="1"/>
          </p:cNvPicPr>
          <p:nvPr>
            <p:ph idx="1"/>
          </p:nvPr>
        </p:nvPicPr>
        <p:blipFill>
          <a:blip r:embed="rId2"/>
          <a:stretch>
            <a:fillRect/>
          </a:stretch>
        </p:blipFill>
        <p:spPr>
          <a:xfrm>
            <a:off x="5923119" y="4157238"/>
            <a:ext cx="3804234" cy="2700762"/>
          </a:xfrm>
          <a:prstGeom prst="rect">
            <a:avLst/>
          </a:prstGeom>
        </p:spPr>
      </p:pic>
      <p:sp>
        <p:nvSpPr>
          <p:cNvPr id="4" name="Speech Bubble: Oval 3">
            <a:extLst>
              <a:ext uri="{FF2B5EF4-FFF2-40B4-BE49-F238E27FC236}">
                <a16:creationId xmlns:a16="http://schemas.microsoft.com/office/drawing/2014/main" id="{A2D0D275-E693-4F34-ADD7-F03FF3CCE1BD}"/>
              </a:ext>
            </a:extLst>
          </p:cNvPr>
          <p:cNvSpPr/>
          <p:nvPr/>
        </p:nvSpPr>
        <p:spPr>
          <a:xfrm>
            <a:off x="6414052" y="1113182"/>
            <a:ext cx="4094922" cy="243508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F4DC1F1-32D2-48D5-A565-E9E57FD464EE}"/>
              </a:ext>
            </a:extLst>
          </p:cNvPr>
          <p:cNvSpPr txBox="1"/>
          <p:nvPr/>
        </p:nvSpPr>
        <p:spPr>
          <a:xfrm>
            <a:off x="6963845" y="1545895"/>
            <a:ext cx="3313043" cy="156966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1056A56B-A6FD-43A7-BA61-0B1EA0406581}"/>
              </a:ext>
            </a:extLst>
          </p:cNvPr>
          <p:cNvSpPr txBox="1"/>
          <p:nvPr/>
        </p:nvSpPr>
        <p:spPr>
          <a:xfrm>
            <a:off x="183317" y="2988744"/>
            <a:ext cx="5838388" cy="1431161"/>
          </a:xfrm>
          <a:prstGeom prst="rect">
            <a:avLst/>
          </a:prstGeom>
          <a:noFill/>
        </p:spPr>
        <p:txBody>
          <a:bodyPr wrap="square" rtlCol="0">
            <a:spAutoFit/>
          </a:bodyPr>
          <a:lstStyle/>
          <a:p>
            <a:r>
              <a:rPr lang="en-US" sz="2900" dirty="0">
                <a:solidFill>
                  <a:srgbClr val="FF0000"/>
                </a:solidFill>
                <a:effectLst/>
                <a:latin typeface="Times New Roman" panose="02020603050405020304" pitchFamily="18" charset="0"/>
                <a:ea typeface="Calibri" panose="020F0502020204030204" pitchFamily="34" charset="0"/>
              </a:rPr>
              <a:t>Quang </a:t>
            </a:r>
            <a:r>
              <a:rPr lang="en-US" sz="2900" dirty="0" err="1">
                <a:solidFill>
                  <a:srgbClr val="FF0000"/>
                </a:solidFill>
                <a:effectLst/>
                <a:latin typeface="Times New Roman" panose="02020603050405020304" pitchFamily="18" charset="0"/>
                <a:ea typeface="Calibri" panose="020F0502020204030204" pitchFamily="34" charset="0"/>
              </a:rPr>
              <a:t>phổ</a:t>
            </a:r>
            <a:r>
              <a:rPr lang="en-US" sz="2900" dirty="0">
                <a:solidFill>
                  <a:srgbClr val="FF0000"/>
                </a:solidFill>
                <a:effectLst/>
                <a:latin typeface="Times New Roman" panose="02020603050405020304" pitchFamily="18" charset="0"/>
                <a:ea typeface="Calibri" panose="020F0502020204030204" pitchFamily="34" charset="0"/>
              </a:rPr>
              <a:t> </a:t>
            </a:r>
            <a:r>
              <a:rPr lang="en-US" sz="2900" dirty="0" err="1">
                <a:solidFill>
                  <a:srgbClr val="FF0000"/>
                </a:solidFill>
                <a:effectLst/>
                <a:latin typeface="Times New Roman" panose="02020603050405020304" pitchFamily="18" charset="0"/>
                <a:ea typeface="Calibri" panose="020F0502020204030204" pitchFamily="34" charset="0"/>
              </a:rPr>
              <a:t>vạch</a:t>
            </a:r>
            <a:r>
              <a:rPr lang="en-US" sz="2900" dirty="0">
                <a:solidFill>
                  <a:srgbClr val="FF0000"/>
                </a:solidFill>
                <a:latin typeface="Times New Roman" panose="02020603050405020304" pitchFamily="18" charset="0"/>
                <a:ea typeface="Calibri" panose="020F0502020204030204" pitchFamily="34" charset="0"/>
              </a:rPr>
              <a:t> </a:t>
            </a:r>
            <a:r>
              <a:rPr lang="en-US" sz="2900" dirty="0" err="1">
                <a:solidFill>
                  <a:srgbClr val="FF0000"/>
                </a:solidFill>
                <a:latin typeface="Times New Roman" panose="02020603050405020304" pitchFamily="18" charset="0"/>
                <a:ea typeface="Calibri" panose="020F0502020204030204" pitchFamily="34" charset="0"/>
              </a:rPr>
              <a:t>phát</a:t>
            </a:r>
            <a:r>
              <a:rPr lang="en-US" sz="2900" dirty="0">
                <a:solidFill>
                  <a:srgbClr val="FF0000"/>
                </a:solidFill>
                <a:latin typeface="Times New Roman" panose="02020603050405020304" pitchFamily="18" charset="0"/>
                <a:ea typeface="Calibri" panose="020F0502020204030204" pitchFamily="34" charset="0"/>
              </a:rPr>
              <a:t> </a:t>
            </a:r>
            <a:r>
              <a:rPr lang="en-US" sz="2900" dirty="0" err="1">
                <a:solidFill>
                  <a:srgbClr val="FF0000"/>
                </a:solidFill>
                <a:latin typeface="Times New Roman" panose="02020603050405020304" pitchFamily="18" charset="0"/>
                <a:ea typeface="Calibri" panose="020F0502020204030204" pitchFamily="34" charset="0"/>
              </a:rPr>
              <a:t>xạ</a:t>
            </a:r>
            <a:r>
              <a:rPr lang="en-US" sz="2900" dirty="0">
                <a:solidFill>
                  <a:srgbClr val="FF0000"/>
                </a:solidFill>
                <a:latin typeface="Times New Roman" panose="02020603050405020304" pitchFamily="18" charset="0"/>
                <a:ea typeface="Calibri" panose="020F0502020204030204" pitchFamily="34" charset="0"/>
              </a:rPr>
              <a:t/>
            </a:r>
            <a:br>
              <a:rPr lang="en-US" sz="2900" dirty="0">
                <a:solidFill>
                  <a:srgbClr val="FF0000"/>
                </a:solidFill>
                <a:latin typeface="Times New Roman" panose="02020603050405020304" pitchFamily="18" charset="0"/>
                <a:ea typeface="Calibri" panose="020F0502020204030204" pitchFamily="34" charset="0"/>
              </a:rPr>
            </a:br>
            <a:r>
              <a:rPr lang="en-US" sz="2900" dirty="0" err="1">
                <a:solidFill>
                  <a:schemeClr val="tx1"/>
                </a:solidFill>
                <a:effectLst/>
                <a:latin typeface="Times New Roman" panose="02020603050405020304" pitchFamily="18" charset="0"/>
                <a:ea typeface="Calibri" panose="020F0502020204030204" pitchFamily="34" charset="0"/>
              </a:rPr>
              <a:t>Xác</a:t>
            </a:r>
            <a:r>
              <a:rPr lang="en-US" sz="2900" dirty="0">
                <a:solidFill>
                  <a:schemeClr val="tx1"/>
                </a:solidFill>
                <a:effectLst/>
                <a:latin typeface="Times New Roman" panose="02020603050405020304" pitchFamily="18" charset="0"/>
                <a:ea typeface="Calibri" panose="020F0502020204030204" pitchFamily="34" charset="0"/>
              </a:rPr>
              <a:t> </a:t>
            </a:r>
            <a:r>
              <a:rPr lang="en-US" sz="2900" dirty="0" err="1">
                <a:solidFill>
                  <a:schemeClr val="tx1"/>
                </a:solidFill>
                <a:effectLst/>
                <a:latin typeface="Times New Roman" panose="02020603050405020304" pitchFamily="18" charset="0"/>
                <a:ea typeface="Calibri" panose="020F0502020204030204" pitchFamily="34" charset="0"/>
              </a:rPr>
              <a:t>định</a:t>
            </a:r>
            <a:r>
              <a:rPr lang="en-US" sz="2900" dirty="0">
                <a:solidFill>
                  <a:schemeClr val="tx1"/>
                </a:solidFill>
                <a:effectLst/>
                <a:latin typeface="Times New Roman" panose="02020603050405020304" pitchFamily="18" charset="0"/>
                <a:ea typeface="Calibri" panose="020F0502020204030204" pitchFamily="34" charset="0"/>
              </a:rPr>
              <a:t> </a:t>
            </a:r>
            <a:r>
              <a:rPr lang="en-US" sz="2900" dirty="0" err="1">
                <a:solidFill>
                  <a:schemeClr val="tx1"/>
                </a:solidFill>
                <a:effectLst/>
                <a:latin typeface="Times New Roman" panose="02020603050405020304" pitchFamily="18" charset="0"/>
                <a:ea typeface="Calibri" panose="020F0502020204030204" pitchFamily="34" charset="0"/>
              </a:rPr>
              <a:t>các</a:t>
            </a:r>
            <a:r>
              <a:rPr lang="en-US" sz="2900" dirty="0">
                <a:solidFill>
                  <a:schemeClr val="tx1"/>
                </a:solidFill>
                <a:effectLst/>
                <a:latin typeface="Times New Roman" panose="02020603050405020304" pitchFamily="18" charset="0"/>
                <a:ea typeface="Calibri" panose="020F0502020204030204" pitchFamily="34" charset="0"/>
              </a:rPr>
              <a:t> </a:t>
            </a:r>
            <a:r>
              <a:rPr lang="en-US" sz="2900" dirty="0" err="1">
                <a:solidFill>
                  <a:schemeClr val="tx1"/>
                </a:solidFill>
                <a:effectLst/>
                <a:latin typeface="Times New Roman" panose="02020603050405020304" pitchFamily="18" charset="0"/>
                <a:ea typeface="Calibri" panose="020F0502020204030204" pitchFamily="34" charset="0"/>
              </a:rPr>
              <a:t>thành</a:t>
            </a:r>
            <a:r>
              <a:rPr lang="en-US" sz="2900" dirty="0">
                <a:solidFill>
                  <a:schemeClr val="tx1"/>
                </a:solidFill>
                <a:effectLst/>
                <a:latin typeface="Times New Roman" panose="02020603050405020304" pitchFamily="18" charset="0"/>
                <a:ea typeface="Calibri" panose="020F0502020204030204" pitchFamily="34" charset="0"/>
              </a:rPr>
              <a:t> </a:t>
            </a:r>
            <a:r>
              <a:rPr lang="en-US" sz="2900" dirty="0" err="1">
                <a:solidFill>
                  <a:schemeClr val="tx1"/>
                </a:solidFill>
                <a:effectLst/>
                <a:latin typeface="Times New Roman" panose="02020603050405020304" pitchFamily="18" charset="0"/>
                <a:ea typeface="Calibri" panose="020F0502020204030204" pitchFamily="34" charset="0"/>
              </a:rPr>
              <a:t>phần</a:t>
            </a:r>
            <a:r>
              <a:rPr lang="en-US" sz="2900" dirty="0">
                <a:solidFill>
                  <a:schemeClr val="tx1"/>
                </a:solidFill>
                <a:effectLst/>
                <a:latin typeface="Times New Roman" panose="02020603050405020304" pitchFamily="18" charset="0"/>
                <a:ea typeface="Calibri" panose="020F0502020204030204" pitchFamily="34" charset="0"/>
              </a:rPr>
              <a:t> </a:t>
            </a:r>
            <a:r>
              <a:rPr lang="en-US" sz="2900" dirty="0" err="1">
                <a:solidFill>
                  <a:schemeClr val="tx1"/>
                </a:solidFill>
                <a:effectLst/>
                <a:latin typeface="Times New Roman" panose="02020603050405020304" pitchFamily="18" charset="0"/>
                <a:ea typeface="Calibri" panose="020F0502020204030204" pitchFamily="34" charset="0"/>
              </a:rPr>
              <a:t>nguyên</a:t>
            </a:r>
            <a:r>
              <a:rPr lang="en-US" sz="2900" dirty="0">
                <a:solidFill>
                  <a:schemeClr val="tx1"/>
                </a:solidFill>
                <a:effectLst/>
                <a:latin typeface="Times New Roman" panose="02020603050405020304" pitchFamily="18" charset="0"/>
                <a:ea typeface="Calibri" panose="020F0502020204030204" pitchFamily="34" charset="0"/>
              </a:rPr>
              <a:t> </a:t>
            </a:r>
            <a:r>
              <a:rPr lang="en-US" sz="2900" dirty="0" err="1">
                <a:solidFill>
                  <a:schemeClr val="tx1"/>
                </a:solidFill>
                <a:effectLst/>
                <a:latin typeface="Times New Roman" panose="02020603050405020304" pitchFamily="18" charset="0"/>
                <a:ea typeface="Calibri" panose="020F0502020204030204" pitchFamily="34" charset="0"/>
              </a:rPr>
              <a:t>tố</a:t>
            </a:r>
            <a:r>
              <a:rPr lang="en-US" sz="2900" dirty="0">
                <a:solidFill>
                  <a:schemeClr val="tx1"/>
                </a:solidFill>
                <a:effectLst/>
                <a:latin typeface="Times New Roman" panose="02020603050405020304" pitchFamily="18" charset="0"/>
                <a:ea typeface="Calibri" panose="020F0502020204030204" pitchFamily="34" charset="0"/>
              </a:rPr>
              <a:t> </a:t>
            </a:r>
            <a:r>
              <a:rPr lang="en-US" sz="2900" dirty="0" err="1">
                <a:solidFill>
                  <a:schemeClr val="tx1"/>
                </a:solidFill>
                <a:effectLst/>
                <a:latin typeface="Times New Roman" panose="02020603050405020304" pitchFamily="18" charset="0"/>
                <a:ea typeface="Calibri" panose="020F0502020204030204" pitchFamily="34" charset="0"/>
              </a:rPr>
              <a:t>hóa</a:t>
            </a:r>
            <a:r>
              <a:rPr lang="en-US" sz="2900" dirty="0">
                <a:solidFill>
                  <a:schemeClr val="tx1"/>
                </a:solidFill>
                <a:effectLst/>
                <a:latin typeface="Times New Roman" panose="02020603050405020304" pitchFamily="18" charset="0"/>
                <a:ea typeface="Calibri" panose="020F0502020204030204" pitchFamily="34" charset="0"/>
              </a:rPr>
              <a:t> </a:t>
            </a:r>
            <a:r>
              <a:rPr lang="en-US" sz="2900" dirty="0" err="1">
                <a:solidFill>
                  <a:schemeClr val="tx1"/>
                </a:solidFill>
                <a:effectLst/>
                <a:latin typeface="Times New Roman" panose="02020603050405020304" pitchFamily="18" charset="0"/>
                <a:ea typeface="Calibri" panose="020F0502020204030204" pitchFamily="34" charset="0"/>
              </a:rPr>
              <a:t>học</a:t>
            </a:r>
            <a:r>
              <a:rPr lang="en-US" sz="2900" dirty="0">
                <a:solidFill>
                  <a:schemeClr val="tx1"/>
                </a:solidFill>
                <a:effectLst/>
                <a:latin typeface="Times New Roman" panose="02020603050405020304" pitchFamily="18" charset="0"/>
                <a:ea typeface="Calibri" panose="020F0502020204030204" pitchFamily="34" charset="0"/>
              </a:rPr>
              <a:t> </a:t>
            </a:r>
            <a:r>
              <a:rPr lang="en-US" sz="2900" dirty="0" err="1">
                <a:solidFill>
                  <a:schemeClr val="tx1"/>
                </a:solidFill>
                <a:effectLst/>
                <a:latin typeface="Times New Roman" panose="02020603050405020304" pitchFamily="18" charset="0"/>
                <a:ea typeface="Calibri" panose="020F0502020204030204" pitchFamily="34" charset="0"/>
              </a:rPr>
              <a:t>có</a:t>
            </a:r>
            <a:r>
              <a:rPr lang="en-US" sz="2900" dirty="0">
                <a:solidFill>
                  <a:schemeClr val="tx1"/>
                </a:solidFill>
                <a:effectLst/>
                <a:latin typeface="Times New Roman" panose="02020603050405020304" pitchFamily="18" charset="0"/>
                <a:ea typeface="Calibri" panose="020F0502020204030204" pitchFamily="34" charset="0"/>
              </a:rPr>
              <a:t> </a:t>
            </a:r>
            <a:r>
              <a:rPr lang="en-US" sz="2900" dirty="0" err="1">
                <a:solidFill>
                  <a:schemeClr val="tx1"/>
                </a:solidFill>
                <a:effectLst/>
                <a:latin typeface="Times New Roman" panose="02020603050405020304" pitchFamily="18" charset="0"/>
                <a:ea typeface="Calibri" panose="020F0502020204030204" pitchFamily="34" charset="0"/>
              </a:rPr>
              <a:t>trong</a:t>
            </a:r>
            <a:r>
              <a:rPr lang="en-US" sz="2900" dirty="0">
                <a:solidFill>
                  <a:schemeClr val="tx1"/>
                </a:solidFill>
                <a:effectLst/>
                <a:latin typeface="Times New Roman" panose="02020603050405020304" pitchFamily="18" charset="0"/>
                <a:ea typeface="Calibri" panose="020F0502020204030204" pitchFamily="34" charset="0"/>
              </a:rPr>
              <a:t> </a:t>
            </a:r>
            <a:r>
              <a:rPr lang="en-US" sz="2900" dirty="0" err="1">
                <a:solidFill>
                  <a:schemeClr val="tx1"/>
                </a:solidFill>
                <a:effectLst/>
                <a:latin typeface="Times New Roman" panose="02020603050405020304" pitchFamily="18" charset="0"/>
                <a:ea typeface="Calibri" panose="020F0502020204030204" pitchFamily="34" charset="0"/>
              </a:rPr>
              <a:t>hỗn</a:t>
            </a:r>
            <a:r>
              <a:rPr lang="en-US" sz="2900" dirty="0">
                <a:solidFill>
                  <a:schemeClr val="tx1"/>
                </a:solidFill>
                <a:effectLst/>
                <a:latin typeface="Times New Roman" panose="02020603050405020304" pitchFamily="18" charset="0"/>
                <a:ea typeface="Calibri" panose="020F0502020204030204" pitchFamily="34" charset="0"/>
              </a:rPr>
              <a:t> </a:t>
            </a:r>
            <a:r>
              <a:rPr lang="en-US" sz="2900" dirty="0" err="1">
                <a:solidFill>
                  <a:schemeClr val="tx1"/>
                </a:solidFill>
                <a:effectLst/>
                <a:latin typeface="Times New Roman" panose="02020603050405020304" pitchFamily="18" charset="0"/>
                <a:ea typeface="Calibri" panose="020F0502020204030204" pitchFamily="34" charset="0"/>
              </a:rPr>
              <a:t>hợp</a:t>
            </a:r>
            <a:endParaRPr lang="en-US" sz="2900" dirty="0"/>
          </a:p>
        </p:txBody>
      </p:sp>
    </p:spTree>
    <p:extLst>
      <p:ext uri="{BB962C8B-B14F-4D97-AF65-F5344CB8AC3E}">
        <p14:creationId xmlns:p14="http://schemas.microsoft.com/office/powerpoint/2010/main" val="249729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600" y="3124200"/>
            <a:ext cx="8153400" cy="190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81534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23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C32A-1286-47F2-A637-DED94EC3FF83}"/>
              </a:ext>
            </a:extLst>
          </p:cNvPr>
          <p:cNvSpPr>
            <a:spLocks noGrp="1"/>
          </p:cNvSpPr>
          <p:nvPr>
            <p:ph type="title"/>
          </p:nvPr>
        </p:nvSpPr>
        <p:spPr>
          <a:xfrm>
            <a:off x="173751" y="156238"/>
            <a:ext cx="8596668" cy="1320800"/>
          </a:xfrm>
        </p:spPr>
        <p:txBody>
          <a:bodyPr/>
          <a:lstStyle/>
          <a:p>
            <a:r>
              <a:rPr lang="en-US" b="1" dirty="0">
                <a:latin typeface="Times New Roman" panose="02020603050405020304" pitchFamily="18" charset="0"/>
                <a:cs typeface="Times New Roman" panose="02020603050405020304" pitchFamily="18" charset="0"/>
              </a:rPr>
              <a:t>III. QUANG PHỔ HẤP THỤ</a:t>
            </a:r>
            <a:endParaRPr lang="en-US" dirty="0"/>
          </a:p>
        </p:txBody>
      </p:sp>
      <p:sp>
        <p:nvSpPr>
          <p:cNvPr id="3" name="Content Placeholder 2">
            <a:extLst>
              <a:ext uri="{FF2B5EF4-FFF2-40B4-BE49-F238E27FC236}">
                <a16:creationId xmlns:a16="http://schemas.microsoft.com/office/drawing/2014/main" id="{9F2D2312-33D8-4EBE-A041-63DB119271FF}"/>
              </a:ext>
            </a:extLst>
          </p:cNvPr>
          <p:cNvSpPr>
            <a:spLocks noGrp="1"/>
          </p:cNvSpPr>
          <p:nvPr>
            <p:ph idx="1"/>
          </p:nvPr>
        </p:nvSpPr>
        <p:spPr>
          <a:xfrm>
            <a:off x="0" y="816638"/>
            <a:ext cx="12018249" cy="5717977"/>
          </a:xfrm>
        </p:spPr>
        <p:txBody>
          <a:bodyPr>
            <a:normAutofit fontScale="92500" lnSpcReduction="10000"/>
          </a:bodyPr>
          <a:lstStyle/>
          <a:p>
            <a:pPr marL="0" indent="0">
              <a:buNone/>
            </a:pPr>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a:t>
            </a:r>
            <a:endParaRPr lang="en-US" sz="3200" b="1"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Quang </a:t>
            </a:r>
            <a:r>
              <a:rPr lang="en-US" sz="3200" dirty="0" err="1">
                <a:latin typeface="Times New Roman" panose="02020603050405020304" pitchFamily="18" charset="0"/>
                <a:cs typeface="Times New Roman" panose="02020603050405020304" pitchFamily="18" charset="0"/>
              </a:rPr>
              <a:t>phổ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tối</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đám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tục</a:t>
            </a:r>
            <a:endParaRPr lang="en-US" sz="3200" dirty="0">
              <a:latin typeface="Times New Roman" panose="02020603050405020304" pitchFamily="18" charset="0"/>
              <a:cs typeface="Times New Roman" panose="02020603050405020304" pitchFamily="18" charset="0"/>
            </a:endParaRPr>
          </a:p>
          <a:p>
            <a:pPr marL="0" indent="0">
              <a:buNone/>
            </a:pPr>
            <a:r>
              <a:rPr lang="en-US" sz="3200" b="1" dirty="0" err="1">
                <a:latin typeface="Times New Roman" panose="02020603050405020304" pitchFamily="18" charset="0"/>
                <a:cs typeface="Times New Roman" panose="02020603050405020304" pitchFamily="18" charset="0"/>
              </a:rPr>
              <a:t>Ví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Quang </a:t>
            </a:r>
            <a:r>
              <a:rPr lang="en-US" sz="3200" dirty="0" err="1">
                <a:latin typeface="Times New Roman" panose="02020603050405020304" pitchFamily="18" charset="0"/>
                <a:cs typeface="Times New Roman" panose="02020603050405020304" pitchFamily="18" charset="0"/>
              </a:rPr>
              <a:t>phổ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endParaRPr lang="en-US" sz="3200" dirty="0">
              <a:latin typeface="Times New Roman" panose="02020603050405020304" pitchFamily="18" charset="0"/>
              <a:cs typeface="Times New Roman" panose="02020603050405020304" pitchFamily="18" charset="0"/>
            </a:endParaRPr>
          </a:p>
          <a:p>
            <a:pPr marL="0" indent="0">
              <a:buNone/>
            </a:pPr>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Nguồn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a:t>
            </a:r>
          </a:p>
          <a:p>
            <a:pPr>
              <a:buFontTx/>
              <a:buChar char="-"/>
            </a:pP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chùm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trắng</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nóng</a:t>
            </a:r>
            <a:r>
              <a:rPr lang="en-US" sz="3200"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nhiệt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endParaRPr lang="en-US"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quang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phổ</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hấp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thụ</a:t>
            </a:r>
            <a:r>
              <a:rPr lang="en-US" sz="3200" b="1" dirty="0">
                <a:latin typeface="Times New Roman" panose="02020603050405020304" pitchFamily="18" charset="0"/>
                <a:cs typeface="Times New Roman" panose="02020603050405020304" pitchFamily="18" charset="0"/>
              </a:rPr>
              <a:t>:</a:t>
            </a:r>
          </a:p>
          <a:p>
            <a:pPr marL="0" indent="0">
              <a:buNone/>
            </a:pPr>
            <a:r>
              <a:rPr lang="en-US" sz="3200" dirty="0">
                <a:solidFill>
                  <a:schemeClr val="accent1"/>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nhỏ</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hơn</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quang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tục</a:t>
            </a:r>
            <a:r>
              <a:rPr lang="en-US" sz="3200" dirty="0">
                <a:latin typeface="Times New Roman" panose="02020603050405020304" pitchFamily="18" charset="0"/>
                <a:cs typeface="Times New Roman" panose="02020603050405020304" pitchFamily="18" charset="0"/>
              </a:rPr>
              <a:t> </a:t>
            </a:r>
          </a:p>
          <a:p>
            <a:pPr marL="0" indent="0">
              <a:buNone/>
            </a:pP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183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0EB6-806C-4FEC-9EDB-5D00DD7A3A85}"/>
              </a:ext>
            </a:extLst>
          </p:cNvPr>
          <p:cNvSpPr>
            <a:spLocks noGrp="1"/>
          </p:cNvSpPr>
          <p:nvPr>
            <p:ph type="title"/>
          </p:nvPr>
        </p:nvSpPr>
        <p:spPr>
          <a:xfrm>
            <a:off x="390731" y="4809273"/>
            <a:ext cx="8596668" cy="1320800"/>
          </a:xfrm>
        </p:spPr>
        <p:txBody>
          <a:bodyPr/>
          <a:lstStyle/>
          <a:p>
            <a:endParaRPr lang="en-US" dirty="0"/>
          </a:p>
        </p:txBody>
      </p:sp>
      <p:pic>
        <p:nvPicPr>
          <p:cNvPr id="5" name="Content Placeholder 4">
            <a:extLst>
              <a:ext uri="{FF2B5EF4-FFF2-40B4-BE49-F238E27FC236}">
                <a16:creationId xmlns:a16="http://schemas.microsoft.com/office/drawing/2014/main" id="{879D0D37-9628-4492-8297-94E9D56B7816}"/>
              </a:ext>
            </a:extLst>
          </p:cNvPr>
          <p:cNvPicPr>
            <a:picLocks noGrp="1" noChangeAspect="1"/>
          </p:cNvPicPr>
          <p:nvPr>
            <p:ph idx="1"/>
          </p:nvPr>
        </p:nvPicPr>
        <p:blipFill>
          <a:blip r:embed="rId2"/>
          <a:stretch>
            <a:fillRect/>
          </a:stretch>
        </p:blipFill>
        <p:spPr>
          <a:xfrm>
            <a:off x="1965278" y="727925"/>
            <a:ext cx="7656394" cy="5838001"/>
          </a:xfrm>
        </p:spPr>
      </p:pic>
    </p:spTree>
    <p:extLst>
      <p:ext uri="{BB962C8B-B14F-4D97-AF65-F5344CB8AC3E}">
        <p14:creationId xmlns:p14="http://schemas.microsoft.com/office/powerpoint/2010/main" val="27569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ChangeArrowheads="1"/>
          </p:cNvSpPr>
          <p:nvPr/>
        </p:nvSpPr>
        <p:spPr bwMode="auto">
          <a:xfrm>
            <a:off x="792477" y="727165"/>
            <a:ext cx="8305800" cy="4953000"/>
          </a:xfrm>
          <a:prstGeom prst="rect">
            <a:avLst/>
          </a:prstGeom>
          <a:solidFill>
            <a:srgbClr val="ECECE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9876" name="Group 4"/>
          <p:cNvGrpSpPr>
            <a:grpSpLocks/>
          </p:cNvGrpSpPr>
          <p:nvPr/>
        </p:nvGrpSpPr>
        <p:grpSpPr bwMode="auto">
          <a:xfrm>
            <a:off x="2177141" y="1031966"/>
            <a:ext cx="6829425" cy="3490913"/>
            <a:chOff x="1122" y="0"/>
            <a:chExt cx="4302" cy="2199"/>
          </a:xfrm>
        </p:grpSpPr>
        <p:sp>
          <p:nvSpPr>
            <p:cNvPr id="79877" name="Text Box 5"/>
            <p:cNvSpPr txBox="1">
              <a:spLocks noChangeArrowheads="1"/>
            </p:cNvSpPr>
            <p:nvPr/>
          </p:nvSpPr>
          <p:spPr bwMode="auto">
            <a:xfrm>
              <a:off x="3792" y="234"/>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anose="020B0604020202020204" pitchFamily="34" charset="0"/>
                </a:rPr>
                <a:t>A</a:t>
              </a:r>
            </a:p>
          </p:txBody>
        </p:sp>
        <p:sp>
          <p:nvSpPr>
            <p:cNvPr id="79878" name="Text Box 6"/>
            <p:cNvSpPr txBox="1">
              <a:spLocks noChangeArrowheads="1"/>
            </p:cNvSpPr>
            <p:nvPr/>
          </p:nvSpPr>
          <p:spPr bwMode="auto">
            <a:xfrm>
              <a:off x="4992" y="957"/>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anose="020B0604020202020204" pitchFamily="34" charset="0"/>
                </a:rPr>
                <a:t>B</a:t>
              </a:r>
            </a:p>
          </p:txBody>
        </p:sp>
        <p:sp>
          <p:nvSpPr>
            <p:cNvPr id="79879" name="Rectangle 7"/>
            <p:cNvSpPr>
              <a:spLocks noChangeArrowheads="1"/>
            </p:cNvSpPr>
            <p:nvPr/>
          </p:nvSpPr>
          <p:spPr bwMode="auto">
            <a:xfrm rot="-673940">
              <a:off x="1803" y="419"/>
              <a:ext cx="46" cy="7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0" name="Rectangle 8"/>
            <p:cNvSpPr>
              <a:spLocks noChangeArrowheads="1"/>
            </p:cNvSpPr>
            <p:nvPr/>
          </p:nvSpPr>
          <p:spPr bwMode="auto">
            <a:xfrm rot="-703985">
              <a:off x="1969" y="1241"/>
              <a:ext cx="47" cy="7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1" name="Line 9"/>
            <p:cNvSpPr>
              <a:spLocks noChangeShapeType="1"/>
            </p:cNvSpPr>
            <p:nvPr/>
          </p:nvSpPr>
          <p:spPr bwMode="auto">
            <a:xfrm flipV="1">
              <a:off x="1362" y="696"/>
              <a:ext cx="1074" cy="101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2" name="Line 10"/>
            <p:cNvSpPr>
              <a:spLocks noChangeShapeType="1"/>
            </p:cNvSpPr>
            <p:nvPr/>
          </p:nvSpPr>
          <p:spPr bwMode="auto">
            <a:xfrm>
              <a:off x="1314" y="974"/>
              <a:ext cx="1248" cy="474"/>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3" name="AutoShape 11"/>
            <p:cNvSpPr>
              <a:spLocks noChangeArrowheads="1"/>
            </p:cNvSpPr>
            <p:nvPr/>
          </p:nvSpPr>
          <p:spPr bwMode="auto">
            <a:xfrm rot="-519326">
              <a:off x="2640" y="0"/>
              <a:ext cx="632" cy="2048"/>
            </a:xfrm>
            <a:prstGeom prst="flowChartExtra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4" name="Line 12"/>
            <p:cNvSpPr>
              <a:spLocks noChangeShapeType="1"/>
            </p:cNvSpPr>
            <p:nvPr/>
          </p:nvSpPr>
          <p:spPr bwMode="auto">
            <a:xfrm flipV="1">
              <a:off x="2436" y="588"/>
              <a:ext cx="386" cy="108"/>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5" name="Line 13"/>
            <p:cNvSpPr>
              <a:spLocks noChangeShapeType="1"/>
            </p:cNvSpPr>
            <p:nvPr/>
          </p:nvSpPr>
          <p:spPr bwMode="auto">
            <a:xfrm>
              <a:off x="2834" y="588"/>
              <a:ext cx="187"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6" name="Line 14"/>
            <p:cNvSpPr>
              <a:spLocks noChangeShapeType="1"/>
            </p:cNvSpPr>
            <p:nvPr/>
          </p:nvSpPr>
          <p:spPr bwMode="auto">
            <a:xfrm>
              <a:off x="3021" y="588"/>
              <a:ext cx="1252" cy="529"/>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7" name="Line 15"/>
            <p:cNvSpPr>
              <a:spLocks noChangeShapeType="1"/>
            </p:cNvSpPr>
            <p:nvPr/>
          </p:nvSpPr>
          <p:spPr bwMode="auto">
            <a:xfrm flipV="1">
              <a:off x="2802" y="1270"/>
              <a:ext cx="432" cy="6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8" name="Line 16"/>
            <p:cNvSpPr>
              <a:spLocks noChangeShapeType="1"/>
            </p:cNvSpPr>
            <p:nvPr/>
          </p:nvSpPr>
          <p:spPr bwMode="auto">
            <a:xfrm>
              <a:off x="3186" y="1266"/>
              <a:ext cx="1073" cy="6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9" name="Line 17"/>
            <p:cNvSpPr>
              <a:spLocks noChangeShapeType="1"/>
            </p:cNvSpPr>
            <p:nvPr/>
          </p:nvSpPr>
          <p:spPr bwMode="auto">
            <a:xfrm>
              <a:off x="3021" y="588"/>
              <a:ext cx="1252" cy="10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0" name="Line 18"/>
            <p:cNvSpPr>
              <a:spLocks noChangeShapeType="1"/>
            </p:cNvSpPr>
            <p:nvPr/>
          </p:nvSpPr>
          <p:spPr bwMode="auto">
            <a:xfrm flipV="1">
              <a:off x="4290" y="1503"/>
              <a:ext cx="576" cy="27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1" name="Rectangle 19"/>
            <p:cNvSpPr>
              <a:spLocks noChangeArrowheads="1"/>
            </p:cNvSpPr>
            <p:nvPr/>
          </p:nvSpPr>
          <p:spPr bwMode="auto">
            <a:xfrm>
              <a:off x="4866" y="80"/>
              <a:ext cx="164" cy="200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2" name="Line 20"/>
            <p:cNvSpPr>
              <a:spLocks noChangeShapeType="1"/>
            </p:cNvSpPr>
            <p:nvPr/>
          </p:nvSpPr>
          <p:spPr bwMode="auto">
            <a:xfrm>
              <a:off x="2834" y="595"/>
              <a:ext cx="208" cy="14"/>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3" name="Text Box 21"/>
            <p:cNvSpPr txBox="1">
              <a:spLocks noChangeArrowheads="1"/>
            </p:cNvSpPr>
            <p:nvPr/>
          </p:nvSpPr>
          <p:spPr bwMode="auto">
            <a:xfrm>
              <a:off x="1762" y="1230"/>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latin typeface="Arial" panose="020B0604020202020204" pitchFamily="34" charset="0"/>
                </a:rPr>
                <a:t>S</a:t>
              </a:r>
            </a:p>
          </p:txBody>
        </p:sp>
        <p:sp>
          <p:nvSpPr>
            <p:cNvPr id="79894" name="Text Box 22"/>
            <p:cNvSpPr txBox="1">
              <a:spLocks noChangeArrowheads="1"/>
            </p:cNvSpPr>
            <p:nvPr/>
          </p:nvSpPr>
          <p:spPr bwMode="auto">
            <a:xfrm>
              <a:off x="2097" y="188"/>
              <a:ext cx="32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latin typeface="Arial" panose="020B0604020202020204" pitchFamily="34" charset="0"/>
                </a:rPr>
                <a:t>L</a:t>
              </a:r>
              <a:r>
                <a:rPr lang="en-US" altLang="en-US" sz="1200" baseline="-25000">
                  <a:latin typeface="Arial" panose="020B0604020202020204" pitchFamily="34" charset="0"/>
                </a:rPr>
                <a:t>1</a:t>
              </a:r>
              <a:endParaRPr lang="en-US" altLang="en-US" sz="1200">
                <a:latin typeface="Arial" panose="020B0604020202020204" pitchFamily="34" charset="0"/>
              </a:endParaRPr>
            </a:p>
          </p:txBody>
        </p:sp>
        <p:sp>
          <p:nvSpPr>
            <p:cNvPr id="79895" name="Text Box 23"/>
            <p:cNvSpPr txBox="1">
              <a:spLocks noChangeArrowheads="1"/>
            </p:cNvSpPr>
            <p:nvPr/>
          </p:nvSpPr>
          <p:spPr bwMode="auto">
            <a:xfrm>
              <a:off x="4667" y="1688"/>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latin typeface="Arial" panose="020B0604020202020204" pitchFamily="34" charset="0"/>
                </a:rPr>
                <a:t>E</a:t>
              </a:r>
            </a:p>
          </p:txBody>
        </p:sp>
        <p:sp>
          <p:nvSpPr>
            <p:cNvPr id="79896" name="Text Box 24"/>
            <p:cNvSpPr txBox="1">
              <a:spLocks noChangeArrowheads="1"/>
            </p:cNvSpPr>
            <p:nvPr/>
          </p:nvSpPr>
          <p:spPr bwMode="auto">
            <a:xfrm>
              <a:off x="2640" y="89"/>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latin typeface="Arial" panose="020B0604020202020204" pitchFamily="34" charset="0"/>
                </a:rPr>
                <a:t>P</a:t>
              </a:r>
            </a:p>
          </p:txBody>
        </p:sp>
        <p:sp>
          <p:nvSpPr>
            <p:cNvPr id="79897" name="Text Box 25"/>
            <p:cNvSpPr txBox="1">
              <a:spLocks noChangeArrowheads="1"/>
            </p:cNvSpPr>
            <p:nvPr/>
          </p:nvSpPr>
          <p:spPr bwMode="auto">
            <a:xfrm>
              <a:off x="4674" y="668"/>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chemeClr val="bg1"/>
                  </a:solidFill>
                  <a:latin typeface="Arial" panose="020B0604020202020204" pitchFamily="34" charset="0"/>
                </a:rPr>
                <a:t>S</a:t>
              </a:r>
              <a:r>
                <a:rPr lang="en-US" altLang="en-US" sz="1200" baseline="-25000">
                  <a:solidFill>
                    <a:schemeClr val="bg1"/>
                  </a:solidFill>
                  <a:latin typeface="Arial" panose="020B0604020202020204" pitchFamily="34" charset="0"/>
                </a:rPr>
                <a:t>1</a:t>
              </a:r>
              <a:endParaRPr lang="en-US" altLang="en-US" sz="1200">
                <a:solidFill>
                  <a:schemeClr val="bg1"/>
                </a:solidFill>
                <a:latin typeface="Arial" panose="020B0604020202020204" pitchFamily="34" charset="0"/>
              </a:endParaRPr>
            </a:p>
          </p:txBody>
        </p:sp>
        <p:sp>
          <p:nvSpPr>
            <p:cNvPr id="79898" name="Text Box 26"/>
            <p:cNvSpPr txBox="1">
              <a:spLocks noChangeArrowheads="1"/>
            </p:cNvSpPr>
            <p:nvPr/>
          </p:nvSpPr>
          <p:spPr bwMode="auto">
            <a:xfrm>
              <a:off x="4667" y="1265"/>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chemeClr val="bg1"/>
                  </a:solidFill>
                  <a:latin typeface="Arial" panose="020B0604020202020204" pitchFamily="34" charset="0"/>
                </a:rPr>
                <a:t>S</a:t>
              </a:r>
              <a:r>
                <a:rPr lang="en-US" altLang="en-US" sz="1200" baseline="-25000">
                  <a:solidFill>
                    <a:schemeClr val="bg1"/>
                  </a:solidFill>
                  <a:latin typeface="Arial" panose="020B0604020202020204" pitchFamily="34" charset="0"/>
                </a:rPr>
                <a:t>2</a:t>
              </a:r>
              <a:endParaRPr lang="en-US" altLang="en-US" sz="1200">
                <a:solidFill>
                  <a:schemeClr val="bg1"/>
                </a:solidFill>
                <a:latin typeface="Arial" panose="020B0604020202020204" pitchFamily="34" charset="0"/>
              </a:endParaRPr>
            </a:p>
          </p:txBody>
        </p:sp>
        <p:sp>
          <p:nvSpPr>
            <p:cNvPr id="79899" name="Text Box 27"/>
            <p:cNvSpPr txBox="1">
              <a:spLocks noChangeArrowheads="1"/>
            </p:cNvSpPr>
            <p:nvPr/>
          </p:nvSpPr>
          <p:spPr bwMode="auto">
            <a:xfrm>
              <a:off x="4146" y="2026"/>
              <a:ext cx="32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latin typeface="Arial" panose="020B0604020202020204" pitchFamily="34" charset="0"/>
                </a:rPr>
                <a:t>L</a:t>
              </a:r>
              <a:r>
                <a:rPr lang="en-US" altLang="en-US" sz="1200" baseline="-25000">
                  <a:latin typeface="Arial" panose="020B0604020202020204" pitchFamily="34" charset="0"/>
                </a:rPr>
                <a:t>2</a:t>
              </a:r>
              <a:endParaRPr lang="en-US" altLang="en-US" sz="1200">
                <a:latin typeface="Arial" panose="020B0604020202020204" pitchFamily="34" charset="0"/>
              </a:endParaRPr>
            </a:p>
          </p:txBody>
        </p:sp>
        <p:sp>
          <p:nvSpPr>
            <p:cNvPr id="79900" name="Text Box 28"/>
            <p:cNvSpPr txBox="1">
              <a:spLocks noChangeArrowheads="1"/>
            </p:cNvSpPr>
            <p:nvPr/>
          </p:nvSpPr>
          <p:spPr bwMode="auto">
            <a:xfrm>
              <a:off x="1122" y="487"/>
              <a:ext cx="32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latin typeface="Arial" panose="020B0604020202020204" pitchFamily="34" charset="0"/>
                </a:rPr>
                <a:t>L</a:t>
              </a:r>
            </a:p>
          </p:txBody>
        </p:sp>
        <p:sp>
          <p:nvSpPr>
            <p:cNvPr id="79901" name="Line 29"/>
            <p:cNvSpPr>
              <a:spLocks noChangeShapeType="1"/>
            </p:cNvSpPr>
            <p:nvPr/>
          </p:nvSpPr>
          <p:spPr bwMode="auto">
            <a:xfrm>
              <a:off x="3225" y="1368"/>
              <a:ext cx="1056" cy="405"/>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2" name="Line 30"/>
            <p:cNvSpPr>
              <a:spLocks noChangeShapeType="1"/>
            </p:cNvSpPr>
            <p:nvPr/>
          </p:nvSpPr>
          <p:spPr bwMode="auto">
            <a:xfrm>
              <a:off x="2772" y="1368"/>
              <a:ext cx="462" cy="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3" name="Line 31"/>
            <p:cNvSpPr>
              <a:spLocks noChangeShapeType="1"/>
            </p:cNvSpPr>
            <p:nvPr/>
          </p:nvSpPr>
          <p:spPr bwMode="auto">
            <a:xfrm>
              <a:off x="4290" y="1096"/>
              <a:ext cx="576" cy="407"/>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4" name="Line 32"/>
            <p:cNvSpPr>
              <a:spLocks noChangeShapeType="1"/>
            </p:cNvSpPr>
            <p:nvPr/>
          </p:nvSpPr>
          <p:spPr bwMode="auto">
            <a:xfrm flipV="1">
              <a:off x="4242" y="894"/>
              <a:ext cx="624" cy="47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5" name="Line 33"/>
            <p:cNvSpPr>
              <a:spLocks noChangeShapeType="1"/>
            </p:cNvSpPr>
            <p:nvPr/>
          </p:nvSpPr>
          <p:spPr bwMode="auto">
            <a:xfrm>
              <a:off x="4290" y="690"/>
              <a:ext cx="576" cy="20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9906"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 y="861"/>
              <a:ext cx="120" cy="677"/>
            </a:xfrm>
            <a:prstGeom prst="rect">
              <a:avLst/>
            </a:prstGeom>
            <a:noFill/>
            <a:extLst>
              <a:ext uri="{909E8E84-426E-40DD-AFC4-6F175D3DCCD1}">
                <a14:hiddenFill xmlns:a14="http://schemas.microsoft.com/office/drawing/2010/main">
                  <a:solidFill>
                    <a:srgbClr val="FFFFFF"/>
                  </a:solidFill>
                </a14:hiddenFill>
              </a:ext>
            </a:extLst>
          </p:spPr>
        </p:pic>
        <p:sp>
          <p:nvSpPr>
            <p:cNvPr id="79907" name="Line 35"/>
            <p:cNvSpPr>
              <a:spLocks noChangeShapeType="1"/>
            </p:cNvSpPr>
            <p:nvPr/>
          </p:nvSpPr>
          <p:spPr bwMode="auto">
            <a:xfrm rot="465354" flipV="1">
              <a:off x="2566" y="1312"/>
              <a:ext cx="253" cy="181"/>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8" name="Line 36"/>
            <p:cNvSpPr>
              <a:spLocks noChangeShapeType="1"/>
            </p:cNvSpPr>
            <p:nvPr/>
          </p:nvSpPr>
          <p:spPr bwMode="auto">
            <a:xfrm rot="20663415" flipH="1">
              <a:off x="2447" y="374"/>
              <a:ext cx="96" cy="1474"/>
            </a:xfrm>
            <a:prstGeom prst="line">
              <a:avLst/>
            </a:prstGeom>
            <a:noFill/>
            <a:ln w="762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9" name="Line 37"/>
            <p:cNvSpPr>
              <a:spLocks noChangeShapeType="1"/>
            </p:cNvSpPr>
            <p:nvPr/>
          </p:nvSpPr>
          <p:spPr bwMode="auto">
            <a:xfrm flipV="1">
              <a:off x="1776" y="379"/>
              <a:ext cx="576" cy="48"/>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10" name="Line 38"/>
            <p:cNvSpPr>
              <a:spLocks noChangeShapeType="1"/>
            </p:cNvSpPr>
            <p:nvPr/>
          </p:nvSpPr>
          <p:spPr bwMode="auto">
            <a:xfrm flipV="1">
              <a:off x="2064" y="1824"/>
              <a:ext cx="624" cy="145"/>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11" name="Line 39"/>
            <p:cNvSpPr>
              <a:spLocks noChangeShapeType="1"/>
            </p:cNvSpPr>
            <p:nvPr/>
          </p:nvSpPr>
          <p:spPr bwMode="auto">
            <a:xfrm flipV="1">
              <a:off x="4272" y="89"/>
              <a:ext cx="624" cy="19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12" name="Line 40"/>
            <p:cNvSpPr>
              <a:spLocks noChangeShapeType="1"/>
            </p:cNvSpPr>
            <p:nvPr/>
          </p:nvSpPr>
          <p:spPr bwMode="auto">
            <a:xfrm>
              <a:off x="4272" y="2017"/>
              <a:ext cx="672" cy="4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13" name="Line 41"/>
            <p:cNvSpPr>
              <a:spLocks noChangeShapeType="1"/>
            </p:cNvSpPr>
            <p:nvPr/>
          </p:nvSpPr>
          <p:spPr bwMode="auto">
            <a:xfrm>
              <a:off x="4264" y="254"/>
              <a:ext cx="17" cy="1825"/>
            </a:xfrm>
            <a:prstGeom prst="line">
              <a:avLst/>
            </a:prstGeom>
            <a:noFill/>
            <a:ln w="762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914" name="Line 42"/>
          <p:cNvSpPr>
            <a:spLocks noChangeShapeType="1"/>
          </p:cNvSpPr>
          <p:nvPr/>
        </p:nvSpPr>
        <p:spPr bwMode="auto">
          <a:xfrm>
            <a:off x="8133441" y="2632165"/>
            <a:ext cx="19526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9915" name="Group 43"/>
          <p:cNvGrpSpPr>
            <a:grpSpLocks/>
          </p:cNvGrpSpPr>
          <p:nvPr/>
        </p:nvGrpSpPr>
        <p:grpSpPr bwMode="auto">
          <a:xfrm>
            <a:off x="2558140" y="3241766"/>
            <a:ext cx="914400" cy="1509713"/>
            <a:chOff x="1302" y="1296"/>
            <a:chExt cx="576" cy="951"/>
          </a:xfrm>
        </p:grpSpPr>
        <p:sp>
          <p:nvSpPr>
            <p:cNvPr id="79916" name="Litebulb"/>
            <p:cNvSpPr>
              <a:spLocks noEditPoints="1" noChangeArrowheads="1"/>
            </p:cNvSpPr>
            <p:nvPr/>
          </p:nvSpPr>
          <p:spPr bwMode="auto">
            <a:xfrm>
              <a:off x="1440" y="1296"/>
              <a:ext cx="240" cy="672"/>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n-US"/>
            </a:p>
          </p:txBody>
        </p:sp>
        <p:sp>
          <p:nvSpPr>
            <p:cNvPr id="79917" name="Text Box 45"/>
            <p:cNvSpPr txBox="1">
              <a:spLocks noChangeArrowheads="1"/>
            </p:cNvSpPr>
            <p:nvPr/>
          </p:nvSpPr>
          <p:spPr bwMode="auto">
            <a:xfrm>
              <a:off x="1302" y="2016"/>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Hôi Na</a:t>
              </a:r>
            </a:p>
          </p:txBody>
        </p:sp>
      </p:grpSp>
    </p:spTree>
    <p:extLst>
      <p:ext uri="{BB962C8B-B14F-4D97-AF65-F5344CB8AC3E}">
        <p14:creationId xmlns:p14="http://schemas.microsoft.com/office/powerpoint/2010/main" val="1220635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914"/>
                                        </p:tgtEl>
                                        <p:attrNameLst>
                                          <p:attrName>style.visibility</p:attrName>
                                        </p:attrNameLst>
                                      </p:cBhvr>
                                      <p:to>
                                        <p:strVal val="visible"/>
                                      </p:to>
                                    </p:set>
                                    <p:anim calcmode="lin" valueType="num">
                                      <p:cBhvr additive="base">
                                        <p:cTn id="7" dur="500" fill="hold"/>
                                        <p:tgtEl>
                                          <p:spTgt spid="79914"/>
                                        </p:tgtEl>
                                        <p:attrNameLst>
                                          <p:attrName>ppt_x</p:attrName>
                                        </p:attrNameLst>
                                      </p:cBhvr>
                                      <p:tavLst>
                                        <p:tav tm="0">
                                          <p:val>
                                            <p:strVal val="#ppt_x"/>
                                          </p:val>
                                        </p:tav>
                                        <p:tav tm="100000">
                                          <p:val>
                                            <p:strVal val="#ppt_x"/>
                                          </p:val>
                                        </p:tav>
                                      </p:tavLst>
                                    </p:anim>
                                    <p:anim calcmode="lin" valueType="num">
                                      <p:cBhvr additive="base">
                                        <p:cTn id="8" dur="500" fill="hold"/>
                                        <p:tgtEl>
                                          <p:spTgt spid="799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9915"/>
                                        </p:tgtEl>
                                        <p:attrNameLst>
                                          <p:attrName>style.visibility</p:attrName>
                                        </p:attrNameLst>
                                      </p:cBhvr>
                                      <p:to>
                                        <p:strVal val="visible"/>
                                      </p:to>
                                    </p:set>
                                    <p:anim calcmode="lin" valueType="num">
                                      <p:cBhvr additive="base">
                                        <p:cTn id="11" dur="500" fill="hold"/>
                                        <p:tgtEl>
                                          <p:spTgt spid="79915"/>
                                        </p:tgtEl>
                                        <p:attrNameLst>
                                          <p:attrName>ppt_x</p:attrName>
                                        </p:attrNameLst>
                                      </p:cBhvr>
                                      <p:tavLst>
                                        <p:tav tm="0">
                                          <p:val>
                                            <p:strVal val="#ppt_x"/>
                                          </p:val>
                                        </p:tav>
                                        <p:tav tm="100000">
                                          <p:val>
                                            <p:strVal val="#ppt_x"/>
                                          </p:val>
                                        </p:tav>
                                      </p:tavLst>
                                    </p:anim>
                                    <p:anim calcmode="lin" valueType="num">
                                      <p:cBhvr additive="base">
                                        <p:cTn id="12" dur="500" fill="hold"/>
                                        <p:tgtEl>
                                          <p:spTgt spid="79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5578-C129-4899-954A-54F2B80131D2}"/>
              </a:ext>
            </a:extLst>
          </p:cNvPr>
          <p:cNvSpPr>
            <a:spLocks noGrp="1"/>
          </p:cNvSpPr>
          <p:nvPr>
            <p:ph type="title"/>
          </p:nvPr>
        </p:nvSpPr>
        <p:spPr>
          <a:xfrm>
            <a:off x="238539" y="156238"/>
            <a:ext cx="8596668" cy="1320800"/>
          </a:xfrm>
        </p:spPr>
        <p:txBody>
          <a:bodyPr/>
          <a:lstStyle/>
          <a:p>
            <a:r>
              <a:rPr lang="en-US" b="1" dirty="0">
                <a:latin typeface="Times New Roman" panose="02020603050405020304" pitchFamily="18" charset="0"/>
                <a:cs typeface="Times New Roman" panose="02020603050405020304" pitchFamily="18" charset="0"/>
              </a:rPr>
              <a:t>III. QUANG PHỔ HẤP THỤ</a:t>
            </a:r>
            <a:endParaRPr lang="en-US" dirty="0"/>
          </a:p>
        </p:txBody>
      </p:sp>
      <p:sp>
        <p:nvSpPr>
          <p:cNvPr id="3" name="Content Placeholder 2">
            <a:extLst>
              <a:ext uri="{FF2B5EF4-FFF2-40B4-BE49-F238E27FC236}">
                <a16:creationId xmlns:a16="http://schemas.microsoft.com/office/drawing/2014/main" id="{C7E41D14-4391-4C5B-9BF4-6D30341F9517}"/>
              </a:ext>
            </a:extLst>
          </p:cNvPr>
          <p:cNvSpPr>
            <a:spLocks noGrp="1"/>
          </p:cNvSpPr>
          <p:nvPr>
            <p:ph idx="1"/>
          </p:nvPr>
        </p:nvSpPr>
        <p:spPr>
          <a:xfrm>
            <a:off x="143003" y="816638"/>
            <a:ext cx="8596668" cy="5785556"/>
          </a:xfrm>
        </p:spPr>
        <p:txBody>
          <a:bodyPr>
            <a:normAutofit/>
          </a:bodyPr>
          <a:lstStyle/>
          <a:p>
            <a:pPr marL="0" indent="0">
              <a:buNone/>
            </a:pPr>
            <a:r>
              <a:rPr lang="en-US" sz="3200" b="1" dirty="0">
                <a:latin typeface="Times New Roman" panose="02020603050405020304" pitchFamily="18" charset="0"/>
                <a:cs typeface="Times New Roman" panose="02020603050405020304" pitchFamily="18" charset="0"/>
              </a:rPr>
              <a:t>3. </a:t>
            </a:r>
            <a:r>
              <a:rPr lang="en-US" sz="3200" b="1" dirty="0" err="1">
                <a:latin typeface="Times New Roman" panose="02020603050405020304" pitchFamily="18" charset="0"/>
                <a:cs typeface="Times New Roman" panose="02020603050405020304" pitchFamily="18" charset="0"/>
              </a:rPr>
              <a:t>Đặc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endParaRPr lang="en-US" sz="3200" b="1" dirty="0">
              <a:latin typeface="Times New Roman" panose="02020603050405020304" pitchFamily="18" charset="0"/>
              <a:cs typeface="Times New Roman" panose="02020603050405020304" pitchFamily="18" charset="0"/>
            </a:endParaRPr>
          </a:p>
          <a:p>
            <a:pPr>
              <a:buFontTx/>
              <a:buChar char="-"/>
            </a:pP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quang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endParaRPr lang="en-US" sz="3200" dirty="0">
              <a:latin typeface="Times New Roman" panose="02020603050405020304" pitchFamily="18" charset="0"/>
              <a:cs typeface="Times New Roman" panose="02020603050405020304" pitchFamily="18" charset="0"/>
            </a:endParaRPr>
          </a:p>
          <a:p>
            <a:pPr>
              <a:buFontTx/>
              <a:buChar char="-"/>
            </a:pP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nằm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đúng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màu</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xạ</a:t>
            </a:r>
            <a:r>
              <a:rPr lang="en-US" sz="3200" dirty="0">
                <a:latin typeface="Times New Roman" panose="02020603050405020304" pitchFamily="18" charset="0"/>
                <a:cs typeface="Times New Roman" panose="02020603050405020304" pitchFamily="18" charset="0"/>
              </a:rPr>
              <a:t> </a:t>
            </a:r>
          </a:p>
          <a:p>
            <a:pPr marL="0" indent="0">
              <a:buNone/>
            </a:pPr>
            <a:r>
              <a:rPr lang="en-US" sz="3200" b="1" dirty="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endParaRPr lang="en-US" sz="3200" b="1"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endParaRPr lang="en-US" sz="3200" dirty="0">
              <a:latin typeface="Times New Roman" panose="02020603050405020304" pitchFamily="18" charset="0"/>
              <a:cs typeface="Times New Roman" panose="02020603050405020304" pitchFamily="18" charset="0"/>
            </a:endParaRPr>
          </a:p>
          <a:p>
            <a:pPr marL="0" indent="0">
              <a:buNone/>
            </a:pP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DBA2326-18DB-4B2E-AA3A-E82B49AD8FFC}"/>
              </a:ext>
            </a:extLst>
          </p:cNvPr>
          <p:cNvPicPr>
            <a:picLocks noChangeAspect="1"/>
          </p:cNvPicPr>
          <p:nvPr/>
        </p:nvPicPr>
        <p:blipFill>
          <a:blip r:embed="rId2"/>
          <a:stretch>
            <a:fillRect/>
          </a:stretch>
        </p:blipFill>
        <p:spPr>
          <a:xfrm>
            <a:off x="8543925" y="621766"/>
            <a:ext cx="3648075" cy="2609850"/>
          </a:xfrm>
          <a:prstGeom prst="rect">
            <a:avLst/>
          </a:prstGeom>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25908" y="5392803"/>
            <a:ext cx="4622074" cy="14042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9281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49E0E-AEF5-4C16-AF74-9D0A51D738CB}"/>
              </a:ext>
            </a:extLst>
          </p:cNvPr>
          <p:cNvSpPr>
            <a:spLocks noGrp="1"/>
          </p:cNvSpPr>
          <p:nvPr>
            <p:ph type="title"/>
          </p:nvPr>
        </p:nvSpPr>
        <p:spPr>
          <a:xfrm>
            <a:off x="1353194" y="0"/>
            <a:ext cx="8596668" cy="1320800"/>
          </a:xfrm>
        </p:spPr>
        <p:txBody>
          <a:bodyPr>
            <a:normAutofit/>
          </a:bodyPr>
          <a:lstStyle/>
          <a:p>
            <a:pPr algn="ctr"/>
            <a:r>
              <a:rPr lang="en-US" sz="4400" b="1" dirty="0">
                <a:latin typeface="Times New Roman" panose="02020603050405020304" pitchFamily="18" charset="0"/>
                <a:cs typeface="Times New Roman" panose="02020603050405020304" pitchFamily="18" charset="0"/>
              </a:rPr>
              <a:t>BÀI TẬP CỦNG CỐ</a:t>
            </a:r>
          </a:p>
        </p:txBody>
      </p:sp>
      <p:sp>
        <p:nvSpPr>
          <p:cNvPr id="3" name="Content Placeholder 2">
            <a:extLst>
              <a:ext uri="{FF2B5EF4-FFF2-40B4-BE49-F238E27FC236}">
                <a16:creationId xmlns:a16="http://schemas.microsoft.com/office/drawing/2014/main" id="{69E15A41-30A7-4F67-B7D0-C860653AC108}"/>
              </a:ext>
            </a:extLst>
          </p:cNvPr>
          <p:cNvSpPr>
            <a:spLocks noGrp="1"/>
          </p:cNvSpPr>
          <p:nvPr>
            <p:ph idx="1"/>
          </p:nvPr>
        </p:nvSpPr>
        <p:spPr>
          <a:xfrm>
            <a:off x="132522" y="821636"/>
            <a:ext cx="12059478" cy="5883964"/>
          </a:xfrm>
        </p:spPr>
        <p:txBody>
          <a:bodyPr>
            <a:normAutofit lnSpcReduction="10000"/>
          </a:bodyPr>
          <a:lstStyle/>
          <a:p>
            <a:pPr marL="0" indent="0">
              <a:lnSpc>
                <a:spcPct val="107000"/>
              </a:lnSpc>
              <a:spcAft>
                <a:spcPts val="800"/>
              </a:spcAft>
              <a:buNone/>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phổ</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lăng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phận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nSpc>
                <a:spcPct val="107000"/>
              </a:lnSpc>
              <a:buNone/>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A.Ống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lăng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buồng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ảnh</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Thấu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tụ</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lăng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buồng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ảnh</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lăng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thấu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tụ</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thấu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tụ</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buồng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ảnh</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tắc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phổ</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lăng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dựa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nSpc>
                <a:spcPct val="107000"/>
              </a:lnSpc>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B.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Giao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thoa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sáng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Nhiễu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sáng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Rectangle 3">
            <a:extLst>
              <a:ext uri="{FF2B5EF4-FFF2-40B4-BE49-F238E27FC236}">
                <a16:creationId xmlns:a16="http://schemas.microsoft.com/office/drawing/2014/main" id="{0D4EE427-DFDA-4607-B1F1-64B2CE7C8998}"/>
              </a:ext>
            </a:extLst>
          </p:cNvPr>
          <p:cNvSpPr/>
          <p:nvPr/>
        </p:nvSpPr>
        <p:spPr>
          <a:xfrm>
            <a:off x="132522" y="1484243"/>
            <a:ext cx="7315199" cy="658193"/>
          </a:xfrm>
          <a:prstGeom prst="rect">
            <a:avLst/>
          </a:prstGeom>
          <a:noFill/>
          <a:ln w="44450" cmpd="sng">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6BEE0F85-A695-4CF0-AB78-58572C5CFECA}"/>
              </a:ext>
            </a:extLst>
          </p:cNvPr>
          <p:cNvSpPr/>
          <p:nvPr/>
        </p:nvSpPr>
        <p:spPr>
          <a:xfrm>
            <a:off x="132522" y="1554921"/>
            <a:ext cx="503582" cy="5168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5AF822-17ED-497C-9710-D241E26FBE6D}"/>
              </a:ext>
            </a:extLst>
          </p:cNvPr>
          <p:cNvSpPr/>
          <p:nvPr/>
        </p:nvSpPr>
        <p:spPr>
          <a:xfrm>
            <a:off x="132522" y="1484241"/>
            <a:ext cx="7315199" cy="658193"/>
          </a:xfrm>
          <a:prstGeom prst="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3A105821-599F-4452-9A65-7C23E218C928}"/>
              </a:ext>
            </a:extLst>
          </p:cNvPr>
          <p:cNvSpPr/>
          <p:nvPr/>
        </p:nvSpPr>
        <p:spPr>
          <a:xfrm>
            <a:off x="132522" y="5166138"/>
            <a:ext cx="3935895" cy="65819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73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wipe(down)">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wipe(down)">
                                      <p:cBhvr>
                                        <p:cTn id="54" dur="580">
                                          <p:stCondLst>
                                            <p:cond delay="0"/>
                                          </p:stCondLst>
                                        </p:cTn>
                                        <p:tgtEl>
                                          <p:spTgt spid="3">
                                            <p:txEl>
                                              <p:pRg st="6" end="6"/>
                                            </p:txEl>
                                          </p:spTgt>
                                        </p:tgtEl>
                                      </p:cBhvr>
                                    </p:animEffect>
                                    <p:anim calcmode="lin" valueType="num">
                                      <p:cBhvr>
                                        <p:cTn id="55"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0" dur="26">
                                          <p:stCondLst>
                                            <p:cond delay="650"/>
                                          </p:stCondLst>
                                        </p:cTn>
                                        <p:tgtEl>
                                          <p:spTgt spid="3">
                                            <p:txEl>
                                              <p:pRg st="6" end="6"/>
                                            </p:txEl>
                                          </p:spTgt>
                                        </p:tgtEl>
                                      </p:cBhvr>
                                      <p:to x="100000" y="60000"/>
                                    </p:animScale>
                                    <p:animScale>
                                      <p:cBhvr>
                                        <p:cTn id="61" dur="166" decel="50000">
                                          <p:stCondLst>
                                            <p:cond delay="676"/>
                                          </p:stCondLst>
                                        </p:cTn>
                                        <p:tgtEl>
                                          <p:spTgt spid="3">
                                            <p:txEl>
                                              <p:pRg st="6" end="6"/>
                                            </p:txEl>
                                          </p:spTgt>
                                        </p:tgtEl>
                                      </p:cBhvr>
                                      <p:to x="100000" y="100000"/>
                                    </p:animScale>
                                    <p:animScale>
                                      <p:cBhvr>
                                        <p:cTn id="62" dur="26">
                                          <p:stCondLst>
                                            <p:cond delay="1312"/>
                                          </p:stCondLst>
                                        </p:cTn>
                                        <p:tgtEl>
                                          <p:spTgt spid="3">
                                            <p:txEl>
                                              <p:pRg st="6" end="6"/>
                                            </p:txEl>
                                          </p:spTgt>
                                        </p:tgtEl>
                                      </p:cBhvr>
                                      <p:to x="100000" y="80000"/>
                                    </p:animScale>
                                    <p:animScale>
                                      <p:cBhvr>
                                        <p:cTn id="63" dur="166" decel="50000">
                                          <p:stCondLst>
                                            <p:cond delay="1338"/>
                                          </p:stCondLst>
                                        </p:cTn>
                                        <p:tgtEl>
                                          <p:spTgt spid="3">
                                            <p:txEl>
                                              <p:pRg st="6" end="6"/>
                                            </p:txEl>
                                          </p:spTgt>
                                        </p:tgtEl>
                                      </p:cBhvr>
                                      <p:to x="100000" y="100000"/>
                                    </p:animScale>
                                    <p:animScale>
                                      <p:cBhvr>
                                        <p:cTn id="64" dur="26">
                                          <p:stCondLst>
                                            <p:cond delay="1642"/>
                                          </p:stCondLst>
                                        </p:cTn>
                                        <p:tgtEl>
                                          <p:spTgt spid="3">
                                            <p:txEl>
                                              <p:pRg st="6" end="6"/>
                                            </p:txEl>
                                          </p:spTgt>
                                        </p:tgtEl>
                                      </p:cBhvr>
                                      <p:to x="100000" y="90000"/>
                                    </p:animScale>
                                    <p:animScale>
                                      <p:cBhvr>
                                        <p:cTn id="65" dur="166" decel="50000">
                                          <p:stCondLst>
                                            <p:cond delay="1668"/>
                                          </p:stCondLst>
                                        </p:cTn>
                                        <p:tgtEl>
                                          <p:spTgt spid="3">
                                            <p:txEl>
                                              <p:pRg st="6" end="6"/>
                                            </p:txEl>
                                          </p:spTgt>
                                        </p:tgtEl>
                                      </p:cBhvr>
                                      <p:to x="100000" y="100000"/>
                                    </p:animScale>
                                    <p:animScale>
                                      <p:cBhvr>
                                        <p:cTn id="66" dur="26">
                                          <p:stCondLst>
                                            <p:cond delay="1808"/>
                                          </p:stCondLst>
                                        </p:cTn>
                                        <p:tgtEl>
                                          <p:spTgt spid="3">
                                            <p:txEl>
                                              <p:pRg st="6" end="6"/>
                                            </p:txEl>
                                          </p:spTgt>
                                        </p:tgtEl>
                                      </p:cBhvr>
                                      <p:to x="100000" y="95000"/>
                                    </p:animScale>
                                    <p:animScale>
                                      <p:cBhvr>
                                        <p:cTn id="67" dur="166" decel="50000">
                                          <p:stCondLst>
                                            <p:cond delay="1834"/>
                                          </p:stCondLst>
                                        </p:cTn>
                                        <p:tgtEl>
                                          <p:spTgt spid="3">
                                            <p:txEl>
                                              <p:pRg st="6" end="6"/>
                                            </p:txEl>
                                          </p:spTgt>
                                        </p:tgtEl>
                                      </p:cBhvr>
                                      <p:to x="100000" y="100000"/>
                                    </p:animScale>
                                  </p:childTnLst>
                                </p:cTn>
                              </p:par>
                              <p:par>
                                <p:cTn id="68" presetID="26" presetClass="entr" presetSubtype="0" fill="hold" nodeType="with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wipe(down)">
                                      <p:cBhvr>
                                        <p:cTn id="70" dur="580">
                                          <p:stCondLst>
                                            <p:cond delay="0"/>
                                          </p:stCondLst>
                                        </p:cTn>
                                        <p:tgtEl>
                                          <p:spTgt spid="3">
                                            <p:txEl>
                                              <p:pRg st="7" end="7"/>
                                            </p:txEl>
                                          </p:spTgt>
                                        </p:tgtEl>
                                      </p:cBhvr>
                                    </p:animEffect>
                                    <p:anim calcmode="lin" valueType="num">
                                      <p:cBhvr>
                                        <p:cTn id="71"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76" dur="26">
                                          <p:stCondLst>
                                            <p:cond delay="650"/>
                                          </p:stCondLst>
                                        </p:cTn>
                                        <p:tgtEl>
                                          <p:spTgt spid="3">
                                            <p:txEl>
                                              <p:pRg st="7" end="7"/>
                                            </p:txEl>
                                          </p:spTgt>
                                        </p:tgtEl>
                                      </p:cBhvr>
                                      <p:to x="100000" y="60000"/>
                                    </p:animScale>
                                    <p:animScale>
                                      <p:cBhvr>
                                        <p:cTn id="77" dur="166" decel="50000">
                                          <p:stCondLst>
                                            <p:cond delay="676"/>
                                          </p:stCondLst>
                                        </p:cTn>
                                        <p:tgtEl>
                                          <p:spTgt spid="3">
                                            <p:txEl>
                                              <p:pRg st="7" end="7"/>
                                            </p:txEl>
                                          </p:spTgt>
                                        </p:tgtEl>
                                      </p:cBhvr>
                                      <p:to x="100000" y="100000"/>
                                    </p:animScale>
                                    <p:animScale>
                                      <p:cBhvr>
                                        <p:cTn id="78" dur="26">
                                          <p:stCondLst>
                                            <p:cond delay="1312"/>
                                          </p:stCondLst>
                                        </p:cTn>
                                        <p:tgtEl>
                                          <p:spTgt spid="3">
                                            <p:txEl>
                                              <p:pRg st="7" end="7"/>
                                            </p:txEl>
                                          </p:spTgt>
                                        </p:tgtEl>
                                      </p:cBhvr>
                                      <p:to x="100000" y="80000"/>
                                    </p:animScale>
                                    <p:animScale>
                                      <p:cBhvr>
                                        <p:cTn id="79" dur="166" decel="50000">
                                          <p:stCondLst>
                                            <p:cond delay="1338"/>
                                          </p:stCondLst>
                                        </p:cTn>
                                        <p:tgtEl>
                                          <p:spTgt spid="3">
                                            <p:txEl>
                                              <p:pRg st="7" end="7"/>
                                            </p:txEl>
                                          </p:spTgt>
                                        </p:tgtEl>
                                      </p:cBhvr>
                                      <p:to x="100000" y="100000"/>
                                    </p:animScale>
                                    <p:animScale>
                                      <p:cBhvr>
                                        <p:cTn id="80" dur="26">
                                          <p:stCondLst>
                                            <p:cond delay="1642"/>
                                          </p:stCondLst>
                                        </p:cTn>
                                        <p:tgtEl>
                                          <p:spTgt spid="3">
                                            <p:txEl>
                                              <p:pRg st="7" end="7"/>
                                            </p:txEl>
                                          </p:spTgt>
                                        </p:tgtEl>
                                      </p:cBhvr>
                                      <p:to x="100000" y="90000"/>
                                    </p:animScale>
                                    <p:animScale>
                                      <p:cBhvr>
                                        <p:cTn id="81" dur="166" decel="50000">
                                          <p:stCondLst>
                                            <p:cond delay="1668"/>
                                          </p:stCondLst>
                                        </p:cTn>
                                        <p:tgtEl>
                                          <p:spTgt spid="3">
                                            <p:txEl>
                                              <p:pRg st="7" end="7"/>
                                            </p:txEl>
                                          </p:spTgt>
                                        </p:tgtEl>
                                      </p:cBhvr>
                                      <p:to x="100000" y="100000"/>
                                    </p:animScale>
                                    <p:animScale>
                                      <p:cBhvr>
                                        <p:cTn id="82" dur="26">
                                          <p:stCondLst>
                                            <p:cond delay="1808"/>
                                          </p:stCondLst>
                                        </p:cTn>
                                        <p:tgtEl>
                                          <p:spTgt spid="3">
                                            <p:txEl>
                                              <p:pRg st="7" end="7"/>
                                            </p:txEl>
                                          </p:spTgt>
                                        </p:tgtEl>
                                      </p:cBhvr>
                                      <p:to x="100000" y="95000"/>
                                    </p:animScale>
                                    <p:animScale>
                                      <p:cBhvr>
                                        <p:cTn id="83" dur="166" decel="50000">
                                          <p:stCondLst>
                                            <p:cond delay="1834"/>
                                          </p:stCondLst>
                                        </p:cTn>
                                        <p:tgtEl>
                                          <p:spTgt spid="3">
                                            <p:txEl>
                                              <p:pRg st="7" end="7"/>
                                            </p:txEl>
                                          </p:spTgt>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1000"/>
                                        <p:tgtEl>
                                          <p:spTgt spid="9"/>
                                        </p:tgtEl>
                                      </p:cBhvr>
                                    </p:animEffect>
                                    <p:anim calcmode="lin" valueType="num">
                                      <p:cBhvr>
                                        <p:cTn id="89" dur="1000" fill="hold"/>
                                        <p:tgtEl>
                                          <p:spTgt spid="9"/>
                                        </p:tgtEl>
                                        <p:attrNameLst>
                                          <p:attrName>ppt_x</p:attrName>
                                        </p:attrNameLst>
                                      </p:cBhvr>
                                      <p:tavLst>
                                        <p:tav tm="0">
                                          <p:val>
                                            <p:strVal val="#ppt_x"/>
                                          </p:val>
                                        </p:tav>
                                        <p:tav tm="100000">
                                          <p:val>
                                            <p:strVal val="#ppt_x"/>
                                          </p:val>
                                        </p:tav>
                                      </p:tavLst>
                                    </p:anim>
                                    <p:anim calcmode="lin" valueType="num">
                                      <p:cBhvr>
                                        <p:cTn id="9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D0710-D64A-42F2-B2C1-0870766FC042}"/>
              </a:ext>
            </a:extLst>
          </p:cNvPr>
          <p:cNvSpPr>
            <a:spLocks noGrp="1"/>
          </p:cNvSpPr>
          <p:nvPr>
            <p:ph type="title"/>
          </p:nvPr>
        </p:nvSpPr>
        <p:spPr>
          <a:xfrm>
            <a:off x="1207421" y="156238"/>
            <a:ext cx="8596668" cy="1320800"/>
          </a:xfrm>
        </p:spPr>
        <p:txBody>
          <a:bodyPr>
            <a:normAutofit/>
          </a:bodyPr>
          <a:lstStyle/>
          <a:p>
            <a:pPr algn="ctr"/>
            <a:r>
              <a:rPr lang="en-US" sz="4400" b="1" dirty="0">
                <a:latin typeface="Times New Roman" panose="02020603050405020304" pitchFamily="18" charset="0"/>
                <a:cs typeface="Times New Roman" panose="02020603050405020304" pitchFamily="18" charset="0"/>
              </a:rPr>
              <a:t>BÀI TẬP CỦNG CỐ</a:t>
            </a:r>
            <a:endParaRPr lang="en-US" sz="4400" dirty="0"/>
          </a:p>
        </p:txBody>
      </p:sp>
      <p:sp>
        <p:nvSpPr>
          <p:cNvPr id="3" name="Content Placeholder 2">
            <a:extLst>
              <a:ext uri="{FF2B5EF4-FFF2-40B4-BE49-F238E27FC236}">
                <a16:creationId xmlns:a16="http://schemas.microsoft.com/office/drawing/2014/main" id="{46020028-36C6-4335-A3EF-05284DC01C62}"/>
              </a:ext>
            </a:extLst>
          </p:cNvPr>
          <p:cNvSpPr>
            <a:spLocks noGrp="1"/>
          </p:cNvSpPr>
          <p:nvPr>
            <p:ph idx="1"/>
          </p:nvPr>
        </p:nvSpPr>
        <p:spPr>
          <a:xfrm>
            <a:off x="173750" y="914884"/>
            <a:ext cx="11607431" cy="5786878"/>
          </a:xfrm>
        </p:spPr>
        <p:txBody>
          <a:bodyPr>
            <a:normAutofit fontScale="92500"/>
          </a:bodyPr>
          <a:lstStyle/>
          <a:p>
            <a:pPr marL="0" indent="0">
              <a:lnSpc>
                <a:spcPct val="107000"/>
              </a:lnSpc>
              <a:spcAft>
                <a:spcPts val="800"/>
              </a:spcAft>
              <a:buNone/>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sai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phổ</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nSpc>
                <a:spcPct val="107000"/>
              </a:lnSpc>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 Quang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phổ</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áp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ra</a:t>
            </a:r>
          </a:p>
          <a:p>
            <a:pPr marL="0" lvl="0" indent="0">
              <a:lnSpc>
                <a:spcPct val="107000"/>
              </a:lnSpc>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 Quang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phổ</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vạch</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 Quang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phổ</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riêng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nền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D. Quang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phổ</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thiên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nền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Rectangle 3">
            <a:extLst>
              <a:ext uri="{FF2B5EF4-FFF2-40B4-BE49-F238E27FC236}">
                <a16:creationId xmlns:a16="http://schemas.microsoft.com/office/drawing/2014/main" id="{66CB0314-70DD-4187-AF6A-566F89C476F0}"/>
              </a:ext>
            </a:extLst>
          </p:cNvPr>
          <p:cNvSpPr/>
          <p:nvPr/>
        </p:nvSpPr>
        <p:spPr>
          <a:xfrm>
            <a:off x="265043" y="5486400"/>
            <a:ext cx="11025809" cy="95415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42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27DF-A497-4FE1-9CE9-1C7F333D25BE}"/>
              </a:ext>
            </a:extLst>
          </p:cNvPr>
          <p:cNvSpPr>
            <a:spLocks noGrp="1"/>
          </p:cNvSpPr>
          <p:nvPr>
            <p:ph type="title"/>
          </p:nvPr>
        </p:nvSpPr>
        <p:spPr>
          <a:xfrm>
            <a:off x="1021890" y="156238"/>
            <a:ext cx="8596668" cy="1320800"/>
          </a:xfrm>
        </p:spPr>
        <p:txBody>
          <a:bodyPr>
            <a:normAutofit/>
          </a:bodyPr>
          <a:lstStyle/>
          <a:p>
            <a:pPr algn="ctr"/>
            <a:r>
              <a:rPr lang="en-US" sz="4400" b="1" dirty="0">
                <a:latin typeface="Times New Roman" panose="02020603050405020304" pitchFamily="18" charset="0"/>
                <a:cs typeface="Times New Roman" panose="02020603050405020304" pitchFamily="18" charset="0"/>
              </a:rPr>
              <a:t>BÀI TẬP CỦNG CỐ</a:t>
            </a:r>
            <a:endParaRPr lang="en-US" sz="4400" dirty="0"/>
          </a:p>
        </p:txBody>
      </p:sp>
      <p:sp>
        <p:nvSpPr>
          <p:cNvPr id="3" name="Content Placeholder 2">
            <a:extLst>
              <a:ext uri="{FF2B5EF4-FFF2-40B4-BE49-F238E27FC236}">
                <a16:creationId xmlns:a16="http://schemas.microsoft.com/office/drawing/2014/main" id="{339E8964-4FEE-4191-995C-05A1712FC626}"/>
              </a:ext>
            </a:extLst>
          </p:cNvPr>
          <p:cNvSpPr>
            <a:spLocks noGrp="1"/>
          </p:cNvSpPr>
          <p:nvPr>
            <p:ph idx="1"/>
          </p:nvPr>
        </p:nvSpPr>
        <p:spPr>
          <a:xfrm>
            <a:off x="253263" y="1113668"/>
            <a:ext cx="10944823" cy="4372733"/>
          </a:xfrm>
        </p:spPr>
        <p:txBody>
          <a:bodyPr/>
          <a:lstStyle/>
          <a:p>
            <a:pPr marL="0" indent="0">
              <a:lnSpc>
                <a:spcPct val="107000"/>
              </a:lnSpc>
              <a:spcAft>
                <a:spcPts val="800"/>
              </a:spcAft>
              <a:buNone/>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4:</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Quang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phổ</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thụ</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phổ</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nSpc>
                <a:spcPct val="107000"/>
              </a:lnSpc>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lvl="0" indent="0">
              <a:lnSpc>
                <a:spcPct val="107000"/>
              </a:lnSpc>
              <a:buNone/>
            </a:pPr>
            <a:r>
              <a:rPr lang="en-US" sz="3200" dirty="0">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nền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sáng</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riêng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nền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lvl="0" indent="0">
              <a:lnSpc>
                <a:spcPct val="107000"/>
              </a:lnSpc>
              <a:spcAft>
                <a:spcPts val="800"/>
              </a:spcAft>
              <a:buNone/>
            </a:pPr>
            <a:r>
              <a:rPr lang="en-US" sz="3200" dirty="0">
                <a:latin typeface="Times New Roman" panose="02020603050405020304" pitchFamily="18" charset="0"/>
                <a:ea typeface="Calibri" panose="020F0502020204030204" pitchFamily="34" charset="0"/>
                <a:cs typeface="Times New Roman" panose="02020603050405020304" pitchFamily="18" charset="0"/>
              </a:rPr>
              <a:t>D.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nền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phổ</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tục</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Rectangle 3">
            <a:extLst>
              <a:ext uri="{FF2B5EF4-FFF2-40B4-BE49-F238E27FC236}">
                <a16:creationId xmlns:a16="http://schemas.microsoft.com/office/drawing/2014/main" id="{BEC8CA78-C34A-48FE-941A-B0BCFEDEEE3A}"/>
              </a:ext>
            </a:extLst>
          </p:cNvPr>
          <p:cNvSpPr/>
          <p:nvPr/>
        </p:nvSpPr>
        <p:spPr>
          <a:xfrm>
            <a:off x="172872" y="3780430"/>
            <a:ext cx="5923128" cy="81886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2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7" name="Group 3"/>
          <p:cNvGraphicFramePr>
            <a:graphicFrameLocks noGrp="1"/>
          </p:cNvGraphicFramePr>
          <p:nvPr>
            <p:ph idx="1"/>
            <p:extLst>
              <p:ext uri="{D42A27DB-BD31-4B8C-83A1-F6EECF244321}">
                <p14:modId xmlns:p14="http://schemas.microsoft.com/office/powerpoint/2010/main" val="2679863270"/>
              </p:ext>
            </p:extLst>
          </p:nvPr>
        </p:nvGraphicFramePr>
        <p:xfrm>
          <a:off x="379827" y="281354"/>
          <a:ext cx="11535508" cy="6494458"/>
        </p:xfrm>
        <a:graphic>
          <a:graphicData uri="http://schemas.openxmlformats.org/drawingml/2006/table">
            <a:tbl>
              <a:tblPr/>
              <a:tblGrid>
                <a:gridCol w="1160717">
                  <a:extLst>
                    <a:ext uri="{9D8B030D-6E8A-4147-A177-3AD203B41FA5}">
                      <a16:colId xmlns:a16="http://schemas.microsoft.com/office/drawing/2014/main" val="1834098072"/>
                    </a:ext>
                  </a:extLst>
                </a:gridCol>
                <a:gridCol w="2792305">
                  <a:extLst>
                    <a:ext uri="{9D8B030D-6E8A-4147-A177-3AD203B41FA5}">
                      <a16:colId xmlns:a16="http://schemas.microsoft.com/office/drawing/2014/main" val="2006837965"/>
                    </a:ext>
                  </a:extLst>
                </a:gridCol>
                <a:gridCol w="3432517">
                  <a:extLst>
                    <a:ext uri="{9D8B030D-6E8A-4147-A177-3AD203B41FA5}">
                      <a16:colId xmlns:a16="http://schemas.microsoft.com/office/drawing/2014/main" val="2783660542"/>
                    </a:ext>
                  </a:extLst>
                </a:gridCol>
                <a:gridCol w="4149969">
                  <a:extLst>
                    <a:ext uri="{9D8B030D-6E8A-4147-A177-3AD203B41FA5}">
                      <a16:colId xmlns:a16="http://schemas.microsoft.com/office/drawing/2014/main" val="1267571325"/>
                    </a:ext>
                  </a:extLst>
                </a:gridCol>
              </a:tblGrid>
              <a:tr h="1077228">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Quang</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phổ</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liên</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tục</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Quang</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phổ</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vạch</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phát</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xạ</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Quang</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phổ</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vạch</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hấp</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thụ</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4800633"/>
                  </a:ext>
                </a:extLst>
              </a:tr>
              <a:tr h="2326558">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err="1" smtClean="0">
                          <a:ln>
                            <a:noFill/>
                          </a:ln>
                          <a:solidFill>
                            <a:srgbClr val="990099"/>
                          </a:solidFill>
                          <a:effectLst/>
                          <a:latin typeface="Times New Roman" panose="02020603050405020304" pitchFamily="18" charset="0"/>
                          <a:cs typeface="Times New Roman" panose="02020603050405020304" pitchFamily="18" charset="0"/>
                        </a:rPr>
                        <a:t>Định</a:t>
                      </a:r>
                      <a:endParaRPr kumimoji="0" lang="en-US" altLang="en-US" sz="2400" b="0" i="0" u="none" strike="noStrike" cap="none" normalizeH="0" baseline="0" dirty="0" smtClean="0">
                        <a:ln>
                          <a:noFill/>
                        </a:ln>
                        <a:solidFill>
                          <a:srgbClr val="990099"/>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err="1" smtClean="0">
                          <a:ln>
                            <a:noFill/>
                          </a:ln>
                          <a:solidFill>
                            <a:srgbClr val="990099"/>
                          </a:solidFill>
                          <a:effectLst/>
                          <a:latin typeface="Times New Roman" panose="02020603050405020304" pitchFamily="18" charset="0"/>
                          <a:cs typeface="Times New Roman" panose="02020603050405020304" pitchFamily="18" charset="0"/>
                        </a:rPr>
                        <a:t>nghĩa</a:t>
                      </a:r>
                      <a:endParaRPr kumimoji="0" lang="en-US" altLang="en-US" sz="2400" b="0" i="0" u="none" strike="noStrike" cap="none" normalizeH="0" baseline="0" dirty="0" smtClean="0">
                        <a:ln>
                          <a:noFill/>
                        </a:ln>
                        <a:solidFill>
                          <a:srgbClr val="990099"/>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dãi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màu</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từ</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đỏ</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đến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tím</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biến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thiên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một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liên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tục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hệ</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thống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những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vạch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sáng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vạch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màu</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riêng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lẽ</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ngăn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nhau</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bởi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những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khoảng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tối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vạch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tối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hay chum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vạch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tối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trên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nền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quang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phổ</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liên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tục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2188437"/>
                  </a:ext>
                </a:extLst>
              </a:tr>
              <a:tr h="2772747">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err="1" smtClean="0">
                          <a:ln>
                            <a:noFill/>
                          </a:ln>
                          <a:solidFill>
                            <a:srgbClr val="990099"/>
                          </a:solidFill>
                          <a:effectLst/>
                          <a:latin typeface="Times New Roman" panose="02020603050405020304" pitchFamily="18" charset="0"/>
                          <a:cs typeface="Times New Roman" panose="02020603050405020304" pitchFamily="18" charset="0"/>
                        </a:rPr>
                        <a:t>Nguồn</a:t>
                      </a:r>
                      <a:r>
                        <a:rPr kumimoji="0" lang="en-US" altLang="en-US" sz="2400" b="0" i="0" u="none" strike="noStrike" cap="none" normalizeH="0" baseline="0" dirty="0" smtClean="0">
                          <a:ln>
                            <a:noFill/>
                          </a:ln>
                          <a:solidFill>
                            <a:srgbClr val="990099"/>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990099"/>
                          </a:solidFill>
                          <a:effectLst/>
                          <a:latin typeface="Times New Roman" panose="02020603050405020304" pitchFamily="18" charset="0"/>
                          <a:cs typeface="Times New Roman" panose="02020603050405020304" pitchFamily="18" charset="0"/>
                        </a:rPr>
                        <a:t>phát</a:t>
                      </a:r>
                      <a:endParaRPr kumimoji="0" lang="en-US" altLang="en-US" sz="2400" b="0" i="0" u="none" strike="noStrike" cap="none" normalizeH="0" baseline="0" dirty="0" smtClean="0">
                        <a:ln>
                          <a:noFill/>
                        </a:ln>
                        <a:solidFill>
                          <a:srgbClr val="990099"/>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Do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rắn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lỏng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khí</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có</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áp</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suất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lớn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bị</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nung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nóng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phát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ra.</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do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khí</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ở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áp</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suất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thấp</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bị</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kích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thích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bằng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nhiệt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nung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nóng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hay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bằng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điện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phát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ra.</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a:buFontTx/>
                        <a:buChar char="-"/>
                      </a:pPr>
                      <a:r>
                        <a:rPr lang="en-US" sz="2400" dirty="0" err="1" smtClean="0">
                          <a:latin typeface="Times New Roman" panose="02020603050405020304" pitchFamily="18" charset="0"/>
                          <a:cs typeface="Times New Roman" panose="02020603050405020304" pitchFamily="18" charset="0"/>
                        </a:rPr>
                        <a:t>Chiếu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chùm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trắng</a:t>
                      </a:r>
                      <a:r>
                        <a:rPr lang="en-US" sz="2400" dirty="0" smtClean="0">
                          <a:latin typeface="Times New Roman" panose="02020603050405020304" pitchFamily="18" charset="0"/>
                          <a:cs typeface="Times New Roman" panose="02020603050405020304" pitchFamily="18" charset="0"/>
                        </a:rPr>
                        <a:t> qua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khí</a:t>
                      </a:r>
                      <a:r>
                        <a:rPr lang="en-US" sz="2400" dirty="0" smtClean="0">
                          <a:latin typeface="Times New Roman" panose="02020603050405020304" pitchFamily="18" charset="0"/>
                          <a:cs typeface="Times New Roman" panose="02020603050405020304" pitchFamily="18" charset="0"/>
                        </a:rPr>
                        <a:t> hay </a:t>
                      </a:r>
                      <a:r>
                        <a:rPr lang="en-US" sz="2400" dirty="0" err="1" smtClean="0">
                          <a:latin typeface="Times New Roman" panose="02020603050405020304" pitchFamily="18" charset="0"/>
                          <a:cs typeface="Times New Roman" panose="02020603050405020304" pitchFamily="18" charset="0"/>
                        </a:rPr>
                        <a:t>hơi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nóng</a:t>
                      </a:r>
                      <a:r>
                        <a:rPr lang="en-US" sz="2400" dirty="0" smtClean="0">
                          <a:latin typeface="Times New Roman" panose="02020603050405020304" pitchFamily="18" charset="0"/>
                          <a:cs typeface="Times New Roman" panose="02020603050405020304" pitchFamily="18" charset="0"/>
                        </a:rPr>
                        <a:t> ở </a:t>
                      </a:r>
                      <a:r>
                        <a:rPr lang="en-US" sz="2400" b="1" dirty="0" err="1" smtClean="0">
                          <a:latin typeface="Times New Roman" panose="02020603050405020304" pitchFamily="18" charset="0"/>
                          <a:cs typeface="Times New Roman" panose="02020603050405020304" pitchFamily="18" charset="0"/>
                        </a:rPr>
                        <a:t>nhiệt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thấp</a:t>
                      </a:r>
                      <a:endParaRPr lang="en-US" sz="2400" b="1"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ct val="20000"/>
                        </a:spcBef>
                        <a:spcAft>
                          <a:spcPts val="0"/>
                        </a:spcAft>
                        <a:buClrTx/>
                        <a:buSzTx/>
                        <a:buFontTx/>
                        <a:buChar char="-"/>
                        <a:tabLst/>
                        <a:defRPr/>
                      </a:pPr>
                      <a:r>
                        <a:rPr lang="en-US" sz="2400" dirty="0" err="1" smtClean="0">
                          <a:latin typeface="Times New Roman" panose="02020603050405020304" pitchFamily="18" charset="0"/>
                          <a:cs typeface="Times New Roman" panose="02020603050405020304" pitchFamily="18" charset="0"/>
                        </a:rPr>
                        <a:t>Nhiệt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khí</a:t>
                      </a:r>
                      <a:r>
                        <a:rPr lang="en-US" sz="2400" dirty="0" smtClean="0">
                          <a:latin typeface="Times New Roman" panose="02020603050405020304" pitchFamily="18" charset="0"/>
                          <a:cs typeface="Times New Roman" panose="02020603050405020304" pitchFamily="18" charset="0"/>
                        </a:rPr>
                        <a:t> hay </a:t>
                      </a:r>
                      <a:r>
                        <a:rPr lang="en-US" sz="2400" dirty="0" err="1" smtClean="0">
                          <a:latin typeface="Times New Roman" panose="02020603050405020304" pitchFamily="18" charset="0"/>
                          <a:cs typeface="Times New Roman" panose="02020603050405020304" pitchFamily="18" charset="0"/>
                        </a:rPr>
                        <a:t>hơi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nhỏ</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hơn</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nhiệt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nguồn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tục</a:t>
                      </a:r>
                      <a:r>
                        <a:rPr lang="en-US" sz="2400" dirty="0" smtClean="0">
                          <a:latin typeface="Times New Roman" panose="02020603050405020304" pitchFamily="18" charset="0"/>
                          <a:cs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3560841"/>
                  </a:ext>
                </a:extLst>
              </a:tr>
            </a:tbl>
          </a:graphicData>
        </a:graphic>
      </p:graphicFrame>
    </p:spTree>
    <p:extLst>
      <p:ext uri="{BB962C8B-B14F-4D97-AF65-F5344CB8AC3E}">
        <p14:creationId xmlns:p14="http://schemas.microsoft.com/office/powerpoint/2010/main" val="3952190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1" name="Group 3"/>
          <p:cNvGraphicFramePr>
            <a:graphicFrameLocks noGrp="1"/>
          </p:cNvGraphicFramePr>
          <p:nvPr>
            <p:ph idx="1"/>
            <p:extLst>
              <p:ext uri="{D42A27DB-BD31-4B8C-83A1-F6EECF244321}">
                <p14:modId xmlns:p14="http://schemas.microsoft.com/office/powerpoint/2010/main" val="1273257960"/>
              </p:ext>
            </p:extLst>
          </p:nvPr>
        </p:nvGraphicFramePr>
        <p:xfrm>
          <a:off x="351692" y="309491"/>
          <a:ext cx="11422965" cy="6393138"/>
        </p:xfrm>
        <a:graphic>
          <a:graphicData uri="http://schemas.openxmlformats.org/drawingml/2006/table">
            <a:tbl>
              <a:tblPr/>
              <a:tblGrid>
                <a:gridCol w="1181686">
                  <a:extLst>
                    <a:ext uri="{9D8B030D-6E8A-4147-A177-3AD203B41FA5}">
                      <a16:colId xmlns:a16="http://schemas.microsoft.com/office/drawing/2014/main" val="3278893954"/>
                    </a:ext>
                  </a:extLst>
                </a:gridCol>
                <a:gridCol w="3601330">
                  <a:extLst>
                    <a:ext uri="{9D8B030D-6E8A-4147-A177-3AD203B41FA5}">
                      <a16:colId xmlns:a16="http://schemas.microsoft.com/office/drawing/2014/main" val="2894401320"/>
                    </a:ext>
                  </a:extLst>
                </a:gridCol>
                <a:gridCol w="3770832">
                  <a:extLst>
                    <a:ext uri="{9D8B030D-6E8A-4147-A177-3AD203B41FA5}">
                      <a16:colId xmlns:a16="http://schemas.microsoft.com/office/drawing/2014/main" val="1571902367"/>
                    </a:ext>
                  </a:extLst>
                </a:gridCol>
                <a:gridCol w="2869117">
                  <a:extLst>
                    <a:ext uri="{9D8B030D-6E8A-4147-A177-3AD203B41FA5}">
                      <a16:colId xmlns:a16="http://schemas.microsoft.com/office/drawing/2014/main" val="3083749752"/>
                    </a:ext>
                  </a:extLst>
                </a:gridCol>
              </a:tblGrid>
              <a:tr h="1004274">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Quang</a:t>
                      </a:r>
                      <a:r>
                        <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phổ</a:t>
                      </a:r>
                      <a:r>
                        <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liên</a:t>
                      </a:r>
                      <a:r>
                        <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tục</a:t>
                      </a:r>
                      <a:endPar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Quang</a:t>
                      </a:r>
                      <a:r>
                        <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phổ</a:t>
                      </a:r>
                      <a:r>
                        <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vạch</a:t>
                      </a:r>
                      <a:r>
                        <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phát</a:t>
                      </a:r>
                      <a:r>
                        <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xạ</a:t>
                      </a:r>
                      <a:endPar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Quang</a:t>
                      </a:r>
                      <a:r>
                        <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phổ</a:t>
                      </a:r>
                      <a:r>
                        <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hấp</a:t>
                      </a:r>
                      <a:r>
                        <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thụ</a:t>
                      </a:r>
                      <a:endPar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3860485"/>
                  </a:ext>
                </a:extLst>
              </a:tr>
              <a:tr h="2676688">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algn="ctr" fontAlgn="t">
                        <a:lnSpc>
                          <a:spcPct val="107000"/>
                        </a:lnSpc>
                        <a:spcBef>
                          <a:spcPts val="0"/>
                        </a:spcBef>
                        <a:spcAft>
                          <a:spcPts val="800"/>
                        </a:spcAft>
                      </a:pPr>
                      <a:r>
                        <a:rPr lang="en-US" sz="2800" dirty="0" err="1" smtClean="0">
                          <a:latin typeface="Times New Roman" panose="02020603050405020304" pitchFamily="18" charset="0"/>
                          <a:cs typeface="Times New Roman" panose="02020603050405020304" pitchFamily="18" charset="0"/>
                        </a:rPr>
                        <a:t>Đặc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endParaRPr lang="en-US" sz="2800" b="0" i="0" u="none" strike="noStrike" dirty="0">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algn="l" fontAlgn="t">
                        <a:lnSpc>
                          <a:spcPct val="107000"/>
                        </a:lnSpc>
                        <a:spcBef>
                          <a:spcPts val="0"/>
                        </a:spcBef>
                        <a:spcAft>
                          <a:spcPts val="800"/>
                        </a:spcAft>
                      </a:pPr>
                      <a:r>
                        <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lang="en-US" sz="2800" b="0" u="none" strike="noStrike" dirty="0" smtClean="0">
                          <a:effectLst/>
                          <a:latin typeface="Times New Roman" panose="02020603050405020304" pitchFamily="18" charset="0"/>
                          <a:cs typeface="Times New Roman" panose="02020603050405020304" pitchFamily="18" charset="0"/>
                        </a:rPr>
                        <a:t>-  </a:t>
                      </a:r>
                      <a:r>
                        <a:rPr lang="en-US" sz="2800" b="0" u="none" strike="noStrike" dirty="0" err="1" smtClean="0">
                          <a:effectLst/>
                          <a:latin typeface="Times New Roman" panose="02020603050405020304" pitchFamily="18" charset="0"/>
                          <a:cs typeface="Times New Roman" panose="02020603050405020304" pitchFamily="18" charset="0"/>
                        </a:rPr>
                        <a:t>Chỉ</a:t>
                      </a:r>
                      <a:r>
                        <a:rPr lang="en-US" sz="2800" b="0" u="none" strike="noStrike" dirty="0" smtClean="0">
                          <a:effectLst/>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a:t>
                      </a:r>
                      <a:r>
                        <a:rPr lang="en-US" sz="2800" b="0" u="none" strike="noStrike" dirty="0" err="1" smtClean="0">
                          <a:effectLst/>
                          <a:latin typeface="Times New Roman" panose="02020603050405020304" pitchFamily="18" charset="0"/>
                          <a:cs typeface="Times New Roman" panose="02020603050405020304" pitchFamily="18" charset="0"/>
                        </a:rPr>
                        <a:t>hụ</a:t>
                      </a:r>
                      <a:r>
                        <a:rPr lang="en-US" sz="2800" b="0" u="none" strike="noStrike" dirty="0" smtClean="0">
                          <a:effectLst/>
                          <a:latin typeface="Times New Roman" panose="02020603050405020304" pitchFamily="18" charset="0"/>
                          <a:cs typeface="Times New Roman" panose="02020603050405020304" pitchFamily="18" charset="0"/>
                        </a:rPr>
                        <a:t> </a:t>
                      </a:r>
                      <a:r>
                        <a:rPr lang="en-US" sz="2800" b="0" u="none" strike="noStrike" dirty="0" err="1" smtClean="0">
                          <a:effectLst/>
                          <a:latin typeface="Times New Roman" panose="02020603050405020304" pitchFamily="18" charset="0"/>
                          <a:cs typeface="Times New Roman" panose="02020603050405020304" pitchFamily="18" charset="0"/>
                        </a:rPr>
                        <a:t>thuộc</a:t>
                      </a:r>
                      <a:r>
                        <a:rPr lang="en-US" sz="2800" b="0" u="none" strike="noStrike" dirty="0" smtClean="0">
                          <a:effectLst/>
                          <a:latin typeface="Times New Roman" panose="02020603050405020304" pitchFamily="18" charset="0"/>
                          <a:cs typeface="Times New Roman" panose="02020603050405020304" pitchFamily="18" charset="0"/>
                        </a:rPr>
                        <a:t> </a:t>
                      </a:r>
                      <a:r>
                        <a:rPr lang="en-US" sz="2800" b="0" u="none" strike="noStrike" dirty="0" err="1" smtClean="0">
                          <a:effectLst/>
                          <a:latin typeface="Times New Roman" panose="02020603050405020304" pitchFamily="18" charset="0"/>
                          <a:cs typeface="Times New Roman" panose="02020603050405020304" pitchFamily="18" charset="0"/>
                        </a:rPr>
                        <a:t>vào</a:t>
                      </a:r>
                      <a:r>
                        <a:rPr lang="en-US" sz="2800" b="0" u="none" strike="noStrike" dirty="0" smtClean="0">
                          <a:effectLst/>
                          <a:latin typeface="Times New Roman" panose="02020603050405020304" pitchFamily="18" charset="0"/>
                          <a:cs typeface="Times New Roman" panose="02020603050405020304" pitchFamily="18" charset="0"/>
                        </a:rPr>
                        <a:t> </a:t>
                      </a:r>
                      <a:r>
                        <a:rPr lang="en-US" sz="2800" b="0" u="none" strike="noStrike" dirty="0" err="1" smtClean="0">
                          <a:effectLst/>
                          <a:latin typeface="Times New Roman" panose="02020603050405020304" pitchFamily="18" charset="0"/>
                          <a:cs typeface="Times New Roman" panose="02020603050405020304" pitchFamily="18" charset="0"/>
                        </a:rPr>
                        <a:t>nhiệt</a:t>
                      </a:r>
                      <a:r>
                        <a:rPr lang="en-US" sz="2800" b="0" u="none" strike="noStrike" dirty="0" smtClean="0">
                          <a:effectLst/>
                          <a:latin typeface="Times New Roman" panose="02020603050405020304" pitchFamily="18" charset="0"/>
                          <a:cs typeface="Times New Roman" panose="02020603050405020304" pitchFamily="18" charset="0"/>
                        </a:rPr>
                        <a:t> </a:t>
                      </a:r>
                      <a:r>
                        <a:rPr lang="en-US" sz="2800" b="0" u="none" strike="noStrike" dirty="0" err="1" smtClean="0">
                          <a:effectLst/>
                          <a:latin typeface="Times New Roman" panose="02020603050405020304" pitchFamily="18" charset="0"/>
                          <a:cs typeface="Times New Roman" panose="02020603050405020304" pitchFamily="18" charset="0"/>
                        </a:rPr>
                        <a:t>độ</a:t>
                      </a:r>
                      <a:r>
                        <a:rPr lang="en-US" sz="2800" b="0" u="none" strike="noStrike" dirty="0" smtClean="0">
                          <a:effectLst/>
                          <a:latin typeface="Times New Roman" panose="02020603050405020304" pitchFamily="18" charset="0"/>
                          <a:cs typeface="Times New Roman" panose="02020603050405020304" pitchFamily="18" charset="0"/>
                        </a:rPr>
                        <a:t> </a:t>
                      </a:r>
                      <a:r>
                        <a:rPr lang="en-US" sz="2800" b="0" u="none" strike="noStrike" dirty="0" err="1" smtClean="0">
                          <a:effectLst/>
                          <a:latin typeface="Times New Roman" panose="02020603050405020304" pitchFamily="18" charset="0"/>
                          <a:cs typeface="Times New Roman" panose="02020603050405020304" pitchFamily="18" charset="0"/>
                        </a:rPr>
                        <a:t>của</a:t>
                      </a:r>
                      <a:r>
                        <a:rPr lang="en-US" sz="2800" b="0" u="none" strike="noStrike" dirty="0" smtClean="0">
                          <a:effectLst/>
                          <a:latin typeface="Times New Roman" panose="02020603050405020304" pitchFamily="18" charset="0"/>
                          <a:cs typeface="Times New Roman" panose="02020603050405020304" pitchFamily="18" charset="0"/>
                        </a:rPr>
                        <a:t> </a:t>
                      </a:r>
                      <a:r>
                        <a:rPr lang="en-US" sz="2800" b="0" u="none" strike="noStrike" dirty="0" err="1" smtClean="0">
                          <a:effectLst/>
                          <a:latin typeface="Times New Roman" panose="02020603050405020304" pitchFamily="18" charset="0"/>
                          <a:cs typeface="Times New Roman" panose="02020603050405020304" pitchFamily="18" charset="0"/>
                        </a:rPr>
                        <a:t>nguồn</a:t>
                      </a:r>
                      <a:r>
                        <a:rPr lang="en-US" sz="2800" b="0" u="none" strike="noStrike" dirty="0" smtClean="0">
                          <a:effectLst/>
                          <a:latin typeface="Times New Roman" panose="02020603050405020304" pitchFamily="18" charset="0"/>
                          <a:cs typeface="Times New Roman" panose="02020603050405020304" pitchFamily="18" charset="0"/>
                        </a:rPr>
                        <a:t> </a:t>
                      </a:r>
                      <a:r>
                        <a:rPr lang="en-US" sz="2800" b="0" u="none" strike="noStrike" dirty="0" err="1" smtClean="0">
                          <a:effectLst/>
                          <a:latin typeface="Times New Roman" panose="02020603050405020304" pitchFamily="18" charset="0"/>
                          <a:cs typeface="Times New Roman" panose="02020603050405020304" pitchFamily="18" charset="0"/>
                        </a:rPr>
                        <a:t>sáng</a:t>
                      </a:r>
                      <a:endParaRPr lang="en-US" sz="2800" b="0" u="none" strike="noStrike" dirty="0">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algn="l" fontAlgn="t">
                        <a:lnSpc>
                          <a:spcPct val="107000"/>
                        </a:lnSpc>
                        <a:spcBef>
                          <a:spcPts val="0"/>
                        </a:spcBef>
                        <a:spcAft>
                          <a:spcPts val="800"/>
                        </a:spcAft>
                      </a:pPr>
                      <a:r>
                        <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lang="vi-VN" sz="2800" b="0" u="none" strike="noStrike" dirty="0" smtClean="0">
                          <a:effectLst/>
                          <a:latin typeface="Times New Roman" panose="02020603050405020304" pitchFamily="18" charset="0"/>
                          <a:cs typeface="Times New Roman" panose="02020603050405020304" pitchFamily="18" charset="0"/>
                        </a:rPr>
                        <a:t>khác nhau về số lượng vạch, màu sắc các vạch, vị trí các vạch</a:t>
                      </a:r>
                      <a:r>
                        <a:rPr lang="en-US" sz="2800" b="0" u="none" strike="noStrike" baseline="0" dirty="0" smtClean="0">
                          <a:effectLst/>
                          <a:latin typeface="Times New Roman" panose="02020603050405020304" pitchFamily="18" charset="0"/>
                          <a:cs typeface="Times New Roman" panose="02020603050405020304" pitchFamily="18" charset="0"/>
                        </a:rPr>
                        <a:t> ( </a:t>
                      </a:r>
                      <a:r>
                        <a:rPr lang="en-US" sz="2800" b="0" u="none" strike="noStrike" baseline="0" dirty="0" err="1" smtClean="0">
                          <a:effectLst/>
                          <a:latin typeface="Times New Roman" panose="02020603050405020304" pitchFamily="18" charset="0"/>
                          <a:cs typeface="Times New Roman" panose="02020603050405020304" pitchFamily="18" charset="0"/>
                        </a:rPr>
                        <a:t>bước</a:t>
                      </a:r>
                      <a:r>
                        <a:rPr lang="en-US" sz="2800" b="0" u="none" strike="noStrike" baseline="0" dirty="0" smtClean="0">
                          <a:effectLst/>
                          <a:latin typeface="Times New Roman" panose="02020603050405020304" pitchFamily="18" charset="0"/>
                          <a:cs typeface="Times New Roman" panose="02020603050405020304" pitchFamily="18" charset="0"/>
                        </a:rPr>
                        <a:t> </a:t>
                      </a:r>
                      <a:r>
                        <a:rPr lang="en-US" sz="2800" b="0" u="none" strike="noStrike" baseline="0" dirty="0" err="1" smtClean="0">
                          <a:effectLst/>
                          <a:latin typeface="Times New Roman" panose="02020603050405020304" pitchFamily="18" charset="0"/>
                          <a:cs typeface="Times New Roman" panose="02020603050405020304" pitchFamily="18" charset="0"/>
                        </a:rPr>
                        <a:t>sóng</a:t>
                      </a:r>
                      <a:r>
                        <a:rPr lang="en-US" sz="2800" b="0" u="none" strike="noStrike" baseline="0" dirty="0" smtClean="0">
                          <a:effectLst/>
                          <a:latin typeface="Times New Roman" panose="02020603050405020304" pitchFamily="18" charset="0"/>
                          <a:cs typeface="Times New Roman" panose="02020603050405020304" pitchFamily="18" charset="0"/>
                        </a:rPr>
                        <a:t>)</a:t>
                      </a:r>
                      <a:r>
                        <a:rPr lang="vi-VN" sz="2800" b="0" u="none" strike="noStrike" dirty="0" smtClean="0">
                          <a:effectLst/>
                          <a:latin typeface="Times New Roman" panose="02020603050405020304" pitchFamily="18" charset="0"/>
                          <a:cs typeface="Times New Roman" panose="02020603050405020304" pitchFamily="18" charset="0"/>
                        </a:rPr>
                        <a:t> và độ sáng tỉ đối giữa các vạch </a:t>
                      </a:r>
                      <a:endParaRPr lang="vi-VN" sz="2800" b="0" i="0" u="none" strike="noStrike" dirty="0">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lang="vi-VN" sz="2800" b="0" u="none" strike="noStrike" dirty="0" smtClean="0">
                          <a:effectLst/>
                          <a:latin typeface="Times New Roman" panose="02020603050405020304" pitchFamily="18" charset="0"/>
                          <a:cs typeface="Times New Roman" panose="02020603050405020304" pitchFamily="18" charset="0"/>
                        </a:rPr>
                        <a:t>khác nhau về số lượng vạch, màu sắc các vạch, vị trí các vạch</a:t>
                      </a:r>
                      <a:r>
                        <a:rPr lang="en-US" sz="2800" b="0" u="none" strike="noStrike" baseline="0" dirty="0" smtClean="0">
                          <a:effectLst/>
                          <a:latin typeface="Times New Roman" panose="02020603050405020304" pitchFamily="18" charset="0"/>
                          <a:cs typeface="Times New Roman" panose="02020603050405020304" pitchFamily="18" charset="0"/>
                        </a:rPr>
                        <a:t> ( </a:t>
                      </a:r>
                      <a:r>
                        <a:rPr lang="en-US" sz="2800" b="0" u="none" strike="noStrike" baseline="0" dirty="0" err="1" smtClean="0">
                          <a:effectLst/>
                          <a:latin typeface="Times New Roman" panose="02020603050405020304" pitchFamily="18" charset="0"/>
                          <a:cs typeface="Times New Roman" panose="02020603050405020304" pitchFamily="18" charset="0"/>
                        </a:rPr>
                        <a:t>bước</a:t>
                      </a:r>
                      <a:r>
                        <a:rPr lang="en-US" sz="2800" b="0" u="none" strike="noStrike" baseline="0" dirty="0" smtClean="0">
                          <a:effectLst/>
                          <a:latin typeface="Times New Roman" panose="02020603050405020304" pitchFamily="18" charset="0"/>
                          <a:cs typeface="Times New Roman" panose="02020603050405020304" pitchFamily="18" charset="0"/>
                        </a:rPr>
                        <a:t> </a:t>
                      </a:r>
                      <a:r>
                        <a:rPr lang="en-US" sz="2800" b="0" u="none" strike="noStrike" baseline="0" dirty="0" err="1" smtClean="0">
                          <a:effectLst/>
                          <a:latin typeface="Times New Roman" panose="02020603050405020304" pitchFamily="18" charset="0"/>
                          <a:cs typeface="Times New Roman" panose="02020603050405020304" pitchFamily="18" charset="0"/>
                        </a:rPr>
                        <a:t>sóng</a:t>
                      </a:r>
                      <a:r>
                        <a:rPr lang="en-US" sz="2800" b="0" u="none" strike="noStrike" baseline="0" dirty="0" smtClean="0">
                          <a:effectLst/>
                          <a:latin typeface="Times New Roman" panose="02020603050405020304" pitchFamily="18" charset="0"/>
                          <a:cs typeface="Times New Roman" panose="02020603050405020304" pitchFamily="18" charset="0"/>
                        </a:rPr>
                        <a:t>)</a:t>
                      </a:r>
                      <a:r>
                        <a:rPr lang="vi-VN" sz="2800" b="0" u="none" strike="noStrike" dirty="0" smtClean="0">
                          <a:effectLst/>
                          <a:latin typeface="Times New Roman" panose="02020603050405020304" pitchFamily="18" charset="0"/>
                          <a:cs typeface="Times New Roman" panose="02020603050405020304" pitchFamily="18" charset="0"/>
                        </a:rPr>
                        <a:t> các vạch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2865360"/>
                  </a:ext>
                </a:extLst>
              </a:tr>
              <a:tr h="2593228">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err="1" smtClean="0">
                          <a:ln>
                            <a:noFill/>
                          </a:ln>
                          <a:solidFill>
                            <a:srgbClr val="990099"/>
                          </a:solidFill>
                          <a:effectLst/>
                          <a:latin typeface="Times New Roman" panose="02020603050405020304" pitchFamily="18" charset="0"/>
                          <a:cs typeface="Times New Roman" panose="02020603050405020304" pitchFamily="18" charset="0"/>
                        </a:rPr>
                        <a:t>Ứng</a:t>
                      </a:r>
                      <a:r>
                        <a:rPr kumimoji="0" lang="en-US" altLang="en-US" sz="2800" b="0" i="0" u="none" strike="noStrike" cap="none" normalizeH="0" baseline="0" dirty="0" smtClean="0">
                          <a:ln>
                            <a:noFill/>
                          </a:ln>
                          <a:solidFill>
                            <a:srgbClr val="99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990099"/>
                          </a:solidFill>
                          <a:effectLst/>
                          <a:latin typeface="Times New Roman" panose="02020603050405020304" pitchFamily="18" charset="0"/>
                          <a:cs typeface="Times New Roman" panose="02020603050405020304" pitchFamily="18" charset="0"/>
                        </a:rPr>
                        <a:t>dụng</a:t>
                      </a:r>
                      <a:endParaRPr kumimoji="0" lang="en-US" altLang="en-US" sz="2800" b="0" i="0" u="none" strike="noStrike" cap="none" normalizeH="0" baseline="0" dirty="0" smtClean="0">
                        <a:ln>
                          <a:noFill/>
                        </a:ln>
                        <a:solidFill>
                          <a:srgbClr val="990099"/>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lang="en-US" sz="2800" dirty="0" err="1" smtClean="0">
                          <a:solidFill>
                            <a:schemeClr val="tx1"/>
                          </a:solidFill>
                          <a:effectLst/>
                          <a:latin typeface="Times New Roman" panose="02020603050405020304" pitchFamily="18" charset="0"/>
                          <a:ea typeface="Calibri" panose="020F0502020204030204" pitchFamily="34" charset="0"/>
                        </a:rPr>
                        <a:t>Đo</a:t>
                      </a:r>
                      <a:r>
                        <a:rPr lang="en-US" sz="2800" dirty="0" smtClean="0">
                          <a:solidFill>
                            <a:schemeClr val="tx1"/>
                          </a:solidFill>
                          <a:effectLst/>
                          <a:latin typeface="Times New Roman" panose="02020603050405020304" pitchFamily="18" charset="0"/>
                          <a:ea typeface="Calibri" panose="020F0502020204030204" pitchFamily="34" charset="0"/>
                        </a:rPr>
                        <a:t> </a:t>
                      </a:r>
                      <a:r>
                        <a:rPr lang="en-US" sz="2800" dirty="0" err="1" smtClean="0">
                          <a:solidFill>
                            <a:schemeClr val="tx1"/>
                          </a:solidFill>
                          <a:effectLst/>
                          <a:latin typeface="Times New Roman" panose="02020603050405020304" pitchFamily="18" charset="0"/>
                          <a:ea typeface="Calibri" panose="020F0502020204030204" pitchFamily="34" charset="0"/>
                        </a:rPr>
                        <a:t>nhiệt</a:t>
                      </a:r>
                      <a:r>
                        <a:rPr lang="en-US" sz="2800" dirty="0" smtClean="0">
                          <a:solidFill>
                            <a:schemeClr val="tx1"/>
                          </a:solidFill>
                          <a:effectLst/>
                          <a:latin typeface="Times New Roman" panose="02020603050405020304" pitchFamily="18" charset="0"/>
                          <a:ea typeface="Calibri" panose="020F0502020204030204" pitchFamily="34" charset="0"/>
                        </a:rPr>
                        <a:t> </a:t>
                      </a:r>
                      <a:r>
                        <a:rPr lang="en-US" sz="2800" dirty="0" err="1" smtClean="0">
                          <a:solidFill>
                            <a:schemeClr val="tx1"/>
                          </a:solidFill>
                          <a:effectLst/>
                          <a:latin typeface="Times New Roman" panose="02020603050405020304" pitchFamily="18" charset="0"/>
                          <a:ea typeface="Calibri" panose="020F0502020204030204" pitchFamily="34" charset="0"/>
                        </a:rPr>
                        <a:t>độ</a:t>
                      </a:r>
                      <a:r>
                        <a:rPr lang="en-US" sz="2800" dirty="0" smtClean="0">
                          <a:solidFill>
                            <a:schemeClr val="tx1"/>
                          </a:solidFill>
                          <a:effectLst/>
                          <a:latin typeface="Times New Roman" panose="02020603050405020304" pitchFamily="18" charset="0"/>
                          <a:ea typeface="Calibri" panose="020F0502020204030204" pitchFamily="34" charset="0"/>
                        </a:rPr>
                        <a:t> </a:t>
                      </a:r>
                      <a:r>
                        <a:rPr lang="en-US" sz="2800" dirty="0" err="1" smtClean="0">
                          <a:solidFill>
                            <a:schemeClr val="tx1"/>
                          </a:solidFill>
                          <a:effectLst/>
                          <a:latin typeface="Times New Roman" panose="02020603050405020304" pitchFamily="18" charset="0"/>
                          <a:ea typeface="Calibri" panose="020F0502020204030204" pitchFamily="34" charset="0"/>
                        </a:rPr>
                        <a:t>của</a:t>
                      </a:r>
                      <a:r>
                        <a:rPr lang="en-US" sz="2800" dirty="0" smtClean="0">
                          <a:solidFill>
                            <a:schemeClr val="tx1"/>
                          </a:solidFill>
                          <a:effectLst/>
                          <a:latin typeface="Times New Roman" panose="02020603050405020304" pitchFamily="18" charset="0"/>
                          <a:ea typeface="Calibri" panose="020F0502020204030204" pitchFamily="34" charset="0"/>
                        </a:rPr>
                        <a:t> </a:t>
                      </a:r>
                      <a:r>
                        <a:rPr lang="en-US" sz="2800" dirty="0" err="1" smtClean="0">
                          <a:solidFill>
                            <a:schemeClr val="tx1"/>
                          </a:solidFill>
                          <a:latin typeface="Times New Roman" panose="02020603050405020304" pitchFamily="18" charset="0"/>
                          <a:ea typeface="Calibri" panose="020F0502020204030204" pitchFamily="34" charset="0"/>
                        </a:rPr>
                        <a:t>các</a:t>
                      </a:r>
                      <a:r>
                        <a:rPr lang="en-US" sz="2800" dirty="0" smtClean="0">
                          <a:solidFill>
                            <a:schemeClr val="tx1"/>
                          </a:solidFill>
                          <a:latin typeface="Times New Roman" panose="02020603050405020304" pitchFamily="18" charset="0"/>
                          <a:ea typeface="Calibri" panose="020F0502020204030204" pitchFamily="34" charset="0"/>
                        </a:rPr>
                        <a:t> </a:t>
                      </a:r>
                      <a:r>
                        <a:rPr lang="en-US" sz="2800" dirty="0" err="1" smtClean="0">
                          <a:solidFill>
                            <a:schemeClr val="tx1"/>
                          </a:solidFill>
                          <a:latin typeface="Times New Roman" panose="02020603050405020304" pitchFamily="18" charset="0"/>
                          <a:ea typeface="Calibri" panose="020F0502020204030204" pitchFamily="34" charset="0"/>
                        </a:rPr>
                        <a:t>vật</a:t>
                      </a:r>
                      <a:r>
                        <a:rPr lang="en-US" sz="2800" dirty="0" smtClean="0">
                          <a:solidFill>
                            <a:schemeClr val="tx1"/>
                          </a:solidFill>
                          <a:latin typeface="Times New Roman" panose="02020603050405020304" pitchFamily="18" charset="0"/>
                          <a:ea typeface="Calibri" panose="020F0502020204030204" pitchFamily="34" charset="0"/>
                        </a:rPr>
                        <a:t> ở </a:t>
                      </a:r>
                      <a:r>
                        <a:rPr lang="en-US" sz="2800" dirty="0" err="1" smtClean="0">
                          <a:solidFill>
                            <a:schemeClr val="tx1"/>
                          </a:solidFill>
                          <a:latin typeface="Times New Roman" panose="02020603050405020304" pitchFamily="18" charset="0"/>
                          <a:ea typeface="Calibri" panose="020F0502020204030204" pitchFamily="34" charset="0"/>
                        </a:rPr>
                        <a:t>rất</a:t>
                      </a:r>
                      <a:r>
                        <a:rPr lang="en-US" sz="2800" dirty="0" smtClean="0">
                          <a:solidFill>
                            <a:schemeClr val="tx1"/>
                          </a:solidFill>
                          <a:latin typeface="Times New Roman" panose="02020603050405020304" pitchFamily="18" charset="0"/>
                          <a:ea typeface="Calibri" panose="020F0502020204030204" pitchFamily="34" charset="0"/>
                        </a:rPr>
                        <a:t> </a:t>
                      </a:r>
                      <a:r>
                        <a:rPr lang="en-US" sz="2800" dirty="0" err="1" smtClean="0">
                          <a:solidFill>
                            <a:schemeClr val="tx1"/>
                          </a:solidFill>
                          <a:latin typeface="Times New Roman" panose="02020603050405020304" pitchFamily="18" charset="0"/>
                          <a:ea typeface="Calibri" panose="020F0502020204030204" pitchFamily="34" charset="0"/>
                        </a:rPr>
                        <a:t>xa</a:t>
                      </a:r>
                      <a:r>
                        <a:rPr lang="en-US" sz="2800" dirty="0" smtClean="0">
                          <a:solidFill>
                            <a:schemeClr val="tx1"/>
                          </a:solidFill>
                          <a:latin typeface="Times New Roman" panose="02020603050405020304" pitchFamily="18" charset="0"/>
                          <a:ea typeface="Calibri" panose="020F0502020204030204" pitchFamily="34" charset="0"/>
                        </a:rPr>
                        <a:t> </a:t>
                      </a:r>
                      <a:r>
                        <a:rPr lang="en-US" sz="2800" dirty="0" err="1" smtClean="0">
                          <a:solidFill>
                            <a:schemeClr val="tx1"/>
                          </a:solidFill>
                          <a:latin typeface="Times New Roman" panose="02020603050405020304" pitchFamily="18" charset="0"/>
                          <a:ea typeface="Calibri" panose="020F0502020204030204" pitchFamily="34" charset="0"/>
                        </a:rPr>
                        <a:t>như</a:t>
                      </a:r>
                      <a:r>
                        <a:rPr lang="en-US" sz="2800" dirty="0" smtClean="0">
                          <a:solidFill>
                            <a:schemeClr val="tx1"/>
                          </a:solidFill>
                          <a:latin typeface="Times New Roman" panose="02020603050405020304" pitchFamily="18" charset="0"/>
                          <a:ea typeface="Calibri" panose="020F0502020204030204" pitchFamily="34" charset="0"/>
                        </a:rPr>
                        <a:t> </a:t>
                      </a:r>
                      <a:r>
                        <a:rPr lang="en-US" sz="2800" dirty="0" err="1" smtClean="0">
                          <a:solidFill>
                            <a:schemeClr val="tx1"/>
                          </a:solidFill>
                          <a:latin typeface="Times New Roman" panose="02020603050405020304" pitchFamily="18" charset="0"/>
                          <a:ea typeface="Calibri" panose="020F0502020204030204" pitchFamily="34" charset="0"/>
                        </a:rPr>
                        <a:t>thiên</a:t>
                      </a:r>
                      <a:r>
                        <a:rPr lang="en-US" sz="2800" dirty="0" smtClean="0">
                          <a:solidFill>
                            <a:schemeClr val="tx1"/>
                          </a:solidFill>
                          <a:latin typeface="Times New Roman" panose="02020603050405020304" pitchFamily="18" charset="0"/>
                          <a:ea typeface="Calibri" panose="020F0502020204030204" pitchFamily="34" charset="0"/>
                        </a:rPr>
                        <a:t> </a:t>
                      </a:r>
                      <a:r>
                        <a:rPr lang="en-US" sz="2800" dirty="0" err="1" smtClean="0">
                          <a:solidFill>
                            <a:schemeClr val="tx1"/>
                          </a:solidFill>
                          <a:latin typeface="Times New Roman" panose="02020603050405020304" pitchFamily="18" charset="0"/>
                          <a:ea typeface="Calibri" panose="020F0502020204030204" pitchFamily="34" charset="0"/>
                        </a:rPr>
                        <a:t>thể</a:t>
                      </a:r>
                      <a:r>
                        <a:rPr lang="en-US" sz="2800" dirty="0" smtClean="0">
                          <a:solidFill>
                            <a:schemeClr val="tx1"/>
                          </a:solidFill>
                          <a:latin typeface="Times New Roman" panose="02020603050405020304" pitchFamily="18" charset="0"/>
                          <a:ea typeface="Calibri" panose="020F0502020204030204" pitchFamily="34" charset="0"/>
                        </a:rPr>
                        <a:t> hay </a:t>
                      </a:r>
                      <a:r>
                        <a:rPr lang="en-US" sz="2800" dirty="0" err="1" smtClean="0">
                          <a:solidFill>
                            <a:schemeClr val="tx1"/>
                          </a:solidFill>
                          <a:latin typeface="Times New Roman" panose="02020603050405020304" pitchFamily="18" charset="0"/>
                          <a:ea typeface="Calibri" panose="020F0502020204030204" pitchFamily="34" charset="0"/>
                        </a:rPr>
                        <a:t>các</a:t>
                      </a:r>
                      <a:r>
                        <a:rPr lang="en-US" sz="2800" dirty="0" smtClean="0">
                          <a:solidFill>
                            <a:schemeClr val="tx1"/>
                          </a:solidFill>
                          <a:latin typeface="Times New Roman" panose="02020603050405020304" pitchFamily="18" charset="0"/>
                          <a:ea typeface="Calibri" panose="020F0502020204030204" pitchFamily="34" charset="0"/>
                        </a:rPr>
                        <a:t> </a:t>
                      </a:r>
                      <a:r>
                        <a:rPr lang="en-US" sz="2800" dirty="0" err="1" smtClean="0">
                          <a:solidFill>
                            <a:schemeClr val="tx1"/>
                          </a:solidFill>
                          <a:latin typeface="Times New Roman" panose="02020603050405020304" pitchFamily="18" charset="0"/>
                          <a:ea typeface="Calibri" panose="020F0502020204030204" pitchFamily="34" charset="0"/>
                        </a:rPr>
                        <a:t>vật</a:t>
                      </a:r>
                      <a:r>
                        <a:rPr lang="en-US" sz="2800" dirty="0" smtClean="0">
                          <a:solidFill>
                            <a:schemeClr val="tx1"/>
                          </a:solidFill>
                          <a:latin typeface="Times New Roman" panose="02020603050405020304" pitchFamily="18" charset="0"/>
                          <a:ea typeface="Calibri" panose="020F0502020204030204" pitchFamily="34" charset="0"/>
                        </a:rPr>
                        <a:t> </a:t>
                      </a:r>
                      <a:r>
                        <a:rPr lang="en-US" sz="2800" dirty="0" err="1" smtClean="0">
                          <a:solidFill>
                            <a:schemeClr val="tx1"/>
                          </a:solidFill>
                          <a:latin typeface="Times New Roman" panose="02020603050405020304" pitchFamily="18" charset="0"/>
                          <a:ea typeface="Calibri" panose="020F0502020204030204" pitchFamily="34" charset="0"/>
                        </a:rPr>
                        <a:t>có</a:t>
                      </a:r>
                      <a:r>
                        <a:rPr lang="en-US" sz="2800" dirty="0" smtClean="0">
                          <a:solidFill>
                            <a:schemeClr val="tx1"/>
                          </a:solidFill>
                          <a:latin typeface="Times New Roman" panose="02020603050405020304" pitchFamily="18" charset="0"/>
                          <a:ea typeface="Calibri" panose="020F0502020204030204" pitchFamily="34" charset="0"/>
                        </a:rPr>
                        <a:t> </a:t>
                      </a:r>
                      <a:r>
                        <a:rPr lang="en-US" sz="2800" dirty="0" err="1" smtClean="0">
                          <a:solidFill>
                            <a:schemeClr val="tx1"/>
                          </a:solidFill>
                          <a:latin typeface="Times New Roman" panose="02020603050405020304" pitchFamily="18" charset="0"/>
                          <a:ea typeface="Calibri" panose="020F0502020204030204" pitchFamily="34" charset="0"/>
                        </a:rPr>
                        <a:t>nhiệt</a:t>
                      </a:r>
                      <a:r>
                        <a:rPr lang="en-US" sz="2800" dirty="0" smtClean="0">
                          <a:solidFill>
                            <a:schemeClr val="tx1"/>
                          </a:solidFill>
                          <a:latin typeface="Times New Roman" panose="02020603050405020304" pitchFamily="18" charset="0"/>
                          <a:ea typeface="Calibri" panose="020F0502020204030204" pitchFamily="34" charset="0"/>
                        </a:rPr>
                        <a:t> </a:t>
                      </a:r>
                      <a:r>
                        <a:rPr lang="en-US" sz="2800" dirty="0" err="1" smtClean="0">
                          <a:solidFill>
                            <a:schemeClr val="tx1"/>
                          </a:solidFill>
                          <a:latin typeface="Times New Roman" panose="02020603050405020304" pitchFamily="18" charset="0"/>
                          <a:ea typeface="Calibri" panose="020F0502020204030204" pitchFamily="34" charset="0"/>
                        </a:rPr>
                        <a:t>độ</a:t>
                      </a:r>
                      <a:r>
                        <a:rPr lang="en-US" sz="2800" dirty="0" smtClean="0">
                          <a:solidFill>
                            <a:schemeClr val="tx1"/>
                          </a:solidFill>
                          <a:latin typeface="Times New Roman" panose="02020603050405020304" pitchFamily="18" charset="0"/>
                          <a:ea typeface="Calibri" panose="020F0502020204030204" pitchFamily="34" charset="0"/>
                        </a:rPr>
                        <a:t> </a:t>
                      </a:r>
                      <a:r>
                        <a:rPr lang="en-US" sz="2800" dirty="0" err="1" smtClean="0">
                          <a:solidFill>
                            <a:schemeClr val="tx1"/>
                          </a:solidFill>
                          <a:latin typeface="Times New Roman" panose="02020603050405020304" pitchFamily="18" charset="0"/>
                          <a:ea typeface="Calibri" panose="020F0502020204030204" pitchFamily="34" charset="0"/>
                        </a:rPr>
                        <a:t>rất</a:t>
                      </a:r>
                      <a:r>
                        <a:rPr lang="en-US" sz="2800" dirty="0" smtClean="0">
                          <a:solidFill>
                            <a:schemeClr val="tx1"/>
                          </a:solidFill>
                          <a:latin typeface="Times New Roman" panose="02020603050405020304" pitchFamily="18" charset="0"/>
                          <a:ea typeface="Calibri" panose="020F0502020204030204" pitchFamily="34" charset="0"/>
                        </a:rPr>
                        <a:t> </a:t>
                      </a:r>
                      <a:r>
                        <a:rPr lang="en-US" sz="2800" dirty="0" err="1" smtClean="0">
                          <a:solidFill>
                            <a:schemeClr val="tx1"/>
                          </a:solidFill>
                          <a:latin typeface="Times New Roman" panose="02020603050405020304" pitchFamily="18" charset="0"/>
                          <a:ea typeface="Calibri" panose="020F0502020204030204" pitchFamily="34" charset="0"/>
                        </a:rPr>
                        <a:t>cao</a:t>
                      </a:r>
                      <a:r>
                        <a:rPr lang="en-US" sz="2800" dirty="0" smtClean="0">
                          <a:solidFill>
                            <a:schemeClr val="tx1"/>
                          </a:solidFill>
                          <a:latin typeface="Times New Roman" panose="02020603050405020304" pitchFamily="18" charset="0"/>
                          <a:ea typeface="Calibri" panose="020F0502020204030204" pitchFamily="34" charset="0"/>
                        </a:rPr>
                        <a:t> </a:t>
                      </a:r>
                      <a:r>
                        <a:rPr lang="en-US" sz="2800" dirty="0" err="1" smtClean="0">
                          <a:solidFill>
                            <a:schemeClr val="tx1"/>
                          </a:solidFill>
                          <a:latin typeface="Times New Roman" panose="02020603050405020304" pitchFamily="18" charset="0"/>
                          <a:ea typeface="Calibri" panose="020F0502020204030204" pitchFamily="34" charset="0"/>
                        </a:rPr>
                        <a:t>như</a:t>
                      </a:r>
                      <a:r>
                        <a:rPr lang="en-US" sz="2800" dirty="0" smtClean="0">
                          <a:solidFill>
                            <a:schemeClr val="tx1"/>
                          </a:solidFill>
                          <a:latin typeface="Times New Roman" panose="02020603050405020304" pitchFamily="18" charset="0"/>
                          <a:ea typeface="Calibri" panose="020F0502020204030204" pitchFamily="34" charset="0"/>
                        </a:rPr>
                        <a:t> </a:t>
                      </a:r>
                      <a:r>
                        <a:rPr lang="en-US" sz="2800" dirty="0" err="1" smtClean="0">
                          <a:solidFill>
                            <a:schemeClr val="tx1"/>
                          </a:solidFill>
                          <a:latin typeface="Times New Roman" panose="02020603050405020304" pitchFamily="18" charset="0"/>
                          <a:ea typeface="Calibri" panose="020F0502020204030204" pitchFamily="34" charset="0"/>
                        </a:rPr>
                        <a:t>lò</a:t>
                      </a:r>
                      <a:r>
                        <a:rPr lang="en-US" sz="2800" dirty="0" smtClean="0">
                          <a:solidFill>
                            <a:schemeClr val="tx1"/>
                          </a:solidFill>
                          <a:latin typeface="Times New Roman" panose="02020603050405020304" pitchFamily="18" charset="0"/>
                          <a:ea typeface="Calibri" panose="020F0502020204030204" pitchFamily="34" charset="0"/>
                        </a:rPr>
                        <a:t> </a:t>
                      </a:r>
                      <a:r>
                        <a:rPr lang="en-US" sz="2800" dirty="0" err="1" smtClean="0">
                          <a:solidFill>
                            <a:schemeClr val="tx1"/>
                          </a:solidFill>
                          <a:latin typeface="Times New Roman" panose="02020603050405020304" pitchFamily="18" charset="0"/>
                          <a:ea typeface="Calibri" panose="020F0502020204030204" pitchFamily="34" charset="0"/>
                        </a:rPr>
                        <a:t>luyện</a:t>
                      </a:r>
                      <a:r>
                        <a:rPr lang="en-US" sz="2800" dirty="0" smtClean="0">
                          <a:solidFill>
                            <a:schemeClr val="tx1"/>
                          </a:solidFill>
                          <a:latin typeface="Times New Roman" panose="02020603050405020304" pitchFamily="18" charset="0"/>
                          <a:ea typeface="Calibri" panose="020F0502020204030204" pitchFamily="34" charset="0"/>
                        </a:rPr>
                        <a:t> </a:t>
                      </a:r>
                      <a:r>
                        <a:rPr lang="en-US" sz="2800" dirty="0" err="1" smtClean="0">
                          <a:solidFill>
                            <a:schemeClr val="tx1"/>
                          </a:solidFill>
                          <a:latin typeface="Times New Roman" panose="02020603050405020304" pitchFamily="18" charset="0"/>
                          <a:ea typeface="Calibri" panose="020F0502020204030204" pitchFamily="34" charset="0"/>
                        </a:rPr>
                        <a:t>kim</a:t>
                      </a:r>
                      <a:r>
                        <a:rPr lang="en-US" sz="2800" dirty="0" smtClean="0">
                          <a:solidFill>
                            <a:schemeClr val="tx1"/>
                          </a:solidFill>
                          <a:latin typeface="Times New Roman" panose="02020603050405020304" pitchFamily="18" charset="0"/>
                          <a:ea typeface="Calibri" panose="020F0502020204030204" pitchFamily="34" charset="0"/>
                        </a:rPr>
                        <a:t>,…</a:t>
                      </a:r>
                      <a:r>
                        <a:rPr lang="en-US" sz="2800" dirty="0" smtClean="0">
                          <a:solidFill>
                            <a:schemeClr val="tx1"/>
                          </a:solidFill>
                          <a:effectLst/>
                          <a:latin typeface="Times New Roman" panose="02020603050405020304" pitchFamily="18" charset="0"/>
                          <a:ea typeface="Calibri" panose="020F0502020204030204" pitchFamily="34" charset="0"/>
                        </a:rPr>
                        <a:t/>
                      </a:r>
                      <a:br>
                        <a:rPr lang="en-US" sz="2800" dirty="0" smtClean="0">
                          <a:solidFill>
                            <a:schemeClr val="tx1"/>
                          </a:solidFill>
                          <a:effectLst/>
                          <a:latin typeface="Times New Roman" panose="02020603050405020304" pitchFamily="18" charset="0"/>
                          <a:ea typeface="Calibri" panose="020F0502020204030204" pitchFamily="34" charset="0"/>
                        </a:rPr>
                      </a:b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lang="en-US" sz="2800" dirty="0" err="1" smtClean="0">
                          <a:solidFill>
                            <a:schemeClr val="tx1"/>
                          </a:solidFill>
                          <a:effectLst/>
                          <a:latin typeface="Times New Roman" panose="02020603050405020304" pitchFamily="18" charset="0"/>
                          <a:ea typeface="Calibri" panose="020F0502020204030204" pitchFamily="34" charset="0"/>
                        </a:rPr>
                        <a:t>Xác</a:t>
                      </a:r>
                      <a:r>
                        <a:rPr lang="en-US" sz="2800" dirty="0" smtClean="0">
                          <a:solidFill>
                            <a:schemeClr val="tx1"/>
                          </a:solidFill>
                          <a:effectLst/>
                          <a:latin typeface="Times New Roman" panose="02020603050405020304" pitchFamily="18" charset="0"/>
                          <a:ea typeface="Calibri" panose="020F0502020204030204" pitchFamily="34" charset="0"/>
                        </a:rPr>
                        <a:t> </a:t>
                      </a:r>
                      <a:r>
                        <a:rPr lang="en-US" sz="2800" dirty="0" err="1" smtClean="0">
                          <a:solidFill>
                            <a:schemeClr val="tx1"/>
                          </a:solidFill>
                          <a:effectLst/>
                          <a:latin typeface="Times New Roman" panose="02020603050405020304" pitchFamily="18" charset="0"/>
                          <a:ea typeface="Calibri" panose="020F0502020204030204" pitchFamily="34" charset="0"/>
                        </a:rPr>
                        <a:t>định</a:t>
                      </a:r>
                      <a:r>
                        <a:rPr lang="en-US" sz="2800" dirty="0" smtClean="0">
                          <a:solidFill>
                            <a:schemeClr val="tx1"/>
                          </a:solidFill>
                          <a:effectLst/>
                          <a:latin typeface="Times New Roman" panose="02020603050405020304" pitchFamily="18" charset="0"/>
                          <a:ea typeface="Calibri" panose="020F0502020204030204" pitchFamily="34" charset="0"/>
                        </a:rPr>
                        <a:t> </a:t>
                      </a:r>
                      <a:r>
                        <a:rPr lang="en-US" sz="2800" dirty="0" err="1" smtClean="0">
                          <a:solidFill>
                            <a:schemeClr val="tx1"/>
                          </a:solidFill>
                          <a:effectLst/>
                          <a:latin typeface="Times New Roman" panose="02020603050405020304" pitchFamily="18" charset="0"/>
                          <a:ea typeface="Calibri" panose="020F0502020204030204" pitchFamily="34" charset="0"/>
                        </a:rPr>
                        <a:t>các</a:t>
                      </a:r>
                      <a:r>
                        <a:rPr lang="en-US" sz="2800" dirty="0" smtClean="0">
                          <a:solidFill>
                            <a:schemeClr val="tx1"/>
                          </a:solidFill>
                          <a:effectLst/>
                          <a:latin typeface="Times New Roman" panose="02020603050405020304" pitchFamily="18" charset="0"/>
                          <a:ea typeface="Calibri" panose="020F0502020204030204" pitchFamily="34" charset="0"/>
                        </a:rPr>
                        <a:t> </a:t>
                      </a:r>
                      <a:r>
                        <a:rPr lang="en-US" sz="2800" dirty="0" err="1" smtClean="0">
                          <a:solidFill>
                            <a:schemeClr val="tx1"/>
                          </a:solidFill>
                          <a:effectLst/>
                          <a:latin typeface="Times New Roman" panose="02020603050405020304" pitchFamily="18" charset="0"/>
                          <a:ea typeface="Calibri" panose="020F0502020204030204" pitchFamily="34" charset="0"/>
                        </a:rPr>
                        <a:t>thành</a:t>
                      </a:r>
                      <a:r>
                        <a:rPr lang="en-US" sz="2800" dirty="0" smtClean="0">
                          <a:solidFill>
                            <a:schemeClr val="tx1"/>
                          </a:solidFill>
                          <a:effectLst/>
                          <a:latin typeface="Times New Roman" panose="02020603050405020304" pitchFamily="18" charset="0"/>
                          <a:ea typeface="Calibri" panose="020F0502020204030204" pitchFamily="34" charset="0"/>
                        </a:rPr>
                        <a:t> </a:t>
                      </a:r>
                      <a:r>
                        <a:rPr lang="en-US" sz="2800" dirty="0" err="1" smtClean="0">
                          <a:solidFill>
                            <a:schemeClr val="tx1"/>
                          </a:solidFill>
                          <a:effectLst/>
                          <a:latin typeface="Times New Roman" panose="02020603050405020304" pitchFamily="18" charset="0"/>
                          <a:ea typeface="Calibri" panose="020F0502020204030204" pitchFamily="34" charset="0"/>
                        </a:rPr>
                        <a:t>phần</a:t>
                      </a:r>
                      <a:r>
                        <a:rPr lang="en-US" sz="2800" dirty="0" smtClean="0">
                          <a:solidFill>
                            <a:schemeClr val="tx1"/>
                          </a:solidFill>
                          <a:effectLst/>
                          <a:latin typeface="Times New Roman" panose="02020603050405020304" pitchFamily="18" charset="0"/>
                          <a:ea typeface="Calibri" panose="020F0502020204030204" pitchFamily="34" charset="0"/>
                        </a:rPr>
                        <a:t> </a:t>
                      </a:r>
                      <a:r>
                        <a:rPr lang="en-US" sz="2800" dirty="0" err="1" smtClean="0">
                          <a:solidFill>
                            <a:schemeClr val="tx1"/>
                          </a:solidFill>
                          <a:effectLst/>
                          <a:latin typeface="Times New Roman" panose="02020603050405020304" pitchFamily="18" charset="0"/>
                          <a:ea typeface="Calibri" panose="020F0502020204030204" pitchFamily="34" charset="0"/>
                        </a:rPr>
                        <a:t>nguyên</a:t>
                      </a:r>
                      <a:r>
                        <a:rPr lang="en-US" sz="2800" dirty="0" smtClean="0">
                          <a:solidFill>
                            <a:schemeClr val="tx1"/>
                          </a:solidFill>
                          <a:effectLst/>
                          <a:latin typeface="Times New Roman" panose="02020603050405020304" pitchFamily="18" charset="0"/>
                          <a:ea typeface="Calibri" panose="020F0502020204030204" pitchFamily="34" charset="0"/>
                        </a:rPr>
                        <a:t> </a:t>
                      </a:r>
                      <a:r>
                        <a:rPr lang="en-US" sz="2800" dirty="0" err="1" smtClean="0">
                          <a:solidFill>
                            <a:schemeClr val="tx1"/>
                          </a:solidFill>
                          <a:effectLst/>
                          <a:latin typeface="Times New Roman" panose="02020603050405020304" pitchFamily="18" charset="0"/>
                          <a:ea typeface="Calibri" panose="020F0502020204030204" pitchFamily="34" charset="0"/>
                        </a:rPr>
                        <a:t>tố</a:t>
                      </a:r>
                      <a:r>
                        <a:rPr lang="en-US" sz="2800" dirty="0" smtClean="0">
                          <a:solidFill>
                            <a:schemeClr val="tx1"/>
                          </a:solidFill>
                          <a:effectLst/>
                          <a:latin typeface="Times New Roman" panose="02020603050405020304" pitchFamily="18" charset="0"/>
                          <a:ea typeface="Calibri" panose="020F0502020204030204" pitchFamily="34" charset="0"/>
                        </a:rPr>
                        <a:t> </a:t>
                      </a:r>
                      <a:r>
                        <a:rPr lang="en-US" sz="2800" dirty="0" err="1" smtClean="0">
                          <a:solidFill>
                            <a:schemeClr val="tx1"/>
                          </a:solidFill>
                          <a:effectLst/>
                          <a:latin typeface="Times New Roman" panose="02020603050405020304" pitchFamily="18" charset="0"/>
                          <a:ea typeface="Calibri" panose="020F0502020204030204" pitchFamily="34" charset="0"/>
                        </a:rPr>
                        <a:t>hóa</a:t>
                      </a:r>
                      <a:r>
                        <a:rPr lang="en-US" sz="2800" dirty="0" smtClean="0">
                          <a:solidFill>
                            <a:schemeClr val="tx1"/>
                          </a:solidFill>
                          <a:effectLst/>
                          <a:latin typeface="Times New Roman" panose="02020603050405020304" pitchFamily="18" charset="0"/>
                          <a:ea typeface="Calibri" panose="020F0502020204030204" pitchFamily="34" charset="0"/>
                        </a:rPr>
                        <a:t> </a:t>
                      </a:r>
                      <a:r>
                        <a:rPr lang="en-US" sz="2800" dirty="0" err="1" smtClean="0">
                          <a:solidFill>
                            <a:schemeClr val="tx1"/>
                          </a:solidFill>
                          <a:effectLst/>
                          <a:latin typeface="Times New Roman" panose="02020603050405020304" pitchFamily="18" charset="0"/>
                          <a:ea typeface="Calibri" panose="020F0502020204030204" pitchFamily="34" charset="0"/>
                        </a:rPr>
                        <a:t>học</a:t>
                      </a:r>
                      <a:r>
                        <a:rPr lang="en-US" sz="2800" dirty="0" smtClean="0">
                          <a:solidFill>
                            <a:schemeClr val="tx1"/>
                          </a:solidFill>
                          <a:effectLst/>
                          <a:latin typeface="Times New Roman" panose="02020603050405020304" pitchFamily="18" charset="0"/>
                          <a:ea typeface="Calibri" panose="020F0502020204030204" pitchFamily="34" charset="0"/>
                        </a:rPr>
                        <a:t> , </a:t>
                      </a:r>
                      <a:r>
                        <a:rPr lang="en-US" sz="2800" dirty="0" err="1" smtClean="0">
                          <a:solidFill>
                            <a:schemeClr val="tx1"/>
                          </a:solidFill>
                          <a:effectLst/>
                          <a:latin typeface="Times New Roman" panose="02020603050405020304" pitchFamily="18" charset="0"/>
                          <a:ea typeface="Calibri" panose="020F0502020204030204" pitchFamily="34" charset="0"/>
                        </a:rPr>
                        <a:t>hà</a:t>
                      </a:r>
                      <a:r>
                        <a:rPr lang="en-US" sz="2800" baseline="0" dirty="0" smtClean="0">
                          <a:solidFill>
                            <a:schemeClr val="tx1"/>
                          </a:solidFill>
                          <a:effectLst/>
                          <a:latin typeface="Times New Roman" panose="02020603050405020304" pitchFamily="18" charset="0"/>
                          <a:ea typeface="Calibri" panose="020F0502020204030204" pitchFamily="34" charset="0"/>
                        </a:rPr>
                        <a:t> </a:t>
                      </a:r>
                      <a:r>
                        <a:rPr lang="en-US" sz="2800" baseline="0" dirty="0" err="1" smtClean="0">
                          <a:solidFill>
                            <a:schemeClr val="tx1"/>
                          </a:solidFill>
                          <a:effectLst/>
                          <a:latin typeface="Times New Roman" panose="02020603050405020304" pitchFamily="18" charset="0"/>
                          <a:ea typeface="Calibri" panose="020F0502020204030204" pitchFamily="34" charset="0"/>
                        </a:rPr>
                        <a:t>lượng</a:t>
                      </a:r>
                      <a:r>
                        <a:rPr lang="en-US" sz="2800" baseline="0" dirty="0" smtClean="0">
                          <a:solidFill>
                            <a:schemeClr val="tx1"/>
                          </a:solidFill>
                          <a:effectLst/>
                          <a:latin typeface="Times New Roman" panose="02020603050405020304" pitchFamily="18" charset="0"/>
                          <a:ea typeface="Calibri" panose="020F0502020204030204" pitchFamily="34" charset="0"/>
                        </a:rPr>
                        <a:t> </a:t>
                      </a:r>
                      <a:r>
                        <a:rPr lang="en-US" sz="2800" baseline="0" dirty="0" err="1" smtClean="0">
                          <a:solidFill>
                            <a:schemeClr val="tx1"/>
                          </a:solidFill>
                          <a:effectLst/>
                          <a:latin typeface="Times New Roman" panose="02020603050405020304" pitchFamily="18" charset="0"/>
                          <a:ea typeface="Calibri" panose="020F0502020204030204" pitchFamily="34" charset="0"/>
                        </a:rPr>
                        <a:t>của</a:t>
                      </a:r>
                      <a:r>
                        <a:rPr lang="en-US" sz="2800" baseline="0" dirty="0" smtClean="0">
                          <a:solidFill>
                            <a:schemeClr val="tx1"/>
                          </a:solidFill>
                          <a:effectLst/>
                          <a:latin typeface="Times New Roman" panose="02020603050405020304" pitchFamily="18" charset="0"/>
                          <a:ea typeface="Calibri" panose="020F0502020204030204" pitchFamily="34" charset="0"/>
                        </a:rPr>
                        <a:t> </a:t>
                      </a:r>
                      <a:r>
                        <a:rPr lang="en-US" sz="2800" baseline="0" dirty="0" err="1" smtClean="0">
                          <a:solidFill>
                            <a:schemeClr val="tx1"/>
                          </a:solidFill>
                          <a:effectLst/>
                          <a:latin typeface="Times New Roman" panose="02020603050405020304" pitchFamily="18" charset="0"/>
                          <a:ea typeface="Calibri" panose="020F0502020204030204" pitchFamily="34" charset="0"/>
                        </a:rPr>
                        <a:t>các</a:t>
                      </a:r>
                      <a:r>
                        <a:rPr lang="en-US" sz="2800" baseline="0" dirty="0" smtClean="0">
                          <a:solidFill>
                            <a:schemeClr val="tx1"/>
                          </a:solidFill>
                          <a:effectLst/>
                          <a:latin typeface="Times New Roman" panose="02020603050405020304" pitchFamily="18" charset="0"/>
                          <a:ea typeface="Calibri" panose="020F0502020204030204" pitchFamily="34" charset="0"/>
                        </a:rPr>
                        <a:t> </a:t>
                      </a:r>
                      <a:r>
                        <a:rPr lang="en-US" sz="2800" baseline="0" dirty="0" err="1" smtClean="0">
                          <a:solidFill>
                            <a:schemeClr val="tx1"/>
                          </a:solidFill>
                          <a:effectLst/>
                          <a:latin typeface="Times New Roman" panose="02020603050405020304" pitchFamily="18" charset="0"/>
                          <a:ea typeface="Calibri" panose="020F0502020204030204" pitchFamily="34" charset="0"/>
                        </a:rPr>
                        <a:t>nguyên</a:t>
                      </a:r>
                      <a:r>
                        <a:rPr lang="en-US" sz="2800" baseline="0" dirty="0" smtClean="0">
                          <a:solidFill>
                            <a:schemeClr val="tx1"/>
                          </a:solidFill>
                          <a:effectLst/>
                          <a:latin typeface="Times New Roman" panose="02020603050405020304" pitchFamily="18" charset="0"/>
                          <a:ea typeface="Calibri" panose="020F0502020204030204" pitchFamily="34" charset="0"/>
                        </a:rPr>
                        <a:t> </a:t>
                      </a:r>
                      <a:r>
                        <a:rPr lang="en-US" sz="2800" baseline="0" dirty="0" err="1" smtClean="0">
                          <a:solidFill>
                            <a:schemeClr val="tx1"/>
                          </a:solidFill>
                          <a:effectLst/>
                          <a:latin typeface="Times New Roman" panose="02020603050405020304" pitchFamily="18" charset="0"/>
                          <a:ea typeface="Calibri" panose="020F0502020204030204" pitchFamily="34" charset="0"/>
                        </a:rPr>
                        <a:t>tố</a:t>
                      </a:r>
                      <a:r>
                        <a:rPr lang="en-US" sz="2800" baseline="0" dirty="0" smtClean="0">
                          <a:solidFill>
                            <a:schemeClr val="tx1"/>
                          </a:solidFill>
                          <a:effectLst/>
                          <a:latin typeface="Times New Roman" panose="02020603050405020304" pitchFamily="18" charset="0"/>
                          <a:ea typeface="Calibri" panose="020F0502020204030204" pitchFamily="34" charset="0"/>
                        </a:rPr>
                        <a:t> </a:t>
                      </a:r>
                      <a:r>
                        <a:rPr lang="en-US" sz="2800" dirty="0" err="1" smtClean="0">
                          <a:solidFill>
                            <a:schemeClr val="tx1"/>
                          </a:solidFill>
                          <a:effectLst/>
                          <a:latin typeface="Times New Roman" panose="02020603050405020304" pitchFamily="18" charset="0"/>
                          <a:ea typeface="Calibri" panose="020F0502020204030204" pitchFamily="34" charset="0"/>
                        </a:rPr>
                        <a:t>có</a:t>
                      </a:r>
                      <a:r>
                        <a:rPr lang="en-US" sz="2800" dirty="0" smtClean="0">
                          <a:solidFill>
                            <a:schemeClr val="tx1"/>
                          </a:solidFill>
                          <a:effectLst/>
                          <a:latin typeface="Times New Roman" panose="02020603050405020304" pitchFamily="18" charset="0"/>
                          <a:ea typeface="Calibri" panose="020F0502020204030204" pitchFamily="34" charset="0"/>
                        </a:rPr>
                        <a:t> </a:t>
                      </a:r>
                      <a:r>
                        <a:rPr lang="en-US" sz="2800" dirty="0" err="1" smtClean="0">
                          <a:solidFill>
                            <a:schemeClr val="tx1"/>
                          </a:solidFill>
                          <a:effectLst/>
                          <a:latin typeface="Times New Roman" panose="02020603050405020304" pitchFamily="18" charset="0"/>
                          <a:ea typeface="Calibri" panose="020F0502020204030204" pitchFamily="34" charset="0"/>
                        </a:rPr>
                        <a:t>trong</a:t>
                      </a:r>
                      <a:r>
                        <a:rPr lang="en-US" sz="2800" dirty="0" smtClean="0">
                          <a:solidFill>
                            <a:schemeClr val="tx1"/>
                          </a:solidFill>
                          <a:effectLst/>
                          <a:latin typeface="Times New Roman" panose="02020603050405020304" pitchFamily="18" charset="0"/>
                          <a:ea typeface="Calibri" panose="020F0502020204030204" pitchFamily="34" charset="0"/>
                        </a:rPr>
                        <a:t> </a:t>
                      </a:r>
                      <a:r>
                        <a:rPr lang="en-US" sz="2800" dirty="0" err="1" smtClean="0">
                          <a:solidFill>
                            <a:schemeClr val="tx1"/>
                          </a:solidFill>
                          <a:effectLst/>
                          <a:latin typeface="Times New Roman" panose="02020603050405020304" pitchFamily="18" charset="0"/>
                          <a:ea typeface="Calibri" panose="020F0502020204030204" pitchFamily="34" charset="0"/>
                        </a:rPr>
                        <a:t>mẫu</a:t>
                      </a:r>
                      <a:r>
                        <a:rPr lang="en-US" sz="2800" baseline="0" dirty="0" smtClean="0">
                          <a:solidFill>
                            <a:schemeClr val="tx1"/>
                          </a:solidFill>
                          <a:effectLst/>
                          <a:latin typeface="Times New Roman" panose="02020603050405020304" pitchFamily="18" charset="0"/>
                          <a:ea typeface="Calibri" panose="020F0502020204030204" pitchFamily="34" charset="0"/>
                        </a:rPr>
                        <a:t> </a:t>
                      </a:r>
                      <a:r>
                        <a:rPr lang="en-US" sz="2800" baseline="0" dirty="0" err="1" smtClean="0">
                          <a:solidFill>
                            <a:schemeClr val="tx1"/>
                          </a:solidFill>
                          <a:effectLst/>
                          <a:latin typeface="Times New Roman" panose="02020603050405020304" pitchFamily="18" charset="0"/>
                          <a:ea typeface="Calibri" panose="020F0502020204030204" pitchFamily="34" charset="0"/>
                        </a:rPr>
                        <a:t>chất</a:t>
                      </a:r>
                      <a:endParaRPr lang="en-US" sz="2800" dirty="0" smtClean="0"/>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I-Times" pitchFamily="2" charset="0"/>
                        </a:defRPr>
                      </a:lvl1pPr>
                      <a:lvl2pPr>
                        <a:spcBef>
                          <a:spcPct val="20000"/>
                        </a:spcBef>
                        <a:defRPr sz="2400">
                          <a:solidFill>
                            <a:schemeClr val="tx1"/>
                          </a:solidFill>
                          <a:latin typeface="VNI-Times" pitchFamily="2" charset="0"/>
                        </a:defRPr>
                      </a:lvl2pPr>
                      <a:lvl3pPr>
                        <a:spcBef>
                          <a:spcPct val="20000"/>
                        </a:spcBef>
                        <a:defRPr sz="2000">
                          <a:solidFill>
                            <a:schemeClr val="tx1"/>
                          </a:solidFill>
                          <a:latin typeface="VNI-Times" pitchFamily="2" charset="0"/>
                        </a:defRPr>
                      </a:lvl3pPr>
                      <a:lvl4pPr>
                        <a:spcBef>
                          <a:spcPct val="20000"/>
                        </a:spcBef>
                        <a:defRPr>
                          <a:solidFill>
                            <a:schemeClr val="tx1"/>
                          </a:solidFill>
                          <a:latin typeface="VNI-Times" pitchFamily="2" charset="0"/>
                        </a:defRPr>
                      </a:lvl4pPr>
                      <a:lvl5pPr>
                        <a:spcBef>
                          <a:spcPct val="20000"/>
                        </a:spcBef>
                        <a:defRPr>
                          <a:solidFill>
                            <a:schemeClr val="tx1"/>
                          </a:solidFill>
                          <a:latin typeface="VNI-Times" pitchFamily="2" charset="0"/>
                        </a:defRPr>
                      </a:lvl5pPr>
                      <a:lvl6pPr fontAlgn="base">
                        <a:spcBef>
                          <a:spcPct val="20000"/>
                        </a:spcBef>
                        <a:spcAft>
                          <a:spcPct val="0"/>
                        </a:spcAft>
                        <a:defRPr>
                          <a:solidFill>
                            <a:schemeClr val="tx1"/>
                          </a:solidFill>
                          <a:latin typeface="VNI-Times" pitchFamily="2" charset="0"/>
                        </a:defRPr>
                      </a:lvl6pPr>
                      <a:lvl7pPr fontAlgn="base">
                        <a:spcBef>
                          <a:spcPct val="20000"/>
                        </a:spcBef>
                        <a:spcAft>
                          <a:spcPct val="0"/>
                        </a:spcAft>
                        <a:defRPr>
                          <a:solidFill>
                            <a:schemeClr val="tx1"/>
                          </a:solidFill>
                          <a:latin typeface="VNI-Times" pitchFamily="2" charset="0"/>
                        </a:defRPr>
                      </a:lvl7pPr>
                      <a:lvl8pPr fontAlgn="base">
                        <a:spcBef>
                          <a:spcPct val="20000"/>
                        </a:spcBef>
                        <a:spcAft>
                          <a:spcPct val="0"/>
                        </a:spcAft>
                        <a:defRPr>
                          <a:solidFill>
                            <a:schemeClr val="tx1"/>
                          </a:solidFill>
                          <a:latin typeface="VNI-Times" pitchFamily="2" charset="0"/>
                        </a:defRPr>
                      </a:lvl8pPr>
                      <a:lvl9pPr fontAlgn="base">
                        <a:spcBef>
                          <a:spcPct val="20000"/>
                        </a:spcBef>
                        <a:spcAft>
                          <a:spcPct val="0"/>
                        </a:spcAft>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nhận</a:t>
                      </a:r>
                      <a:r>
                        <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biết</a:t>
                      </a:r>
                      <a:r>
                        <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nguyên</a:t>
                      </a:r>
                      <a:r>
                        <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tố</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2745817"/>
                  </a:ext>
                </a:extLst>
              </a:tr>
            </a:tbl>
          </a:graphicData>
        </a:graphic>
      </p:graphicFrame>
    </p:spTree>
    <p:extLst>
      <p:ext uri="{BB962C8B-B14F-4D97-AF65-F5344CB8AC3E}">
        <p14:creationId xmlns:p14="http://schemas.microsoft.com/office/powerpoint/2010/main" val="599761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BE837-58B4-4A13-B8F9-AB5708E1F6AF}"/>
              </a:ext>
            </a:extLst>
          </p:cNvPr>
          <p:cNvSpPr>
            <a:spLocks noGrp="1"/>
          </p:cNvSpPr>
          <p:nvPr>
            <p:ph type="title"/>
          </p:nvPr>
        </p:nvSpPr>
        <p:spPr>
          <a:xfrm>
            <a:off x="1167664" y="54421"/>
            <a:ext cx="8596668" cy="1320800"/>
          </a:xfrm>
        </p:spPr>
        <p:txBody>
          <a:bodyPr>
            <a:normAutofit/>
          </a:bodyPr>
          <a:lstStyle/>
          <a:p>
            <a:pPr algn="ctr"/>
            <a:r>
              <a:rPr lang="en-US" sz="4400" b="1" dirty="0" err="1">
                <a:latin typeface="Times New Roman" panose="02020603050405020304" pitchFamily="18" charset="0"/>
                <a:cs typeface="Times New Roman" panose="02020603050405020304" pitchFamily="18" charset="0"/>
              </a:rPr>
              <a:t>Phiếu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tập</a:t>
            </a:r>
            <a:r>
              <a:rPr lang="en-US" sz="4400" b="1">
                <a:latin typeface="Times New Roman" panose="02020603050405020304" pitchFamily="18" charset="0"/>
                <a:cs typeface="Times New Roman" panose="02020603050405020304" pitchFamily="18" charset="0"/>
              </a:rPr>
              <a:t> số 1</a:t>
            </a:r>
            <a:endParaRPr lang="en-US" sz="4400" b="1" dirty="0">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22C5109D-DFCE-40DA-96DB-48D26E033E34}"/>
              </a:ext>
            </a:extLst>
          </p:cNvPr>
          <p:cNvGraphicFramePr>
            <a:graphicFrameLocks noGrp="1"/>
          </p:cNvGraphicFramePr>
          <p:nvPr>
            <p:extLst>
              <p:ext uri="{D42A27DB-BD31-4B8C-83A1-F6EECF244321}">
                <p14:modId xmlns:p14="http://schemas.microsoft.com/office/powerpoint/2010/main" val="2550986288"/>
              </p:ext>
            </p:extLst>
          </p:nvPr>
        </p:nvGraphicFramePr>
        <p:xfrm>
          <a:off x="702365" y="1166676"/>
          <a:ext cx="9713844" cy="5154610"/>
        </p:xfrm>
        <a:graphic>
          <a:graphicData uri="http://schemas.openxmlformats.org/drawingml/2006/table">
            <a:tbl>
              <a:tblPr firstRow="1" bandRow="1">
                <a:tableStyleId>{5C22544A-7EE6-4342-B048-85BDC9FD1C3A}</a:tableStyleId>
              </a:tblPr>
              <a:tblGrid>
                <a:gridCol w="9713844">
                  <a:extLst>
                    <a:ext uri="{9D8B030D-6E8A-4147-A177-3AD203B41FA5}">
                      <a16:colId xmlns:a16="http://schemas.microsoft.com/office/drawing/2014/main" val="956454539"/>
                    </a:ext>
                  </a:extLst>
                </a:gridCol>
              </a:tblGrid>
              <a:tr h="5154610">
                <a:tc>
                  <a:txBody>
                    <a:bodyPr/>
                    <a:lstStyle/>
                    <a:p>
                      <a:r>
                        <a:rPr lang="en-US" sz="3200" b="1" kern="1200" dirty="0" err="1">
                          <a:solidFill>
                            <a:schemeClr val="tx1"/>
                          </a:solidFill>
                          <a:effectLst/>
                          <a:latin typeface="Times New Roman" panose="02020603050405020304" pitchFamily="18" charset="0"/>
                          <a:ea typeface="+mn-ea"/>
                          <a:cs typeface="Times New Roman" panose="02020603050405020304" pitchFamily="18" charset="0"/>
                        </a:rPr>
                        <a:t>Câu</a:t>
                      </a:r>
                      <a:r>
                        <a:rPr lang="en-US" sz="3200" b="1" kern="1200" dirty="0">
                          <a:solidFill>
                            <a:schemeClr val="tx1"/>
                          </a:solidFill>
                          <a:effectLst/>
                          <a:latin typeface="Times New Roman" panose="02020603050405020304" pitchFamily="18" charset="0"/>
                          <a:ea typeface="+mn-ea"/>
                          <a:cs typeface="Times New Roman" panose="02020603050405020304" pitchFamily="18" charset="0"/>
                        </a:rPr>
                        <a:t> 1: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Máy</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quang</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phổ</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là</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gì</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Có</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mấy</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bộ</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phận</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chính</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hãy</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kể</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tên</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bộ</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phận</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đó</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a:t>
                      </a:r>
                    </a:p>
                    <a:p>
                      <a:r>
                        <a:rPr lang="en-US" sz="3200" b="1" kern="1200" dirty="0" err="1">
                          <a:solidFill>
                            <a:schemeClr val="tx1"/>
                          </a:solidFill>
                          <a:effectLst/>
                          <a:latin typeface="Times New Roman" panose="02020603050405020304" pitchFamily="18" charset="0"/>
                          <a:ea typeface="+mn-ea"/>
                          <a:cs typeface="Times New Roman" panose="02020603050405020304" pitchFamily="18" charset="0"/>
                        </a:rPr>
                        <a:t>Câu</a:t>
                      </a:r>
                      <a:r>
                        <a:rPr lang="en-US" sz="3200" b="1" kern="1200" dirty="0">
                          <a:solidFill>
                            <a:schemeClr val="tx1"/>
                          </a:solidFill>
                          <a:effectLst/>
                          <a:latin typeface="Times New Roman" panose="02020603050405020304" pitchFamily="18" charset="0"/>
                          <a:ea typeface="+mn-ea"/>
                          <a:cs typeface="Times New Roman" panose="02020603050405020304" pitchFamily="18" charset="0"/>
                        </a:rPr>
                        <a:t> 2: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Hãy</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cho</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biết</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tác</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dụng</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ổng</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chuẩn</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trực</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Khe</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hẹp</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F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được</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đặt</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nằm</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ở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đâu</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a:t>
                      </a:r>
                    </a:p>
                    <a:p>
                      <a:r>
                        <a:rPr lang="en-US" sz="3200" b="1" kern="1200" dirty="0" err="1">
                          <a:solidFill>
                            <a:schemeClr val="tx1"/>
                          </a:solidFill>
                          <a:effectLst/>
                          <a:latin typeface="Times New Roman" panose="02020603050405020304" pitchFamily="18" charset="0"/>
                          <a:ea typeface="+mn-ea"/>
                          <a:cs typeface="Times New Roman" panose="02020603050405020304" pitchFamily="18" charset="0"/>
                        </a:rPr>
                        <a:t>Câu</a:t>
                      </a:r>
                      <a:r>
                        <a:rPr lang="en-US" sz="3200" b="1" kern="1200" dirty="0">
                          <a:solidFill>
                            <a:schemeClr val="tx1"/>
                          </a:solidFill>
                          <a:effectLst/>
                          <a:latin typeface="Times New Roman" panose="02020603050405020304" pitchFamily="18" charset="0"/>
                          <a:ea typeface="+mn-ea"/>
                          <a:cs typeface="Times New Roman" panose="02020603050405020304" pitchFamily="18" charset="0"/>
                        </a:rPr>
                        <a:t> 3: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Hãy</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cho</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biết</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tác</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dụng</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lăng</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kính</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Nêu</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tính</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chất</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chùm</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tia</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ló</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a:t>
                      </a:r>
                    </a:p>
                    <a:p>
                      <a:r>
                        <a:rPr lang="en-US" sz="3200" b="1" kern="1200" dirty="0" err="1">
                          <a:solidFill>
                            <a:schemeClr val="tx1"/>
                          </a:solidFill>
                          <a:effectLst/>
                          <a:latin typeface="Times New Roman" panose="02020603050405020304" pitchFamily="18" charset="0"/>
                          <a:ea typeface="+mn-ea"/>
                          <a:cs typeface="Times New Roman" panose="02020603050405020304" pitchFamily="18" charset="0"/>
                        </a:rPr>
                        <a:t>Câu</a:t>
                      </a:r>
                      <a:r>
                        <a:rPr lang="en-US" sz="3200" b="1" kern="1200" dirty="0">
                          <a:solidFill>
                            <a:schemeClr val="tx1"/>
                          </a:solidFill>
                          <a:effectLst/>
                          <a:latin typeface="Times New Roman" panose="02020603050405020304" pitchFamily="18" charset="0"/>
                          <a:ea typeface="+mn-ea"/>
                          <a:cs typeface="Times New Roman" panose="02020603050405020304" pitchFamily="18" charset="0"/>
                        </a:rPr>
                        <a:t> 4: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Mô</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tả</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hình</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ảnh</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thu</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được</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trên</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tấm</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kính</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mở</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hoặc</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trên</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kính</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ảnh</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buồng</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tối</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3200" b="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extLst>
                  <a:ext uri="{0D108BD9-81ED-4DB2-BD59-A6C34878D82A}">
                    <a16:rowId xmlns:a16="http://schemas.microsoft.com/office/drawing/2014/main" val="521981703"/>
                  </a:ext>
                </a:extLst>
              </a:tr>
            </a:tbl>
          </a:graphicData>
        </a:graphic>
      </p:graphicFrame>
    </p:spTree>
    <p:extLst>
      <p:ext uri="{BB962C8B-B14F-4D97-AF65-F5344CB8AC3E}">
        <p14:creationId xmlns:p14="http://schemas.microsoft.com/office/powerpoint/2010/main" val="202127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038600" y="3451226"/>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F</a:t>
            </a:r>
          </a:p>
        </p:txBody>
      </p:sp>
      <p:sp>
        <p:nvSpPr>
          <p:cNvPr id="13315" name="Text Box 3"/>
          <p:cNvSpPr txBox="1">
            <a:spLocks noChangeArrowheads="1"/>
          </p:cNvSpPr>
          <p:nvPr/>
        </p:nvSpPr>
        <p:spPr bwMode="auto">
          <a:xfrm>
            <a:off x="4876800" y="4017963"/>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L</a:t>
            </a:r>
            <a:r>
              <a:rPr lang="en-US" altLang="en-US" sz="1800" b="1" baseline="-25000">
                <a:solidFill>
                  <a:srgbClr val="FFFF00"/>
                </a:solidFill>
              </a:rPr>
              <a:t>1</a:t>
            </a:r>
            <a:endParaRPr lang="en-US" altLang="en-US" sz="1800" b="1">
              <a:solidFill>
                <a:srgbClr val="FFFF00"/>
              </a:solidFill>
            </a:endParaRPr>
          </a:p>
        </p:txBody>
      </p:sp>
      <p:sp>
        <p:nvSpPr>
          <p:cNvPr id="13316" name="Freeform 4"/>
          <p:cNvSpPr>
            <a:spLocks/>
          </p:cNvSpPr>
          <p:nvPr/>
        </p:nvSpPr>
        <p:spPr bwMode="auto">
          <a:xfrm>
            <a:off x="8583613" y="3030539"/>
            <a:ext cx="381000" cy="1419225"/>
          </a:xfrm>
          <a:custGeom>
            <a:avLst/>
            <a:gdLst>
              <a:gd name="T0" fmla="*/ 604837500 w 240"/>
              <a:gd name="T1" fmla="*/ 0 h 894"/>
              <a:gd name="T2" fmla="*/ 0 w 240"/>
              <a:gd name="T3" fmla="*/ 2147483646 h 894"/>
              <a:gd name="T4" fmla="*/ 0 60000 65536"/>
              <a:gd name="T5" fmla="*/ 0 60000 65536"/>
            </a:gdLst>
            <a:ahLst/>
            <a:cxnLst>
              <a:cxn ang="T4">
                <a:pos x="T0" y="T1"/>
              </a:cxn>
              <a:cxn ang="T5">
                <a:pos x="T2" y="T3"/>
              </a:cxn>
            </a:cxnLst>
            <a:rect l="0" t="0" r="r" b="b"/>
            <a:pathLst>
              <a:path w="240" h="894">
                <a:moveTo>
                  <a:pt x="240" y="0"/>
                </a:moveTo>
                <a:lnTo>
                  <a:pt x="0" y="894"/>
                </a:lnTo>
              </a:path>
            </a:pathLst>
          </a:custGeom>
          <a:noFill/>
          <a:ln w="76200" cmpd="tri">
            <a:solidFill>
              <a:srgbClr val="FFCC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269" name="Group 5"/>
          <p:cNvGrpSpPr>
            <a:grpSpLocks/>
          </p:cNvGrpSpPr>
          <p:nvPr/>
        </p:nvGrpSpPr>
        <p:grpSpPr bwMode="auto">
          <a:xfrm>
            <a:off x="2754313" y="3040063"/>
            <a:ext cx="990600" cy="1219200"/>
            <a:chOff x="775" y="977"/>
            <a:chExt cx="624" cy="768"/>
          </a:xfrm>
        </p:grpSpPr>
        <p:grpSp>
          <p:nvGrpSpPr>
            <p:cNvPr id="13395" name="Group 6"/>
            <p:cNvGrpSpPr>
              <a:grpSpLocks/>
            </p:cNvGrpSpPr>
            <p:nvPr/>
          </p:nvGrpSpPr>
          <p:grpSpPr bwMode="auto">
            <a:xfrm>
              <a:off x="775" y="977"/>
              <a:ext cx="624" cy="432"/>
              <a:chOff x="480" y="1632"/>
              <a:chExt cx="624" cy="432"/>
            </a:xfrm>
          </p:grpSpPr>
          <p:sp>
            <p:nvSpPr>
              <p:cNvPr id="13399" name="Line 7"/>
              <p:cNvSpPr>
                <a:spLocks noChangeShapeType="1"/>
              </p:cNvSpPr>
              <p:nvPr/>
            </p:nvSpPr>
            <p:spPr bwMode="auto">
              <a:xfrm flipV="1">
                <a:off x="480" y="1632"/>
                <a:ext cx="624" cy="43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00" name="Freeform 8"/>
              <p:cNvSpPr>
                <a:spLocks/>
              </p:cNvSpPr>
              <p:nvPr/>
            </p:nvSpPr>
            <p:spPr bwMode="auto">
              <a:xfrm>
                <a:off x="672" y="1791"/>
                <a:ext cx="195" cy="138"/>
              </a:xfrm>
              <a:custGeom>
                <a:avLst/>
                <a:gdLst>
                  <a:gd name="T0" fmla="*/ 0 w 195"/>
                  <a:gd name="T1" fmla="*/ 138 h 138"/>
                  <a:gd name="T2" fmla="*/ 195 w 195"/>
                  <a:gd name="T3" fmla="*/ 0 h 138"/>
                  <a:gd name="T4" fmla="*/ 0 60000 65536"/>
                  <a:gd name="T5" fmla="*/ 0 60000 65536"/>
                </a:gdLst>
                <a:ahLst/>
                <a:cxnLst>
                  <a:cxn ang="T4">
                    <a:pos x="T0" y="T1"/>
                  </a:cxn>
                  <a:cxn ang="T5">
                    <a:pos x="T2" y="T3"/>
                  </a:cxn>
                </a:cxnLst>
                <a:rect l="0" t="0" r="r" b="b"/>
                <a:pathLst>
                  <a:path w="195" h="138">
                    <a:moveTo>
                      <a:pt x="0" y="138"/>
                    </a:moveTo>
                    <a:lnTo>
                      <a:pt x="195" y="0"/>
                    </a:lnTo>
                  </a:path>
                </a:pathLst>
              </a:custGeom>
              <a:noFill/>
              <a:ln w="38100" cmpd="sng">
                <a:solidFill>
                  <a:schemeClr val="bg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96" name="Group 9"/>
            <p:cNvGrpSpPr>
              <a:grpSpLocks/>
            </p:cNvGrpSpPr>
            <p:nvPr/>
          </p:nvGrpSpPr>
          <p:grpSpPr bwMode="auto">
            <a:xfrm>
              <a:off x="775" y="1409"/>
              <a:ext cx="624" cy="336"/>
              <a:chOff x="480" y="2064"/>
              <a:chExt cx="624" cy="336"/>
            </a:xfrm>
          </p:grpSpPr>
          <p:sp>
            <p:nvSpPr>
              <p:cNvPr id="13397" name="Line 10"/>
              <p:cNvSpPr>
                <a:spLocks noChangeShapeType="1"/>
              </p:cNvSpPr>
              <p:nvPr/>
            </p:nvSpPr>
            <p:spPr bwMode="auto">
              <a:xfrm>
                <a:off x="480" y="2064"/>
                <a:ext cx="624" cy="336"/>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98" name="Freeform 11"/>
              <p:cNvSpPr>
                <a:spLocks/>
              </p:cNvSpPr>
              <p:nvPr/>
            </p:nvSpPr>
            <p:spPr bwMode="auto">
              <a:xfrm>
                <a:off x="750" y="2211"/>
                <a:ext cx="231" cy="120"/>
              </a:xfrm>
              <a:custGeom>
                <a:avLst/>
                <a:gdLst>
                  <a:gd name="T0" fmla="*/ 0 w 231"/>
                  <a:gd name="T1" fmla="*/ 0 h 120"/>
                  <a:gd name="T2" fmla="*/ 231 w 231"/>
                  <a:gd name="T3" fmla="*/ 120 h 120"/>
                  <a:gd name="T4" fmla="*/ 0 60000 65536"/>
                  <a:gd name="T5" fmla="*/ 0 60000 65536"/>
                </a:gdLst>
                <a:ahLst/>
                <a:cxnLst>
                  <a:cxn ang="T4">
                    <a:pos x="T0" y="T1"/>
                  </a:cxn>
                  <a:cxn ang="T5">
                    <a:pos x="T2" y="T3"/>
                  </a:cxn>
                </a:cxnLst>
                <a:rect l="0" t="0" r="r" b="b"/>
                <a:pathLst>
                  <a:path w="231" h="120">
                    <a:moveTo>
                      <a:pt x="0" y="0"/>
                    </a:moveTo>
                    <a:lnTo>
                      <a:pt x="231" y="120"/>
                    </a:lnTo>
                  </a:path>
                </a:pathLst>
              </a:custGeom>
              <a:noFill/>
              <a:ln w="38100" cmpd="sng">
                <a:solidFill>
                  <a:schemeClr val="bg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1276" name="Group 12"/>
          <p:cNvGrpSpPr>
            <a:grpSpLocks/>
          </p:cNvGrpSpPr>
          <p:nvPr/>
        </p:nvGrpSpPr>
        <p:grpSpPr bwMode="auto">
          <a:xfrm>
            <a:off x="3683000" y="3046413"/>
            <a:ext cx="1284288" cy="1206500"/>
            <a:chOff x="1360" y="985"/>
            <a:chExt cx="809" cy="760"/>
          </a:xfrm>
        </p:grpSpPr>
        <p:grpSp>
          <p:nvGrpSpPr>
            <p:cNvPr id="13386" name="Group 13"/>
            <p:cNvGrpSpPr>
              <a:grpSpLocks/>
            </p:cNvGrpSpPr>
            <p:nvPr/>
          </p:nvGrpSpPr>
          <p:grpSpPr bwMode="auto">
            <a:xfrm>
              <a:off x="1360" y="985"/>
              <a:ext cx="809" cy="760"/>
              <a:chOff x="1360" y="985"/>
              <a:chExt cx="809" cy="760"/>
            </a:xfrm>
          </p:grpSpPr>
          <p:grpSp>
            <p:nvGrpSpPr>
              <p:cNvPr id="13389" name="Group 14"/>
              <p:cNvGrpSpPr>
                <a:grpSpLocks/>
              </p:cNvGrpSpPr>
              <p:nvPr/>
            </p:nvGrpSpPr>
            <p:grpSpPr bwMode="auto">
              <a:xfrm>
                <a:off x="1399" y="1056"/>
                <a:ext cx="761" cy="689"/>
                <a:chOff x="1104" y="1632"/>
                <a:chExt cx="800" cy="768"/>
              </a:xfrm>
            </p:grpSpPr>
            <p:sp>
              <p:nvSpPr>
                <p:cNvPr id="13393" name="Freeform 15"/>
                <p:cNvSpPr>
                  <a:spLocks/>
                </p:cNvSpPr>
                <p:nvPr/>
              </p:nvSpPr>
              <p:spPr bwMode="auto">
                <a:xfrm>
                  <a:off x="1104" y="1632"/>
                  <a:ext cx="800" cy="768"/>
                </a:xfrm>
                <a:custGeom>
                  <a:avLst/>
                  <a:gdLst>
                    <a:gd name="T0" fmla="*/ 0 w 800"/>
                    <a:gd name="T1" fmla="*/ 768 h 768"/>
                    <a:gd name="T2" fmla="*/ 800 w 800"/>
                    <a:gd name="T3" fmla="*/ 0 h 768"/>
                    <a:gd name="T4" fmla="*/ 0 60000 65536"/>
                    <a:gd name="T5" fmla="*/ 0 60000 65536"/>
                  </a:gdLst>
                  <a:ahLst/>
                  <a:cxnLst>
                    <a:cxn ang="T4">
                      <a:pos x="T0" y="T1"/>
                    </a:cxn>
                    <a:cxn ang="T5">
                      <a:pos x="T2" y="T3"/>
                    </a:cxn>
                  </a:cxnLst>
                  <a:rect l="0" t="0" r="r" b="b"/>
                  <a:pathLst>
                    <a:path w="800" h="768">
                      <a:moveTo>
                        <a:pt x="0" y="768"/>
                      </a:moveTo>
                      <a:lnTo>
                        <a:pt x="800" y="0"/>
                      </a:lnTo>
                    </a:path>
                  </a:pathLst>
                </a:custGeom>
                <a:noFill/>
                <a:ln w="28575" cmpd="sng">
                  <a:solidFill>
                    <a:schemeClr val="bg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94" name="Freeform 16"/>
                <p:cNvSpPr>
                  <a:spLocks/>
                </p:cNvSpPr>
                <p:nvPr/>
              </p:nvSpPr>
              <p:spPr bwMode="auto">
                <a:xfrm>
                  <a:off x="1196" y="2073"/>
                  <a:ext cx="246" cy="240"/>
                </a:xfrm>
                <a:custGeom>
                  <a:avLst/>
                  <a:gdLst>
                    <a:gd name="T0" fmla="*/ 0 w 246"/>
                    <a:gd name="T1" fmla="*/ 240 h 240"/>
                    <a:gd name="T2" fmla="*/ 246 w 246"/>
                    <a:gd name="T3" fmla="*/ 0 h 240"/>
                    <a:gd name="T4" fmla="*/ 0 60000 65536"/>
                    <a:gd name="T5" fmla="*/ 0 60000 65536"/>
                  </a:gdLst>
                  <a:ahLst/>
                  <a:cxnLst>
                    <a:cxn ang="T4">
                      <a:pos x="T0" y="T1"/>
                    </a:cxn>
                    <a:cxn ang="T5">
                      <a:pos x="T2" y="T3"/>
                    </a:cxn>
                  </a:cxnLst>
                  <a:rect l="0" t="0" r="r" b="b"/>
                  <a:pathLst>
                    <a:path w="246" h="240">
                      <a:moveTo>
                        <a:pt x="0" y="240"/>
                      </a:moveTo>
                      <a:lnTo>
                        <a:pt x="246" y="0"/>
                      </a:lnTo>
                    </a:path>
                  </a:pathLst>
                </a:custGeom>
                <a:noFill/>
                <a:ln w="28575" cmpd="sng">
                  <a:solidFill>
                    <a:schemeClr val="bg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90" name="Group 17"/>
              <p:cNvGrpSpPr>
                <a:grpSpLocks/>
              </p:cNvGrpSpPr>
              <p:nvPr/>
            </p:nvGrpSpPr>
            <p:grpSpPr bwMode="auto">
              <a:xfrm>
                <a:off x="1360" y="985"/>
                <a:ext cx="809" cy="607"/>
                <a:chOff x="1104" y="1632"/>
                <a:chExt cx="816" cy="672"/>
              </a:xfrm>
            </p:grpSpPr>
            <p:sp>
              <p:nvSpPr>
                <p:cNvPr id="13391" name="Line 18"/>
                <p:cNvSpPr>
                  <a:spLocks noChangeShapeType="1"/>
                </p:cNvSpPr>
                <p:nvPr/>
              </p:nvSpPr>
              <p:spPr bwMode="auto">
                <a:xfrm>
                  <a:off x="1104" y="1632"/>
                  <a:ext cx="816" cy="672"/>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92" name="Freeform 19"/>
                <p:cNvSpPr>
                  <a:spLocks/>
                </p:cNvSpPr>
                <p:nvPr/>
              </p:nvSpPr>
              <p:spPr bwMode="auto">
                <a:xfrm>
                  <a:off x="1200" y="1710"/>
                  <a:ext cx="168" cy="138"/>
                </a:xfrm>
                <a:custGeom>
                  <a:avLst/>
                  <a:gdLst>
                    <a:gd name="T0" fmla="*/ 0 w 168"/>
                    <a:gd name="T1" fmla="*/ 0 h 138"/>
                    <a:gd name="T2" fmla="*/ 168 w 168"/>
                    <a:gd name="T3" fmla="*/ 138 h 138"/>
                    <a:gd name="T4" fmla="*/ 0 60000 65536"/>
                    <a:gd name="T5" fmla="*/ 0 60000 65536"/>
                  </a:gdLst>
                  <a:ahLst/>
                  <a:cxnLst>
                    <a:cxn ang="T4">
                      <a:pos x="T0" y="T1"/>
                    </a:cxn>
                    <a:cxn ang="T5">
                      <a:pos x="T2" y="T3"/>
                    </a:cxn>
                  </a:cxnLst>
                  <a:rect l="0" t="0" r="r" b="b"/>
                  <a:pathLst>
                    <a:path w="168" h="138">
                      <a:moveTo>
                        <a:pt x="0" y="0"/>
                      </a:moveTo>
                      <a:lnTo>
                        <a:pt x="168" y="138"/>
                      </a:lnTo>
                    </a:path>
                  </a:pathLst>
                </a:custGeom>
                <a:noFill/>
                <a:ln w="28575" cmpd="sng">
                  <a:solidFill>
                    <a:schemeClr val="bg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3387" name="Freeform 20"/>
            <p:cNvSpPr>
              <a:spLocks/>
            </p:cNvSpPr>
            <p:nvPr/>
          </p:nvSpPr>
          <p:spPr bwMode="auto">
            <a:xfrm>
              <a:off x="1927" y="1397"/>
              <a:ext cx="168" cy="138"/>
            </a:xfrm>
            <a:custGeom>
              <a:avLst/>
              <a:gdLst>
                <a:gd name="T0" fmla="*/ 0 w 168"/>
                <a:gd name="T1" fmla="*/ 0 h 138"/>
                <a:gd name="T2" fmla="*/ 168 w 168"/>
                <a:gd name="T3" fmla="*/ 138 h 138"/>
                <a:gd name="T4" fmla="*/ 0 60000 65536"/>
                <a:gd name="T5" fmla="*/ 0 60000 65536"/>
              </a:gdLst>
              <a:ahLst/>
              <a:cxnLst>
                <a:cxn ang="T4">
                  <a:pos x="T0" y="T1"/>
                </a:cxn>
                <a:cxn ang="T5">
                  <a:pos x="T2" y="T3"/>
                </a:cxn>
              </a:cxnLst>
              <a:rect l="0" t="0" r="r" b="b"/>
              <a:pathLst>
                <a:path w="168" h="138">
                  <a:moveTo>
                    <a:pt x="0" y="0"/>
                  </a:moveTo>
                  <a:lnTo>
                    <a:pt x="168" y="138"/>
                  </a:lnTo>
                </a:path>
              </a:pathLst>
            </a:custGeom>
            <a:noFill/>
            <a:ln w="28575" cmpd="sng">
              <a:solidFill>
                <a:schemeClr val="bg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8" name="Freeform 21"/>
            <p:cNvSpPr>
              <a:spLocks/>
            </p:cNvSpPr>
            <p:nvPr/>
          </p:nvSpPr>
          <p:spPr bwMode="auto">
            <a:xfrm>
              <a:off x="1904" y="1133"/>
              <a:ext cx="168" cy="151"/>
            </a:xfrm>
            <a:custGeom>
              <a:avLst/>
              <a:gdLst>
                <a:gd name="T0" fmla="*/ 0 w 168"/>
                <a:gd name="T1" fmla="*/ 151 h 151"/>
                <a:gd name="T2" fmla="*/ 168 w 168"/>
                <a:gd name="T3" fmla="*/ 0 h 151"/>
                <a:gd name="T4" fmla="*/ 0 60000 65536"/>
                <a:gd name="T5" fmla="*/ 0 60000 65536"/>
              </a:gdLst>
              <a:ahLst/>
              <a:cxnLst>
                <a:cxn ang="T4">
                  <a:pos x="T0" y="T1"/>
                </a:cxn>
                <a:cxn ang="T5">
                  <a:pos x="T2" y="T3"/>
                </a:cxn>
              </a:cxnLst>
              <a:rect l="0" t="0" r="r" b="b"/>
              <a:pathLst>
                <a:path w="168" h="151">
                  <a:moveTo>
                    <a:pt x="0" y="151"/>
                  </a:moveTo>
                  <a:lnTo>
                    <a:pt x="168" y="0"/>
                  </a:lnTo>
                </a:path>
              </a:pathLst>
            </a:custGeom>
            <a:noFill/>
            <a:ln w="28575" cmpd="sng">
              <a:solidFill>
                <a:schemeClr val="bg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86" name="Group 22"/>
          <p:cNvGrpSpPr>
            <a:grpSpLocks/>
          </p:cNvGrpSpPr>
          <p:nvPr/>
        </p:nvGrpSpPr>
        <p:grpSpPr bwMode="auto">
          <a:xfrm>
            <a:off x="5059363" y="2813051"/>
            <a:ext cx="1066800" cy="1204913"/>
            <a:chOff x="2227" y="834"/>
            <a:chExt cx="672" cy="759"/>
          </a:xfrm>
        </p:grpSpPr>
        <p:grpSp>
          <p:nvGrpSpPr>
            <p:cNvPr id="13380" name="Group 23"/>
            <p:cNvGrpSpPr>
              <a:grpSpLocks/>
            </p:cNvGrpSpPr>
            <p:nvPr/>
          </p:nvGrpSpPr>
          <p:grpSpPr bwMode="auto">
            <a:xfrm>
              <a:off x="2227" y="1449"/>
              <a:ext cx="672" cy="144"/>
              <a:chOff x="1920" y="2160"/>
              <a:chExt cx="672" cy="144"/>
            </a:xfrm>
          </p:grpSpPr>
          <p:sp>
            <p:nvSpPr>
              <p:cNvPr id="13384" name="Line 24"/>
              <p:cNvSpPr>
                <a:spLocks noChangeShapeType="1"/>
              </p:cNvSpPr>
              <p:nvPr/>
            </p:nvSpPr>
            <p:spPr bwMode="auto">
              <a:xfrm flipV="1">
                <a:off x="1920" y="2160"/>
                <a:ext cx="672" cy="14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5" name="Freeform 25"/>
              <p:cNvSpPr>
                <a:spLocks/>
              </p:cNvSpPr>
              <p:nvPr/>
            </p:nvSpPr>
            <p:spPr bwMode="auto">
              <a:xfrm>
                <a:off x="2007" y="2253"/>
                <a:ext cx="153" cy="30"/>
              </a:xfrm>
              <a:custGeom>
                <a:avLst/>
                <a:gdLst>
                  <a:gd name="T0" fmla="*/ 0 w 153"/>
                  <a:gd name="T1" fmla="*/ 30 h 30"/>
                  <a:gd name="T2" fmla="*/ 153 w 153"/>
                  <a:gd name="T3" fmla="*/ 0 h 30"/>
                  <a:gd name="T4" fmla="*/ 0 60000 65536"/>
                  <a:gd name="T5" fmla="*/ 0 60000 65536"/>
                </a:gdLst>
                <a:ahLst/>
                <a:cxnLst>
                  <a:cxn ang="T4">
                    <a:pos x="T0" y="T1"/>
                  </a:cxn>
                  <a:cxn ang="T5">
                    <a:pos x="T2" y="T3"/>
                  </a:cxn>
                </a:cxnLst>
                <a:rect l="0" t="0" r="r" b="b"/>
                <a:pathLst>
                  <a:path w="153" h="30">
                    <a:moveTo>
                      <a:pt x="0" y="30"/>
                    </a:moveTo>
                    <a:lnTo>
                      <a:pt x="153" y="0"/>
                    </a:lnTo>
                  </a:path>
                </a:pathLst>
              </a:custGeom>
              <a:noFill/>
              <a:ln w="28575" cmpd="sng">
                <a:solidFill>
                  <a:schemeClr val="bg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81" name="Group 26"/>
            <p:cNvGrpSpPr>
              <a:grpSpLocks/>
            </p:cNvGrpSpPr>
            <p:nvPr/>
          </p:nvGrpSpPr>
          <p:grpSpPr bwMode="auto">
            <a:xfrm rot="209485">
              <a:off x="2255" y="834"/>
              <a:ext cx="541" cy="175"/>
              <a:chOff x="1908" y="1440"/>
              <a:chExt cx="588" cy="194"/>
            </a:xfrm>
          </p:grpSpPr>
          <p:sp>
            <p:nvSpPr>
              <p:cNvPr id="13382" name="Freeform 27"/>
              <p:cNvSpPr>
                <a:spLocks/>
              </p:cNvSpPr>
              <p:nvPr/>
            </p:nvSpPr>
            <p:spPr bwMode="auto">
              <a:xfrm>
                <a:off x="1908" y="1440"/>
                <a:ext cx="588" cy="194"/>
              </a:xfrm>
              <a:custGeom>
                <a:avLst/>
                <a:gdLst>
                  <a:gd name="T0" fmla="*/ 0 w 588"/>
                  <a:gd name="T1" fmla="*/ 194 h 194"/>
                  <a:gd name="T2" fmla="*/ 588 w 588"/>
                  <a:gd name="T3" fmla="*/ 0 h 194"/>
                  <a:gd name="T4" fmla="*/ 0 60000 65536"/>
                  <a:gd name="T5" fmla="*/ 0 60000 65536"/>
                </a:gdLst>
                <a:ahLst/>
                <a:cxnLst>
                  <a:cxn ang="T4">
                    <a:pos x="T0" y="T1"/>
                  </a:cxn>
                  <a:cxn ang="T5">
                    <a:pos x="T2" y="T3"/>
                  </a:cxn>
                </a:cxnLst>
                <a:rect l="0" t="0" r="r" b="b"/>
                <a:pathLst>
                  <a:path w="588" h="194">
                    <a:moveTo>
                      <a:pt x="0" y="194"/>
                    </a:moveTo>
                    <a:lnTo>
                      <a:pt x="588" y="0"/>
                    </a:lnTo>
                  </a:path>
                </a:pathLst>
              </a:custGeom>
              <a:noFill/>
              <a:ln w="28575" cmpd="sng">
                <a:solidFill>
                  <a:schemeClr val="bg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3" name="Freeform 28"/>
              <p:cNvSpPr>
                <a:spLocks/>
              </p:cNvSpPr>
              <p:nvPr/>
            </p:nvSpPr>
            <p:spPr bwMode="auto">
              <a:xfrm>
                <a:off x="2104" y="1522"/>
                <a:ext cx="144" cy="48"/>
              </a:xfrm>
              <a:custGeom>
                <a:avLst/>
                <a:gdLst>
                  <a:gd name="T0" fmla="*/ 0 w 144"/>
                  <a:gd name="T1" fmla="*/ 48 h 48"/>
                  <a:gd name="T2" fmla="*/ 144 w 144"/>
                  <a:gd name="T3" fmla="*/ 0 h 48"/>
                  <a:gd name="T4" fmla="*/ 0 60000 65536"/>
                  <a:gd name="T5" fmla="*/ 0 60000 65536"/>
                </a:gdLst>
                <a:ahLst/>
                <a:cxnLst>
                  <a:cxn ang="T4">
                    <a:pos x="T0" y="T1"/>
                  </a:cxn>
                  <a:cxn ang="T5">
                    <a:pos x="T2" y="T3"/>
                  </a:cxn>
                </a:cxnLst>
                <a:rect l="0" t="0" r="r" b="b"/>
                <a:pathLst>
                  <a:path w="144" h="48">
                    <a:moveTo>
                      <a:pt x="0" y="48"/>
                    </a:moveTo>
                    <a:lnTo>
                      <a:pt x="144" y="0"/>
                    </a:lnTo>
                  </a:path>
                </a:pathLst>
              </a:custGeom>
              <a:noFill/>
              <a:ln w="28575" cmpd="sng">
                <a:solidFill>
                  <a:schemeClr val="bg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3320" name="Freeform 29"/>
          <p:cNvSpPr>
            <a:spLocks/>
          </p:cNvSpPr>
          <p:nvPr/>
        </p:nvSpPr>
        <p:spPr bwMode="auto">
          <a:xfrm>
            <a:off x="4441826" y="3040063"/>
            <a:ext cx="3175" cy="512762"/>
          </a:xfrm>
          <a:custGeom>
            <a:avLst/>
            <a:gdLst>
              <a:gd name="T0" fmla="*/ 0 w 2"/>
              <a:gd name="T1" fmla="*/ 0 h 323"/>
              <a:gd name="T2" fmla="*/ 5040313 w 2"/>
              <a:gd name="T3" fmla="*/ 814008881 h 323"/>
              <a:gd name="T4" fmla="*/ 0 60000 65536"/>
              <a:gd name="T5" fmla="*/ 0 60000 65536"/>
            </a:gdLst>
            <a:ahLst/>
            <a:cxnLst>
              <a:cxn ang="T4">
                <a:pos x="T0" y="T1"/>
              </a:cxn>
              <a:cxn ang="T5">
                <a:pos x="T2" y="T3"/>
              </a:cxn>
            </a:cxnLst>
            <a:rect l="0" t="0" r="r" b="b"/>
            <a:pathLst>
              <a:path w="2" h="323">
                <a:moveTo>
                  <a:pt x="0" y="0"/>
                </a:moveTo>
                <a:lnTo>
                  <a:pt x="2" y="323"/>
                </a:lnTo>
              </a:path>
            </a:pathLst>
          </a:custGeom>
          <a:noFill/>
          <a:ln w="38100" cmpd="sng">
            <a:solidFill>
              <a:srgbClr val="FFCC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30"/>
          <p:cNvSpPr>
            <a:spLocks/>
          </p:cNvSpPr>
          <p:nvPr/>
        </p:nvSpPr>
        <p:spPr bwMode="auto">
          <a:xfrm>
            <a:off x="4443414" y="3667126"/>
            <a:ext cx="1587" cy="519113"/>
          </a:xfrm>
          <a:custGeom>
            <a:avLst/>
            <a:gdLst>
              <a:gd name="T0" fmla="*/ 2518569 w 1"/>
              <a:gd name="T1" fmla="*/ 0 h 327"/>
              <a:gd name="T2" fmla="*/ 0 w 1"/>
              <a:gd name="T3" fmla="*/ 824092681 h 327"/>
              <a:gd name="T4" fmla="*/ 0 60000 65536"/>
              <a:gd name="T5" fmla="*/ 0 60000 65536"/>
            </a:gdLst>
            <a:ahLst/>
            <a:cxnLst>
              <a:cxn ang="T4">
                <a:pos x="T0" y="T1"/>
              </a:cxn>
              <a:cxn ang="T5">
                <a:pos x="T2" y="T3"/>
              </a:cxn>
            </a:cxnLst>
            <a:rect l="0" t="0" r="r" b="b"/>
            <a:pathLst>
              <a:path w="1" h="327">
                <a:moveTo>
                  <a:pt x="1" y="0"/>
                </a:moveTo>
                <a:lnTo>
                  <a:pt x="0" y="327"/>
                </a:lnTo>
              </a:path>
            </a:pathLst>
          </a:custGeom>
          <a:noFill/>
          <a:ln w="38100" cmpd="sng">
            <a:solidFill>
              <a:srgbClr val="FFCC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31"/>
          <p:cNvSpPr>
            <a:spLocks/>
          </p:cNvSpPr>
          <p:nvPr/>
        </p:nvSpPr>
        <p:spPr bwMode="auto">
          <a:xfrm>
            <a:off x="4441825" y="3041651"/>
            <a:ext cx="573088" cy="9525"/>
          </a:xfrm>
          <a:custGeom>
            <a:avLst/>
            <a:gdLst>
              <a:gd name="T0" fmla="*/ 0 w 361"/>
              <a:gd name="T1" fmla="*/ 15120938 h 6"/>
              <a:gd name="T2" fmla="*/ 909777994 w 361"/>
              <a:gd name="T3" fmla="*/ 0 h 6"/>
              <a:gd name="T4" fmla="*/ 0 60000 65536"/>
              <a:gd name="T5" fmla="*/ 0 60000 65536"/>
            </a:gdLst>
            <a:ahLst/>
            <a:cxnLst>
              <a:cxn ang="T4">
                <a:pos x="T0" y="T1"/>
              </a:cxn>
              <a:cxn ang="T5">
                <a:pos x="T2" y="T3"/>
              </a:cxn>
            </a:cxnLst>
            <a:rect l="0" t="0" r="r" b="b"/>
            <a:pathLst>
              <a:path w="361" h="6">
                <a:moveTo>
                  <a:pt x="0" y="6"/>
                </a:moveTo>
                <a:lnTo>
                  <a:pt x="361" y="0"/>
                </a:lnTo>
              </a:path>
            </a:pathLst>
          </a:custGeom>
          <a:noFill/>
          <a:ln w="38100" cmpd="sng">
            <a:solidFill>
              <a:srgbClr val="FFCC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32"/>
          <p:cNvSpPr>
            <a:spLocks/>
          </p:cNvSpPr>
          <p:nvPr/>
        </p:nvSpPr>
        <p:spPr bwMode="auto">
          <a:xfrm>
            <a:off x="4441825" y="4094164"/>
            <a:ext cx="585788" cy="77787"/>
          </a:xfrm>
          <a:custGeom>
            <a:avLst/>
            <a:gdLst>
              <a:gd name="T0" fmla="*/ 0 w 369"/>
              <a:gd name="T1" fmla="*/ 123486069 h 49"/>
              <a:gd name="T2" fmla="*/ 929939244 w 369"/>
              <a:gd name="T3" fmla="*/ 0 h 49"/>
              <a:gd name="T4" fmla="*/ 0 60000 65536"/>
              <a:gd name="T5" fmla="*/ 0 60000 65536"/>
            </a:gdLst>
            <a:ahLst/>
            <a:cxnLst>
              <a:cxn ang="T4">
                <a:pos x="T0" y="T1"/>
              </a:cxn>
              <a:cxn ang="T5">
                <a:pos x="T2" y="T3"/>
              </a:cxn>
            </a:cxnLst>
            <a:rect l="0" t="0" r="r" b="b"/>
            <a:pathLst>
              <a:path w="369" h="49">
                <a:moveTo>
                  <a:pt x="0" y="49"/>
                </a:moveTo>
                <a:lnTo>
                  <a:pt x="369" y="0"/>
                </a:lnTo>
              </a:path>
            </a:pathLst>
          </a:custGeom>
          <a:noFill/>
          <a:ln w="38100" cmpd="sng">
            <a:solidFill>
              <a:srgbClr val="FFCC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33"/>
          <p:cNvSpPr>
            <a:spLocks/>
          </p:cNvSpPr>
          <p:nvPr/>
        </p:nvSpPr>
        <p:spPr bwMode="auto">
          <a:xfrm>
            <a:off x="5000625" y="2705101"/>
            <a:ext cx="3989388" cy="334963"/>
          </a:xfrm>
          <a:custGeom>
            <a:avLst/>
            <a:gdLst>
              <a:gd name="T0" fmla="*/ 0 w 2513"/>
              <a:gd name="T1" fmla="*/ 526714236 h 211"/>
              <a:gd name="T2" fmla="*/ 1587698636 w 2513"/>
              <a:gd name="T3" fmla="*/ 0 h 211"/>
              <a:gd name="T4" fmla="*/ 2147483646 w 2513"/>
              <a:gd name="T5" fmla="*/ 216733761 h 211"/>
              <a:gd name="T6" fmla="*/ 2147483646 w 2513"/>
              <a:gd name="T7" fmla="*/ 531754556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13" h="211">
                <a:moveTo>
                  <a:pt x="0" y="209"/>
                </a:moveTo>
                <a:lnTo>
                  <a:pt x="630" y="0"/>
                </a:lnTo>
                <a:lnTo>
                  <a:pt x="1770" y="86"/>
                </a:lnTo>
                <a:lnTo>
                  <a:pt x="2513" y="211"/>
                </a:lnTo>
              </a:path>
            </a:pathLst>
          </a:custGeom>
          <a:noFill/>
          <a:ln w="38100" cap="flat" cmpd="sng">
            <a:solidFill>
              <a:srgbClr val="FFCC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34"/>
          <p:cNvSpPr>
            <a:spLocks/>
          </p:cNvSpPr>
          <p:nvPr/>
        </p:nvSpPr>
        <p:spPr bwMode="auto">
          <a:xfrm>
            <a:off x="5010151" y="3889375"/>
            <a:ext cx="3573463" cy="534988"/>
          </a:xfrm>
          <a:custGeom>
            <a:avLst/>
            <a:gdLst>
              <a:gd name="T0" fmla="*/ 0 w 2251"/>
              <a:gd name="T1" fmla="*/ 332660936 h 337"/>
              <a:gd name="T2" fmla="*/ 2147483646 w 2251"/>
              <a:gd name="T3" fmla="*/ 0 h 337"/>
              <a:gd name="T4" fmla="*/ 2147483646 w 2251"/>
              <a:gd name="T5" fmla="*/ 393144742 h 337"/>
              <a:gd name="T6" fmla="*/ 2147483646 w 2251"/>
              <a:gd name="T7" fmla="*/ 849294244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51" h="337">
                <a:moveTo>
                  <a:pt x="0" y="132"/>
                </a:moveTo>
                <a:lnTo>
                  <a:pt x="1068" y="0"/>
                </a:lnTo>
                <a:lnTo>
                  <a:pt x="1560" y="156"/>
                </a:lnTo>
                <a:lnTo>
                  <a:pt x="2251" y="337"/>
                </a:lnTo>
              </a:path>
            </a:pathLst>
          </a:custGeom>
          <a:noFill/>
          <a:ln w="38100" cap="flat" cmpd="sng">
            <a:solidFill>
              <a:srgbClr val="FFCC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299" name="Group 35"/>
          <p:cNvGrpSpPr>
            <a:grpSpLocks/>
          </p:cNvGrpSpPr>
          <p:nvPr/>
        </p:nvGrpSpPr>
        <p:grpSpPr bwMode="auto">
          <a:xfrm>
            <a:off x="2601913" y="3268664"/>
            <a:ext cx="685800" cy="585787"/>
            <a:chOff x="679" y="1121"/>
            <a:chExt cx="432" cy="369"/>
          </a:xfrm>
        </p:grpSpPr>
        <p:sp>
          <p:nvSpPr>
            <p:cNvPr id="13378" name="Oval 36"/>
            <p:cNvSpPr>
              <a:spLocks noChangeArrowheads="1"/>
            </p:cNvSpPr>
            <p:nvPr/>
          </p:nvSpPr>
          <p:spPr bwMode="auto">
            <a:xfrm>
              <a:off x="679" y="1346"/>
              <a:ext cx="144" cy="144"/>
            </a:xfrm>
            <a:prstGeom prst="ellipse">
              <a:avLst/>
            </a:prstGeom>
            <a:gradFill rotWithShape="1">
              <a:gsLst>
                <a:gs pos="0">
                  <a:srgbClr val="FFFFFF"/>
                </a:gs>
                <a:gs pos="100000">
                  <a:srgbClr val="FFFFCC"/>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79" name="Text Box 37"/>
            <p:cNvSpPr txBox="1">
              <a:spLocks noChangeArrowheads="1"/>
            </p:cNvSpPr>
            <p:nvPr/>
          </p:nvSpPr>
          <p:spPr bwMode="auto">
            <a:xfrm>
              <a:off x="679" y="1121"/>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S</a:t>
              </a:r>
            </a:p>
          </p:txBody>
        </p:sp>
      </p:grpSp>
      <p:grpSp>
        <p:nvGrpSpPr>
          <p:cNvPr id="11302" name="Group 38"/>
          <p:cNvGrpSpPr>
            <a:grpSpLocks/>
          </p:cNvGrpSpPr>
          <p:nvPr/>
        </p:nvGrpSpPr>
        <p:grpSpPr bwMode="auto">
          <a:xfrm>
            <a:off x="7593013" y="3021014"/>
            <a:ext cx="1238250" cy="828675"/>
            <a:chOff x="3823" y="965"/>
            <a:chExt cx="780" cy="522"/>
          </a:xfrm>
        </p:grpSpPr>
        <p:grpSp>
          <p:nvGrpSpPr>
            <p:cNvPr id="13373" name="Group 39"/>
            <p:cNvGrpSpPr>
              <a:grpSpLocks/>
            </p:cNvGrpSpPr>
            <p:nvPr/>
          </p:nvGrpSpPr>
          <p:grpSpPr bwMode="auto">
            <a:xfrm>
              <a:off x="3823" y="1259"/>
              <a:ext cx="774" cy="228"/>
              <a:chOff x="3528" y="1914"/>
              <a:chExt cx="774" cy="228"/>
            </a:xfrm>
          </p:grpSpPr>
          <p:sp>
            <p:nvSpPr>
              <p:cNvPr id="13376" name="Freeform 40"/>
              <p:cNvSpPr>
                <a:spLocks/>
              </p:cNvSpPr>
              <p:nvPr/>
            </p:nvSpPr>
            <p:spPr bwMode="auto">
              <a:xfrm>
                <a:off x="3528" y="1914"/>
                <a:ext cx="774" cy="228"/>
              </a:xfrm>
              <a:custGeom>
                <a:avLst/>
                <a:gdLst>
                  <a:gd name="T0" fmla="*/ 0 w 774"/>
                  <a:gd name="T1" fmla="*/ 228 h 228"/>
                  <a:gd name="T2" fmla="*/ 774 w 774"/>
                  <a:gd name="T3" fmla="*/ 0 h 228"/>
                  <a:gd name="T4" fmla="*/ 0 60000 65536"/>
                  <a:gd name="T5" fmla="*/ 0 60000 65536"/>
                </a:gdLst>
                <a:ahLst/>
                <a:cxnLst>
                  <a:cxn ang="T4">
                    <a:pos x="T0" y="T1"/>
                  </a:cxn>
                  <a:cxn ang="T5">
                    <a:pos x="T2" y="T3"/>
                  </a:cxn>
                </a:cxnLst>
                <a:rect l="0" t="0" r="r" b="b"/>
                <a:pathLst>
                  <a:path w="774" h="228">
                    <a:moveTo>
                      <a:pt x="0" y="228"/>
                    </a:moveTo>
                    <a:lnTo>
                      <a:pt x="774" y="0"/>
                    </a:lnTo>
                  </a:path>
                </a:pathLst>
              </a:custGeom>
              <a:noFill/>
              <a:ln w="38100"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7" name="Freeform 41"/>
              <p:cNvSpPr>
                <a:spLocks/>
              </p:cNvSpPr>
              <p:nvPr/>
            </p:nvSpPr>
            <p:spPr bwMode="auto">
              <a:xfrm>
                <a:off x="3888" y="1952"/>
                <a:ext cx="280" cy="84"/>
              </a:xfrm>
              <a:custGeom>
                <a:avLst/>
                <a:gdLst>
                  <a:gd name="T0" fmla="*/ 0 w 280"/>
                  <a:gd name="T1" fmla="*/ 84 h 84"/>
                  <a:gd name="T2" fmla="*/ 280 w 280"/>
                  <a:gd name="T3" fmla="*/ 0 h 84"/>
                  <a:gd name="T4" fmla="*/ 0 60000 65536"/>
                  <a:gd name="T5" fmla="*/ 0 60000 65536"/>
                </a:gdLst>
                <a:ahLst/>
                <a:cxnLst>
                  <a:cxn ang="T4">
                    <a:pos x="T0" y="T1"/>
                  </a:cxn>
                  <a:cxn ang="T5">
                    <a:pos x="T2" y="T3"/>
                  </a:cxn>
                </a:cxnLst>
                <a:rect l="0" t="0" r="r" b="b"/>
                <a:pathLst>
                  <a:path w="280" h="84">
                    <a:moveTo>
                      <a:pt x="0" y="84"/>
                    </a:moveTo>
                    <a:lnTo>
                      <a:pt x="280" y="0"/>
                    </a:ln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74" name="Line 42"/>
            <p:cNvSpPr>
              <a:spLocks noChangeShapeType="1"/>
            </p:cNvSpPr>
            <p:nvPr/>
          </p:nvSpPr>
          <p:spPr bwMode="auto">
            <a:xfrm>
              <a:off x="3931" y="965"/>
              <a:ext cx="672" cy="28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5" name="Line 43"/>
            <p:cNvSpPr>
              <a:spLocks noChangeShapeType="1"/>
            </p:cNvSpPr>
            <p:nvPr/>
          </p:nvSpPr>
          <p:spPr bwMode="auto">
            <a:xfrm>
              <a:off x="4183" y="1073"/>
              <a:ext cx="240" cy="96"/>
            </a:xfrm>
            <a:prstGeom prst="line">
              <a:avLst/>
            </a:prstGeom>
            <a:noFill/>
            <a:ln w="28575">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08" name="Group 44"/>
          <p:cNvGrpSpPr>
            <a:grpSpLocks/>
          </p:cNvGrpSpPr>
          <p:nvPr/>
        </p:nvGrpSpPr>
        <p:grpSpPr bwMode="auto">
          <a:xfrm>
            <a:off x="7507288" y="3355975"/>
            <a:ext cx="1162050" cy="647700"/>
            <a:chOff x="3769" y="1256"/>
            <a:chExt cx="732" cy="408"/>
          </a:xfrm>
        </p:grpSpPr>
        <p:grpSp>
          <p:nvGrpSpPr>
            <p:cNvPr id="13367" name="Group 45"/>
            <p:cNvGrpSpPr>
              <a:grpSpLocks/>
            </p:cNvGrpSpPr>
            <p:nvPr/>
          </p:nvGrpSpPr>
          <p:grpSpPr bwMode="auto">
            <a:xfrm rot="-387845">
              <a:off x="3900" y="1256"/>
              <a:ext cx="588" cy="408"/>
              <a:chOff x="3895" y="1217"/>
              <a:chExt cx="588" cy="408"/>
            </a:xfrm>
          </p:grpSpPr>
          <p:sp>
            <p:nvSpPr>
              <p:cNvPr id="13371" name="Freeform 46"/>
              <p:cNvSpPr>
                <a:spLocks/>
              </p:cNvSpPr>
              <p:nvPr/>
            </p:nvSpPr>
            <p:spPr bwMode="auto">
              <a:xfrm>
                <a:off x="3895" y="1217"/>
                <a:ext cx="588" cy="408"/>
              </a:xfrm>
              <a:custGeom>
                <a:avLst/>
                <a:gdLst>
                  <a:gd name="T0" fmla="*/ 0 w 588"/>
                  <a:gd name="T1" fmla="*/ 0 h 408"/>
                  <a:gd name="T2" fmla="*/ 588 w 588"/>
                  <a:gd name="T3" fmla="*/ 408 h 408"/>
                  <a:gd name="T4" fmla="*/ 0 60000 65536"/>
                  <a:gd name="T5" fmla="*/ 0 60000 65536"/>
                </a:gdLst>
                <a:ahLst/>
                <a:cxnLst>
                  <a:cxn ang="T4">
                    <a:pos x="T0" y="T1"/>
                  </a:cxn>
                  <a:cxn ang="T5">
                    <a:pos x="T2" y="T3"/>
                  </a:cxn>
                </a:cxnLst>
                <a:rect l="0" t="0" r="r" b="b"/>
                <a:pathLst>
                  <a:path w="588" h="408">
                    <a:moveTo>
                      <a:pt x="0" y="0"/>
                    </a:moveTo>
                    <a:lnTo>
                      <a:pt x="588" y="408"/>
                    </a:lnTo>
                  </a:path>
                </a:pathLst>
              </a:custGeom>
              <a:noFill/>
              <a:ln w="28575" cmpd="sng">
                <a:solidFill>
                  <a:srgbClr val="00FF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2" name="Freeform 47"/>
              <p:cNvSpPr>
                <a:spLocks/>
              </p:cNvSpPr>
              <p:nvPr/>
            </p:nvSpPr>
            <p:spPr bwMode="auto">
              <a:xfrm>
                <a:off x="4175" y="1409"/>
                <a:ext cx="216" cy="160"/>
              </a:xfrm>
              <a:custGeom>
                <a:avLst/>
                <a:gdLst>
                  <a:gd name="T0" fmla="*/ 0 w 216"/>
                  <a:gd name="T1" fmla="*/ 0 h 160"/>
                  <a:gd name="T2" fmla="*/ 216 w 216"/>
                  <a:gd name="T3" fmla="*/ 160 h 160"/>
                  <a:gd name="T4" fmla="*/ 0 60000 65536"/>
                  <a:gd name="T5" fmla="*/ 0 60000 65536"/>
                </a:gdLst>
                <a:ahLst/>
                <a:cxnLst>
                  <a:cxn ang="T4">
                    <a:pos x="T0" y="T1"/>
                  </a:cxn>
                  <a:cxn ang="T5">
                    <a:pos x="T2" y="T3"/>
                  </a:cxn>
                </a:cxnLst>
                <a:rect l="0" t="0" r="r" b="b"/>
                <a:pathLst>
                  <a:path w="216" h="160">
                    <a:moveTo>
                      <a:pt x="0" y="0"/>
                    </a:moveTo>
                    <a:lnTo>
                      <a:pt x="216" y="160"/>
                    </a:lnTo>
                  </a:path>
                </a:pathLst>
              </a:custGeom>
              <a:noFill/>
              <a:ln w="28575" cmpd="sng">
                <a:solidFill>
                  <a:srgbClr val="00FF00"/>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68" name="Group 48"/>
            <p:cNvGrpSpPr>
              <a:grpSpLocks/>
            </p:cNvGrpSpPr>
            <p:nvPr/>
          </p:nvGrpSpPr>
          <p:grpSpPr bwMode="auto">
            <a:xfrm>
              <a:off x="3769" y="1631"/>
              <a:ext cx="732" cy="26"/>
              <a:chOff x="3474" y="2286"/>
              <a:chExt cx="732" cy="26"/>
            </a:xfrm>
          </p:grpSpPr>
          <p:sp>
            <p:nvSpPr>
              <p:cNvPr id="13369" name="Freeform 49"/>
              <p:cNvSpPr>
                <a:spLocks/>
              </p:cNvSpPr>
              <p:nvPr/>
            </p:nvSpPr>
            <p:spPr bwMode="auto">
              <a:xfrm>
                <a:off x="3474" y="2286"/>
                <a:ext cx="732" cy="26"/>
              </a:xfrm>
              <a:custGeom>
                <a:avLst/>
                <a:gdLst>
                  <a:gd name="T0" fmla="*/ 0 w 732"/>
                  <a:gd name="T1" fmla="*/ 26 h 26"/>
                  <a:gd name="T2" fmla="*/ 732 w 732"/>
                  <a:gd name="T3" fmla="*/ 0 h 26"/>
                  <a:gd name="T4" fmla="*/ 0 60000 65536"/>
                  <a:gd name="T5" fmla="*/ 0 60000 65536"/>
                </a:gdLst>
                <a:ahLst/>
                <a:cxnLst>
                  <a:cxn ang="T4">
                    <a:pos x="T0" y="T1"/>
                  </a:cxn>
                  <a:cxn ang="T5">
                    <a:pos x="T2" y="T3"/>
                  </a:cxn>
                </a:cxnLst>
                <a:rect l="0" t="0" r="r" b="b"/>
                <a:pathLst>
                  <a:path w="732" h="26">
                    <a:moveTo>
                      <a:pt x="0" y="26"/>
                    </a:moveTo>
                    <a:lnTo>
                      <a:pt x="732" y="0"/>
                    </a:lnTo>
                  </a:path>
                </a:pathLst>
              </a:custGeom>
              <a:noFill/>
              <a:ln w="38100" cmpd="sng">
                <a:solidFill>
                  <a:srgbClr val="00FF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0" name="Freeform 50"/>
              <p:cNvSpPr>
                <a:spLocks/>
              </p:cNvSpPr>
              <p:nvPr/>
            </p:nvSpPr>
            <p:spPr bwMode="auto">
              <a:xfrm>
                <a:off x="3744" y="2292"/>
                <a:ext cx="224" cy="8"/>
              </a:xfrm>
              <a:custGeom>
                <a:avLst/>
                <a:gdLst>
                  <a:gd name="T0" fmla="*/ 0 w 224"/>
                  <a:gd name="T1" fmla="*/ 8 h 8"/>
                  <a:gd name="T2" fmla="*/ 224 w 224"/>
                  <a:gd name="T3" fmla="*/ 0 h 8"/>
                  <a:gd name="T4" fmla="*/ 0 60000 65536"/>
                  <a:gd name="T5" fmla="*/ 0 60000 65536"/>
                </a:gdLst>
                <a:ahLst/>
                <a:cxnLst>
                  <a:cxn ang="T4">
                    <a:pos x="T0" y="T1"/>
                  </a:cxn>
                  <a:cxn ang="T5">
                    <a:pos x="T2" y="T3"/>
                  </a:cxn>
                </a:cxnLst>
                <a:rect l="0" t="0" r="r" b="b"/>
                <a:pathLst>
                  <a:path w="224" h="8">
                    <a:moveTo>
                      <a:pt x="0" y="8"/>
                    </a:moveTo>
                    <a:lnTo>
                      <a:pt x="224" y="0"/>
                    </a:lnTo>
                  </a:path>
                </a:pathLst>
              </a:custGeom>
              <a:noFill/>
              <a:ln w="28575" cmpd="sng">
                <a:solidFill>
                  <a:srgbClr val="00FF00"/>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3329" name="Text Box 51"/>
          <p:cNvSpPr txBox="1">
            <a:spLocks noChangeArrowheads="1"/>
          </p:cNvSpPr>
          <p:nvPr/>
        </p:nvSpPr>
        <p:spPr bwMode="auto">
          <a:xfrm>
            <a:off x="7315200" y="4156076"/>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L</a:t>
            </a:r>
            <a:r>
              <a:rPr lang="en-US" altLang="en-US" sz="1800" b="1" baseline="-25000">
                <a:solidFill>
                  <a:srgbClr val="FFFF00"/>
                </a:solidFill>
              </a:rPr>
              <a:t>2</a:t>
            </a:r>
            <a:endParaRPr lang="en-US" altLang="en-US" sz="1800" b="1">
              <a:solidFill>
                <a:srgbClr val="FFFF00"/>
              </a:solidFill>
            </a:endParaRPr>
          </a:p>
        </p:txBody>
      </p:sp>
      <p:sp>
        <p:nvSpPr>
          <p:cNvPr id="13330" name="Text Box 52"/>
          <p:cNvSpPr txBox="1">
            <a:spLocks noChangeArrowheads="1"/>
          </p:cNvSpPr>
          <p:nvPr/>
        </p:nvSpPr>
        <p:spPr bwMode="auto">
          <a:xfrm>
            <a:off x="8382000" y="4398963"/>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F</a:t>
            </a:r>
          </a:p>
        </p:txBody>
      </p:sp>
      <p:sp>
        <p:nvSpPr>
          <p:cNvPr id="13331" name="Text Box 53"/>
          <p:cNvSpPr txBox="1">
            <a:spLocks noChangeArrowheads="1"/>
          </p:cNvSpPr>
          <p:nvPr/>
        </p:nvSpPr>
        <p:spPr bwMode="auto">
          <a:xfrm>
            <a:off x="4495800" y="2646363"/>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C</a:t>
            </a:r>
          </a:p>
        </p:txBody>
      </p:sp>
      <p:sp>
        <p:nvSpPr>
          <p:cNvPr id="13332" name="Text Box 54"/>
          <p:cNvSpPr txBox="1">
            <a:spLocks noChangeArrowheads="1"/>
          </p:cNvSpPr>
          <p:nvPr/>
        </p:nvSpPr>
        <p:spPr bwMode="auto">
          <a:xfrm rot="20979079">
            <a:off x="5943600" y="4084639"/>
            <a:ext cx="609600" cy="3762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00"/>
                </a:solidFill>
              </a:rPr>
              <a:t>P</a:t>
            </a:r>
          </a:p>
        </p:txBody>
      </p:sp>
      <p:sp>
        <p:nvSpPr>
          <p:cNvPr id="11319" name="Text Box 55"/>
          <p:cNvSpPr txBox="1">
            <a:spLocks noChangeArrowheads="1"/>
          </p:cNvSpPr>
          <p:nvPr/>
        </p:nvSpPr>
        <p:spPr bwMode="auto">
          <a:xfrm>
            <a:off x="8839200" y="3317875"/>
            <a:ext cx="609600" cy="42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baseline="-25000">
                <a:solidFill>
                  <a:srgbClr val="FFFF00"/>
                </a:solidFill>
              </a:rPr>
              <a:t>F</a:t>
            </a:r>
            <a:r>
              <a:rPr lang="en-US" altLang="en-US" sz="1800" b="1" baseline="-25000">
                <a:solidFill>
                  <a:srgbClr val="FFFF00"/>
                </a:solidFill>
              </a:rPr>
              <a:t>1</a:t>
            </a:r>
            <a:endParaRPr lang="en-US" altLang="en-US" sz="1800" b="1">
              <a:solidFill>
                <a:srgbClr val="FFFF00"/>
              </a:solidFill>
            </a:endParaRPr>
          </a:p>
        </p:txBody>
      </p:sp>
      <p:sp>
        <p:nvSpPr>
          <p:cNvPr id="11320" name="Text Box 56"/>
          <p:cNvSpPr txBox="1">
            <a:spLocks noChangeArrowheads="1"/>
          </p:cNvSpPr>
          <p:nvPr/>
        </p:nvSpPr>
        <p:spPr bwMode="auto">
          <a:xfrm>
            <a:off x="8677275" y="3813176"/>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FF00"/>
                </a:solidFill>
              </a:rPr>
              <a:t>F</a:t>
            </a:r>
            <a:r>
              <a:rPr lang="en-US" altLang="en-US" sz="1800" b="1" baseline="-25000">
                <a:solidFill>
                  <a:srgbClr val="00FF00"/>
                </a:solidFill>
              </a:rPr>
              <a:t>2</a:t>
            </a:r>
          </a:p>
        </p:txBody>
      </p:sp>
      <p:sp>
        <p:nvSpPr>
          <p:cNvPr id="13335" name="Oval 57"/>
          <p:cNvSpPr>
            <a:spLocks noChangeArrowheads="1"/>
          </p:cNvSpPr>
          <p:nvPr/>
        </p:nvSpPr>
        <p:spPr bwMode="auto">
          <a:xfrm rot="697688">
            <a:off x="7477125" y="2817813"/>
            <a:ext cx="304800" cy="1371600"/>
          </a:xfrm>
          <a:prstGeom prst="ellipse">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36" name="Oval 58"/>
          <p:cNvSpPr>
            <a:spLocks noChangeArrowheads="1"/>
          </p:cNvSpPr>
          <p:nvPr/>
        </p:nvSpPr>
        <p:spPr bwMode="auto">
          <a:xfrm>
            <a:off x="4887913" y="3040063"/>
            <a:ext cx="304800" cy="1066800"/>
          </a:xfrm>
          <a:prstGeom prst="ellipse">
            <a:avLst/>
          </a:prstGeom>
          <a:solidFill>
            <a:srgbClr val="CCFF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1323" name="Group 59"/>
          <p:cNvGrpSpPr>
            <a:grpSpLocks/>
          </p:cNvGrpSpPr>
          <p:nvPr/>
        </p:nvGrpSpPr>
        <p:grpSpPr bwMode="auto">
          <a:xfrm>
            <a:off x="6042025" y="2787650"/>
            <a:ext cx="1460500" cy="1219200"/>
            <a:chOff x="2846" y="818"/>
            <a:chExt cx="920" cy="768"/>
          </a:xfrm>
        </p:grpSpPr>
        <p:sp>
          <p:nvSpPr>
            <p:cNvPr id="13362" name="Freeform 60"/>
            <p:cNvSpPr>
              <a:spLocks/>
            </p:cNvSpPr>
            <p:nvPr/>
          </p:nvSpPr>
          <p:spPr bwMode="auto">
            <a:xfrm rot="-229409">
              <a:off x="2846" y="818"/>
              <a:ext cx="920" cy="400"/>
            </a:xfrm>
            <a:custGeom>
              <a:avLst/>
              <a:gdLst>
                <a:gd name="T0" fmla="*/ 0 w 920"/>
                <a:gd name="T1" fmla="*/ 0 h 400"/>
                <a:gd name="T2" fmla="*/ 920 w 920"/>
                <a:gd name="T3" fmla="*/ 400 h 400"/>
                <a:gd name="T4" fmla="*/ 0 60000 65536"/>
                <a:gd name="T5" fmla="*/ 0 60000 65536"/>
              </a:gdLst>
              <a:ahLst/>
              <a:cxnLst>
                <a:cxn ang="T4">
                  <a:pos x="T0" y="T1"/>
                </a:cxn>
                <a:cxn ang="T5">
                  <a:pos x="T2" y="T3"/>
                </a:cxn>
              </a:cxnLst>
              <a:rect l="0" t="0" r="r" b="b"/>
              <a:pathLst>
                <a:path w="920" h="400">
                  <a:moveTo>
                    <a:pt x="0" y="0"/>
                  </a:moveTo>
                  <a:lnTo>
                    <a:pt x="920" y="400"/>
                  </a:lnTo>
                </a:path>
              </a:pathLst>
            </a:custGeom>
            <a:noFill/>
            <a:ln w="28575" cmpd="sng">
              <a:solidFill>
                <a:srgbClr val="00FF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3" name="Freeform 61"/>
            <p:cNvSpPr>
              <a:spLocks/>
            </p:cNvSpPr>
            <p:nvPr/>
          </p:nvSpPr>
          <p:spPr bwMode="auto">
            <a:xfrm>
              <a:off x="3264" y="1002"/>
              <a:ext cx="258" cy="89"/>
            </a:xfrm>
            <a:custGeom>
              <a:avLst/>
              <a:gdLst>
                <a:gd name="T0" fmla="*/ 0 w 258"/>
                <a:gd name="T1" fmla="*/ 0 h 89"/>
                <a:gd name="T2" fmla="*/ 258 w 258"/>
                <a:gd name="T3" fmla="*/ 89 h 89"/>
                <a:gd name="T4" fmla="*/ 0 60000 65536"/>
                <a:gd name="T5" fmla="*/ 0 60000 65536"/>
              </a:gdLst>
              <a:ahLst/>
              <a:cxnLst>
                <a:cxn ang="T4">
                  <a:pos x="T0" y="T1"/>
                </a:cxn>
                <a:cxn ang="T5">
                  <a:pos x="T2" y="T3"/>
                </a:cxn>
              </a:cxnLst>
              <a:rect l="0" t="0" r="r" b="b"/>
              <a:pathLst>
                <a:path w="258" h="89">
                  <a:moveTo>
                    <a:pt x="0" y="0"/>
                  </a:moveTo>
                  <a:lnTo>
                    <a:pt x="258" y="89"/>
                  </a:lnTo>
                </a:path>
              </a:pathLst>
            </a:custGeom>
            <a:noFill/>
            <a:ln w="28575" cmpd="sng">
              <a:solidFill>
                <a:srgbClr val="00FF00"/>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364" name="Group 62"/>
            <p:cNvGrpSpPr>
              <a:grpSpLocks/>
            </p:cNvGrpSpPr>
            <p:nvPr/>
          </p:nvGrpSpPr>
          <p:grpSpPr bwMode="auto">
            <a:xfrm>
              <a:off x="3307" y="1426"/>
              <a:ext cx="402" cy="160"/>
              <a:chOff x="3367" y="1450"/>
              <a:chExt cx="402" cy="160"/>
            </a:xfrm>
          </p:grpSpPr>
          <p:sp>
            <p:nvSpPr>
              <p:cNvPr id="13365" name="Freeform 63"/>
              <p:cNvSpPr>
                <a:spLocks/>
              </p:cNvSpPr>
              <p:nvPr/>
            </p:nvSpPr>
            <p:spPr bwMode="auto">
              <a:xfrm rot="-229409">
                <a:off x="3367" y="1450"/>
                <a:ext cx="402" cy="160"/>
              </a:xfrm>
              <a:custGeom>
                <a:avLst/>
                <a:gdLst>
                  <a:gd name="T0" fmla="*/ 0 w 402"/>
                  <a:gd name="T1" fmla="*/ 0 h 160"/>
                  <a:gd name="T2" fmla="*/ 402 w 402"/>
                  <a:gd name="T3" fmla="*/ 160 h 160"/>
                  <a:gd name="T4" fmla="*/ 0 60000 65536"/>
                  <a:gd name="T5" fmla="*/ 0 60000 65536"/>
                </a:gdLst>
                <a:ahLst/>
                <a:cxnLst>
                  <a:cxn ang="T4">
                    <a:pos x="T0" y="T1"/>
                  </a:cxn>
                  <a:cxn ang="T5">
                    <a:pos x="T2" y="T3"/>
                  </a:cxn>
                </a:cxnLst>
                <a:rect l="0" t="0" r="r" b="b"/>
                <a:pathLst>
                  <a:path w="402" h="160">
                    <a:moveTo>
                      <a:pt x="0" y="0"/>
                    </a:moveTo>
                    <a:lnTo>
                      <a:pt x="402" y="160"/>
                    </a:lnTo>
                  </a:path>
                </a:pathLst>
              </a:custGeom>
              <a:noFill/>
              <a:ln w="28575" cmpd="sng">
                <a:solidFill>
                  <a:srgbClr val="00FF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6" name="Line 64"/>
              <p:cNvSpPr>
                <a:spLocks noChangeShapeType="1"/>
              </p:cNvSpPr>
              <p:nvPr/>
            </p:nvSpPr>
            <p:spPr bwMode="auto">
              <a:xfrm rot="-229409">
                <a:off x="3457" y="1482"/>
                <a:ext cx="240" cy="96"/>
              </a:xfrm>
              <a:prstGeom prst="line">
                <a:avLst/>
              </a:prstGeom>
              <a:noFill/>
              <a:ln w="28575">
                <a:solidFill>
                  <a:srgbClr val="00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1329" name="Group 65"/>
          <p:cNvGrpSpPr>
            <a:grpSpLocks/>
          </p:cNvGrpSpPr>
          <p:nvPr/>
        </p:nvGrpSpPr>
        <p:grpSpPr bwMode="auto">
          <a:xfrm>
            <a:off x="6057901" y="2813050"/>
            <a:ext cx="1584325" cy="1016000"/>
            <a:chOff x="2856" y="834"/>
            <a:chExt cx="998" cy="640"/>
          </a:xfrm>
        </p:grpSpPr>
        <p:sp>
          <p:nvSpPr>
            <p:cNvPr id="13358" name="Freeform 66"/>
            <p:cNvSpPr>
              <a:spLocks/>
            </p:cNvSpPr>
            <p:nvPr/>
          </p:nvSpPr>
          <p:spPr bwMode="auto">
            <a:xfrm>
              <a:off x="3298" y="1418"/>
              <a:ext cx="416" cy="56"/>
            </a:xfrm>
            <a:custGeom>
              <a:avLst/>
              <a:gdLst>
                <a:gd name="T0" fmla="*/ 0 w 416"/>
                <a:gd name="T1" fmla="*/ 0 h 56"/>
                <a:gd name="T2" fmla="*/ 416 w 416"/>
                <a:gd name="T3" fmla="*/ 56 h 56"/>
                <a:gd name="T4" fmla="*/ 0 60000 65536"/>
                <a:gd name="T5" fmla="*/ 0 60000 65536"/>
              </a:gdLst>
              <a:ahLst/>
              <a:cxnLst>
                <a:cxn ang="T4">
                  <a:pos x="T0" y="T1"/>
                </a:cxn>
                <a:cxn ang="T5">
                  <a:pos x="T2" y="T3"/>
                </a:cxn>
              </a:cxnLst>
              <a:rect l="0" t="0" r="r" b="b"/>
              <a:pathLst>
                <a:path w="416" h="56">
                  <a:moveTo>
                    <a:pt x="0" y="0"/>
                  </a:moveTo>
                  <a:lnTo>
                    <a:pt x="416" y="56"/>
                  </a:lnTo>
                </a:path>
              </a:pathLst>
            </a:custGeom>
            <a:noFill/>
            <a:ln w="28575" cmpd="sng">
              <a:solidFill>
                <a:srgbClr val="FFFF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9" name="Freeform 67"/>
            <p:cNvSpPr>
              <a:spLocks/>
            </p:cNvSpPr>
            <p:nvPr/>
          </p:nvSpPr>
          <p:spPr bwMode="auto">
            <a:xfrm>
              <a:off x="2856" y="834"/>
              <a:ext cx="998" cy="138"/>
            </a:xfrm>
            <a:custGeom>
              <a:avLst/>
              <a:gdLst>
                <a:gd name="T0" fmla="*/ 0 w 998"/>
                <a:gd name="T1" fmla="*/ 0 h 138"/>
                <a:gd name="T2" fmla="*/ 998 w 998"/>
                <a:gd name="T3" fmla="*/ 138 h 138"/>
                <a:gd name="T4" fmla="*/ 0 60000 65536"/>
                <a:gd name="T5" fmla="*/ 0 60000 65536"/>
              </a:gdLst>
              <a:ahLst/>
              <a:cxnLst>
                <a:cxn ang="T4">
                  <a:pos x="T0" y="T1"/>
                </a:cxn>
                <a:cxn ang="T5">
                  <a:pos x="T2" y="T3"/>
                </a:cxn>
              </a:cxnLst>
              <a:rect l="0" t="0" r="r" b="b"/>
              <a:pathLst>
                <a:path w="998" h="138">
                  <a:moveTo>
                    <a:pt x="0" y="0"/>
                  </a:moveTo>
                  <a:lnTo>
                    <a:pt x="998" y="138"/>
                  </a:lnTo>
                </a:path>
              </a:pathLst>
            </a:custGeom>
            <a:noFill/>
            <a:ln w="28575" cmpd="sng">
              <a:solidFill>
                <a:srgbClr val="FFFF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0" name="Freeform 68"/>
            <p:cNvSpPr>
              <a:spLocks/>
            </p:cNvSpPr>
            <p:nvPr/>
          </p:nvSpPr>
          <p:spPr bwMode="auto">
            <a:xfrm>
              <a:off x="3360" y="904"/>
              <a:ext cx="192" cy="31"/>
            </a:xfrm>
            <a:custGeom>
              <a:avLst/>
              <a:gdLst>
                <a:gd name="T0" fmla="*/ 0 w 192"/>
                <a:gd name="T1" fmla="*/ 0 h 31"/>
                <a:gd name="T2" fmla="*/ 192 w 192"/>
                <a:gd name="T3" fmla="*/ 31 h 31"/>
                <a:gd name="T4" fmla="*/ 0 60000 65536"/>
                <a:gd name="T5" fmla="*/ 0 60000 65536"/>
              </a:gdLst>
              <a:ahLst/>
              <a:cxnLst>
                <a:cxn ang="T4">
                  <a:pos x="T0" y="T1"/>
                </a:cxn>
                <a:cxn ang="T5">
                  <a:pos x="T2" y="T3"/>
                </a:cxn>
              </a:cxnLst>
              <a:rect l="0" t="0" r="r" b="b"/>
              <a:pathLst>
                <a:path w="192" h="31">
                  <a:moveTo>
                    <a:pt x="0" y="0"/>
                  </a:moveTo>
                  <a:lnTo>
                    <a:pt x="192" y="31"/>
                  </a:ln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1" name="Freeform 69"/>
            <p:cNvSpPr>
              <a:spLocks/>
            </p:cNvSpPr>
            <p:nvPr/>
          </p:nvSpPr>
          <p:spPr bwMode="auto">
            <a:xfrm>
              <a:off x="3458" y="1440"/>
              <a:ext cx="196" cy="24"/>
            </a:xfrm>
            <a:custGeom>
              <a:avLst/>
              <a:gdLst>
                <a:gd name="T0" fmla="*/ 0 w 196"/>
                <a:gd name="T1" fmla="*/ 0 h 24"/>
                <a:gd name="T2" fmla="*/ 196 w 196"/>
                <a:gd name="T3" fmla="*/ 24 h 24"/>
                <a:gd name="T4" fmla="*/ 0 60000 65536"/>
                <a:gd name="T5" fmla="*/ 0 60000 65536"/>
              </a:gdLst>
              <a:ahLst/>
              <a:cxnLst>
                <a:cxn ang="T4">
                  <a:pos x="T0" y="T1"/>
                </a:cxn>
                <a:cxn ang="T5">
                  <a:pos x="T2" y="T3"/>
                </a:cxn>
              </a:cxnLst>
              <a:rect l="0" t="0" r="r" b="b"/>
              <a:pathLst>
                <a:path w="196" h="24">
                  <a:moveTo>
                    <a:pt x="0" y="0"/>
                  </a:moveTo>
                  <a:lnTo>
                    <a:pt x="196" y="24"/>
                  </a:ln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34" name="Group 70"/>
          <p:cNvGrpSpPr>
            <a:grpSpLocks/>
          </p:cNvGrpSpPr>
          <p:nvPr/>
        </p:nvGrpSpPr>
        <p:grpSpPr bwMode="auto">
          <a:xfrm>
            <a:off x="2552700" y="3040064"/>
            <a:ext cx="1663700" cy="1609725"/>
            <a:chOff x="648" y="977"/>
            <a:chExt cx="1048" cy="1014"/>
          </a:xfrm>
        </p:grpSpPr>
        <p:sp>
          <p:nvSpPr>
            <p:cNvPr id="13354" name="Text Box 71"/>
            <p:cNvSpPr txBox="1">
              <a:spLocks noChangeArrowheads="1"/>
            </p:cNvSpPr>
            <p:nvPr/>
          </p:nvSpPr>
          <p:spPr bwMode="auto">
            <a:xfrm>
              <a:off x="1312" y="176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L</a:t>
              </a:r>
            </a:p>
          </p:txBody>
        </p:sp>
        <p:grpSp>
          <p:nvGrpSpPr>
            <p:cNvPr id="13355" name="Group 72"/>
            <p:cNvGrpSpPr>
              <a:grpSpLocks/>
            </p:cNvGrpSpPr>
            <p:nvPr/>
          </p:nvGrpSpPr>
          <p:grpSpPr bwMode="auto">
            <a:xfrm>
              <a:off x="648" y="977"/>
              <a:ext cx="847" cy="768"/>
              <a:chOff x="648" y="977"/>
              <a:chExt cx="847" cy="768"/>
            </a:xfrm>
          </p:grpSpPr>
          <p:sp>
            <p:nvSpPr>
              <p:cNvPr id="13356" name="Oval 73"/>
              <p:cNvSpPr>
                <a:spLocks noChangeArrowheads="1"/>
              </p:cNvSpPr>
              <p:nvPr/>
            </p:nvSpPr>
            <p:spPr bwMode="auto">
              <a:xfrm>
                <a:off x="1303" y="977"/>
                <a:ext cx="192" cy="768"/>
              </a:xfrm>
              <a:prstGeom prst="ellipse">
                <a:avLst/>
              </a:prstGeom>
              <a:solidFill>
                <a:srgbClr val="CCFF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57" name="Text Box 74"/>
              <p:cNvSpPr txBox="1">
                <a:spLocks noChangeArrowheads="1"/>
              </p:cNvSpPr>
              <p:nvPr/>
            </p:nvSpPr>
            <p:spPr bwMode="auto">
              <a:xfrm>
                <a:off x="648" y="1473"/>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b="1">
                  <a:solidFill>
                    <a:srgbClr val="FFFF00"/>
                  </a:solidFill>
                </a:endParaRPr>
              </a:p>
            </p:txBody>
          </p:sp>
        </p:grpSp>
      </p:grpSp>
      <p:sp>
        <p:nvSpPr>
          <p:cNvPr id="13340" name="AutoShape 75"/>
          <p:cNvSpPr>
            <a:spLocks noChangeArrowheads="1"/>
          </p:cNvSpPr>
          <p:nvPr/>
        </p:nvSpPr>
        <p:spPr bwMode="auto">
          <a:xfrm rot="21107372">
            <a:off x="5459413" y="2708275"/>
            <a:ext cx="1295400" cy="1219200"/>
          </a:xfrm>
          <a:prstGeom prst="triangle">
            <a:avLst>
              <a:gd name="adj" fmla="val 50000"/>
            </a:avLst>
          </a:prstGeom>
          <a:solidFill>
            <a:srgbClr val="CCFF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41" name="Rectangle 76"/>
          <p:cNvSpPr>
            <a:spLocks noChangeArrowheads="1"/>
          </p:cNvSpPr>
          <p:nvPr/>
        </p:nvSpPr>
        <p:spPr bwMode="auto">
          <a:xfrm rot="770490">
            <a:off x="9175750" y="3165476"/>
            <a:ext cx="685800" cy="1450975"/>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341" name="Line 77"/>
          <p:cNvSpPr>
            <a:spLocks noChangeShapeType="1"/>
          </p:cNvSpPr>
          <p:nvPr/>
        </p:nvSpPr>
        <p:spPr bwMode="auto">
          <a:xfrm>
            <a:off x="9267825" y="3556000"/>
            <a:ext cx="609600" cy="152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42" name="Line 78"/>
          <p:cNvSpPr>
            <a:spLocks noChangeShapeType="1"/>
          </p:cNvSpPr>
          <p:nvPr/>
        </p:nvSpPr>
        <p:spPr bwMode="auto">
          <a:xfrm>
            <a:off x="9148763" y="4027488"/>
            <a:ext cx="609600" cy="1524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Text Box 79"/>
          <p:cNvSpPr txBox="1">
            <a:spLocks noChangeArrowheads="1"/>
          </p:cNvSpPr>
          <p:nvPr/>
        </p:nvSpPr>
        <p:spPr bwMode="auto">
          <a:xfrm>
            <a:off x="1524000" y="1"/>
            <a:ext cx="9144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00"/>
                </a:solidFill>
                <a:latin typeface="Times New Roman" panose="02020603050405020304" pitchFamily="18" charset="0"/>
              </a:rPr>
              <a:t>* CẤU TẠO CỦA MÁY QUANG PHỔ L</a:t>
            </a:r>
            <a:r>
              <a:rPr lang="vi-VN" altLang="en-US" b="1">
                <a:solidFill>
                  <a:srgbClr val="FFFF00"/>
                </a:solidFill>
                <a:latin typeface="Times New Roman" panose="02020603050405020304" pitchFamily="18" charset="0"/>
              </a:rPr>
              <a:t>Ă</a:t>
            </a:r>
            <a:r>
              <a:rPr lang="en-US" altLang="en-US" b="1">
                <a:solidFill>
                  <a:srgbClr val="FFFF00"/>
                </a:solidFill>
                <a:latin typeface="Times New Roman" panose="02020603050405020304" pitchFamily="18" charset="0"/>
              </a:rPr>
              <a:t>NG KÍNH</a:t>
            </a:r>
          </a:p>
        </p:txBody>
      </p:sp>
      <p:sp>
        <p:nvSpPr>
          <p:cNvPr id="13345" name="AutoShape 80"/>
          <p:cNvSpPr>
            <a:spLocks/>
          </p:cNvSpPr>
          <p:nvPr/>
        </p:nvSpPr>
        <p:spPr bwMode="auto">
          <a:xfrm rot="15668101">
            <a:off x="4724400" y="4084638"/>
            <a:ext cx="152400" cy="762000"/>
          </a:xfrm>
          <a:prstGeom prst="leftBrace">
            <a:avLst>
              <a:gd name="adj1" fmla="val 41667"/>
              <a:gd name="adj2" fmla="val 51593"/>
            </a:avLst>
          </a:pr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46" name="AutoShape 81"/>
          <p:cNvSpPr>
            <a:spLocks/>
          </p:cNvSpPr>
          <p:nvPr/>
        </p:nvSpPr>
        <p:spPr bwMode="auto">
          <a:xfrm>
            <a:off x="4800600" y="5146675"/>
            <a:ext cx="1295400" cy="609600"/>
          </a:xfrm>
          <a:prstGeom prst="borderCallout2">
            <a:avLst>
              <a:gd name="adj1" fmla="val 18750"/>
              <a:gd name="adj2" fmla="val -5884"/>
              <a:gd name="adj3" fmla="val 18750"/>
              <a:gd name="adj4" fmla="val -8088"/>
              <a:gd name="adj5" fmla="val -97134"/>
              <a:gd name="adj6" fmla="val -10417"/>
            </a:avLst>
          </a:prstGeom>
          <a:noFill/>
          <a:ln w="9525">
            <a:solidFill>
              <a:srgbClr val="FFFFFF"/>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 </a:t>
            </a:r>
            <a:r>
              <a:rPr lang="en-US" altLang="en-US" sz="1800">
                <a:solidFill>
                  <a:srgbClr val="FFFF00"/>
                </a:solidFill>
                <a:latin typeface=".VnTimeH" panose="020B7200000000000000" pitchFamily="34" charset="0"/>
              </a:rPr>
              <a:t>è</a:t>
            </a:r>
            <a:r>
              <a:rPr lang="en-US" altLang="en-US" sz="1800">
                <a:solidFill>
                  <a:srgbClr val="FFFF00"/>
                </a:solidFill>
                <a:latin typeface=".VnTime" panose="020B7200000000000000" pitchFamily="34" charset="0"/>
              </a:rPr>
              <a:t>ng chuÈn trùc</a:t>
            </a:r>
            <a:endParaRPr lang="en-US" altLang="en-US" sz="1800">
              <a:solidFill>
                <a:srgbClr val="FFFF00"/>
              </a:solidFill>
            </a:endParaRPr>
          </a:p>
        </p:txBody>
      </p:sp>
      <p:sp>
        <p:nvSpPr>
          <p:cNvPr id="13347" name="AutoShape 82"/>
          <p:cNvSpPr>
            <a:spLocks/>
          </p:cNvSpPr>
          <p:nvPr/>
        </p:nvSpPr>
        <p:spPr bwMode="auto">
          <a:xfrm rot="6046139">
            <a:off x="8358188" y="2200275"/>
            <a:ext cx="114300" cy="1143000"/>
          </a:xfrm>
          <a:prstGeom prst="leftBrace">
            <a:avLst>
              <a:gd name="adj1" fmla="val 83333"/>
              <a:gd name="adj2" fmla="val 51593"/>
            </a:avLst>
          </a:pr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48" name="AutoShape 83"/>
          <p:cNvSpPr>
            <a:spLocks/>
          </p:cNvSpPr>
          <p:nvPr/>
        </p:nvSpPr>
        <p:spPr bwMode="auto">
          <a:xfrm rot="850866">
            <a:off x="8774113" y="1828800"/>
            <a:ext cx="914400" cy="609600"/>
          </a:xfrm>
          <a:prstGeom prst="borderCallout2">
            <a:avLst>
              <a:gd name="adj1" fmla="val 33991"/>
              <a:gd name="adj2" fmla="val -14213"/>
              <a:gd name="adj3" fmla="val 35269"/>
              <a:gd name="adj4" fmla="val -19264"/>
              <a:gd name="adj5" fmla="val 155699"/>
              <a:gd name="adj6" fmla="val -5843"/>
            </a:avLst>
          </a:prstGeom>
          <a:noFill/>
          <a:ln w="9525" algn="ctr">
            <a:solidFill>
              <a:srgbClr val="FFFFFF"/>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FFFF00"/>
                </a:solidFill>
                <a:latin typeface="Times New Roman" panose="02020603050405020304" pitchFamily="18" charset="0"/>
              </a:rPr>
              <a:t>Buồng ảnh</a:t>
            </a:r>
          </a:p>
        </p:txBody>
      </p:sp>
      <p:sp>
        <p:nvSpPr>
          <p:cNvPr id="13349" name="AutoShape 84"/>
          <p:cNvSpPr>
            <a:spLocks/>
          </p:cNvSpPr>
          <p:nvPr/>
        </p:nvSpPr>
        <p:spPr bwMode="auto">
          <a:xfrm>
            <a:off x="6400800" y="5070475"/>
            <a:ext cx="1295400" cy="381000"/>
          </a:xfrm>
          <a:prstGeom prst="borderCallout2">
            <a:avLst>
              <a:gd name="adj1" fmla="val 30000"/>
              <a:gd name="adj2" fmla="val -5884"/>
              <a:gd name="adj3" fmla="val 30000"/>
              <a:gd name="adj4" fmla="val -9069"/>
              <a:gd name="adj5" fmla="val -155417"/>
              <a:gd name="adj6" fmla="val -10417"/>
            </a:avLst>
          </a:prstGeom>
          <a:noFill/>
          <a:ln w="9525">
            <a:solidFill>
              <a:srgbClr val="FFFFFF"/>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rPr>
              <a:t> </a:t>
            </a:r>
            <a:r>
              <a:rPr lang="en-US" altLang="en-US" sz="1800">
                <a:solidFill>
                  <a:srgbClr val="FFFF00"/>
                </a:solidFill>
                <a:latin typeface="Times New Roman" panose="02020603050405020304" pitchFamily="18" charset="0"/>
              </a:rPr>
              <a:t>L</a:t>
            </a:r>
            <a:r>
              <a:rPr lang="vi-VN" altLang="en-US" sz="1800">
                <a:solidFill>
                  <a:srgbClr val="FFFF00"/>
                </a:solidFill>
                <a:latin typeface="Times New Roman" panose="02020603050405020304" pitchFamily="18" charset="0"/>
              </a:rPr>
              <a:t>ă</a:t>
            </a:r>
            <a:r>
              <a:rPr lang="en-US" altLang="en-US" sz="1800">
                <a:solidFill>
                  <a:srgbClr val="FFFF00"/>
                </a:solidFill>
                <a:latin typeface="Times New Roman" panose="02020603050405020304" pitchFamily="18" charset="0"/>
              </a:rPr>
              <a:t>ng kính</a:t>
            </a:r>
          </a:p>
        </p:txBody>
      </p:sp>
      <p:sp>
        <p:nvSpPr>
          <p:cNvPr id="13350" name="Line 85"/>
          <p:cNvSpPr>
            <a:spLocks noChangeShapeType="1"/>
          </p:cNvSpPr>
          <p:nvPr/>
        </p:nvSpPr>
        <p:spPr bwMode="auto">
          <a:xfrm>
            <a:off x="8839200" y="3810000"/>
            <a:ext cx="304800" cy="76200"/>
          </a:xfrm>
          <a:prstGeom prst="line">
            <a:avLst/>
          </a:prstGeom>
          <a:noFill/>
          <a:ln w="38100">
            <a:solidFill>
              <a:srgbClr val="FF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350" name="Group 86"/>
          <p:cNvGrpSpPr>
            <a:grpSpLocks/>
          </p:cNvGrpSpPr>
          <p:nvPr/>
        </p:nvGrpSpPr>
        <p:grpSpPr bwMode="auto">
          <a:xfrm>
            <a:off x="8839200" y="3744913"/>
            <a:ext cx="1295400" cy="1858962"/>
            <a:chOff x="4608" y="2621"/>
            <a:chExt cx="816" cy="1171"/>
          </a:xfrm>
        </p:grpSpPr>
        <p:sp>
          <p:nvSpPr>
            <p:cNvPr id="13352" name="AutoShape 87"/>
            <p:cNvSpPr>
              <a:spLocks/>
            </p:cNvSpPr>
            <p:nvPr/>
          </p:nvSpPr>
          <p:spPr bwMode="auto">
            <a:xfrm rot="-10153861">
              <a:off x="5317" y="2621"/>
              <a:ext cx="48" cy="312"/>
            </a:xfrm>
            <a:prstGeom prst="leftBrace">
              <a:avLst>
                <a:gd name="adj1" fmla="val 54167"/>
                <a:gd name="adj2" fmla="val 51593"/>
              </a:avLst>
            </a:pr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53" name="AutoShape 88"/>
            <p:cNvSpPr>
              <a:spLocks/>
            </p:cNvSpPr>
            <p:nvPr/>
          </p:nvSpPr>
          <p:spPr bwMode="auto">
            <a:xfrm>
              <a:off x="4608" y="3360"/>
              <a:ext cx="816" cy="432"/>
            </a:xfrm>
            <a:prstGeom prst="borderCallout2">
              <a:avLst>
                <a:gd name="adj1" fmla="val 16667"/>
                <a:gd name="adj2" fmla="val 105884"/>
                <a:gd name="adj3" fmla="val 16667"/>
                <a:gd name="adj4" fmla="val 107231"/>
                <a:gd name="adj5" fmla="val -103009"/>
                <a:gd name="adj6" fmla="val 108699"/>
              </a:avLst>
            </a:prstGeom>
            <a:noFill/>
            <a:ln w="9525">
              <a:solidFill>
                <a:srgbClr val="FFFFFF"/>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rPr>
                <a:t> </a:t>
              </a:r>
              <a:r>
                <a:rPr lang="en-US" altLang="en-US" sz="1800">
                  <a:solidFill>
                    <a:srgbClr val="FFFF00"/>
                  </a:solidFill>
                  <a:latin typeface="Times New Roman" panose="02020603050405020304" pitchFamily="18" charset="0"/>
                </a:rPr>
                <a:t>Quang phổ của nguồn S</a:t>
              </a:r>
            </a:p>
          </p:txBody>
        </p:sp>
      </p:grpSp>
    </p:spTree>
    <p:extLst>
      <p:ext uri="{BB962C8B-B14F-4D97-AF65-F5344CB8AC3E}">
        <p14:creationId xmlns:p14="http://schemas.microsoft.com/office/powerpoint/2010/main" val="2001124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99"/>
                                        </p:tgtEl>
                                        <p:attrNameLst>
                                          <p:attrName>style.visibility</p:attrName>
                                        </p:attrNameLst>
                                      </p:cBhvr>
                                      <p:to>
                                        <p:strVal val="visible"/>
                                      </p:to>
                                    </p:set>
                                    <p:animEffect transition="in" filter="blinds(horizontal)">
                                      <p:cBhvr>
                                        <p:cTn id="7" dur="500"/>
                                        <p:tgtEl>
                                          <p:spTgt spid="11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strips(downRight)">
                                      <p:cBhvr>
                                        <p:cTn id="12" dur="500"/>
                                        <p:tgtEl>
                                          <p:spTgt spid="112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11334"/>
                                        </p:tgtEl>
                                        <p:attrNameLst>
                                          <p:attrName>style.visibility</p:attrName>
                                        </p:attrNameLst>
                                      </p:cBhvr>
                                      <p:to>
                                        <p:strVal val="visible"/>
                                      </p:to>
                                    </p:set>
                                    <p:anim calcmode="lin" valueType="num">
                                      <p:cBhvr additive="base">
                                        <p:cTn id="17" dur="500" fill="hold"/>
                                        <p:tgtEl>
                                          <p:spTgt spid="11334"/>
                                        </p:tgtEl>
                                        <p:attrNameLst>
                                          <p:attrName>ppt_x</p:attrName>
                                        </p:attrNameLst>
                                      </p:cBhvr>
                                      <p:tavLst>
                                        <p:tav tm="0">
                                          <p:val>
                                            <p:strVal val="#ppt_x"/>
                                          </p:val>
                                        </p:tav>
                                        <p:tav tm="100000">
                                          <p:val>
                                            <p:strVal val="#ppt_x"/>
                                          </p:val>
                                        </p:tav>
                                      </p:tavLst>
                                    </p:anim>
                                    <p:anim calcmode="lin" valueType="num">
                                      <p:cBhvr additive="base">
                                        <p:cTn id="18" dur="500" fill="hold"/>
                                        <p:tgtEl>
                                          <p:spTgt spid="11334"/>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3" fill="hold" nodeType="clickEffect">
                                  <p:stCondLst>
                                    <p:cond delay="0"/>
                                  </p:stCondLst>
                                  <p:childTnLst>
                                    <p:set>
                                      <p:cBhvr>
                                        <p:cTn id="22" dur="1" fill="hold">
                                          <p:stCondLst>
                                            <p:cond delay="0"/>
                                          </p:stCondLst>
                                        </p:cTn>
                                        <p:tgtEl>
                                          <p:spTgt spid="11276"/>
                                        </p:tgtEl>
                                        <p:attrNameLst>
                                          <p:attrName>style.visibility</p:attrName>
                                        </p:attrNameLst>
                                      </p:cBhvr>
                                      <p:to>
                                        <p:strVal val="visible"/>
                                      </p:to>
                                    </p:set>
                                    <p:animEffect transition="in" filter="strips(upRight)">
                                      <p:cBhvr>
                                        <p:cTn id="23" dur="500"/>
                                        <p:tgtEl>
                                          <p:spTgt spid="1127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3" fill="hold" nodeType="clickEffect">
                                  <p:stCondLst>
                                    <p:cond delay="0"/>
                                  </p:stCondLst>
                                  <p:childTnLst>
                                    <p:set>
                                      <p:cBhvr>
                                        <p:cTn id="27" dur="1" fill="hold">
                                          <p:stCondLst>
                                            <p:cond delay="0"/>
                                          </p:stCondLst>
                                        </p:cTn>
                                        <p:tgtEl>
                                          <p:spTgt spid="11286"/>
                                        </p:tgtEl>
                                        <p:attrNameLst>
                                          <p:attrName>style.visibility</p:attrName>
                                        </p:attrNameLst>
                                      </p:cBhvr>
                                      <p:to>
                                        <p:strVal val="visible"/>
                                      </p:to>
                                    </p:set>
                                    <p:animEffect transition="in" filter="strips(upRight)">
                                      <p:cBhvr>
                                        <p:cTn id="28" dur="500"/>
                                        <p:tgtEl>
                                          <p:spTgt spid="1128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nodeType="clickEffect">
                                  <p:stCondLst>
                                    <p:cond delay="0"/>
                                  </p:stCondLst>
                                  <p:childTnLst>
                                    <p:set>
                                      <p:cBhvr>
                                        <p:cTn id="32" dur="1" fill="hold">
                                          <p:stCondLst>
                                            <p:cond delay="0"/>
                                          </p:stCondLst>
                                        </p:cTn>
                                        <p:tgtEl>
                                          <p:spTgt spid="11329"/>
                                        </p:tgtEl>
                                        <p:attrNameLst>
                                          <p:attrName>style.visibility</p:attrName>
                                        </p:attrNameLst>
                                      </p:cBhvr>
                                      <p:to>
                                        <p:strVal val="visible"/>
                                      </p:to>
                                    </p:set>
                                    <p:animEffect transition="in" filter="strips(downRight)">
                                      <p:cBhvr>
                                        <p:cTn id="33" dur="500"/>
                                        <p:tgtEl>
                                          <p:spTgt spid="1132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6" fill="hold" nodeType="clickEffect">
                                  <p:stCondLst>
                                    <p:cond delay="0"/>
                                  </p:stCondLst>
                                  <p:childTnLst>
                                    <p:set>
                                      <p:cBhvr>
                                        <p:cTn id="37" dur="1" fill="hold">
                                          <p:stCondLst>
                                            <p:cond delay="0"/>
                                          </p:stCondLst>
                                        </p:cTn>
                                        <p:tgtEl>
                                          <p:spTgt spid="11323"/>
                                        </p:tgtEl>
                                        <p:attrNameLst>
                                          <p:attrName>style.visibility</p:attrName>
                                        </p:attrNameLst>
                                      </p:cBhvr>
                                      <p:to>
                                        <p:strVal val="visible"/>
                                      </p:to>
                                    </p:set>
                                    <p:animEffect transition="in" filter="strips(downRight)">
                                      <p:cBhvr>
                                        <p:cTn id="38" dur="500"/>
                                        <p:tgtEl>
                                          <p:spTgt spid="1132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6" fill="hold" nodeType="clickEffect">
                                  <p:stCondLst>
                                    <p:cond delay="0"/>
                                  </p:stCondLst>
                                  <p:childTnLst>
                                    <p:set>
                                      <p:cBhvr>
                                        <p:cTn id="42" dur="1" fill="hold">
                                          <p:stCondLst>
                                            <p:cond delay="0"/>
                                          </p:stCondLst>
                                        </p:cTn>
                                        <p:tgtEl>
                                          <p:spTgt spid="11302"/>
                                        </p:tgtEl>
                                        <p:attrNameLst>
                                          <p:attrName>style.visibility</p:attrName>
                                        </p:attrNameLst>
                                      </p:cBhvr>
                                      <p:to>
                                        <p:strVal val="visible"/>
                                      </p:to>
                                    </p:set>
                                    <p:animEffect transition="in" filter="strips(downRight)">
                                      <p:cBhvr>
                                        <p:cTn id="43" dur="500"/>
                                        <p:tgtEl>
                                          <p:spTgt spid="1130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1319"/>
                                        </p:tgtEl>
                                        <p:attrNameLst>
                                          <p:attrName>style.visibility</p:attrName>
                                        </p:attrNameLst>
                                      </p:cBhvr>
                                      <p:to>
                                        <p:strVal val="visible"/>
                                      </p:to>
                                    </p:set>
                                    <p:animEffect transition="in" filter="blinds(horizontal)">
                                      <p:cBhvr>
                                        <p:cTn id="48" dur="500"/>
                                        <p:tgtEl>
                                          <p:spTgt spid="1131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6" fill="hold" nodeType="clickEffect">
                                  <p:stCondLst>
                                    <p:cond delay="0"/>
                                  </p:stCondLst>
                                  <p:childTnLst>
                                    <p:set>
                                      <p:cBhvr>
                                        <p:cTn id="52" dur="1" fill="hold">
                                          <p:stCondLst>
                                            <p:cond delay="0"/>
                                          </p:stCondLst>
                                        </p:cTn>
                                        <p:tgtEl>
                                          <p:spTgt spid="11341"/>
                                        </p:tgtEl>
                                        <p:attrNameLst>
                                          <p:attrName>style.visibility</p:attrName>
                                        </p:attrNameLst>
                                      </p:cBhvr>
                                      <p:to>
                                        <p:strVal val="visible"/>
                                      </p:to>
                                    </p:set>
                                    <p:animEffect transition="in" filter="strips(downRight)">
                                      <p:cBhvr>
                                        <p:cTn id="53" dur="500"/>
                                        <p:tgtEl>
                                          <p:spTgt spid="1134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6" fill="hold" nodeType="clickEffect">
                                  <p:stCondLst>
                                    <p:cond delay="0"/>
                                  </p:stCondLst>
                                  <p:childTnLst>
                                    <p:set>
                                      <p:cBhvr>
                                        <p:cTn id="57" dur="1" fill="hold">
                                          <p:stCondLst>
                                            <p:cond delay="0"/>
                                          </p:stCondLst>
                                        </p:cTn>
                                        <p:tgtEl>
                                          <p:spTgt spid="11308"/>
                                        </p:tgtEl>
                                        <p:attrNameLst>
                                          <p:attrName>style.visibility</p:attrName>
                                        </p:attrNameLst>
                                      </p:cBhvr>
                                      <p:to>
                                        <p:strVal val="visible"/>
                                      </p:to>
                                    </p:set>
                                    <p:animEffect transition="in" filter="strips(downRight)">
                                      <p:cBhvr>
                                        <p:cTn id="58" dur="500"/>
                                        <p:tgtEl>
                                          <p:spTgt spid="1130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1320"/>
                                        </p:tgtEl>
                                        <p:attrNameLst>
                                          <p:attrName>style.visibility</p:attrName>
                                        </p:attrNameLst>
                                      </p:cBhvr>
                                      <p:to>
                                        <p:strVal val="visible"/>
                                      </p:to>
                                    </p:set>
                                    <p:animEffect transition="in" filter="blinds(horizontal)">
                                      <p:cBhvr>
                                        <p:cTn id="63" dur="500"/>
                                        <p:tgtEl>
                                          <p:spTgt spid="1132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8" presetClass="entr" presetSubtype="6" fill="hold" nodeType="clickEffect">
                                  <p:stCondLst>
                                    <p:cond delay="0"/>
                                  </p:stCondLst>
                                  <p:childTnLst>
                                    <p:set>
                                      <p:cBhvr>
                                        <p:cTn id="67" dur="1" fill="hold">
                                          <p:stCondLst>
                                            <p:cond delay="0"/>
                                          </p:stCondLst>
                                        </p:cTn>
                                        <p:tgtEl>
                                          <p:spTgt spid="11342"/>
                                        </p:tgtEl>
                                        <p:attrNameLst>
                                          <p:attrName>style.visibility</p:attrName>
                                        </p:attrNameLst>
                                      </p:cBhvr>
                                      <p:to>
                                        <p:strVal val="visible"/>
                                      </p:to>
                                    </p:set>
                                    <p:animEffect transition="in" filter="strips(downRight)">
                                      <p:cBhvr>
                                        <p:cTn id="68" dur="500"/>
                                        <p:tgtEl>
                                          <p:spTgt spid="1134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nodeType="clickEffect">
                                  <p:stCondLst>
                                    <p:cond delay="0"/>
                                  </p:stCondLst>
                                  <p:childTnLst>
                                    <p:set>
                                      <p:cBhvr>
                                        <p:cTn id="72" dur="1" fill="hold">
                                          <p:stCondLst>
                                            <p:cond delay="0"/>
                                          </p:stCondLst>
                                        </p:cTn>
                                        <p:tgtEl>
                                          <p:spTgt spid="11350"/>
                                        </p:tgtEl>
                                        <p:attrNameLst>
                                          <p:attrName>style.visibility</p:attrName>
                                        </p:attrNameLst>
                                      </p:cBhvr>
                                      <p:to>
                                        <p:strVal val="visible"/>
                                      </p:to>
                                    </p:set>
                                    <p:animEffect transition="in" filter="box(in)">
                                      <p:cBhvr>
                                        <p:cTn id="73" dur="500"/>
                                        <p:tgtEl>
                                          <p:spTgt spid="11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9" grpId="0"/>
      <p:bldP spid="113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2667000" y="304801"/>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anose="02020603050405020304" pitchFamily="18" charset="0"/>
                <a:cs typeface="Times New Roman" panose="02020603050405020304" pitchFamily="18" charset="0"/>
              </a:rPr>
              <a:t>      </a:t>
            </a:r>
          </a:p>
        </p:txBody>
      </p:sp>
      <p:sp>
        <p:nvSpPr>
          <p:cNvPr id="106501" name="Rectangle 5"/>
          <p:cNvSpPr>
            <a:spLocks noChangeArrowheads="1"/>
          </p:cNvSpPr>
          <p:nvPr/>
        </p:nvSpPr>
        <p:spPr bwMode="auto">
          <a:xfrm>
            <a:off x="1828800" y="1143001"/>
            <a:ext cx="8275638" cy="4010025"/>
          </a:xfrm>
          <a:prstGeom prst="rect">
            <a:avLst/>
          </a:prstGeom>
          <a:solidFill>
            <a:srgbClr val="ECECE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6523" name="Text Box 27"/>
          <p:cNvSpPr txBox="1">
            <a:spLocks noChangeArrowheads="1"/>
          </p:cNvSpPr>
          <p:nvPr/>
        </p:nvSpPr>
        <p:spPr bwMode="auto">
          <a:xfrm>
            <a:off x="8789989" y="3057526"/>
            <a:ext cx="6572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chemeClr val="bg1"/>
                </a:solidFill>
                <a:latin typeface="Times New Roman" panose="02020603050405020304" pitchFamily="18" charset="0"/>
                <a:cs typeface="Times New Roman" panose="02020603050405020304" pitchFamily="18" charset="0"/>
              </a:rPr>
              <a:t>S</a:t>
            </a:r>
            <a:r>
              <a:rPr lang="en-US" altLang="en-US" sz="1200" baseline="-25000">
                <a:solidFill>
                  <a:schemeClr val="bg1"/>
                </a:solidFill>
                <a:latin typeface="Times New Roman" panose="02020603050405020304" pitchFamily="18" charset="0"/>
                <a:cs typeface="Times New Roman" panose="02020603050405020304" pitchFamily="18" charset="0"/>
              </a:rPr>
              <a:t>1</a:t>
            </a:r>
            <a:endParaRPr lang="en-US" altLang="en-US" sz="1200">
              <a:solidFill>
                <a:schemeClr val="bg1"/>
              </a:solidFill>
              <a:latin typeface="Times New Roman" panose="02020603050405020304" pitchFamily="18" charset="0"/>
              <a:cs typeface="Times New Roman" panose="02020603050405020304" pitchFamily="18" charset="0"/>
            </a:endParaRPr>
          </a:p>
        </p:txBody>
      </p:sp>
      <p:grpSp>
        <p:nvGrpSpPr>
          <p:cNvPr id="106575" name="Group 79"/>
          <p:cNvGrpSpPr>
            <a:grpSpLocks/>
          </p:cNvGrpSpPr>
          <p:nvPr/>
        </p:nvGrpSpPr>
        <p:grpSpPr bwMode="auto">
          <a:xfrm>
            <a:off x="4476750" y="1082676"/>
            <a:ext cx="3378200" cy="3484563"/>
            <a:chOff x="1992" y="1200"/>
            <a:chExt cx="2128" cy="2195"/>
          </a:xfrm>
        </p:grpSpPr>
        <p:sp>
          <p:nvSpPr>
            <p:cNvPr id="106522" name="Text Box 26"/>
            <p:cNvSpPr txBox="1">
              <a:spLocks noChangeArrowheads="1"/>
            </p:cNvSpPr>
            <p:nvPr/>
          </p:nvSpPr>
          <p:spPr bwMode="auto">
            <a:xfrm>
              <a:off x="2211" y="1305"/>
              <a:ext cx="2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latin typeface="Times New Roman" panose="02020603050405020304" pitchFamily="18" charset="0"/>
                  <a:cs typeface="Times New Roman" panose="02020603050405020304" pitchFamily="18" charset="0"/>
                </a:rPr>
                <a:t>P</a:t>
              </a:r>
            </a:p>
          </p:txBody>
        </p:sp>
        <p:grpSp>
          <p:nvGrpSpPr>
            <p:cNvPr id="106574" name="Group 78"/>
            <p:cNvGrpSpPr>
              <a:grpSpLocks/>
            </p:cNvGrpSpPr>
            <p:nvPr/>
          </p:nvGrpSpPr>
          <p:grpSpPr bwMode="auto">
            <a:xfrm>
              <a:off x="1992" y="1200"/>
              <a:ext cx="2128" cy="2195"/>
              <a:chOff x="1992" y="1200"/>
              <a:chExt cx="2128" cy="2195"/>
            </a:xfrm>
          </p:grpSpPr>
          <p:sp>
            <p:nvSpPr>
              <p:cNvPr id="106512" name="Line 16"/>
              <p:cNvSpPr>
                <a:spLocks noChangeShapeType="1"/>
              </p:cNvSpPr>
              <p:nvPr/>
            </p:nvSpPr>
            <p:spPr bwMode="auto">
              <a:xfrm>
                <a:off x="2640" y="1824"/>
                <a:ext cx="1456" cy="567"/>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106514" name="Line 18"/>
              <p:cNvSpPr>
                <a:spLocks noChangeShapeType="1"/>
              </p:cNvSpPr>
              <p:nvPr/>
            </p:nvSpPr>
            <p:spPr bwMode="auto">
              <a:xfrm>
                <a:off x="2928" y="2560"/>
                <a:ext cx="1169" cy="6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106526" name="Line 30"/>
              <p:cNvSpPr>
                <a:spLocks noChangeShapeType="1"/>
              </p:cNvSpPr>
              <p:nvPr/>
            </p:nvSpPr>
            <p:spPr bwMode="auto">
              <a:xfrm>
                <a:off x="2892" y="2660"/>
                <a:ext cx="1228" cy="434"/>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106571" name="Group 75"/>
              <p:cNvGrpSpPr>
                <a:grpSpLocks/>
              </p:cNvGrpSpPr>
              <p:nvPr/>
            </p:nvGrpSpPr>
            <p:grpSpPr bwMode="auto">
              <a:xfrm>
                <a:off x="1992" y="1200"/>
                <a:ext cx="1009" cy="2195"/>
                <a:chOff x="1985" y="1234"/>
                <a:chExt cx="1009" cy="2195"/>
              </a:xfrm>
            </p:grpSpPr>
            <p:sp>
              <p:nvSpPr>
                <p:cNvPr id="106564" name="AutoShape 68"/>
                <p:cNvSpPr>
                  <a:spLocks noChangeArrowheads="1"/>
                </p:cNvSpPr>
                <p:nvPr/>
              </p:nvSpPr>
              <p:spPr bwMode="auto">
                <a:xfrm rot="-519326">
                  <a:off x="2259" y="1234"/>
                  <a:ext cx="735" cy="2195"/>
                </a:xfrm>
                <a:prstGeom prst="flowChartExtra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6565" name="Line 69"/>
                <p:cNvSpPr>
                  <a:spLocks noChangeShapeType="1"/>
                </p:cNvSpPr>
                <p:nvPr/>
              </p:nvSpPr>
              <p:spPr bwMode="auto">
                <a:xfrm flipV="1">
                  <a:off x="1985" y="1864"/>
                  <a:ext cx="449" cy="11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106566" name="Line 70"/>
                <p:cNvSpPr>
                  <a:spLocks noChangeShapeType="1"/>
                </p:cNvSpPr>
                <p:nvPr/>
              </p:nvSpPr>
              <p:spPr bwMode="auto">
                <a:xfrm>
                  <a:off x="2437" y="1848"/>
                  <a:ext cx="217"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106567" name="Line 71"/>
                <p:cNvSpPr>
                  <a:spLocks noChangeShapeType="1"/>
                </p:cNvSpPr>
                <p:nvPr/>
              </p:nvSpPr>
              <p:spPr bwMode="auto">
                <a:xfrm flipV="1">
                  <a:off x="2411" y="2595"/>
                  <a:ext cx="502" cy="7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106568" name="Line 72"/>
                <p:cNvSpPr>
                  <a:spLocks noChangeShapeType="1"/>
                </p:cNvSpPr>
                <p:nvPr/>
              </p:nvSpPr>
              <p:spPr bwMode="auto">
                <a:xfrm>
                  <a:off x="2448" y="1872"/>
                  <a:ext cx="242" cy="15"/>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106569" name="Line 73"/>
                <p:cNvSpPr>
                  <a:spLocks noChangeShapeType="1"/>
                </p:cNvSpPr>
                <p:nvPr/>
              </p:nvSpPr>
              <p:spPr bwMode="auto">
                <a:xfrm>
                  <a:off x="2459" y="2664"/>
                  <a:ext cx="494" cy="44"/>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106570" name="Line 74"/>
                <p:cNvSpPr>
                  <a:spLocks noChangeShapeType="1"/>
                </p:cNvSpPr>
                <p:nvPr/>
              </p:nvSpPr>
              <p:spPr bwMode="auto">
                <a:xfrm rot="465354" flipV="1">
                  <a:off x="2136" y="2640"/>
                  <a:ext cx="294" cy="194"/>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106572" name="Line 76"/>
              <p:cNvSpPr>
                <a:spLocks noChangeShapeType="1"/>
              </p:cNvSpPr>
              <p:nvPr/>
            </p:nvSpPr>
            <p:spPr bwMode="auto">
              <a:xfrm>
                <a:off x="2688" y="1824"/>
                <a:ext cx="1360" cy="11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grpSp>
      </p:grpSp>
      <p:grpSp>
        <p:nvGrpSpPr>
          <p:cNvPr id="106589" name="Group 93"/>
          <p:cNvGrpSpPr>
            <a:grpSpLocks/>
          </p:cNvGrpSpPr>
          <p:nvPr/>
        </p:nvGrpSpPr>
        <p:grpSpPr bwMode="auto">
          <a:xfrm>
            <a:off x="2438401" y="1371601"/>
            <a:ext cx="2303463" cy="3089275"/>
            <a:chOff x="672" y="1394"/>
            <a:chExt cx="1451" cy="1946"/>
          </a:xfrm>
        </p:grpSpPr>
        <p:sp>
          <p:nvSpPr>
            <p:cNvPr id="106507" name="Line 11"/>
            <p:cNvSpPr>
              <a:spLocks noChangeShapeType="1"/>
            </p:cNvSpPr>
            <p:nvPr/>
          </p:nvSpPr>
          <p:spPr bwMode="auto">
            <a:xfrm flipV="1">
              <a:off x="725" y="1956"/>
              <a:ext cx="1249" cy="1082"/>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106533" name="Line 37"/>
            <p:cNvSpPr>
              <a:spLocks noChangeShapeType="1"/>
            </p:cNvSpPr>
            <p:nvPr/>
          </p:nvSpPr>
          <p:spPr bwMode="auto">
            <a:xfrm rot="20663415" flipH="1">
              <a:off x="1987" y="1611"/>
              <a:ext cx="111" cy="1580"/>
            </a:xfrm>
            <a:prstGeom prst="line">
              <a:avLst/>
            </a:prstGeom>
            <a:noFill/>
            <a:ln w="762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106584" name="Rectangle 88"/>
            <p:cNvSpPr>
              <a:spLocks noChangeArrowheads="1"/>
            </p:cNvSpPr>
            <p:nvPr/>
          </p:nvSpPr>
          <p:spPr bwMode="auto">
            <a:xfrm rot="-673940">
              <a:off x="1241" y="1661"/>
              <a:ext cx="53" cy="79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6585" name="Rectangle 89"/>
            <p:cNvSpPr>
              <a:spLocks noChangeArrowheads="1"/>
            </p:cNvSpPr>
            <p:nvPr/>
          </p:nvSpPr>
          <p:spPr bwMode="auto">
            <a:xfrm rot="-703985">
              <a:off x="1434" y="2542"/>
              <a:ext cx="54" cy="79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6586" name="Line 90"/>
            <p:cNvSpPr>
              <a:spLocks noChangeShapeType="1"/>
            </p:cNvSpPr>
            <p:nvPr/>
          </p:nvSpPr>
          <p:spPr bwMode="auto">
            <a:xfrm>
              <a:off x="672" y="2256"/>
              <a:ext cx="1451" cy="508"/>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106587" name="Text Box 91"/>
            <p:cNvSpPr txBox="1">
              <a:spLocks noChangeArrowheads="1"/>
            </p:cNvSpPr>
            <p:nvPr/>
          </p:nvSpPr>
          <p:spPr bwMode="auto">
            <a:xfrm>
              <a:off x="1203" y="2546"/>
              <a:ext cx="2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imes New Roman" panose="02020603050405020304" pitchFamily="18" charset="0"/>
                  <a:cs typeface="Times New Roman" panose="02020603050405020304" pitchFamily="18" charset="0"/>
                </a:rPr>
                <a:t>S</a:t>
              </a:r>
            </a:p>
          </p:txBody>
        </p:sp>
        <p:sp>
          <p:nvSpPr>
            <p:cNvPr id="106588" name="Text Box 92"/>
            <p:cNvSpPr txBox="1">
              <a:spLocks noChangeArrowheads="1"/>
            </p:cNvSpPr>
            <p:nvPr/>
          </p:nvSpPr>
          <p:spPr bwMode="auto">
            <a:xfrm>
              <a:off x="1583" y="1394"/>
              <a:ext cx="37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imes New Roman" panose="02020603050405020304" pitchFamily="18" charset="0"/>
                  <a:cs typeface="Times New Roman" panose="02020603050405020304" pitchFamily="18" charset="0"/>
                </a:rPr>
                <a:t>L</a:t>
              </a:r>
              <a:r>
                <a:rPr lang="en-US" altLang="en-US" baseline="-25000">
                  <a:latin typeface="Times New Roman" panose="02020603050405020304" pitchFamily="18" charset="0"/>
                  <a:cs typeface="Times New Roman" panose="02020603050405020304" pitchFamily="18" charset="0"/>
                </a:rPr>
                <a:t>1</a:t>
              </a:r>
              <a:endParaRPr lang="en-US" altLang="en-US">
                <a:latin typeface="Times New Roman" panose="02020603050405020304" pitchFamily="18" charset="0"/>
                <a:cs typeface="Times New Roman" panose="02020603050405020304" pitchFamily="18" charset="0"/>
              </a:endParaRPr>
            </a:p>
          </p:txBody>
        </p:sp>
      </p:grpSp>
      <p:sp>
        <p:nvSpPr>
          <p:cNvPr id="106658" name="Rectangle 162"/>
          <p:cNvSpPr>
            <a:spLocks noChangeArrowheads="1"/>
          </p:cNvSpPr>
          <p:nvPr/>
        </p:nvSpPr>
        <p:spPr bwMode="auto">
          <a:xfrm>
            <a:off x="18288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VNI-Times" pitchFamily="2" charset="0"/>
              </a:defRPr>
            </a:lvl1pPr>
            <a:lvl2pPr algn="ctr">
              <a:defRPr sz="4400">
                <a:solidFill>
                  <a:schemeClr val="tx2"/>
                </a:solidFill>
                <a:latin typeface="VNI-Times" pitchFamily="2" charset="0"/>
              </a:defRPr>
            </a:lvl2pPr>
            <a:lvl3pPr algn="ctr">
              <a:defRPr sz="4400">
                <a:solidFill>
                  <a:schemeClr val="tx2"/>
                </a:solidFill>
                <a:latin typeface="VNI-Times" pitchFamily="2" charset="0"/>
              </a:defRPr>
            </a:lvl3pPr>
            <a:lvl4pPr algn="ctr">
              <a:defRPr sz="4400">
                <a:solidFill>
                  <a:schemeClr val="tx2"/>
                </a:solidFill>
                <a:latin typeface="VNI-Times" pitchFamily="2" charset="0"/>
              </a:defRPr>
            </a:lvl4pPr>
            <a:lvl5pPr algn="ctr">
              <a:defRPr sz="4400">
                <a:solidFill>
                  <a:schemeClr val="tx2"/>
                </a:solidFill>
                <a:latin typeface="VNI-Times" pitchFamily="2" charset="0"/>
              </a:defRPr>
            </a:lvl5pPr>
            <a:lvl6pPr marL="457200" algn="ctr" fontAlgn="base">
              <a:spcBef>
                <a:spcPct val="0"/>
              </a:spcBef>
              <a:spcAft>
                <a:spcPct val="0"/>
              </a:spcAft>
              <a:defRPr sz="4400">
                <a:solidFill>
                  <a:schemeClr val="tx2"/>
                </a:solidFill>
                <a:latin typeface="VNI-Times" pitchFamily="2" charset="0"/>
              </a:defRPr>
            </a:lvl6pPr>
            <a:lvl7pPr marL="914400" algn="ctr" fontAlgn="base">
              <a:spcBef>
                <a:spcPct val="0"/>
              </a:spcBef>
              <a:spcAft>
                <a:spcPct val="0"/>
              </a:spcAft>
              <a:defRPr sz="4400">
                <a:solidFill>
                  <a:schemeClr val="tx2"/>
                </a:solidFill>
                <a:latin typeface="VNI-Times" pitchFamily="2" charset="0"/>
              </a:defRPr>
            </a:lvl7pPr>
            <a:lvl8pPr marL="1371600" algn="ctr" fontAlgn="base">
              <a:spcBef>
                <a:spcPct val="0"/>
              </a:spcBef>
              <a:spcAft>
                <a:spcPct val="0"/>
              </a:spcAft>
              <a:defRPr sz="4400">
                <a:solidFill>
                  <a:schemeClr val="tx2"/>
                </a:solidFill>
                <a:latin typeface="VNI-Times" pitchFamily="2" charset="0"/>
              </a:defRPr>
            </a:lvl8pPr>
            <a:lvl9pPr marL="1828800" algn="ctr" fontAlgn="base">
              <a:spcBef>
                <a:spcPct val="0"/>
              </a:spcBef>
              <a:spcAft>
                <a:spcPct val="0"/>
              </a:spcAft>
              <a:defRPr sz="4400">
                <a:solidFill>
                  <a:schemeClr val="tx2"/>
                </a:solidFill>
                <a:latin typeface="VNI-Times" pitchFamily="2" charset="0"/>
              </a:defRPr>
            </a:lvl9pPr>
          </a:lstStyle>
          <a:p>
            <a:pPr algn="l"/>
            <a:r>
              <a:rPr lang="en-US" altLang="en-US" sz="3200" u="sng" dirty="0" smtClean="0">
                <a:latin typeface="Times New Roman" panose="02020603050405020304" pitchFamily="18" charset="0"/>
                <a:cs typeface="Times New Roman" panose="02020603050405020304" pitchFamily="18" charset="0"/>
              </a:rPr>
              <a:t>I. </a:t>
            </a:r>
            <a:r>
              <a:rPr lang="en-US" altLang="en-US" sz="3200" u="sng" dirty="0" err="1" smtClean="0">
                <a:latin typeface="Times New Roman" panose="02020603050405020304" pitchFamily="18" charset="0"/>
                <a:cs typeface="Times New Roman" panose="02020603050405020304" pitchFamily="18" charset="0"/>
              </a:rPr>
              <a:t>Máy</a:t>
            </a:r>
            <a:r>
              <a:rPr lang="en-US" altLang="en-US" sz="3200" u="sng" dirty="0" smtClean="0">
                <a:latin typeface="Times New Roman" panose="02020603050405020304" pitchFamily="18" charset="0"/>
                <a:cs typeface="Times New Roman" panose="02020603050405020304" pitchFamily="18" charset="0"/>
              </a:rPr>
              <a:t> </a:t>
            </a:r>
            <a:r>
              <a:rPr lang="en-US" altLang="en-US" sz="3200" u="sng" dirty="0" err="1" smtClean="0">
                <a:latin typeface="Times New Roman" panose="02020603050405020304" pitchFamily="18" charset="0"/>
                <a:cs typeface="Times New Roman" panose="02020603050405020304" pitchFamily="18" charset="0"/>
              </a:rPr>
              <a:t>quang</a:t>
            </a:r>
            <a:r>
              <a:rPr lang="en-US" altLang="en-US" sz="3200" u="sng" dirty="0" smtClean="0">
                <a:latin typeface="Times New Roman" panose="02020603050405020304" pitchFamily="18" charset="0"/>
                <a:cs typeface="Times New Roman" panose="02020603050405020304" pitchFamily="18" charset="0"/>
              </a:rPr>
              <a:t> </a:t>
            </a:r>
            <a:r>
              <a:rPr lang="en-US" altLang="en-US" sz="3200" u="sng" dirty="0" err="1" smtClean="0">
                <a:latin typeface="Times New Roman" panose="02020603050405020304" pitchFamily="18" charset="0"/>
                <a:cs typeface="Times New Roman" panose="02020603050405020304" pitchFamily="18" charset="0"/>
              </a:rPr>
              <a:t>phổ</a:t>
            </a:r>
            <a:r>
              <a:rPr lang="en-US" altLang="en-US" sz="3200" u="sng" dirty="0" smtClean="0">
                <a:latin typeface="Times New Roman" panose="02020603050405020304" pitchFamily="18" charset="0"/>
                <a:cs typeface="Times New Roman" panose="02020603050405020304" pitchFamily="18" charset="0"/>
              </a:rPr>
              <a:t> </a:t>
            </a:r>
            <a:r>
              <a:rPr lang="en-US" altLang="en-US" sz="3200" u="sng" dirty="0" err="1" smtClean="0">
                <a:latin typeface="Times New Roman" panose="02020603050405020304" pitchFamily="18" charset="0"/>
                <a:cs typeface="Times New Roman" panose="02020603050405020304" pitchFamily="18" charset="0"/>
              </a:rPr>
              <a:t>lăng</a:t>
            </a:r>
            <a:r>
              <a:rPr lang="en-US" altLang="en-US" sz="3200" u="sng" dirty="0" smtClean="0">
                <a:latin typeface="Times New Roman" panose="02020603050405020304" pitchFamily="18" charset="0"/>
                <a:cs typeface="Times New Roman" panose="02020603050405020304" pitchFamily="18" charset="0"/>
              </a:rPr>
              <a:t> </a:t>
            </a:r>
            <a:r>
              <a:rPr lang="en-US" altLang="en-US" sz="3200" u="sng" dirty="0" err="1" smtClean="0">
                <a:latin typeface="Times New Roman" panose="02020603050405020304" pitchFamily="18" charset="0"/>
                <a:cs typeface="Times New Roman" panose="02020603050405020304" pitchFamily="18" charset="0"/>
              </a:rPr>
              <a:t>kính</a:t>
            </a:r>
            <a:r>
              <a:rPr lang="en-US" altLang="en-US" sz="3200" u="sng" dirty="0" smtClean="0">
                <a:latin typeface="Times New Roman" panose="02020603050405020304" pitchFamily="18" charset="0"/>
                <a:cs typeface="Times New Roman" panose="02020603050405020304" pitchFamily="18" charset="0"/>
              </a:rPr>
              <a:t>:</a:t>
            </a:r>
            <a:r>
              <a:rPr lang="en-US" altLang="en-US" sz="3200" u="sng" dirty="0">
                <a:latin typeface="Times New Roman" panose="02020603050405020304" pitchFamily="18" charset="0"/>
                <a:cs typeface="Times New Roman" panose="02020603050405020304" pitchFamily="18" charset="0"/>
              </a:rPr>
              <a:t/>
            </a:r>
            <a:br>
              <a:rPr lang="en-US" altLang="en-US" sz="3200" u="sng" dirty="0">
                <a:latin typeface="Times New Roman" panose="02020603050405020304" pitchFamily="18" charset="0"/>
                <a:cs typeface="Times New Roman" panose="02020603050405020304" pitchFamily="18" charset="0"/>
              </a:rPr>
            </a:br>
            <a:r>
              <a:rPr lang="en-US" altLang="en-US" sz="3200" dirty="0" smtClean="0">
                <a:latin typeface="Times New Roman" panose="02020603050405020304" pitchFamily="18" charset="0"/>
                <a:cs typeface="Times New Roman" panose="02020603050405020304" pitchFamily="18" charset="0"/>
              </a:rPr>
              <a:t> </a:t>
            </a:r>
            <a:endParaRPr lang="en-US" altLang="en-US" sz="3200" dirty="0">
              <a:latin typeface="Times New Roman" panose="02020603050405020304" pitchFamily="18" charset="0"/>
              <a:cs typeface="Times New Roman" panose="02020603050405020304" pitchFamily="18" charset="0"/>
            </a:endParaRPr>
          </a:p>
        </p:txBody>
      </p:sp>
      <p:grpSp>
        <p:nvGrpSpPr>
          <p:cNvPr id="106673" name="Group 177"/>
          <p:cNvGrpSpPr>
            <a:grpSpLocks/>
          </p:cNvGrpSpPr>
          <p:nvPr/>
        </p:nvGrpSpPr>
        <p:grpSpPr bwMode="auto">
          <a:xfrm>
            <a:off x="7239001" y="1295400"/>
            <a:ext cx="2593975" cy="3798888"/>
            <a:chOff x="3747" y="1326"/>
            <a:chExt cx="1634" cy="2393"/>
          </a:xfrm>
        </p:grpSpPr>
        <p:sp>
          <p:nvSpPr>
            <p:cNvPr id="106516" name="Line 20"/>
            <p:cNvSpPr>
              <a:spLocks noChangeShapeType="1"/>
            </p:cNvSpPr>
            <p:nvPr/>
          </p:nvSpPr>
          <p:spPr bwMode="auto">
            <a:xfrm flipV="1">
              <a:off x="4130" y="2813"/>
              <a:ext cx="670" cy="289"/>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106528" name="Line 32"/>
            <p:cNvSpPr>
              <a:spLocks noChangeShapeType="1"/>
            </p:cNvSpPr>
            <p:nvPr/>
          </p:nvSpPr>
          <p:spPr bwMode="auto">
            <a:xfrm>
              <a:off x="4109" y="2386"/>
              <a:ext cx="670" cy="436"/>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106659" name="Line 163"/>
            <p:cNvSpPr>
              <a:spLocks noChangeShapeType="1"/>
            </p:cNvSpPr>
            <p:nvPr/>
          </p:nvSpPr>
          <p:spPr bwMode="auto">
            <a:xfrm flipV="1">
              <a:off x="4128" y="2160"/>
              <a:ext cx="675" cy="47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106660" name="Line 164"/>
            <p:cNvSpPr>
              <a:spLocks noChangeShapeType="1"/>
            </p:cNvSpPr>
            <p:nvPr/>
          </p:nvSpPr>
          <p:spPr bwMode="auto">
            <a:xfrm>
              <a:off x="4133" y="1941"/>
              <a:ext cx="670" cy="21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106661" name="Group 165"/>
            <p:cNvGrpSpPr>
              <a:grpSpLocks/>
            </p:cNvGrpSpPr>
            <p:nvPr/>
          </p:nvGrpSpPr>
          <p:grpSpPr bwMode="auto">
            <a:xfrm>
              <a:off x="3747" y="1326"/>
              <a:ext cx="1634" cy="2393"/>
              <a:chOff x="3731" y="1296"/>
              <a:chExt cx="1634" cy="2393"/>
            </a:xfrm>
          </p:grpSpPr>
          <p:sp>
            <p:nvSpPr>
              <p:cNvPr id="106662" name="Line 166"/>
              <p:cNvSpPr>
                <a:spLocks noChangeShapeType="1"/>
              </p:cNvSpPr>
              <p:nvPr/>
            </p:nvSpPr>
            <p:spPr bwMode="auto">
              <a:xfrm>
                <a:off x="4109" y="3372"/>
                <a:ext cx="782" cy="5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106663" name="Group 167"/>
              <p:cNvGrpSpPr>
                <a:grpSpLocks/>
              </p:cNvGrpSpPr>
              <p:nvPr/>
            </p:nvGrpSpPr>
            <p:grpSpPr bwMode="auto">
              <a:xfrm>
                <a:off x="3731" y="1296"/>
                <a:ext cx="1634" cy="2393"/>
                <a:chOff x="3731" y="1296"/>
                <a:chExt cx="1634" cy="2393"/>
              </a:xfrm>
            </p:grpSpPr>
            <p:grpSp>
              <p:nvGrpSpPr>
                <p:cNvPr id="106664" name="Group 168"/>
                <p:cNvGrpSpPr>
                  <a:grpSpLocks/>
                </p:cNvGrpSpPr>
                <p:nvPr/>
              </p:nvGrpSpPr>
              <p:grpSpPr bwMode="auto">
                <a:xfrm>
                  <a:off x="3984" y="1296"/>
                  <a:ext cx="1381" cy="2393"/>
                  <a:chOff x="3963" y="1296"/>
                  <a:chExt cx="1381" cy="2393"/>
                </a:xfrm>
              </p:grpSpPr>
              <p:sp>
                <p:nvSpPr>
                  <p:cNvPr id="106665" name="Text Box 169"/>
                  <p:cNvSpPr txBox="1">
                    <a:spLocks noChangeArrowheads="1"/>
                  </p:cNvSpPr>
                  <p:nvPr/>
                </p:nvSpPr>
                <p:spPr bwMode="auto">
                  <a:xfrm>
                    <a:off x="5011" y="2236"/>
                    <a:ext cx="3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anose="02020603050405020304" pitchFamily="18" charset="0"/>
                        <a:cs typeface="Times New Roman" panose="02020603050405020304" pitchFamily="18" charset="0"/>
                      </a:rPr>
                      <a:t>B</a:t>
                    </a:r>
                  </a:p>
                </p:txBody>
              </p:sp>
              <p:sp>
                <p:nvSpPr>
                  <p:cNvPr id="106666" name="Rectangle 170"/>
                  <p:cNvSpPr>
                    <a:spLocks noChangeArrowheads="1"/>
                  </p:cNvSpPr>
                  <p:nvPr/>
                </p:nvSpPr>
                <p:spPr bwMode="auto">
                  <a:xfrm>
                    <a:off x="4800" y="1296"/>
                    <a:ext cx="191" cy="21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6667" name="Text Box 171"/>
                  <p:cNvSpPr txBox="1">
                    <a:spLocks noChangeArrowheads="1"/>
                  </p:cNvSpPr>
                  <p:nvPr/>
                </p:nvSpPr>
                <p:spPr bwMode="auto">
                  <a:xfrm>
                    <a:off x="4569" y="3019"/>
                    <a:ext cx="22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imes New Roman" panose="02020603050405020304" pitchFamily="18" charset="0"/>
                        <a:cs typeface="Times New Roman" panose="02020603050405020304" pitchFamily="18" charset="0"/>
                      </a:rPr>
                      <a:t>E</a:t>
                    </a:r>
                  </a:p>
                </p:txBody>
              </p:sp>
              <p:sp>
                <p:nvSpPr>
                  <p:cNvPr id="106668" name="Text Box 172"/>
                  <p:cNvSpPr txBox="1">
                    <a:spLocks noChangeArrowheads="1"/>
                  </p:cNvSpPr>
                  <p:nvPr/>
                </p:nvSpPr>
                <p:spPr bwMode="auto">
                  <a:xfrm>
                    <a:off x="3963" y="3456"/>
                    <a:ext cx="37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imes New Roman" panose="02020603050405020304" pitchFamily="18" charset="0"/>
                        <a:cs typeface="Times New Roman" panose="02020603050405020304" pitchFamily="18" charset="0"/>
                      </a:rPr>
                      <a:t>L</a:t>
                    </a:r>
                    <a:r>
                      <a:rPr lang="en-US" altLang="en-US" baseline="-25000">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grpSp>
            <p:grpSp>
              <p:nvGrpSpPr>
                <p:cNvPr id="106669" name="Group 173"/>
                <p:cNvGrpSpPr>
                  <a:grpSpLocks/>
                </p:cNvGrpSpPr>
                <p:nvPr/>
              </p:nvGrpSpPr>
              <p:grpSpPr bwMode="auto">
                <a:xfrm>
                  <a:off x="3731" y="1305"/>
                  <a:ext cx="1104" cy="2107"/>
                  <a:chOff x="3731" y="1305"/>
                  <a:chExt cx="1104" cy="2107"/>
                </a:xfrm>
              </p:grpSpPr>
              <p:sp>
                <p:nvSpPr>
                  <p:cNvPr id="106670" name="Text Box 174"/>
                  <p:cNvSpPr txBox="1">
                    <a:spLocks noChangeArrowheads="1"/>
                  </p:cNvSpPr>
                  <p:nvPr/>
                </p:nvSpPr>
                <p:spPr bwMode="auto">
                  <a:xfrm>
                    <a:off x="3731" y="1461"/>
                    <a:ext cx="15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anose="02020603050405020304" pitchFamily="18" charset="0"/>
                        <a:cs typeface="Times New Roman" panose="02020603050405020304" pitchFamily="18" charset="0"/>
                      </a:rPr>
                      <a:t>A</a:t>
                    </a:r>
                  </a:p>
                </p:txBody>
              </p:sp>
              <p:sp>
                <p:nvSpPr>
                  <p:cNvPr id="106671" name="Line 175"/>
                  <p:cNvSpPr>
                    <a:spLocks noChangeShapeType="1"/>
                  </p:cNvSpPr>
                  <p:nvPr/>
                </p:nvSpPr>
                <p:spPr bwMode="auto">
                  <a:xfrm flipV="1">
                    <a:off x="4109" y="1305"/>
                    <a:ext cx="726" cy="20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106672" name="Line 176"/>
                  <p:cNvSpPr>
                    <a:spLocks noChangeShapeType="1"/>
                  </p:cNvSpPr>
                  <p:nvPr/>
                </p:nvSpPr>
                <p:spPr bwMode="auto">
                  <a:xfrm>
                    <a:off x="4080" y="1456"/>
                    <a:ext cx="20" cy="1956"/>
                  </a:xfrm>
                  <a:prstGeom prst="line">
                    <a:avLst/>
                  </a:prstGeom>
                  <a:noFill/>
                  <a:ln w="762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grpSp>
          </p:grpSp>
        </p:grpSp>
      </p:grpSp>
      <p:grpSp>
        <p:nvGrpSpPr>
          <p:cNvPr id="106682" name="Group 186"/>
          <p:cNvGrpSpPr>
            <a:grpSpLocks/>
          </p:cNvGrpSpPr>
          <p:nvPr/>
        </p:nvGrpSpPr>
        <p:grpSpPr bwMode="auto">
          <a:xfrm>
            <a:off x="1905000" y="4572002"/>
            <a:ext cx="2895600" cy="1230313"/>
            <a:chOff x="240" y="2880"/>
            <a:chExt cx="1920" cy="775"/>
          </a:xfrm>
        </p:grpSpPr>
        <p:sp>
          <p:nvSpPr>
            <p:cNvPr id="106680" name="AutoShape 184"/>
            <p:cNvSpPr>
              <a:spLocks/>
            </p:cNvSpPr>
            <p:nvPr/>
          </p:nvSpPr>
          <p:spPr bwMode="auto">
            <a:xfrm rot="-5400000">
              <a:off x="1296" y="2208"/>
              <a:ext cx="192" cy="1536"/>
            </a:xfrm>
            <a:prstGeom prst="leftBrace">
              <a:avLst>
                <a:gd name="adj1" fmla="val 66667"/>
                <a:gd name="adj2" fmla="val 50000"/>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6681" name="Text Box 185"/>
            <p:cNvSpPr txBox="1">
              <a:spLocks noChangeArrowheads="1"/>
            </p:cNvSpPr>
            <p:nvPr/>
          </p:nvSpPr>
          <p:spPr bwMode="auto">
            <a:xfrm>
              <a:off x="240" y="2976"/>
              <a:ext cx="1584"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latin typeface="Times New Roman" panose="02020603050405020304" pitchFamily="18" charset="0"/>
                  <a:cs typeface="Times New Roman" panose="02020603050405020304" pitchFamily="18" charset="0"/>
                </a:rPr>
                <a:t>a)  </a:t>
              </a:r>
              <a:r>
                <a:rPr lang="en-US" altLang="en-US" sz="3200" dirty="0" err="1" smtClean="0">
                  <a:latin typeface="Times New Roman" panose="02020603050405020304" pitchFamily="18" charset="0"/>
                  <a:cs typeface="Times New Roman" panose="02020603050405020304" pitchFamily="18" charset="0"/>
                </a:rPr>
                <a:t>Ống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chuẩn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trực</a:t>
              </a:r>
              <a:endParaRPr lang="en-US" altLang="en-US" sz="3200" dirty="0">
                <a:latin typeface="Times New Roman" panose="02020603050405020304" pitchFamily="18" charset="0"/>
                <a:cs typeface="Times New Roman" panose="02020603050405020304" pitchFamily="18" charset="0"/>
              </a:endParaRPr>
            </a:p>
          </p:txBody>
        </p:sp>
      </p:grpSp>
      <p:grpSp>
        <p:nvGrpSpPr>
          <p:cNvPr id="106712" name="Group 216"/>
          <p:cNvGrpSpPr>
            <a:grpSpLocks/>
          </p:cNvGrpSpPr>
          <p:nvPr/>
        </p:nvGrpSpPr>
        <p:grpSpPr bwMode="auto">
          <a:xfrm>
            <a:off x="4800600" y="4724404"/>
            <a:ext cx="2667000" cy="919163"/>
            <a:chOff x="2064" y="2976"/>
            <a:chExt cx="1680" cy="579"/>
          </a:xfrm>
        </p:grpSpPr>
        <p:sp>
          <p:nvSpPr>
            <p:cNvPr id="106677" name="AutoShape 181"/>
            <p:cNvSpPr>
              <a:spLocks/>
            </p:cNvSpPr>
            <p:nvPr/>
          </p:nvSpPr>
          <p:spPr bwMode="auto">
            <a:xfrm rot="-5400000">
              <a:off x="2928" y="2352"/>
              <a:ext cx="192" cy="1440"/>
            </a:xfrm>
            <a:prstGeom prst="leftBrace">
              <a:avLst>
                <a:gd name="adj1" fmla="val 62500"/>
                <a:gd name="adj2" fmla="val 50000"/>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6683" name="Text Box 187"/>
            <p:cNvSpPr txBox="1">
              <a:spLocks noChangeArrowheads="1"/>
            </p:cNvSpPr>
            <p:nvPr/>
          </p:nvSpPr>
          <p:spPr bwMode="auto">
            <a:xfrm>
              <a:off x="2064" y="3187"/>
              <a:ext cx="158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latin typeface="Times New Roman" panose="02020603050405020304" pitchFamily="18" charset="0"/>
                  <a:cs typeface="Times New Roman" panose="02020603050405020304" pitchFamily="18" charset="0"/>
                </a:rPr>
                <a:t>b ) </a:t>
              </a:r>
              <a:r>
                <a:rPr lang="en-US" altLang="en-US" sz="3200" dirty="0" err="1" smtClean="0">
                  <a:latin typeface="Times New Roman" panose="02020603050405020304" pitchFamily="18" charset="0"/>
                  <a:cs typeface="Times New Roman" panose="02020603050405020304" pitchFamily="18" charset="0"/>
                </a:rPr>
                <a:t>hệ</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tán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sắc</a:t>
              </a:r>
              <a:endParaRPr lang="en-US" altLang="en-US" sz="3200" dirty="0">
                <a:latin typeface="Times New Roman" panose="02020603050405020304" pitchFamily="18" charset="0"/>
                <a:cs typeface="Times New Roman" panose="02020603050405020304" pitchFamily="18" charset="0"/>
              </a:endParaRPr>
            </a:p>
          </p:txBody>
        </p:sp>
      </p:grpSp>
      <p:grpSp>
        <p:nvGrpSpPr>
          <p:cNvPr id="106688" name="Group 192"/>
          <p:cNvGrpSpPr>
            <a:grpSpLocks/>
          </p:cNvGrpSpPr>
          <p:nvPr/>
        </p:nvGrpSpPr>
        <p:grpSpPr bwMode="auto">
          <a:xfrm>
            <a:off x="7543800" y="4724403"/>
            <a:ext cx="2819400" cy="995363"/>
            <a:chOff x="3792" y="2976"/>
            <a:chExt cx="1776" cy="627"/>
          </a:xfrm>
        </p:grpSpPr>
        <p:sp>
          <p:nvSpPr>
            <p:cNvPr id="106678" name="AutoShape 182"/>
            <p:cNvSpPr>
              <a:spLocks/>
            </p:cNvSpPr>
            <p:nvPr/>
          </p:nvSpPr>
          <p:spPr bwMode="auto">
            <a:xfrm rot="-5400000">
              <a:off x="4560" y="2352"/>
              <a:ext cx="192" cy="1440"/>
            </a:xfrm>
            <a:prstGeom prst="leftBrace">
              <a:avLst>
                <a:gd name="adj1" fmla="val 62500"/>
                <a:gd name="adj2" fmla="val 50000"/>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6687" name="Text Box 191"/>
            <p:cNvSpPr txBox="1">
              <a:spLocks noChangeArrowheads="1"/>
            </p:cNvSpPr>
            <p:nvPr/>
          </p:nvSpPr>
          <p:spPr bwMode="auto">
            <a:xfrm>
              <a:off x="3792" y="3235"/>
              <a:ext cx="177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latin typeface="Times New Roman" panose="02020603050405020304" pitchFamily="18" charset="0"/>
                  <a:cs typeface="Times New Roman" panose="02020603050405020304" pitchFamily="18" charset="0"/>
                </a:rPr>
                <a:t>c ) </a:t>
              </a:r>
              <a:r>
                <a:rPr lang="en-US" altLang="en-US" sz="3200" dirty="0" err="1" smtClean="0">
                  <a:latin typeface="Times New Roman" panose="02020603050405020304" pitchFamily="18" charset="0"/>
                  <a:cs typeface="Times New Roman" panose="02020603050405020304" pitchFamily="18" charset="0"/>
                </a:rPr>
                <a:t>buồng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tối</a:t>
              </a:r>
              <a:endParaRPr lang="en-US" altLang="en-US" sz="3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59761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06589"/>
                                        </p:tgtEl>
                                        <p:attrNameLst>
                                          <p:attrName>style.visibility</p:attrName>
                                        </p:attrNameLst>
                                      </p:cBhvr>
                                      <p:to>
                                        <p:strVal val="visible"/>
                                      </p:to>
                                    </p:set>
                                    <p:anim from="(-#ppt_w/2)" to="(#ppt_x)" calcmode="lin" valueType="num">
                                      <p:cBhvr>
                                        <p:cTn id="7" dur="300" fill="hold">
                                          <p:stCondLst>
                                            <p:cond delay="0"/>
                                          </p:stCondLst>
                                        </p:cTn>
                                        <p:tgtEl>
                                          <p:spTgt spid="106589"/>
                                        </p:tgtEl>
                                        <p:attrNameLst>
                                          <p:attrName>ppt_x</p:attrName>
                                        </p:attrNameLst>
                                      </p:cBhvr>
                                    </p:anim>
                                    <p:anim from="0" to="-1.0" calcmode="lin" valueType="num">
                                      <p:cBhvr>
                                        <p:cTn id="8" dur="100" decel="50000" autoRev="1" fill="hold">
                                          <p:stCondLst>
                                            <p:cond delay="300"/>
                                          </p:stCondLst>
                                        </p:cTn>
                                        <p:tgtEl>
                                          <p:spTgt spid="106589"/>
                                        </p:tgtEl>
                                        <p:attrNameLst>
                                          <p:attrName>xshear</p:attrName>
                                        </p:attrNameLst>
                                      </p:cBhvr>
                                    </p:anim>
                                    <p:animScale>
                                      <p:cBhvr>
                                        <p:cTn id="9" dur="100" decel="100000" autoRev="1" fill="hold">
                                          <p:stCondLst>
                                            <p:cond delay="300"/>
                                          </p:stCondLst>
                                        </p:cTn>
                                        <p:tgtEl>
                                          <p:spTgt spid="106589"/>
                                        </p:tgtEl>
                                      </p:cBhvr>
                                      <p:from x="100000" y="100000"/>
                                      <p:to x="80000" y="100000"/>
                                    </p:animScale>
                                    <p:anim by="(#ppt_h/3+#ppt_w*0.1)" calcmode="lin" valueType="num">
                                      <p:cBhvr additive="sum">
                                        <p:cTn id="10" dur="100" decel="100000" autoRev="1" fill="hold">
                                          <p:stCondLst>
                                            <p:cond delay="300"/>
                                          </p:stCondLst>
                                        </p:cTn>
                                        <p:tgtEl>
                                          <p:spTgt spid="106589"/>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106682"/>
                                        </p:tgtEl>
                                        <p:attrNameLst>
                                          <p:attrName>style.visibility</p:attrName>
                                        </p:attrNameLst>
                                      </p:cBhvr>
                                      <p:to>
                                        <p:strVal val="visible"/>
                                      </p:to>
                                    </p:set>
                                    <p:animEffect transition="in" filter="circle(in)">
                                      <p:cBhvr>
                                        <p:cTn id="15" dur="500"/>
                                        <p:tgtEl>
                                          <p:spTgt spid="10668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06575"/>
                                        </p:tgtEl>
                                        <p:attrNameLst>
                                          <p:attrName>style.visibility</p:attrName>
                                        </p:attrNameLst>
                                      </p:cBhvr>
                                      <p:to>
                                        <p:strVal val="visible"/>
                                      </p:to>
                                    </p:set>
                                    <p:anim calcmode="lin" valueType="num">
                                      <p:cBhvr>
                                        <p:cTn id="20" dur="500" fill="hold"/>
                                        <p:tgtEl>
                                          <p:spTgt spid="106575"/>
                                        </p:tgtEl>
                                        <p:attrNameLst>
                                          <p:attrName>ppt_w</p:attrName>
                                        </p:attrNameLst>
                                      </p:cBhvr>
                                      <p:tavLst>
                                        <p:tav tm="0">
                                          <p:val>
                                            <p:fltVal val="0"/>
                                          </p:val>
                                        </p:tav>
                                        <p:tav tm="100000">
                                          <p:val>
                                            <p:strVal val="#ppt_w"/>
                                          </p:val>
                                        </p:tav>
                                      </p:tavLst>
                                    </p:anim>
                                    <p:anim calcmode="lin" valueType="num">
                                      <p:cBhvr>
                                        <p:cTn id="21" dur="500" fill="hold"/>
                                        <p:tgtEl>
                                          <p:spTgt spid="106575"/>
                                        </p:tgtEl>
                                        <p:attrNameLst>
                                          <p:attrName>ppt_h</p:attrName>
                                        </p:attrNameLst>
                                      </p:cBhvr>
                                      <p:tavLst>
                                        <p:tav tm="0">
                                          <p:val>
                                            <p:fltVal val="0"/>
                                          </p:val>
                                        </p:tav>
                                        <p:tav tm="100000">
                                          <p:val>
                                            <p:strVal val="#ppt_h"/>
                                          </p:val>
                                        </p:tav>
                                      </p:tavLst>
                                    </p:anim>
                                    <p:animEffect transition="in" filter="fade">
                                      <p:cBhvr>
                                        <p:cTn id="22" dur="500"/>
                                        <p:tgtEl>
                                          <p:spTgt spid="1065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06712"/>
                                        </p:tgtEl>
                                        <p:attrNameLst>
                                          <p:attrName>style.visibility</p:attrName>
                                        </p:attrNameLst>
                                      </p:cBhvr>
                                      <p:to>
                                        <p:strVal val="visible"/>
                                      </p:to>
                                    </p:set>
                                    <p:animEffect transition="in" filter="dissolve">
                                      <p:cBhvr>
                                        <p:cTn id="27" dur="500"/>
                                        <p:tgtEl>
                                          <p:spTgt spid="1067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106673"/>
                                        </p:tgtEl>
                                        <p:attrNameLst>
                                          <p:attrName>style.visibility</p:attrName>
                                        </p:attrNameLst>
                                      </p:cBhvr>
                                      <p:to>
                                        <p:strVal val="visible"/>
                                      </p:to>
                                    </p:set>
                                    <p:anim calcmode="lin" valueType="num">
                                      <p:cBhvr>
                                        <p:cTn id="32" dur="500" fill="hold"/>
                                        <p:tgtEl>
                                          <p:spTgt spid="106673"/>
                                        </p:tgtEl>
                                        <p:attrNameLst>
                                          <p:attrName>ppt_w</p:attrName>
                                        </p:attrNameLst>
                                      </p:cBhvr>
                                      <p:tavLst>
                                        <p:tav tm="0">
                                          <p:val>
                                            <p:fltVal val="0"/>
                                          </p:val>
                                        </p:tav>
                                        <p:tav tm="100000">
                                          <p:val>
                                            <p:strVal val="#ppt_w"/>
                                          </p:val>
                                        </p:tav>
                                      </p:tavLst>
                                    </p:anim>
                                    <p:anim calcmode="lin" valueType="num">
                                      <p:cBhvr>
                                        <p:cTn id="33" dur="500" fill="hold"/>
                                        <p:tgtEl>
                                          <p:spTgt spid="106673"/>
                                        </p:tgtEl>
                                        <p:attrNameLst>
                                          <p:attrName>ppt_h</p:attrName>
                                        </p:attrNameLst>
                                      </p:cBhvr>
                                      <p:tavLst>
                                        <p:tav tm="0">
                                          <p:val>
                                            <p:fltVal val="0"/>
                                          </p:val>
                                        </p:tav>
                                        <p:tav tm="100000">
                                          <p:val>
                                            <p:strVal val="#ppt_h"/>
                                          </p:val>
                                        </p:tav>
                                      </p:tavLst>
                                    </p:anim>
                                    <p:animEffect transition="in" filter="fade">
                                      <p:cBhvr>
                                        <p:cTn id="34" dur="500"/>
                                        <p:tgtEl>
                                          <p:spTgt spid="10667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106688"/>
                                        </p:tgtEl>
                                        <p:attrNameLst>
                                          <p:attrName>style.visibility</p:attrName>
                                        </p:attrNameLst>
                                      </p:cBhvr>
                                      <p:to>
                                        <p:strVal val="visible"/>
                                      </p:to>
                                    </p:set>
                                    <p:animEffect transition="in" filter="dissolve">
                                      <p:cBhvr>
                                        <p:cTn id="39" dur="500"/>
                                        <p:tgtEl>
                                          <p:spTgt spid="106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59F45-096D-4C85-833A-1BC09C863D2A}"/>
              </a:ext>
            </a:extLst>
          </p:cNvPr>
          <p:cNvSpPr>
            <a:spLocks noGrp="1"/>
          </p:cNvSpPr>
          <p:nvPr>
            <p:ph type="title"/>
          </p:nvPr>
        </p:nvSpPr>
        <p:spPr>
          <a:xfrm>
            <a:off x="332778" y="198782"/>
            <a:ext cx="9447326" cy="3230217"/>
          </a:xfrm>
        </p:spPr>
        <p:txBody>
          <a:bodyPr>
            <a:normAutofit/>
          </a:bodyPr>
          <a:lstStyle/>
          <a:p>
            <a:r>
              <a:rPr lang="en-US" b="1" dirty="0">
                <a:latin typeface="Times New Roman" panose="02020603050405020304" pitchFamily="18" charset="0"/>
                <a:cs typeface="Times New Roman" panose="02020603050405020304" pitchFamily="18" charset="0"/>
              </a:rPr>
              <a:t>I. MÁY QUANG PHỔ LĂNG KÍNH</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1743CB-71C5-4DB0-A4E6-8925B62FF6C1}"/>
              </a:ext>
            </a:extLst>
          </p:cNvPr>
          <p:cNvSpPr>
            <a:spLocks noGrp="1"/>
          </p:cNvSpPr>
          <p:nvPr>
            <p:ph idx="1"/>
          </p:nvPr>
        </p:nvSpPr>
        <p:spPr>
          <a:xfrm>
            <a:off x="133994" y="873457"/>
            <a:ext cx="11725228" cy="5785761"/>
          </a:xfrm>
        </p:spPr>
        <p:txBody>
          <a:bodyPr>
            <a:normAutofit/>
          </a:bodyPr>
          <a:lstStyle/>
          <a:p>
            <a:pPr marL="0" indent="0">
              <a:buNone/>
            </a:pPr>
            <a:r>
              <a:rPr lang="en-US" sz="3200" b="1" dirty="0">
                <a:solidFill>
                  <a:schemeClr val="tx1"/>
                </a:solidFill>
                <a:latin typeface="Times New Roman" panose="02020603050405020304" pitchFamily="18" charset="0"/>
                <a:cs typeface="Times New Roman" panose="02020603050405020304" pitchFamily="18" charset="0"/>
              </a:rPr>
              <a:t>1. </a:t>
            </a:r>
            <a:r>
              <a:rPr lang="en-US" sz="3200" b="1" dirty="0" err="1">
                <a:solidFill>
                  <a:schemeClr val="tx1"/>
                </a:solidFill>
                <a:latin typeface="Times New Roman" panose="02020603050405020304" pitchFamily="18" charset="0"/>
                <a:cs typeface="Times New Roman" panose="02020603050405020304" pitchFamily="18" charset="0"/>
              </a:rPr>
              <a:t>Định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nghĩa</a:t>
            </a:r>
            <a:r>
              <a:rPr lang="en-US" sz="3200" b="1" dirty="0">
                <a:solidFill>
                  <a:schemeClr val="tx1"/>
                </a:solidFill>
                <a:latin typeface="Times New Roman" panose="02020603050405020304" pitchFamily="18" charset="0"/>
                <a:cs typeface="Times New Roman" panose="02020603050405020304" pitchFamily="18" charset="0"/>
              </a:rPr>
              <a:t/>
            </a:r>
            <a:br>
              <a:rPr lang="en-US" sz="3200" b="1" dirty="0">
                <a:solidFill>
                  <a:schemeClr val="tx1"/>
                </a:solidFill>
                <a:latin typeface="Times New Roman" panose="02020603050405020304" pitchFamily="18" charset="0"/>
                <a:cs typeface="Times New Roman" panose="02020603050405020304" pitchFamily="18" charset="0"/>
              </a:rPr>
            </a:br>
            <a:endParaRPr lang="en-US" sz="32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32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3200" b="1" dirty="0"/>
          </a:p>
        </p:txBody>
      </p:sp>
      <p:pic>
        <p:nvPicPr>
          <p:cNvPr id="4" name="Picture 3">
            <a:extLst>
              <a:ext uri="{FF2B5EF4-FFF2-40B4-BE49-F238E27FC236}">
                <a16:creationId xmlns:a16="http://schemas.microsoft.com/office/drawing/2014/main" id="{0D368166-0BC9-482E-A517-D922CC846585}"/>
              </a:ext>
            </a:extLst>
          </p:cNvPr>
          <p:cNvPicPr>
            <a:picLocks noChangeAspect="1"/>
          </p:cNvPicPr>
          <p:nvPr/>
        </p:nvPicPr>
        <p:blipFill>
          <a:blip r:embed="rId2"/>
          <a:stretch>
            <a:fillRect/>
          </a:stretch>
        </p:blipFill>
        <p:spPr>
          <a:xfrm>
            <a:off x="-253684" y="3220620"/>
            <a:ext cx="8047417" cy="3724979"/>
          </a:xfrm>
          <a:prstGeom prst="rect">
            <a:avLst/>
          </a:prstGeom>
        </p:spPr>
      </p:pic>
      <p:pic>
        <p:nvPicPr>
          <p:cNvPr id="5" name="Picture 4">
            <a:extLst>
              <a:ext uri="{FF2B5EF4-FFF2-40B4-BE49-F238E27FC236}">
                <a16:creationId xmlns:a16="http://schemas.microsoft.com/office/drawing/2014/main" id="{D3230206-D54E-4399-9AD6-FB9BDC698205}"/>
              </a:ext>
            </a:extLst>
          </p:cNvPr>
          <p:cNvPicPr>
            <a:picLocks noChangeAspect="1"/>
          </p:cNvPicPr>
          <p:nvPr/>
        </p:nvPicPr>
        <p:blipFill>
          <a:blip r:embed="rId3">
            <a:duotone>
              <a:schemeClr val="accent3">
                <a:shade val="45000"/>
                <a:satMod val="135000"/>
              </a:schemeClr>
              <a:prstClr val="white"/>
            </a:duotone>
          </a:blip>
          <a:stretch>
            <a:fillRect/>
          </a:stretch>
        </p:blipFill>
        <p:spPr>
          <a:xfrm>
            <a:off x="6096000" y="-76056"/>
            <a:ext cx="5499069" cy="2347163"/>
          </a:xfrm>
          <a:prstGeom prst="rect">
            <a:avLst/>
          </a:prstGeom>
        </p:spPr>
      </p:pic>
      <p:pic>
        <p:nvPicPr>
          <p:cNvPr id="7" name="Picture 6">
            <a:extLst>
              <a:ext uri="{FF2B5EF4-FFF2-40B4-BE49-F238E27FC236}">
                <a16:creationId xmlns:a16="http://schemas.microsoft.com/office/drawing/2014/main" id="{88EDD6E2-F541-4C6A-9706-80F454497463}"/>
              </a:ext>
            </a:extLst>
          </p:cNvPr>
          <p:cNvPicPr>
            <a:picLocks noChangeAspect="1"/>
          </p:cNvPicPr>
          <p:nvPr/>
        </p:nvPicPr>
        <p:blipFill>
          <a:blip r:embed="rId4"/>
          <a:stretch>
            <a:fillRect/>
          </a:stretch>
        </p:blipFill>
        <p:spPr>
          <a:xfrm>
            <a:off x="7278883" y="1845267"/>
            <a:ext cx="5002442" cy="3167463"/>
          </a:xfrm>
          <a:prstGeom prst="rect">
            <a:avLst/>
          </a:prstGeom>
        </p:spPr>
      </p:pic>
      <p:sp>
        <p:nvSpPr>
          <p:cNvPr id="6" name="TextBox 5">
            <a:extLst>
              <a:ext uri="{FF2B5EF4-FFF2-40B4-BE49-F238E27FC236}">
                <a16:creationId xmlns:a16="http://schemas.microsoft.com/office/drawing/2014/main" id="{64078CF2-6432-4D8A-A8E6-CB239645C24E}"/>
              </a:ext>
            </a:extLst>
          </p:cNvPr>
          <p:cNvSpPr txBox="1"/>
          <p:nvPr/>
        </p:nvSpPr>
        <p:spPr>
          <a:xfrm>
            <a:off x="0" y="1427463"/>
            <a:ext cx="12058006" cy="1077218"/>
          </a:xfrm>
          <a:prstGeom prst="rect">
            <a:avLst/>
          </a:prstGeom>
          <a:noFill/>
        </p:spPr>
        <p:txBody>
          <a:bodyPr wrap="square" rtlCol="0">
            <a:spAutoFit/>
          </a:bodyPr>
          <a:lstStyle/>
          <a:p>
            <a:r>
              <a:rPr lang="en-US" sz="3200" dirty="0" err="1">
                <a:solidFill>
                  <a:schemeClr val="tx1"/>
                </a:solidFill>
                <a:latin typeface="Times New Roman" panose="02020603050405020304" pitchFamily="18" charset="0"/>
                <a:cs typeface="Times New Roman" panose="02020603050405020304" pitchFamily="18" charset="0"/>
              </a:rPr>
              <a:t>Máy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quang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phổ</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dụng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cụ</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dùng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để</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tích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chùm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đơn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sắc</a:t>
            </a:r>
            <a:endParaRPr lang="en-US" sz="3200" dirty="0"/>
          </a:p>
        </p:txBody>
      </p:sp>
      <p:sp>
        <p:nvSpPr>
          <p:cNvPr id="8" name="TextBox 7">
            <a:extLst>
              <a:ext uri="{FF2B5EF4-FFF2-40B4-BE49-F238E27FC236}">
                <a16:creationId xmlns:a16="http://schemas.microsoft.com/office/drawing/2014/main" id="{D351C7D5-7779-4D5E-84F0-B2C10547D220}"/>
              </a:ext>
            </a:extLst>
          </p:cNvPr>
          <p:cNvSpPr txBox="1"/>
          <p:nvPr/>
        </p:nvSpPr>
        <p:spPr>
          <a:xfrm>
            <a:off x="143884" y="2496521"/>
            <a:ext cx="332482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Cấu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tạo</a:t>
            </a:r>
            <a:r>
              <a:rPr lang="en-US" sz="3200" b="1"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46AA3354-78F5-4140-9776-5F8C0ABDB37E}"/>
              </a:ext>
            </a:extLst>
          </p:cNvPr>
          <p:cNvSpPr txBox="1"/>
          <p:nvPr/>
        </p:nvSpPr>
        <p:spPr>
          <a:xfrm>
            <a:off x="2606721" y="2647666"/>
            <a:ext cx="4435523"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20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par>
                          <p:cTn id="31" fill="hold">
                            <p:stCondLst>
                              <p:cond delay="500"/>
                            </p:stCondLst>
                            <p:childTnLst>
                              <p:par>
                                <p:cTn id="32" presetID="16" presetClass="entr" presetSubtype="21" fill="hold" nodeType="afterEffect">
                                  <p:stCondLst>
                                    <p:cond delay="50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circle(in)">
                                      <p:cBhvr>
                                        <p:cTn id="44" dur="2000"/>
                                        <p:tgtEl>
                                          <p:spTgt spid="4"/>
                                        </p:tgtEl>
                                      </p:cBhvr>
                                    </p:animEffect>
                                  </p:childTnLst>
                                </p:cTn>
                              </p:par>
                              <p:par>
                                <p:cTn id="45" presetID="6" presetClass="entr" presetSubtype="16" fill="hold" nodeType="withEffect">
                                  <p:stCondLst>
                                    <p:cond delay="750"/>
                                  </p:stCondLst>
                                  <p:childTnLst>
                                    <p:set>
                                      <p:cBhvr>
                                        <p:cTn id="46" dur="1" fill="hold">
                                          <p:stCondLst>
                                            <p:cond delay="0"/>
                                          </p:stCondLst>
                                        </p:cTn>
                                        <p:tgtEl>
                                          <p:spTgt spid="5"/>
                                        </p:tgtEl>
                                        <p:attrNameLst>
                                          <p:attrName>style.visibility</p:attrName>
                                        </p:attrNameLst>
                                      </p:cBhvr>
                                      <p:to>
                                        <p:strVal val="visible"/>
                                      </p:to>
                                    </p:set>
                                    <p:animEffect transition="in" filter="circle(in)">
                                      <p:cBhvr>
                                        <p:cTn id="47" dur="75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ppt_w</p:attrName>
                                        </p:attrNameLst>
                                      </p:cBhvr>
                                      <p:tavLst>
                                        <p:tav tm="0">
                                          <p:val>
                                            <p:fltVal val="0"/>
                                          </p:val>
                                        </p:tav>
                                        <p:tav tm="100000">
                                          <p:val>
                                            <p:strVal val="#ppt_w"/>
                                          </p:val>
                                        </p:tav>
                                      </p:tavLst>
                                    </p:anim>
                                    <p:anim calcmode="lin" valueType="num">
                                      <p:cBhvr>
                                        <p:cTn id="53" dur="1000" fill="hold"/>
                                        <p:tgtEl>
                                          <p:spTgt spid="9"/>
                                        </p:tgtEl>
                                        <p:attrNameLst>
                                          <p:attrName>ppt_h</p:attrName>
                                        </p:attrNameLst>
                                      </p:cBhvr>
                                      <p:tavLst>
                                        <p:tav tm="0">
                                          <p:val>
                                            <p:fltVal val="0"/>
                                          </p:val>
                                        </p:tav>
                                        <p:tav tm="100000">
                                          <p:val>
                                            <p:strVal val="#ppt_h"/>
                                          </p:val>
                                        </p:tav>
                                      </p:tavLst>
                                    </p:anim>
                                    <p:anim calcmode="lin" valueType="num">
                                      <p:cBhvr>
                                        <p:cTn id="54" dur="1000" fill="hold"/>
                                        <p:tgtEl>
                                          <p:spTgt spid="9"/>
                                        </p:tgtEl>
                                        <p:attrNameLst>
                                          <p:attrName>style.rotation</p:attrName>
                                        </p:attrNameLst>
                                      </p:cBhvr>
                                      <p:tavLst>
                                        <p:tav tm="0">
                                          <p:val>
                                            <p:fltVal val="90"/>
                                          </p:val>
                                        </p:tav>
                                        <p:tav tm="100000">
                                          <p:val>
                                            <p:fltVal val="0"/>
                                          </p:val>
                                        </p:tav>
                                      </p:tavLst>
                                    </p:anim>
                                    <p:animEffect transition="in" filter="fade">
                                      <p:cBhvr>
                                        <p:cTn id="5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48BEA-0C63-46E6-95B5-AFE6853659F0}"/>
              </a:ext>
            </a:extLst>
          </p:cNvPr>
          <p:cNvSpPr>
            <a:spLocks noGrp="1"/>
          </p:cNvSpPr>
          <p:nvPr>
            <p:ph type="title"/>
          </p:nvPr>
        </p:nvSpPr>
        <p:spPr>
          <a:xfrm>
            <a:off x="399038" y="156238"/>
            <a:ext cx="8596668" cy="1320800"/>
          </a:xfrm>
        </p:spPr>
        <p:txBody>
          <a:bodyPr/>
          <a:lstStyle/>
          <a:p>
            <a:r>
              <a:rPr kumimoji="0" lang="en-US" sz="3600" b="1" i="0" u="none" strike="noStrike" kern="1200" cap="none" spc="0" normalizeH="0" baseline="0" noProof="0" dirty="0">
                <a:ln>
                  <a:noFill/>
                </a:ln>
                <a:solidFill>
                  <a:srgbClr val="F496CB">
                    <a:lumMod val="75000"/>
                  </a:srgbClr>
                </a:solidFill>
                <a:effectLst/>
                <a:uLnTx/>
                <a:uFillTx/>
                <a:latin typeface="Times New Roman" panose="02020603050405020304" pitchFamily="18" charset="0"/>
                <a:ea typeface="+mj-ea"/>
                <a:cs typeface="Times New Roman" panose="02020603050405020304" pitchFamily="18" charset="0"/>
              </a:rPr>
              <a:t>I. MÁY QUANG PHỔ LĂNG KÍNH</a:t>
            </a:r>
            <a:endParaRPr lang="en-US" dirty="0"/>
          </a:p>
        </p:txBody>
      </p:sp>
      <p:sp>
        <p:nvSpPr>
          <p:cNvPr id="6" name="Content Placeholder 5">
            <a:extLst>
              <a:ext uri="{FF2B5EF4-FFF2-40B4-BE49-F238E27FC236}">
                <a16:creationId xmlns:a16="http://schemas.microsoft.com/office/drawing/2014/main" id="{9C80AE95-22BA-408C-99C2-D60DD080FC0E}"/>
              </a:ext>
            </a:extLst>
          </p:cNvPr>
          <p:cNvSpPr>
            <a:spLocks noGrp="1"/>
          </p:cNvSpPr>
          <p:nvPr>
            <p:ph idx="1"/>
          </p:nvPr>
        </p:nvSpPr>
        <p:spPr>
          <a:xfrm>
            <a:off x="160499" y="1020902"/>
            <a:ext cx="11474910" cy="5680860"/>
          </a:xfrm>
        </p:spPr>
        <p:txBody>
          <a:bodyPr>
            <a:normAutofit/>
          </a:bodyPr>
          <a:lstStyle/>
          <a:p>
            <a:pPr marL="0" indent="0">
              <a:buNone/>
            </a:pPr>
            <a:r>
              <a:rPr lang="en-US" sz="3200" u="sng" dirty="0">
                <a:solidFill>
                  <a:schemeClr val="tx1"/>
                </a:solidFill>
                <a:latin typeface="Times New Roman" panose="02020603050405020304" pitchFamily="18" charset="0"/>
                <a:cs typeface="Times New Roman" panose="02020603050405020304" pitchFamily="18" charset="0"/>
              </a:rPr>
              <a:t>1. </a:t>
            </a:r>
            <a:r>
              <a:rPr lang="en-US" sz="3200" u="sng" dirty="0" err="1">
                <a:solidFill>
                  <a:schemeClr val="tx1"/>
                </a:solidFill>
                <a:latin typeface="Times New Roman" panose="02020603050405020304" pitchFamily="18" charset="0"/>
                <a:cs typeface="Times New Roman" panose="02020603050405020304" pitchFamily="18" charset="0"/>
              </a:rPr>
              <a:t>Ống</a:t>
            </a:r>
            <a:r>
              <a:rPr lang="en-US" sz="3200" u="sng" dirty="0">
                <a:solidFill>
                  <a:schemeClr val="tx1"/>
                </a:solidFill>
                <a:latin typeface="Times New Roman" panose="02020603050405020304" pitchFamily="18" charset="0"/>
                <a:cs typeface="Times New Roman" panose="02020603050405020304" pitchFamily="18" charset="0"/>
              </a:rPr>
              <a:t> </a:t>
            </a:r>
            <a:r>
              <a:rPr lang="en-US" sz="3200" u="sng" dirty="0" err="1">
                <a:solidFill>
                  <a:schemeClr val="tx1"/>
                </a:solidFill>
                <a:latin typeface="Times New Roman" panose="02020603050405020304" pitchFamily="18" charset="0"/>
                <a:cs typeface="Times New Roman" panose="02020603050405020304" pitchFamily="18" charset="0"/>
              </a:rPr>
              <a:t>chuẩn</a:t>
            </a:r>
            <a:r>
              <a:rPr lang="en-US" sz="3200" u="sng" dirty="0">
                <a:solidFill>
                  <a:schemeClr val="tx1"/>
                </a:solidFill>
                <a:latin typeface="Times New Roman" panose="02020603050405020304" pitchFamily="18" charset="0"/>
                <a:cs typeface="Times New Roman" panose="02020603050405020304" pitchFamily="18" charset="0"/>
              </a:rPr>
              <a:t> </a:t>
            </a:r>
            <a:r>
              <a:rPr lang="en-US" sz="3200" u="sng" dirty="0" err="1">
                <a:solidFill>
                  <a:schemeClr val="tx1"/>
                </a:solidFill>
                <a:latin typeface="Times New Roman" panose="02020603050405020304" pitchFamily="18" charset="0"/>
                <a:cs typeface="Times New Roman" panose="02020603050405020304" pitchFamily="18" charset="0"/>
              </a:rPr>
              <a:t>trực</a:t>
            </a:r>
            <a:endParaRPr lang="en-US" sz="3200" u="sng" dirty="0">
              <a:solidFill>
                <a:schemeClr val="tx1"/>
              </a:solidFill>
              <a:latin typeface="Times New Roman" panose="02020603050405020304" pitchFamily="18" charset="0"/>
              <a:cs typeface="Times New Roman" panose="02020603050405020304" pitchFamily="18" charset="0"/>
            </a:endParaRPr>
          </a:p>
          <a:p>
            <a:pPr marL="514350" indent="-514350">
              <a:buAutoNum type="arabicPeriod"/>
            </a:pPr>
            <a:endParaRPr lang="en-US" sz="3200" dirty="0">
              <a:latin typeface="Times New Roman" panose="02020603050405020304" pitchFamily="18" charset="0"/>
              <a:cs typeface="Times New Roman" panose="02020603050405020304" pitchFamily="18" charset="0"/>
            </a:endParaRPr>
          </a:p>
          <a:p>
            <a:pPr marL="514350" indent="-514350">
              <a:buAutoNum type="arabicPeriod"/>
            </a:pPr>
            <a:endParaRPr lang="en-US" sz="3200" dirty="0">
              <a:latin typeface="Times New Roman" panose="02020603050405020304" pitchFamily="18" charset="0"/>
              <a:cs typeface="Times New Roman" panose="02020603050405020304" pitchFamily="18" charset="0"/>
            </a:endParaRPr>
          </a:p>
          <a:p>
            <a:pPr marL="514350" indent="-514350">
              <a:buAutoNum type="arabicPeriod"/>
            </a:pPr>
            <a:endParaRPr lang="en-US" sz="3200" dirty="0">
              <a:latin typeface="Times New Roman" panose="02020603050405020304" pitchFamily="18" charset="0"/>
              <a:cs typeface="Times New Roman" panose="02020603050405020304" pitchFamily="18" charset="0"/>
            </a:endParaRPr>
          </a:p>
          <a:p>
            <a:pPr marL="514350" indent="-514350">
              <a:buAutoNum type="arabicPeriod"/>
            </a:pPr>
            <a:endParaRPr lang="en-US" sz="3200" dirty="0">
              <a:latin typeface="Times New Roman" panose="02020603050405020304" pitchFamily="18" charset="0"/>
              <a:cs typeface="Times New Roman" panose="02020603050405020304" pitchFamily="18" charset="0"/>
            </a:endParaRPr>
          </a:p>
          <a:p>
            <a:pPr marL="514350" indent="-514350">
              <a:buAutoNum type="arabicPeriod"/>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solidFill>
                <a:schemeClr val="tx1"/>
              </a:solidFill>
              <a:latin typeface="Times New Roman" panose="02020603050405020304" pitchFamily="18" charset="0"/>
              <a:cs typeface="Times New Roman" panose="02020603050405020304" pitchFamily="18" charset="0"/>
            </a:endParaRPr>
          </a:p>
          <a:p>
            <a:pPr marL="0" indent="0">
              <a:buNone/>
            </a:pP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a:t>
            </a:r>
            <a:r>
              <a:rPr lang="en-US" sz="3200" b="0" u="none" dirty="0" err="1">
                <a:solidFill>
                  <a:schemeClr val="tx1"/>
                </a:solidFill>
                <a:latin typeface="Times New Roman" panose="02020603050405020304" pitchFamily="18" charset="0"/>
                <a:cs typeface="Times New Roman" panose="02020603050405020304" pitchFamily="18" charset="0"/>
              </a:rPr>
              <a:t>ấu</a:t>
            </a:r>
            <a:r>
              <a:rPr lang="en-US" sz="3200" b="0" u="none" dirty="0">
                <a:solidFill>
                  <a:schemeClr val="tx1"/>
                </a:solidFill>
                <a:latin typeface="Times New Roman" panose="02020603050405020304" pitchFamily="18" charset="0"/>
                <a:cs typeface="Times New Roman" panose="02020603050405020304" pitchFamily="18" charset="0"/>
              </a:rPr>
              <a:t> </a:t>
            </a:r>
            <a:r>
              <a:rPr lang="en-US" sz="3200" b="0" u="none" dirty="0" err="1">
                <a:solidFill>
                  <a:schemeClr val="tx1"/>
                </a:solidFill>
                <a:latin typeface="Times New Roman" panose="02020603050405020304" pitchFamily="18" charset="0"/>
                <a:cs typeface="Times New Roman" panose="02020603050405020304" pitchFamily="18" charset="0"/>
              </a:rPr>
              <a:t>tạo</a:t>
            </a:r>
            <a:r>
              <a:rPr lang="en-US" sz="3200" b="0" u="none" dirty="0">
                <a:solidFill>
                  <a:schemeClr val="tx1"/>
                </a:solidFill>
                <a:latin typeface="Times New Roman" panose="02020603050405020304" pitchFamily="18" charset="0"/>
                <a:cs typeface="Times New Roman" panose="02020603050405020304" pitchFamily="18" charset="0"/>
              </a:rPr>
              <a:t>: </a:t>
            </a:r>
            <a:r>
              <a:rPr lang="en-US" sz="3200" b="0" u="none" dirty="0" err="1">
                <a:solidFill>
                  <a:schemeClr val="tx1"/>
                </a:solidFill>
                <a:latin typeface="Times New Roman" panose="02020603050405020304" pitchFamily="18" charset="0"/>
                <a:cs typeface="Times New Roman" panose="02020603050405020304" pitchFamily="18" charset="0"/>
              </a:rPr>
              <a:t>khe</a:t>
            </a:r>
            <a:r>
              <a:rPr lang="en-US" sz="3200" b="0" u="none" dirty="0">
                <a:solidFill>
                  <a:schemeClr val="tx1"/>
                </a:solidFill>
                <a:latin typeface="Times New Roman" panose="02020603050405020304" pitchFamily="18" charset="0"/>
                <a:cs typeface="Times New Roman" panose="02020603050405020304" pitchFamily="18" charset="0"/>
              </a:rPr>
              <a:t> </a:t>
            </a:r>
            <a:r>
              <a:rPr lang="en-US" sz="3200" b="0" u="none" dirty="0" err="1">
                <a:solidFill>
                  <a:schemeClr val="tx1"/>
                </a:solidFill>
                <a:latin typeface="Times New Roman" panose="02020603050405020304" pitchFamily="18" charset="0"/>
                <a:cs typeface="Times New Roman" panose="02020603050405020304" pitchFamily="18" charset="0"/>
              </a:rPr>
              <a:t>hẹp</a:t>
            </a:r>
            <a:r>
              <a:rPr lang="en-US" sz="3200" b="0" u="none" dirty="0">
                <a:solidFill>
                  <a:schemeClr val="tx1"/>
                </a:solidFill>
                <a:latin typeface="Times New Roman" panose="02020603050405020304" pitchFamily="18" charset="0"/>
                <a:cs typeface="Times New Roman" panose="02020603050405020304" pitchFamily="18" charset="0"/>
              </a:rPr>
              <a:t> F </a:t>
            </a:r>
            <a:r>
              <a:rPr lang="en-US" sz="3200" b="0" u="none" dirty="0" err="1">
                <a:solidFill>
                  <a:schemeClr val="tx1"/>
                </a:solidFill>
                <a:latin typeface="Times New Roman" panose="02020603050405020304" pitchFamily="18" charset="0"/>
                <a:cs typeface="Times New Roman" panose="02020603050405020304" pitchFamily="18" charset="0"/>
              </a:rPr>
              <a:t>đặt</a:t>
            </a:r>
            <a:r>
              <a:rPr lang="en-US" sz="3200" b="0" u="none" dirty="0">
                <a:solidFill>
                  <a:schemeClr val="tx1"/>
                </a:solidFill>
                <a:latin typeface="Times New Roman" panose="02020603050405020304" pitchFamily="18" charset="0"/>
                <a:cs typeface="Times New Roman" panose="02020603050405020304" pitchFamily="18" charset="0"/>
              </a:rPr>
              <a:t> ở </a:t>
            </a:r>
            <a:r>
              <a:rPr lang="en-US" sz="3200" b="0" u="none" dirty="0" err="1">
                <a:solidFill>
                  <a:schemeClr val="tx1"/>
                </a:solidFill>
                <a:latin typeface="Times New Roman" panose="02020603050405020304" pitchFamily="18" charset="0"/>
                <a:cs typeface="Times New Roman" panose="02020603050405020304" pitchFamily="18" charset="0"/>
              </a:rPr>
              <a:t>tiêu</a:t>
            </a:r>
            <a:r>
              <a:rPr lang="en-US" sz="3200" b="0" u="none" dirty="0">
                <a:solidFill>
                  <a:schemeClr val="tx1"/>
                </a:solidFill>
                <a:latin typeface="Times New Roman" panose="02020603050405020304" pitchFamily="18" charset="0"/>
                <a:cs typeface="Times New Roman" panose="02020603050405020304" pitchFamily="18" charset="0"/>
              </a:rPr>
              <a:t> </a:t>
            </a:r>
            <a:r>
              <a:rPr lang="en-US" sz="3200" b="0" u="none" dirty="0" err="1">
                <a:solidFill>
                  <a:schemeClr val="tx1"/>
                </a:solidFill>
                <a:latin typeface="Times New Roman" panose="02020603050405020304" pitchFamily="18" charset="0"/>
                <a:cs typeface="Times New Roman" panose="02020603050405020304" pitchFamily="18" charset="0"/>
              </a:rPr>
              <a:t>điểm</a:t>
            </a:r>
            <a:r>
              <a:rPr lang="en-US" sz="3200" b="0" u="none" dirty="0">
                <a:solidFill>
                  <a:schemeClr val="tx1"/>
                </a:solidFill>
                <a:latin typeface="Times New Roman" panose="02020603050405020304" pitchFamily="18" charset="0"/>
                <a:cs typeface="Times New Roman" panose="02020603050405020304" pitchFamily="18" charset="0"/>
              </a:rPr>
              <a:t> </a:t>
            </a:r>
            <a:r>
              <a:rPr lang="en-US" sz="3200" b="0" u="none" dirty="0" err="1">
                <a:solidFill>
                  <a:schemeClr val="tx1"/>
                </a:solidFill>
                <a:latin typeface="Times New Roman" panose="02020603050405020304" pitchFamily="18" charset="0"/>
                <a:cs typeface="Times New Roman" panose="02020603050405020304" pitchFamily="18" charset="0"/>
              </a:rPr>
              <a:t>chính</a:t>
            </a:r>
            <a:r>
              <a:rPr lang="en-US" sz="3200" b="0" u="none" dirty="0">
                <a:solidFill>
                  <a:schemeClr val="tx1"/>
                </a:solidFill>
                <a:latin typeface="Times New Roman" panose="02020603050405020304" pitchFamily="18" charset="0"/>
                <a:cs typeface="Times New Roman" panose="02020603050405020304" pitchFamily="18" charset="0"/>
              </a:rPr>
              <a:t> </a:t>
            </a:r>
            <a:r>
              <a:rPr lang="en-US" sz="3200" b="0" u="none" dirty="0" err="1">
                <a:solidFill>
                  <a:schemeClr val="tx1"/>
                </a:solidFill>
                <a:latin typeface="Times New Roman" panose="02020603050405020304" pitchFamily="18" charset="0"/>
                <a:cs typeface="Times New Roman" panose="02020603050405020304" pitchFamily="18" charset="0"/>
              </a:rPr>
              <a:t>của</a:t>
            </a:r>
            <a:r>
              <a:rPr lang="en-US" sz="3200" b="0" u="none" dirty="0">
                <a:solidFill>
                  <a:schemeClr val="tx1"/>
                </a:solidFill>
                <a:latin typeface="Times New Roman" panose="02020603050405020304" pitchFamily="18" charset="0"/>
                <a:cs typeface="Times New Roman" panose="02020603050405020304" pitchFamily="18" charset="0"/>
              </a:rPr>
              <a:t> </a:t>
            </a:r>
            <a:r>
              <a:rPr lang="en-US" sz="3200" b="0" u="none" dirty="0" err="1">
                <a:solidFill>
                  <a:schemeClr val="tx1"/>
                </a:solidFill>
                <a:latin typeface="Times New Roman" panose="02020603050405020304" pitchFamily="18" charset="0"/>
                <a:cs typeface="Times New Roman" panose="02020603050405020304" pitchFamily="18" charset="0"/>
              </a:rPr>
              <a:t>thấu</a:t>
            </a:r>
            <a:r>
              <a:rPr lang="en-US" sz="3200" b="0" u="none" dirty="0">
                <a:solidFill>
                  <a:schemeClr val="tx1"/>
                </a:solidFill>
                <a:latin typeface="Times New Roman" panose="02020603050405020304" pitchFamily="18" charset="0"/>
                <a:cs typeface="Times New Roman" panose="02020603050405020304" pitchFamily="18" charset="0"/>
              </a:rPr>
              <a:t> </a:t>
            </a:r>
            <a:r>
              <a:rPr lang="en-US" sz="3200" b="0" u="none" dirty="0" err="1">
                <a:solidFill>
                  <a:schemeClr val="tx1"/>
                </a:solidFill>
                <a:latin typeface="Times New Roman" panose="02020603050405020304" pitchFamily="18" charset="0"/>
                <a:cs typeface="Times New Roman" panose="02020603050405020304" pitchFamily="18" charset="0"/>
              </a:rPr>
              <a:t>kính</a:t>
            </a:r>
            <a:r>
              <a:rPr lang="en-US" sz="3200" b="0" u="none" dirty="0">
                <a:solidFill>
                  <a:schemeClr val="tx1"/>
                </a:solidFill>
                <a:latin typeface="Times New Roman" panose="02020603050405020304" pitchFamily="18" charset="0"/>
                <a:cs typeface="Times New Roman" panose="02020603050405020304" pitchFamily="18" charset="0"/>
              </a:rPr>
              <a:t> </a:t>
            </a:r>
            <a:r>
              <a:rPr lang="en-US" sz="3200" b="0" u="none" dirty="0" err="1">
                <a:solidFill>
                  <a:schemeClr val="tx1"/>
                </a:solidFill>
                <a:latin typeface="Times New Roman" panose="02020603050405020304" pitchFamily="18" charset="0"/>
                <a:cs typeface="Times New Roman" panose="02020603050405020304" pitchFamily="18" charset="0"/>
              </a:rPr>
              <a:t>hội</a:t>
            </a:r>
            <a:r>
              <a:rPr lang="en-US" sz="3200" b="0" u="none" dirty="0">
                <a:solidFill>
                  <a:schemeClr val="tx1"/>
                </a:solidFill>
                <a:latin typeface="Times New Roman" panose="02020603050405020304" pitchFamily="18" charset="0"/>
                <a:cs typeface="Times New Roman" panose="02020603050405020304" pitchFamily="18" charset="0"/>
              </a:rPr>
              <a:t> </a:t>
            </a:r>
            <a:r>
              <a:rPr lang="en-US" sz="3200" b="0" u="none" dirty="0" err="1">
                <a:solidFill>
                  <a:schemeClr val="tx1"/>
                </a:solidFill>
                <a:latin typeface="Times New Roman" panose="02020603050405020304" pitchFamily="18" charset="0"/>
                <a:cs typeface="Times New Roman" panose="02020603050405020304" pitchFamily="18" charset="0"/>
              </a:rPr>
              <a:t>tụ</a:t>
            </a:r>
            <a:r>
              <a:rPr lang="en-US" sz="3200" b="0" u="none" dirty="0">
                <a:solidFill>
                  <a:schemeClr val="tx1"/>
                </a:solidFill>
                <a:latin typeface="Times New Roman" panose="02020603050405020304" pitchFamily="18" charset="0"/>
                <a:cs typeface="Times New Roman" panose="02020603050405020304" pitchFamily="18" charset="0"/>
              </a:rPr>
              <a:t> L</a:t>
            </a:r>
            <a:r>
              <a:rPr lang="en-US" sz="3200" b="0" u="none" baseline="-25000" dirty="0">
                <a:solidFill>
                  <a:schemeClr val="tx1"/>
                </a:solidFill>
                <a:latin typeface="Times New Roman" panose="02020603050405020304" pitchFamily="18" charset="0"/>
                <a:cs typeface="Times New Roman" panose="02020603050405020304" pitchFamily="18" charset="0"/>
              </a:rPr>
              <a:t>1</a:t>
            </a:r>
            <a:r>
              <a:rPr lang="en-US" sz="3200" b="0" u="none" dirty="0">
                <a:solidFill>
                  <a:schemeClr val="tx1"/>
                </a:solidFill>
                <a:latin typeface="Times New Roman" panose="02020603050405020304" pitchFamily="18" charset="0"/>
                <a:cs typeface="Times New Roman" panose="02020603050405020304" pitchFamily="18" charset="0"/>
              </a:rPr>
              <a:t>.</a:t>
            </a:r>
          </a:p>
          <a:p>
            <a:pPr marL="0" indent="0">
              <a:buNone/>
            </a:pP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Tác</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dụng</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tạo</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ra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chùm</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ánh</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sáng</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song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song</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C131F6E-9BD9-4FDD-89FB-6F404C210E71}"/>
              </a:ext>
            </a:extLst>
          </p:cNvPr>
          <p:cNvPicPr>
            <a:picLocks noChangeAspect="1"/>
          </p:cNvPicPr>
          <p:nvPr/>
        </p:nvPicPr>
        <p:blipFill>
          <a:blip r:embed="rId2"/>
          <a:stretch>
            <a:fillRect/>
          </a:stretch>
        </p:blipFill>
        <p:spPr>
          <a:xfrm>
            <a:off x="1544664" y="1576022"/>
            <a:ext cx="6975141" cy="3466023"/>
          </a:xfrm>
          <a:prstGeom prst="rect">
            <a:avLst/>
          </a:prstGeom>
        </p:spPr>
      </p:pic>
      <p:pic>
        <p:nvPicPr>
          <p:cNvPr id="8" name="Picture 7">
            <a:extLst>
              <a:ext uri="{FF2B5EF4-FFF2-40B4-BE49-F238E27FC236}">
                <a16:creationId xmlns:a16="http://schemas.microsoft.com/office/drawing/2014/main" id="{52A0D527-AE67-475C-8408-D63D246AC558}"/>
              </a:ext>
            </a:extLst>
          </p:cNvPr>
          <p:cNvPicPr>
            <a:picLocks noChangeAspect="1"/>
          </p:cNvPicPr>
          <p:nvPr/>
        </p:nvPicPr>
        <p:blipFill>
          <a:blip r:embed="rId3">
            <a:duotone>
              <a:prstClr val="black"/>
              <a:schemeClr val="accent2">
                <a:tint val="45000"/>
                <a:satMod val="400000"/>
              </a:schemeClr>
            </a:duotone>
          </a:blip>
          <a:stretch>
            <a:fillRect/>
          </a:stretch>
        </p:blipFill>
        <p:spPr>
          <a:xfrm>
            <a:off x="5939071" y="156238"/>
            <a:ext cx="6590347" cy="2432515"/>
          </a:xfrm>
          <a:prstGeom prst="rect">
            <a:avLst/>
          </a:prstGeom>
        </p:spPr>
      </p:pic>
    </p:spTree>
    <p:extLst>
      <p:ext uri="{BB962C8B-B14F-4D97-AF65-F5344CB8AC3E}">
        <p14:creationId xmlns:p14="http://schemas.microsoft.com/office/powerpoint/2010/main" val="290613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barn(inVertical)">
                                      <p:cBhvr>
                                        <p:cTn id="17" dur="500"/>
                                        <p:tgtEl>
                                          <p:spTgt spid="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circle(in)">
                                      <p:cBhvr>
                                        <p:cTn id="22"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AA1E-03C4-4E1E-B30C-156DABF8170F}"/>
              </a:ext>
            </a:extLst>
          </p:cNvPr>
          <p:cNvSpPr>
            <a:spLocks noGrp="1"/>
          </p:cNvSpPr>
          <p:nvPr>
            <p:ph type="title"/>
          </p:nvPr>
        </p:nvSpPr>
        <p:spPr>
          <a:xfrm>
            <a:off x="253264" y="156238"/>
            <a:ext cx="8596668" cy="1320800"/>
          </a:xfrm>
        </p:spPr>
        <p:txBody>
          <a:bodyPr/>
          <a:lstStyle/>
          <a:p>
            <a:r>
              <a:rPr kumimoji="0" lang="en-US" sz="3600" b="1" i="0" u="none" strike="noStrike" kern="1200" cap="none" spc="0" normalizeH="0" baseline="0" noProof="0" dirty="0">
                <a:ln>
                  <a:noFill/>
                </a:ln>
                <a:solidFill>
                  <a:srgbClr val="F496CB">
                    <a:lumMod val="75000"/>
                  </a:srgbClr>
                </a:solidFill>
                <a:effectLst/>
                <a:uLnTx/>
                <a:uFillTx/>
                <a:latin typeface="Times New Roman" panose="02020603050405020304" pitchFamily="18" charset="0"/>
                <a:ea typeface="+mj-ea"/>
                <a:cs typeface="Times New Roman" panose="02020603050405020304" pitchFamily="18" charset="0"/>
              </a:rPr>
              <a:t>I. MÁY QUANG PHỔ LĂNG KÍNH</a:t>
            </a:r>
            <a:endParaRPr lang="en-US" dirty="0"/>
          </a:p>
        </p:txBody>
      </p:sp>
      <p:sp>
        <p:nvSpPr>
          <p:cNvPr id="3" name="Content Placeholder 2">
            <a:extLst>
              <a:ext uri="{FF2B5EF4-FFF2-40B4-BE49-F238E27FC236}">
                <a16:creationId xmlns:a16="http://schemas.microsoft.com/office/drawing/2014/main" id="{54B7B831-7803-4C0F-A383-EE97E5D7D5F9}"/>
              </a:ext>
            </a:extLst>
          </p:cNvPr>
          <p:cNvSpPr>
            <a:spLocks noGrp="1"/>
          </p:cNvSpPr>
          <p:nvPr>
            <p:ph idx="1"/>
          </p:nvPr>
        </p:nvSpPr>
        <p:spPr>
          <a:xfrm>
            <a:off x="253264" y="981146"/>
            <a:ext cx="11156858" cy="5419654"/>
          </a:xfrm>
        </p:spPr>
        <p:txBody>
          <a:bodyPr>
            <a:normAutofit/>
          </a:bodyPr>
          <a:lstStyle/>
          <a:p>
            <a:pPr marL="0" indent="0">
              <a:buNone/>
            </a:pPr>
            <a:r>
              <a:rPr lang="en-US" sz="3200" u="sng" dirty="0">
                <a:latin typeface="Times New Roman" panose="02020603050405020304" pitchFamily="18" charset="0"/>
                <a:cs typeface="Times New Roman" panose="02020603050405020304" pitchFamily="18" charset="0"/>
              </a:rPr>
              <a:t>2. </a:t>
            </a:r>
            <a:r>
              <a:rPr lang="en-US" sz="3200" u="sng" dirty="0" err="1">
                <a:latin typeface="Times New Roman" panose="02020603050405020304" pitchFamily="18" charset="0"/>
                <a:cs typeface="Times New Roman" panose="02020603050405020304" pitchFamily="18" charset="0"/>
              </a:rPr>
              <a:t>Hệ</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tán</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sắc</a:t>
            </a:r>
            <a:endParaRPr lang="en-US" sz="3200" u="sng" dirty="0">
              <a:latin typeface="Times New Roman" panose="02020603050405020304" pitchFamily="18" charset="0"/>
              <a:cs typeface="Times New Roman" panose="02020603050405020304" pitchFamily="18" charset="0"/>
            </a:endParaRPr>
          </a:p>
          <a:p>
            <a:pPr marL="0" indent="0">
              <a:buNone/>
            </a:pPr>
            <a:endParaRPr lang="en-US" sz="3200" u="sng" dirty="0">
              <a:latin typeface="Times New Roman" panose="02020603050405020304" pitchFamily="18" charset="0"/>
              <a:cs typeface="Times New Roman" panose="02020603050405020304" pitchFamily="18" charset="0"/>
            </a:endParaRPr>
          </a:p>
          <a:p>
            <a:pPr marL="0" indent="0">
              <a:buNone/>
            </a:pPr>
            <a:endParaRPr lang="en-US" sz="3200" u="sng" dirty="0">
              <a:latin typeface="Times New Roman" panose="02020603050405020304" pitchFamily="18" charset="0"/>
              <a:cs typeface="Times New Roman" panose="02020603050405020304" pitchFamily="18" charset="0"/>
            </a:endParaRPr>
          </a:p>
          <a:p>
            <a:pPr marL="0" indent="0">
              <a:buNone/>
            </a:pPr>
            <a:endParaRPr lang="en-US" sz="3200" u="sng" dirty="0">
              <a:latin typeface="Times New Roman" panose="02020603050405020304" pitchFamily="18" charset="0"/>
              <a:cs typeface="Times New Roman" panose="02020603050405020304" pitchFamily="18" charset="0"/>
            </a:endParaRPr>
          </a:p>
          <a:p>
            <a:pPr marL="0" indent="0">
              <a:buNone/>
            </a:pPr>
            <a:endParaRPr lang="en-US" sz="3200" u="sng" dirty="0">
              <a:latin typeface="Times New Roman" panose="02020603050405020304" pitchFamily="18" charset="0"/>
              <a:cs typeface="Times New Roman" panose="02020603050405020304" pitchFamily="18" charset="0"/>
            </a:endParaRPr>
          </a:p>
          <a:p>
            <a:pPr marL="0" indent="0">
              <a:buNone/>
            </a:pPr>
            <a:r>
              <a:rPr lang="en-US" sz="3200" b="0" u="none" dirty="0">
                <a:latin typeface="Times New Roman" panose="02020603050405020304" pitchFamily="18" charset="0"/>
                <a:cs typeface="Times New Roman" panose="02020603050405020304" pitchFamily="18" charset="0"/>
              </a:rPr>
              <a:t> </a:t>
            </a:r>
          </a:p>
          <a:p>
            <a:pPr>
              <a:buFontTx/>
              <a:buChar char="-"/>
            </a:pPr>
            <a:r>
              <a:rPr lang="en-US" sz="3200" b="0" u="none" dirty="0" err="1">
                <a:solidFill>
                  <a:schemeClr val="tx1"/>
                </a:solidFill>
                <a:latin typeface="Times New Roman" panose="02020603050405020304" pitchFamily="18" charset="0"/>
                <a:cs typeface="Times New Roman" panose="02020603050405020304" pitchFamily="18" charset="0"/>
              </a:rPr>
              <a:t>Cấu</a:t>
            </a:r>
            <a:r>
              <a:rPr lang="en-US" sz="3200" b="0" u="none" dirty="0">
                <a:solidFill>
                  <a:schemeClr val="tx1"/>
                </a:solidFill>
                <a:latin typeface="Times New Roman" panose="02020603050405020304" pitchFamily="18" charset="0"/>
                <a:cs typeface="Times New Roman" panose="02020603050405020304" pitchFamily="18" charset="0"/>
              </a:rPr>
              <a:t> </a:t>
            </a:r>
            <a:r>
              <a:rPr lang="en-US" sz="3200" b="0" u="none" dirty="0" err="1">
                <a:solidFill>
                  <a:schemeClr val="tx1"/>
                </a:solidFill>
                <a:latin typeface="Times New Roman" panose="02020603050405020304" pitchFamily="18" charset="0"/>
                <a:cs typeface="Times New Roman" panose="02020603050405020304" pitchFamily="18" charset="0"/>
              </a:rPr>
              <a:t>tạo</a:t>
            </a:r>
            <a:r>
              <a:rPr lang="en-US" sz="3200" dirty="0">
                <a:solidFill>
                  <a:schemeClr val="tx1"/>
                </a:solidFill>
                <a:latin typeface="Times New Roman" panose="02020603050405020304" pitchFamily="18" charset="0"/>
                <a:cs typeface="Times New Roman" panose="02020603050405020304" pitchFamily="18" charset="0"/>
              </a:rPr>
              <a:t>: </a:t>
            </a:r>
            <a:r>
              <a:rPr lang="en-US" sz="3200" b="0" u="none" dirty="0" err="1">
                <a:solidFill>
                  <a:schemeClr val="tx1"/>
                </a:solidFill>
                <a:latin typeface="Times New Roman" panose="02020603050405020304" pitchFamily="18" charset="0"/>
                <a:cs typeface="Times New Roman" panose="02020603050405020304" pitchFamily="18" charset="0"/>
              </a:rPr>
              <a:t>Gồm</a:t>
            </a:r>
            <a:r>
              <a:rPr lang="en-US" sz="3200" b="0" u="none" dirty="0">
                <a:solidFill>
                  <a:schemeClr val="tx1"/>
                </a:solidFill>
                <a:latin typeface="Times New Roman" panose="02020603050405020304" pitchFamily="18" charset="0"/>
                <a:cs typeface="Times New Roman" panose="02020603050405020304" pitchFamily="18" charset="0"/>
              </a:rPr>
              <a:t> </a:t>
            </a:r>
            <a:r>
              <a:rPr lang="en-US" sz="3200" b="0" u="none" dirty="0" err="1">
                <a:solidFill>
                  <a:schemeClr val="tx1"/>
                </a:solidFill>
                <a:latin typeface="Times New Roman" panose="02020603050405020304" pitchFamily="18" charset="0"/>
                <a:cs typeface="Times New Roman" panose="02020603050405020304" pitchFamily="18" charset="0"/>
              </a:rPr>
              <a:t>một</a:t>
            </a:r>
            <a:r>
              <a:rPr lang="en-US" sz="3200" b="0" u="none" dirty="0">
                <a:solidFill>
                  <a:schemeClr val="tx1"/>
                </a:solidFill>
                <a:latin typeface="Times New Roman" panose="02020603050405020304" pitchFamily="18" charset="0"/>
                <a:cs typeface="Times New Roman" panose="02020603050405020304" pitchFamily="18" charset="0"/>
              </a:rPr>
              <a:t> hay </a:t>
            </a:r>
            <a:r>
              <a:rPr lang="en-US" sz="3200" b="0" u="none" dirty="0" err="1">
                <a:solidFill>
                  <a:schemeClr val="tx1"/>
                </a:solidFill>
                <a:latin typeface="Times New Roman" panose="02020603050405020304" pitchFamily="18" charset="0"/>
                <a:cs typeface="Times New Roman" panose="02020603050405020304" pitchFamily="18" charset="0"/>
              </a:rPr>
              <a:t>nhiều</a:t>
            </a:r>
            <a:r>
              <a:rPr lang="en-US" sz="3200" b="0" u="none" dirty="0">
                <a:solidFill>
                  <a:schemeClr val="tx1"/>
                </a:solidFill>
                <a:latin typeface="Times New Roman" panose="02020603050405020304" pitchFamily="18" charset="0"/>
                <a:cs typeface="Times New Roman" panose="02020603050405020304" pitchFamily="18" charset="0"/>
              </a:rPr>
              <a:t> </a:t>
            </a:r>
            <a:r>
              <a:rPr lang="en-US" sz="3200" b="0" u="none" dirty="0" err="1">
                <a:solidFill>
                  <a:schemeClr val="tx1"/>
                </a:solidFill>
                <a:latin typeface="Times New Roman" panose="02020603050405020304" pitchFamily="18" charset="0"/>
                <a:cs typeface="Times New Roman" panose="02020603050405020304" pitchFamily="18" charset="0"/>
              </a:rPr>
              <a:t>lăng</a:t>
            </a:r>
            <a:r>
              <a:rPr lang="en-US" sz="3200" b="0" u="none" dirty="0">
                <a:solidFill>
                  <a:schemeClr val="tx1"/>
                </a:solidFill>
                <a:latin typeface="Times New Roman" panose="02020603050405020304" pitchFamily="18" charset="0"/>
                <a:cs typeface="Times New Roman" panose="02020603050405020304" pitchFamily="18" charset="0"/>
              </a:rPr>
              <a:t> </a:t>
            </a:r>
            <a:r>
              <a:rPr lang="en-US" sz="3200" b="0" u="none" dirty="0" err="1">
                <a:solidFill>
                  <a:schemeClr val="tx1"/>
                </a:solidFill>
                <a:latin typeface="Times New Roman" panose="02020603050405020304" pitchFamily="18" charset="0"/>
                <a:cs typeface="Times New Roman" panose="02020603050405020304" pitchFamily="18" charset="0"/>
              </a:rPr>
              <a:t>kính</a:t>
            </a:r>
            <a:r>
              <a:rPr lang="en-US" sz="3200" b="0" u="none" dirty="0">
                <a:solidFill>
                  <a:schemeClr val="tx1"/>
                </a:solidFill>
                <a:latin typeface="Times New Roman" panose="02020603050405020304" pitchFamily="18" charset="0"/>
                <a:cs typeface="Times New Roman" panose="02020603050405020304" pitchFamily="18" charset="0"/>
              </a:rPr>
              <a:t>.</a:t>
            </a:r>
          </a:p>
          <a:p>
            <a:pPr>
              <a:buFontTx/>
              <a:buChar char="-"/>
            </a:pP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Tác</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dụng</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Phân</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tích</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chùm</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tia</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phức</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tạp</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thành</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nhiều</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chùm</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tia</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đơn</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sắc</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song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song</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lang="en-US" sz="3200" u="sng"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89015CF-E42B-4D8F-A194-1DC4E7BDDCCD}"/>
              </a:ext>
            </a:extLst>
          </p:cNvPr>
          <p:cNvPicPr>
            <a:picLocks noChangeAspect="1"/>
          </p:cNvPicPr>
          <p:nvPr/>
        </p:nvPicPr>
        <p:blipFill>
          <a:blip r:embed="rId2"/>
          <a:stretch>
            <a:fillRect/>
          </a:stretch>
        </p:blipFill>
        <p:spPr>
          <a:xfrm>
            <a:off x="496113" y="1477038"/>
            <a:ext cx="4176122" cy="2761727"/>
          </a:xfrm>
          <a:prstGeom prst="rect">
            <a:avLst/>
          </a:prstGeom>
        </p:spPr>
      </p:pic>
      <p:pic>
        <p:nvPicPr>
          <p:cNvPr id="5" name="Picture 4">
            <a:extLst>
              <a:ext uri="{FF2B5EF4-FFF2-40B4-BE49-F238E27FC236}">
                <a16:creationId xmlns:a16="http://schemas.microsoft.com/office/drawing/2014/main" id="{DC6D45BD-5558-4D80-800A-6DB32427FCFE}"/>
              </a:ext>
            </a:extLst>
          </p:cNvPr>
          <p:cNvPicPr>
            <a:picLocks noChangeAspect="1"/>
          </p:cNvPicPr>
          <p:nvPr/>
        </p:nvPicPr>
        <p:blipFill>
          <a:blip r:embed="rId3"/>
          <a:stretch>
            <a:fillRect/>
          </a:stretch>
        </p:blipFill>
        <p:spPr>
          <a:xfrm>
            <a:off x="5241450" y="1477038"/>
            <a:ext cx="4200508" cy="3218967"/>
          </a:xfrm>
          <a:prstGeom prst="rect">
            <a:avLst/>
          </a:prstGeom>
        </p:spPr>
      </p:pic>
      <p:pic>
        <p:nvPicPr>
          <p:cNvPr id="6" name="Picture 5">
            <a:extLst>
              <a:ext uri="{FF2B5EF4-FFF2-40B4-BE49-F238E27FC236}">
                <a16:creationId xmlns:a16="http://schemas.microsoft.com/office/drawing/2014/main" id="{0E1A5238-F04C-4F3D-9683-23E76DB9E98A}"/>
              </a:ext>
            </a:extLst>
          </p:cNvPr>
          <p:cNvPicPr>
            <a:picLocks noChangeAspect="1"/>
          </p:cNvPicPr>
          <p:nvPr/>
        </p:nvPicPr>
        <p:blipFill>
          <a:blip r:embed="rId4">
            <a:duotone>
              <a:prstClr val="black"/>
              <a:schemeClr val="accent1">
                <a:lumMod val="50000"/>
                <a:tint val="45000"/>
                <a:satMod val="400000"/>
              </a:schemeClr>
            </a:duotone>
          </a:blip>
          <a:stretch>
            <a:fillRect/>
          </a:stretch>
        </p:blipFill>
        <p:spPr>
          <a:xfrm>
            <a:off x="6718688" y="-152809"/>
            <a:ext cx="6230652" cy="2267909"/>
          </a:xfrm>
          <a:prstGeom prst="rect">
            <a:avLst/>
          </a:prstGeom>
        </p:spPr>
      </p:pic>
    </p:spTree>
    <p:extLst>
      <p:ext uri="{BB962C8B-B14F-4D97-AF65-F5344CB8AC3E}">
        <p14:creationId xmlns:p14="http://schemas.microsoft.com/office/powerpoint/2010/main" val="143003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circle(in)">
                                      <p:cBhvr>
                                        <p:cTn id="4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07C86-2B16-4B60-8D1F-A8E3D7333771}"/>
              </a:ext>
            </a:extLst>
          </p:cNvPr>
          <p:cNvSpPr>
            <a:spLocks noGrp="1"/>
          </p:cNvSpPr>
          <p:nvPr>
            <p:ph type="title"/>
          </p:nvPr>
        </p:nvSpPr>
        <p:spPr>
          <a:xfrm>
            <a:off x="160499" y="156238"/>
            <a:ext cx="8596668" cy="1320800"/>
          </a:xfrm>
        </p:spPr>
        <p:txBody>
          <a:bodyPr/>
          <a:lstStyle/>
          <a:p>
            <a:r>
              <a:rPr kumimoji="0" lang="en-US" sz="3600" b="1" i="0" u="none" strike="noStrike" kern="1200" cap="none" spc="0" normalizeH="0" baseline="0" noProof="0" dirty="0">
                <a:ln>
                  <a:noFill/>
                </a:ln>
                <a:solidFill>
                  <a:srgbClr val="F496CB">
                    <a:lumMod val="75000"/>
                  </a:srgbClr>
                </a:solidFill>
                <a:effectLst/>
                <a:uLnTx/>
                <a:uFillTx/>
                <a:latin typeface="Times New Roman" panose="02020603050405020304" pitchFamily="18" charset="0"/>
                <a:ea typeface="+mj-ea"/>
                <a:cs typeface="Times New Roman" panose="02020603050405020304" pitchFamily="18" charset="0"/>
              </a:rPr>
              <a:t>I. MÁY QUANG PHỔ LĂNG KÍNH</a:t>
            </a:r>
            <a:endParaRPr lang="en-US" dirty="0"/>
          </a:p>
        </p:txBody>
      </p:sp>
      <p:sp>
        <p:nvSpPr>
          <p:cNvPr id="3" name="Content Placeholder 2">
            <a:extLst>
              <a:ext uri="{FF2B5EF4-FFF2-40B4-BE49-F238E27FC236}">
                <a16:creationId xmlns:a16="http://schemas.microsoft.com/office/drawing/2014/main" id="{7EAD6A4B-9B11-4108-9948-BDB9323B74C3}"/>
              </a:ext>
            </a:extLst>
          </p:cNvPr>
          <p:cNvSpPr>
            <a:spLocks noGrp="1"/>
          </p:cNvSpPr>
          <p:nvPr>
            <p:ph idx="1"/>
          </p:nvPr>
        </p:nvSpPr>
        <p:spPr>
          <a:xfrm>
            <a:off x="160499" y="941389"/>
            <a:ext cx="11633936" cy="5760373"/>
          </a:xfrm>
        </p:spPr>
        <p:txBody>
          <a:bodyPr>
            <a:normAutofit/>
          </a:bodyPr>
          <a:lstStyle/>
          <a:p>
            <a:pPr marL="0" indent="0">
              <a:buNone/>
            </a:pPr>
            <a:r>
              <a:rPr lang="en-US" sz="3200" u="sng" dirty="0">
                <a:latin typeface="Times New Roman" panose="02020603050405020304" pitchFamily="18" charset="0"/>
                <a:cs typeface="Times New Roman" panose="02020603050405020304" pitchFamily="18" charset="0"/>
              </a:rPr>
              <a:t>3. </a:t>
            </a:r>
            <a:r>
              <a:rPr lang="en-US" sz="3200" u="sng" dirty="0" err="1">
                <a:latin typeface="Times New Roman" panose="02020603050405020304" pitchFamily="18" charset="0"/>
                <a:cs typeface="Times New Roman" panose="02020603050405020304" pitchFamily="18" charset="0"/>
              </a:rPr>
              <a:t>Buồng</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tối</a:t>
            </a:r>
            <a:endParaRPr lang="en-US" sz="3200" u="sng" dirty="0">
              <a:latin typeface="Times New Roman" panose="02020603050405020304" pitchFamily="18" charset="0"/>
              <a:cs typeface="Times New Roman" panose="02020603050405020304" pitchFamily="18" charset="0"/>
            </a:endParaRPr>
          </a:p>
          <a:p>
            <a:pPr marL="0" indent="0">
              <a:buNone/>
            </a:pPr>
            <a:endParaRPr lang="en-US" sz="3200" u="sng" dirty="0">
              <a:latin typeface="Times New Roman" panose="02020603050405020304" pitchFamily="18" charset="0"/>
              <a:cs typeface="Times New Roman" panose="02020603050405020304" pitchFamily="18" charset="0"/>
            </a:endParaRPr>
          </a:p>
          <a:p>
            <a:pPr marL="0" indent="0">
              <a:buNone/>
            </a:pPr>
            <a:endParaRPr lang="en-US" sz="3200" u="sng" dirty="0">
              <a:latin typeface="Times New Roman" panose="02020603050405020304" pitchFamily="18" charset="0"/>
              <a:cs typeface="Times New Roman" panose="02020603050405020304" pitchFamily="18" charset="0"/>
            </a:endParaRPr>
          </a:p>
          <a:p>
            <a:pPr marL="0" indent="0">
              <a:buNone/>
            </a:pPr>
            <a:endParaRPr lang="en-US" sz="3200" u="sng" dirty="0">
              <a:latin typeface="Times New Roman" panose="02020603050405020304" pitchFamily="18" charset="0"/>
              <a:cs typeface="Times New Roman" panose="02020603050405020304" pitchFamily="18" charset="0"/>
            </a:endParaRPr>
          </a:p>
          <a:p>
            <a:pPr marL="0" indent="0">
              <a:buNone/>
            </a:pPr>
            <a:endParaRPr lang="en-US" sz="3200" u="sng" dirty="0">
              <a:latin typeface="Times New Roman" panose="02020603050405020304" pitchFamily="18" charset="0"/>
              <a:cs typeface="Times New Roman" panose="02020603050405020304" pitchFamily="18" charset="0"/>
            </a:endParaRPr>
          </a:p>
          <a:p>
            <a:pPr marL="0" indent="0">
              <a:spcBef>
                <a:spcPct val="50000"/>
              </a:spcBef>
              <a:buNone/>
            </a:pPr>
            <a:endParaRPr lang="en-US" sz="3200" dirty="0">
              <a:latin typeface="Times New Roman" panose="02020603050405020304" pitchFamily="18" charset="0"/>
              <a:cs typeface="Times New Roman" panose="02020603050405020304" pitchFamily="18" charset="0"/>
            </a:endParaRPr>
          </a:p>
          <a:p>
            <a:pPr>
              <a:spcBef>
                <a:spcPct val="50000"/>
              </a:spcBef>
              <a:buFontTx/>
              <a:buChar char="-"/>
            </a:pPr>
            <a:r>
              <a:rPr lang="en-US" sz="3200" dirty="0" err="1">
                <a:latin typeface="Times New Roman" panose="02020603050405020304" pitchFamily="18" charset="0"/>
                <a:cs typeface="Times New Roman" panose="02020603050405020304" pitchFamily="18" charset="0"/>
              </a:rPr>
              <a:t>Cấu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a:t>
            </a:r>
            <a:r>
              <a:rPr lang="en-US" sz="3200" b="0" u="none" dirty="0">
                <a:latin typeface="Times New Roman" panose="02020603050405020304" pitchFamily="18" charset="0"/>
                <a:cs typeface="Times New Roman" panose="02020603050405020304" pitchFamily="18" charset="0"/>
              </a:rPr>
              <a:t> </a:t>
            </a:r>
            <a:r>
              <a:rPr lang="en-US" sz="3200" b="0" u="none" dirty="0" err="1">
                <a:latin typeface="Times New Roman" panose="02020603050405020304" pitchFamily="18" charset="0"/>
                <a:cs typeface="Times New Roman" panose="02020603050405020304" pitchFamily="18" charset="0"/>
              </a:rPr>
              <a:t>gồm</a:t>
            </a:r>
            <a:r>
              <a:rPr lang="en-US" sz="3200" b="0" u="none" dirty="0">
                <a:latin typeface="Times New Roman" panose="02020603050405020304" pitchFamily="18" charset="0"/>
                <a:cs typeface="Times New Roman" panose="02020603050405020304" pitchFamily="18" charset="0"/>
              </a:rPr>
              <a:t> </a:t>
            </a:r>
            <a:r>
              <a:rPr lang="en-US" sz="3200" b="0" u="none" dirty="0" err="1">
                <a:latin typeface="Times New Roman" panose="02020603050405020304" pitchFamily="18" charset="0"/>
                <a:cs typeface="Times New Roman" panose="02020603050405020304" pitchFamily="18" charset="0"/>
              </a:rPr>
              <a:t>một</a:t>
            </a:r>
            <a:r>
              <a:rPr lang="en-US" sz="3200" b="0" u="none" dirty="0">
                <a:latin typeface="Times New Roman" panose="02020603050405020304" pitchFamily="18" charset="0"/>
                <a:cs typeface="Times New Roman" panose="02020603050405020304" pitchFamily="18" charset="0"/>
              </a:rPr>
              <a:t> </a:t>
            </a:r>
            <a:r>
              <a:rPr lang="en-US" sz="3200" b="0" u="none" dirty="0" err="1">
                <a:latin typeface="Times New Roman" panose="02020603050405020304" pitchFamily="18" charset="0"/>
                <a:cs typeface="Times New Roman" panose="02020603050405020304" pitchFamily="18" charset="0"/>
              </a:rPr>
              <a:t>tấm</a:t>
            </a:r>
            <a:r>
              <a:rPr lang="en-US" sz="3200" b="0" u="none" dirty="0">
                <a:latin typeface="Times New Roman" panose="02020603050405020304" pitchFamily="18" charset="0"/>
                <a:cs typeface="Times New Roman" panose="02020603050405020304" pitchFamily="18" charset="0"/>
              </a:rPr>
              <a:t> </a:t>
            </a:r>
            <a:r>
              <a:rPr lang="en-US" sz="3200" b="0" u="none" dirty="0" err="1">
                <a:latin typeface="Times New Roman" panose="02020603050405020304" pitchFamily="18" charset="0"/>
                <a:cs typeface="Times New Roman" panose="02020603050405020304" pitchFamily="18" charset="0"/>
              </a:rPr>
              <a:t>phim</a:t>
            </a:r>
            <a:r>
              <a:rPr lang="en-US" sz="3200" b="0" u="none" dirty="0">
                <a:latin typeface="Times New Roman" panose="02020603050405020304" pitchFamily="18" charset="0"/>
                <a:cs typeface="Times New Roman" panose="02020603050405020304" pitchFamily="18" charset="0"/>
              </a:rPr>
              <a:t> </a:t>
            </a:r>
            <a:r>
              <a:rPr lang="en-US" sz="3200" b="0" u="none" dirty="0" err="1">
                <a:latin typeface="Times New Roman" panose="02020603050405020304" pitchFamily="18" charset="0"/>
                <a:cs typeface="Times New Roman" panose="02020603050405020304" pitchFamily="18" charset="0"/>
              </a:rPr>
              <a:t>ảnh</a:t>
            </a:r>
            <a:r>
              <a:rPr lang="en-US" sz="3200" b="0" u="none" dirty="0">
                <a:latin typeface="Times New Roman" panose="02020603050405020304" pitchFamily="18" charset="0"/>
                <a:cs typeface="Times New Roman" panose="02020603050405020304" pitchFamily="18" charset="0"/>
              </a:rPr>
              <a:t> K </a:t>
            </a:r>
            <a:r>
              <a:rPr lang="en-US" sz="3200" b="0" u="none" dirty="0" err="1">
                <a:latin typeface="Times New Roman" panose="02020603050405020304" pitchFamily="18" charset="0"/>
                <a:cs typeface="Times New Roman" panose="02020603050405020304" pitchFamily="18" charset="0"/>
              </a:rPr>
              <a:t>đặt</a:t>
            </a:r>
            <a:r>
              <a:rPr lang="en-US" sz="3200" b="0" u="none" dirty="0">
                <a:latin typeface="Times New Roman" panose="02020603050405020304" pitchFamily="18" charset="0"/>
                <a:cs typeface="Times New Roman" panose="02020603050405020304" pitchFamily="18" charset="0"/>
              </a:rPr>
              <a:t> ở </a:t>
            </a:r>
            <a:r>
              <a:rPr lang="en-US" sz="3200" b="0" u="none" dirty="0" err="1">
                <a:latin typeface="Times New Roman" panose="02020603050405020304" pitchFamily="18" charset="0"/>
                <a:cs typeface="Times New Roman" panose="02020603050405020304" pitchFamily="18" charset="0"/>
              </a:rPr>
              <a:t>mặt</a:t>
            </a:r>
            <a:r>
              <a:rPr lang="en-US" sz="3200" b="0" u="none" dirty="0">
                <a:latin typeface="Times New Roman" panose="02020603050405020304" pitchFamily="18" charset="0"/>
                <a:cs typeface="Times New Roman" panose="02020603050405020304" pitchFamily="18" charset="0"/>
              </a:rPr>
              <a:t> </a:t>
            </a:r>
            <a:r>
              <a:rPr lang="en-US" sz="3200" b="0" u="none" dirty="0" err="1">
                <a:latin typeface="Times New Roman" panose="02020603050405020304" pitchFamily="18" charset="0"/>
                <a:cs typeface="Times New Roman" panose="02020603050405020304" pitchFamily="18" charset="0"/>
              </a:rPr>
              <a:t>phẳng</a:t>
            </a:r>
            <a:r>
              <a:rPr lang="en-US" sz="3200" b="0" u="none" dirty="0">
                <a:latin typeface="Times New Roman" panose="02020603050405020304" pitchFamily="18" charset="0"/>
                <a:cs typeface="Times New Roman" panose="02020603050405020304" pitchFamily="18" charset="0"/>
              </a:rPr>
              <a:t> </a:t>
            </a:r>
            <a:r>
              <a:rPr lang="en-US" sz="3200" b="0" u="none" dirty="0" err="1">
                <a:latin typeface="Times New Roman" panose="02020603050405020304" pitchFamily="18" charset="0"/>
                <a:cs typeface="Times New Roman" panose="02020603050405020304" pitchFamily="18" charset="0"/>
              </a:rPr>
              <a:t>tiêu</a:t>
            </a:r>
            <a:r>
              <a:rPr lang="en-US" sz="3200" b="0" u="none" dirty="0">
                <a:latin typeface="Times New Roman" panose="02020603050405020304" pitchFamily="18" charset="0"/>
                <a:cs typeface="Times New Roman" panose="02020603050405020304" pitchFamily="18" charset="0"/>
              </a:rPr>
              <a:t> </a:t>
            </a:r>
            <a:r>
              <a:rPr lang="en-US" sz="3200" b="0" u="none" dirty="0" err="1">
                <a:latin typeface="Times New Roman" panose="02020603050405020304" pitchFamily="18" charset="0"/>
                <a:cs typeface="Times New Roman" panose="02020603050405020304" pitchFamily="18" charset="0"/>
              </a:rPr>
              <a:t>diện</a:t>
            </a:r>
            <a:r>
              <a:rPr lang="en-US" sz="3200" b="0" u="none" dirty="0">
                <a:latin typeface="Times New Roman" panose="02020603050405020304" pitchFamily="18" charset="0"/>
                <a:cs typeface="Times New Roman" panose="02020603050405020304" pitchFamily="18" charset="0"/>
              </a:rPr>
              <a:t> </a:t>
            </a:r>
            <a:r>
              <a:rPr lang="en-US" sz="3200" b="0" u="none" dirty="0" err="1">
                <a:latin typeface="Times New Roman" panose="02020603050405020304" pitchFamily="18" charset="0"/>
                <a:cs typeface="Times New Roman" panose="02020603050405020304" pitchFamily="18" charset="0"/>
              </a:rPr>
              <a:t>của</a:t>
            </a:r>
            <a:r>
              <a:rPr lang="en-US" sz="3200" b="0" u="none" dirty="0">
                <a:latin typeface="Times New Roman" panose="02020603050405020304" pitchFamily="18" charset="0"/>
                <a:cs typeface="Times New Roman" panose="02020603050405020304" pitchFamily="18" charset="0"/>
              </a:rPr>
              <a:t> </a:t>
            </a:r>
            <a:r>
              <a:rPr lang="en-US" sz="3200" b="0" u="none" dirty="0" err="1">
                <a:latin typeface="Times New Roman" panose="02020603050405020304" pitchFamily="18" charset="0"/>
                <a:cs typeface="Times New Roman" panose="02020603050405020304" pitchFamily="18" charset="0"/>
              </a:rPr>
              <a:t>thấu</a:t>
            </a:r>
            <a:r>
              <a:rPr lang="en-US" sz="3200" b="0" u="none" dirty="0">
                <a:latin typeface="Times New Roman" panose="02020603050405020304" pitchFamily="18" charset="0"/>
                <a:cs typeface="Times New Roman" panose="02020603050405020304" pitchFamily="18" charset="0"/>
              </a:rPr>
              <a:t> </a:t>
            </a:r>
            <a:r>
              <a:rPr lang="en-US" sz="3200" b="0" u="none" dirty="0" err="1">
                <a:latin typeface="Times New Roman" panose="02020603050405020304" pitchFamily="18" charset="0"/>
                <a:cs typeface="Times New Roman" panose="02020603050405020304" pitchFamily="18" charset="0"/>
              </a:rPr>
              <a:t>kính</a:t>
            </a:r>
            <a:r>
              <a:rPr lang="en-US" sz="3200" b="0" u="none" dirty="0">
                <a:latin typeface="Times New Roman" panose="02020603050405020304" pitchFamily="18" charset="0"/>
                <a:cs typeface="Times New Roman" panose="02020603050405020304" pitchFamily="18" charset="0"/>
              </a:rPr>
              <a:t> </a:t>
            </a:r>
            <a:r>
              <a:rPr lang="en-US" sz="3200" b="0" u="none" dirty="0" err="1">
                <a:latin typeface="Times New Roman" panose="02020603050405020304" pitchFamily="18" charset="0"/>
                <a:cs typeface="Times New Roman" panose="02020603050405020304" pitchFamily="18" charset="0"/>
              </a:rPr>
              <a:t>hội</a:t>
            </a:r>
            <a:r>
              <a:rPr lang="en-US" sz="3200" b="0" u="none" dirty="0">
                <a:latin typeface="Times New Roman" panose="02020603050405020304" pitchFamily="18" charset="0"/>
                <a:cs typeface="Times New Roman" panose="02020603050405020304" pitchFamily="18" charset="0"/>
              </a:rPr>
              <a:t> </a:t>
            </a:r>
            <a:r>
              <a:rPr lang="en-US" sz="3200" b="0" u="none" dirty="0" err="1">
                <a:latin typeface="Times New Roman" panose="02020603050405020304" pitchFamily="18" charset="0"/>
                <a:cs typeface="Times New Roman" panose="02020603050405020304" pitchFamily="18" charset="0"/>
              </a:rPr>
              <a:t>tụ</a:t>
            </a:r>
            <a:r>
              <a:rPr lang="en-US" sz="3200" b="0" u="none" dirty="0">
                <a:latin typeface="Times New Roman" panose="02020603050405020304" pitchFamily="18" charset="0"/>
                <a:cs typeface="Times New Roman" panose="02020603050405020304" pitchFamily="18" charset="0"/>
              </a:rPr>
              <a:t> L</a:t>
            </a:r>
            <a:r>
              <a:rPr lang="en-US" sz="3200" b="0" u="none" baseline="-25000" dirty="0">
                <a:latin typeface="Times New Roman" panose="02020603050405020304" pitchFamily="18" charset="0"/>
                <a:cs typeface="Times New Roman" panose="02020603050405020304" pitchFamily="18" charset="0"/>
              </a:rPr>
              <a:t>2</a:t>
            </a:r>
            <a:r>
              <a:rPr lang="en-US" sz="3200" b="0" u="none" dirty="0">
                <a:latin typeface="Times New Roman" panose="02020603050405020304" pitchFamily="18" charset="0"/>
                <a:cs typeface="Times New Roman" panose="02020603050405020304" pitchFamily="18" charset="0"/>
              </a:rPr>
              <a:t>.</a:t>
            </a:r>
          </a:p>
          <a:p>
            <a:pPr>
              <a:spcBef>
                <a:spcPct val="50000"/>
              </a:spcBef>
              <a:buFontTx/>
              <a:buChar char="-"/>
            </a:pP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endParaRPr lang="en-US" sz="3200" b="0" u="none" dirty="0">
              <a:latin typeface="Times New Roman" panose="02020603050405020304" pitchFamily="18" charset="0"/>
              <a:cs typeface="Times New Roman" panose="02020603050405020304" pitchFamily="18" charset="0"/>
            </a:endParaRPr>
          </a:p>
          <a:p>
            <a:pPr marL="0" indent="0">
              <a:buNone/>
            </a:pPr>
            <a:endParaRPr lang="en-US" sz="3200" u="sng" dirty="0">
              <a:latin typeface="Times New Roman" panose="02020603050405020304" pitchFamily="18" charset="0"/>
              <a:cs typeface="Times New Roman" panose="02020603050405020304" pitchFamily="18" charset="0"/>
            </a:endParaRPr>
          </a:p>
          <a:p>
            <a:pPr marL="0" indent="0">
              <a:buNone/>
            </a:pPr>
            <a:endParaRPr lang="en-US" sz="3200" u="sng" dirty="0">
              <a:latin typeface="Times New Roman" panose="02020603050405020304" pitchFamily="18" charset="0"/>
              <a:cs typeface="Times New Roman" panose="02020603050405020304" pitchFamily="18" charset="0"/>
            </a:endParaRPr>
          </a:p>
          <a:p>
            <a:pPr marL="0" indent="0">
              <a:buNone/>
            </a:pPr>
            <a:endParaRPr lang="en-US" sz="3200" u="sng" dirty="0">
              <a:latin typeface="Times New Roman" panose="02020603050405020304" pitchFamily="18" charset="0"/>
              <a:cs typeface="Times New Roman" panose="02020603050405020304" pitchFamily="18" charset="0"/>
            </a:endParaRPr>
          </a:p>
          <a:p>
            <a:pPr marL="0" indent="0">
              <a:buNone/>
            </a:pPr>
            <a:endParaRPr lang="en-US" sz="3200" u="sng" dirty="0">
              <a:latin typeface="Times New Roman" panose="02020603050405020304" pitchFamily="18" charset="0"/>
              <a:cs typeface="Times New Roman" panose="02020603050405020304" pitchFamily="18" charset="0"/>
            </a:endParaRPr>
          </a:p>
          <a:p>
            <a:pPr marL="0" indent="0">
              <a:buNone/>
            </a:pPr>
            <a:endParaRPr lang="en-US" sz="3200" u="sng" dirty="0">
              <a:latin typeface="Times New Roman" panose="02020603050405020304" pitchFamily="18" charset="0"/>
              <a:cs typeface="Times New Roman" panose="02020603050405020304" pitchFamily="18" charset="0"/>
            </a:endParaRPr>
          </a:p>
          <a:p>
            <a:pPr marL="0" indent="0">
              <a:buNone/>
            </a:pPr>
            <a:endParaRPr lang="en-US" sz="3200" u="sng" dirty="0">
              <a:latin typeface="Times New Roman" panose="02020603050405020304" pitchFamily="18" charset="0"/>
              <a:cs typeface="Times New Roman" panose="02020603050405020304" pitchFamily="18" charset="0"/>
            </a:endParaRPr>
          </a:p>
          <a:p>
            <a:pPr marL="0" indent="0">
              <a:buNone/>
            </a:pPr>
            <a:endParaRPr lang="en-US" sz="3200" u="sng" dirty="0">
              <a:latin typeface="Times New Roman" panose="02020603050405020304" pitchFamily="18" charset="0"/>
              <a:cs typeface="Times New Roman" panose="02020603050405020304" pitchFamily="18" charset="0"/>
            </a:endParaRPr>
          </a:p>
          <a:p>
            <a:pPr marL="0" indent="0">
              <a:buNone/>
            </a:pPr>
            <a:endParaRPr lang="en-US" sz="3200" u="sng"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1836A52-3C18-49DD-A779-879406787093}"/>
              </a:ext>
            </a:extLst>
          </p:cNvPr>
          <p:cNvPicPr>
            <a:picLocks noChangeAspect="1"/>
          </p:cNvPicPr>
          <p:nvPr/>
        </p:nvPicPr>
        <p:blipFill>
          <a:blip r:embed="rId2"/>
          <a:stretch>
            <a:fillRect/>
          </a:stretch>
        </p:blipFill>
        <p:spPr>
          <a:xfrm>
            <a:off x="2448007" y="1032241"/>
            <a:ext cx="7533056" cy="3681800"/>
          </a:xfrm>
          <a:prstGeom prst="rect">
            <a:avLst/>
          </a:prstGeom>
        </p:spPr>
      </p:pic>
      <p:pic>
        <p:nvPicPr>
          <p:cNvPr id="5" name="Picture 4">
            <a:extLst>
              <a:ext uri="{FF2B5EF4-FFF2-40B4-BE49-F238E27FC236}">
                <a16:creationId xmlns:a16="http://schemas.microsoft.com/office/drawing/2014/main" id="{1DA8E3D0-150C-4336-94FA-6D64C70606E5}"/>
              </a:ext>
            </a:extLst>
          </p:cNvPr>
          <p:cNvPicPr>
            <a:picLocks noChangeAspect="1"/>
          </p:cNvPicPr>
          <p:nvPr/>
        </p:nvPicPr>
        <p:blipFill>
          <a:blip r:embed="rId3">
            <a:duotone>
              <a:prstClr val="black"/>
              <a:schemeClr val="accent2">
                <a:tint val="45000"/>
                <a:satMod val="400000"/>
              </a:schemeClr>
            </a:duotone>
          </a:blip>
          <a:stretch>
            <a:fillRect/>
          </a:stretch>
        </p:blipFill>
        <p:spPr>
          <a:xfrm>
            <a:off x="7082164" y="156238"/>
            <a:ext cx="5797798" cy="2432515"/>
          </a:xfrm>
          <a:prstGeom prst="rect">
            <a:avLst/>
          </a:prstGeom>
        </p:spPr>
      </p:pic>
    </p:spTree>
    <p:extLst>
      <p:ext uri="{BB962C8B-B14F-4D97-AF65-F5344CB8AC3E}">
        <p14:creationId xmlns:p14="http://schemas.microsoft.com/office/powerpoint/2010/main" val="3761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circle(in)">
                                      <p:cBhvr>
                                        <p:cTn id="20" dur="20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3434</TotalTime>
  <Words>1553</Words>
  <Application>Microsoft Office PowerPoint</Application>
  <PresentationFormat>Widescreen</PresentationFormat>
  <Paragraphs>204</Paragraphs>
  <Slides>26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.VnTime</vt:lpstr>
      <vt:lpstr>.VnTimeH</vt:lpstr>
      <vt:lpstr>Arial</vt:lpstr>
      <vt:lpstr>Calibri</vt:lpstr>
      <vt:lpstr>Times New Roman</vt:lpstr>
      <vt:lpstr>Trebuchet MS</vt:lpstr>
      <vt:lpstr>VNI-Times</vt:lpstr>
      <vt:lpstr>Wingdings</vt:lpstr>
      <vt:lpstr>Wingdings 3</vt:lpstr>
      <vt:lpstr>Facet</vt:lpstr>
      <vt:lpstr>BÀI 26 :  CÁC LOẠI QUANG PHỔ</vt:lpstr>
      <vt:lpstr>PowerPoint Presentation</vt:lpstr>
      <vt:lpstr>Phiếu học tập số 1</vt:lpstr>
      <vt:lpstr>PowerPoint Presentation</vt:lpstr>
      <vt:lpstr>PowerPoint Presentation</vt:lpstr>
      <vt:lpstr>I. MÁY QUANG PHỔ LĂNG KÍNH     </vt:lpstr>
      <vt:lpstr>I. MÁY QUANG PHỔ LĂNG KÍNH</vt:lpstr>
      <vt:lpstr>I. MÁY QUANG PHỔ LĂNG KÍNH</vt:lpstr>
      <vt:lpstr>I. MÁY QUANG PHỔ LĂNG KÍNH</vt:lpstr>
      <vt:lpstr>PowerPoint Presentation</vt:lpstr>
      <vt:lpstr>PowerPoint Presentation</vt:lpstr>
      <vt:lpstr>Phiếu học tập số 2</vt:lpstr>
      <vt:lpstr>Phiếu học tập số 3</vt:lpstr>
      <vt:lpstr>II. QUANG PHỔ PHÁT XẠ</vt:lpstr>
      <vt:lpstr>PowerPoint Presentation</vt:lpstr>
      <vt:lpstr>PowerPoint Presentation</vt:lpstr>
      <vt:lpstr>Quang phổ liên tục:  Đo nhiệt độ của các vật ở rất xa như thiên thể hay các vật có nhiệt độ rất cao như lò luyện kim,… </vt:lpstr>
      <vt:lpstr>PowerPoint Presentation</vt:lpstr>
      <vt:lpstr>III. QUANG PHỔ HẤP THỤ</vt:lpstr>
      <vt:lpstr>PowerPoint Presentation</vt:lpstr>
      <vt:lpstr>III. QUANG PHỔ HẤP THỤ</vt:lpstr>
      <vt:lpstr>BÀI TẬP CỦNG CỐ</vt:lpstr>
      <vt:lpstr>BÀI TẬP CỦNG CỐ</vt:lpstr>
      <vt:lpstr>BÀI TẬP CỦNG CỐ</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Thùy Giang Võ Lê</dc:creator>
  <cp:lastModifiedBy>Luxury</cp:lastModifiedBy>
  <cp:revision>148</cp:revision>
  <dcterms:created xsi:type="dcterms:W3CDTF">2021-03-05T15:42:58Z</dcterms:created>
  <dcterms:modified xsi:type="dcterms:W3CDTF">2022-01-18T01:30:23Z</dcterms:modified>
</cp:coreProperties>
</file>