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1" r:id="rId2"/>
    <p:sldId id="302" r:id="rId3"/>
    <p:sldId id="293" r:id="rId4"/>
    <p:sldId id="272" r:id="rId5"/>
    <p:sldId id="273" r:id="rId6"/>
    <p:sldId id="274" r:id="rId7"/>
    <p:sldId id="275" r:id="rId8"/>
    <p:sldId id="276" r:id="rId9"/>
    <p:sldId id="277" r:id="rId10"/>
    <p:sldId id="304" r:id="rId11"/>
    <p:sldId id="305" r:id="rId12"/>
    <p:sldId id="258" r:id="rId13"/>
    <p:sldId id="307" r:id="rId14"/>
    <p:sldId id="306" r:id="rId15"/>
    <p:sldId id="308" r:id="rId16"/>
    <p:sldId id="309" r:id="rId17"/>
    <p:sldId id="310" r:id="rId18"/>
    <p:sldId id="311" r:id="rId19"/>
    <p:sldId id="322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65E"/>
    <a:srgbClr val="3EB7AE"/>
    <a:srgbClr val="F2CAE4"/>
    <a:srgbClr val="D8FFFF"/>
    <a:srgbClr val="FFF2CC"/>
    <a:srgbClr val="EC1A26"/>
    <a:srgbClr val="DE8742"/>
    <a:srgbClr val="EF91A7"/>
    <a:srgbClr val="EB718E"/>
    <a:srgbClr val="005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vu" userId="e8de97c397eefe8d" providerId="LiveId" clId="{C6ADD276-436B-4A33-95FF-E10138894054}"/>
    <pc:docChg chg="undo custSel addSld delSld modSld">
      <pc:chgData name="phuong vu" userId="e8de97c397eefe8d" providerId="LiveId" clId="{C6ADD276-436B-4A33-95FF-E10138894054}" dt="2022-06-16T08:43:50.933" v="8415"/>
      <pc:docMkLst>
        <pc:docMk/>
      </pc:docMkLst>
      <pc:sldChg chg="delSp del mod">
        <pc:chgData name="phuong vu" userId="e8de97c397eefe8d" providerId="LiveId" clId="{C6ADD276-436B-4A33-95FF-E10138894054}" dt="2022-06-12T16:41:36.191" v="212" actId="47"/>
        <pc:sldMkLst>
          <pc:docMk/>
          <pc:sldMk cId="94289750" sldId="256"/>
        </pc:sldMkLst>
        <pc:spChg chg="del">
          <ac:chgData name="phuong vu" userId="e8de97c397eefe8d" providerId="LiveId" clId="{C6ADD276-436B-4A33-95FF-E10138894054}" dt="2022-06-12T16:41:08.514" v="210" actId="478"/>
          <ac:spMkLst>
            <pc:docMk/>
            <pc:sldMk cId="94289750" sldId="256"/>
            <ac:spMk id="2" creationId="{7D1768AA-E771-0E25-A203-CC31F6496106}"/>
          </ac:spMkLst>
        </pc:spChg>
        <pc:spChg chg="del">
          <ac:chgData name="phuong vu" userId="e8de97c397eefe8d" providerId="LiveId" clId="{C6ADD276-436B-4A33-95FF-E10138894054}" dt="2022-06-12T16:41:07.574" v="209" actId="478"/>
          <ac:spMkLst>
            <pc:docMk/>
            <pc:sldMk cId="94289750" sldId="256"/>
            <ac:spMk id="3" creationId="{24E7B7FF-C803-B7B6-26E3-F909F264609C}"/>
          </ac:spMkLst>
        </pc:spChg>
      </pc:sldChg>
      <pc:sldChg chg="modSp add del mod modTransition setBg modAnim">
        <pc:chgData name="phuong vu" userId="e8de97c397eefe8d" providerId="LiveId" clId="{C6ADD276-436B-4A33-95FF-E10138894054}" dt="2022-06-14T18:32:54.713" v="6738"/>
        <pc:sldMkLst>
          <pc:docMk/>
          <pc:sldMk cId="384669841" sldId="258"/>
        </pc:sldMkLst>
        <pc:spChg chg="mod">
          <ac:chgData name="phuong vu" userId="e8de97c397eefe8d" providerId="LiveId" clId="{C6ADD276-436B-4A33-95FF-E10138894054}" dt="2022-06-13T16:54:43.109" v="1744" actId="207"/>
          <ac:spMkLst>
            <pc:docMk/>
            <pc:sldMk cId="384669841" sldId="258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0:42.204" v="1792" actId="20577"/>
          <ac:spMkLst>
            <pc:docMk/>
            <pc:sldMk cId="384669841" sldId="258"/>
            <ac:spMk id="6" creationId="{924B1C34-ADF4-45B6-93EE-08C859B8F6B5}"/>
          </ac:spMkLst>
        </pc:spChg>
        <pc:spChg chg="mod">
          <ac:chgData name="phuong vu" userId="e8de97c397eefe8d" providerId="LiveId" clId="{C6ADD276-436B-4A33-95FF-E10138894054}" dt="2022-06-13T17:00:45.162" v="1794" actId="20577"/>
          <ac:spMkLst>
            <pc:docMk/>
            <pc:sldMk cId="384669841" sldId="258"/>
            <ac:spMk id="8" creationId="{2A767D70-4A45-4C43-9E75-F48728A8EADB}"/>
          </ac:spMkLst>
        </pc:spChg>
        <pc:spChg chg="mod">
          <ac:chgData name="phuong vu" userId="e8de97c397eefe8d" providerId="LiveId" clId="{C6ADD276-436B-4A33-95FF-E10138894054}" dt="2022-06-13T17:00:49.742" v="1797" actId="20577"/>
          <ac:spMkLst>
            <pc:docMk/>
            <pc:sldMk cId="384669841" sldId="258"/>
            <ac:spMk id="9" creationId="{9B2B52A0-C1C3-42AD-A89F-72BFB3193775}"/>
          </ac:spMkLst>
        </pc:spChg>
        <pc:spChg chg="mod">
          <ac:chgData name="phuong vu" userId="e8de97c397eefe8d" providerId="LiveId" clId="{C6ADD276-436B-4A33-95FF-E10138894054}" dt="2022-06-13T17:00:55.800" v="1801" actId="20577"/>
          <ac:spMkLst>
            <pc:docMk/>
            <pc:sldMk cId="384669841" sldId="258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1" creationId="{AE7CB05B-BFA8-436E-9DDD-CA34B476E4F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2" creationId="{C0D71494-346E-428A-9DC8-9CEBBE42C6B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3" creationId="{A8288ADC-DA0C-4EB1-9F11-9F8F648EC0C4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4" creationId="{526CA913-C157-41E4-9AC0-36A56BADDBAD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5" creationId="{A77C5739-8622-41B2-94B6-CFBE28774768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6" creationId="{38D9D5B9-F2A6-4197-AFC1-5F06AFFDCB9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7" creationId="{4174F042-AE29-4E5A-A717-89585A0CAD72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8" creationId="{97AB5549-BA8A-4991-BE2C-04723A689ED6}"/>
          </ac:spMkLst>
        </pc:spChg>
      </pc:sldChg>
      <pc:sldChg chg="addSp delSp modSp mod">
        <pc:chgData name="phuong vu" userId="e8de97c397eefe8d" providerId="LiveId" clId="{C6ADD276-436B-4A33-95FF-E10138894054}" dt="2022-06-14T18:31:12.628" v="6734"/>
        <pc:sldMkLst>
          <pc:docMk/>
          <pc:sldMk cId="557731554" sldId="272"/>
        </pc:sldMkLst>
        <pc:spChg chg="add mod">
          <ac:chgData name="phuong vu" userId="e8de97c397eefe8d" providerId="LiveId" clId="{C6ADD276-436B-4A33-95FF-E10138894054}" dt="2022-06-14T18:30:42.473" v="6730"/>
          <ac:spMkLst>
            <pc:docMk/>
            <pc:sldMk cId="557731554" sldId="272"/>
            <ac:spMk id="2" creationId="{C5AD4AAB-118C-B82F-74BF-E2E3A2EA996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5" creationId="{DAC9D507-D85F-D63A-2E38-35B086755C6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6" creationId="{1F47E91A-F162-0968-EFD4-7F17E367569F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7" creationId="{1F528388-BEB8-4DFD-A3C6-84A38FCB997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8" creationId="{AB494F73-A6B5-921D-BC3E-335213E22D5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9" creationId="{933962A0-D1C3-BD07-D2F9-619BC380F573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36" creationId="{70E0ADA6-DFD9-BF04-0141-2CBE79BEC07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2" creationId="{200A7E3E-3019-B932-E335-5A744648B20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3" creationId="{481B8019-B487-0904-B10B-1D662ED6AED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4" creationId="{171537B8-3DF1-B65E-2AB5-E11E2B55BE4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5" creationId="{08981001-F34A-1F5B-B81E-7ABECE2EE25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6" creationId="{BA8222E2-2B94-CA80-6740-329AAC0349B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7" creationId="{0EA8E115-2066-83F8-0BC1-E32A881C9B96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8" creationId="{5924A589-10D7-302A-5A19-8D3378628CA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9" creationId="{CD4EFCA2-DE69-E1A1-1662-91B34B659B1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0" creationId="{29D488BD-E6AF-71B8-94E9-7FB5BABBBE0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1" creationId="{C02CF131-7271-B524-AEF5-EA100FA9564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2" creationId="{40131025-148A-483F-4D0F-53D44143562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3" creationId="{2A1E8336-DA30-A1B3-6740-AA1934150C9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4" creationId="{4F58CC78-7041-FEAF-7032-3E79D9ABBE6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5" creationId="{9A013E7C-933A-6A6B-E0D8-BD614F0A2C1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7" creationId="{D804B9C8-5370-A824-7833-F04842396EC0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8" creationId="{43D80120-1995-BF73-1FD3-D50DAA2662F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9" creationId="{C142B59B-8C08-8837-39A0-BB2B32A0F1C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0" creationId="{9B23CEB7-94B7-6397-7785-43A8930A49B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1" creationId="{D2296C79-5392-7A3F-8013-38BA396EF1A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2" creationId="{41822A7E-BAE0-FC7C-6F48-050159FED9A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3" creationId="{A5936056-4D6D-A665-4A20-FCF339D0675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4" creationId="{1CF0A247-A45E-6691-7136-23E7723F295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5" creationId="{D67C6296-64AD-DE71-3B1E-727EEB3E0AE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6" creationId="{935F8B5B-BD90-FF55-D158-49F88DFE847A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7" creationId="{01CB8576-9CEC-261F-C3E2-5FF0C243EC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8" creationId="{E1CDFDA6-D820-67E0-D5D5-0F8D1D04999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9" creationId="{4EAA40DB-EA72-5551-D5FE-2541A02D1C9F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0" creationId="{4F76F312-370D-0D36-9705-8F1DE0FF38B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1" creationId="{F2342CA5-6C77-F25D-3D2A-6CDF06FF30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2" creationId="{67261508-2E8C-935B-0060-43BA9BE34168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3" creationId="{6A5D690C-D5B5-ED6B-4059-2BD8921FA361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4" creationId="{5B50A8E3-AE55-9017-3B4A-434BC73828C2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5" creationId="{BD8A1E1B-DF67-53BF-3B54-3703EA49121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6" creationId="{1B24E15E-CEAD-42F2-037E-2C6A2340B7E6}"/>
          </ac:spMkLst>
        </pc:spChg>
        <pc:grpChg chg="add del mod">
          <ac:chgData name="phuong vu" userId="e8de97c397eefe8d" providerId="LiveId" clId="{C6ADD276-436B-4A33-95FF-E10138894054}" dt="2022-06-14T18:31:11.331" v="6733" actId="21"/>
          <ac:grpSpMkLst>
            <pc:docMk/>
            <pc:sldMk cId="557731554" sldId="272"/>
            <ac:grpSpMk id="24" creationId="{39E7F035-DE70-8A72-17BF-DF0932F9F1EE}"/>
          </ac:grpSpMkLst>
        </pc:grpChg>
        <pc:grpChg chg="add mod">
          <ac:chgData name="phuong vu" userId="e8de97c397eefe8d" providerId="LiveId" clId="{C6ADD276-436B-4A33-95FF-E10138894054}" dt="2022-06-14T18:31:12.628" v="6734"/>
          <ac:grpSpMkLst>
            <pc:docMk/>
            <pc:sldMk cId="557731554" sldId="272"/>
            <ac:grpSpMk id="56" creationId="{A90BDC6E-5F5E-8E71-D21E-0AC7F48B348D}"/>
          </ac:grpSpMkLst>
        </pc:grpChg>
      </pc:sldChg>
      <pc:sldChg chg="addSp modSp mod modAnim">
        <pc:chgData name="phuong vu" userId="e8de97c397eefe8d" providerId="LiveId" clId="{C6ADD276-436B-4A33-95FF-E10138894054}" dt="2022-06-12T17:03:23.270" v="1032"/>
        <pc:sldMkLst>
          <pc:docMk/>
          <pc:sldMk cId="1923080657" sldId="275"/>
        </pc:sldMkLst>
        <pc:spChg chg="add mod">
          <ac:chgData name="phuong vu" userId="e8de97c397eefe8d" providerId="LiveId" clId="{C6ADD276-436B-4A33-95FF-E10138894054}" dt="2022-06-12T16:35:18.653" v="35" actId="207"/>
          <ac:spMkLst>
            <pc:docMk/>
            <pc:sldMk cId="1923080657" sldId="275"/>
            <ac:spMk id="2" creationId="{66BBEF2B-8698-D1CB-6F65-C88371097781}"/>
          </ac:spMkLst>
        </pc:spChg>
        <pc:spChg chg="mod">
          <ac:chgData name="phuong vu" userId="e8de97c397eefe8d" providerId="LiveId" clId="{C6ADD276-436B-4A33-95FF-E10138894054}" dt="2022-06-12T16:35:25.155" v="37" actId="14100"/>
          <ac:spMkLst>
            <pc:docMk/>
            <pc:sldMk cId="1923080657" sldId="275"/>
            <ac:spMk id="27" creationId="{A468FF43-48BE-45C8-AE0E-72371E21D00D}"/>
          </ac:spMkLst>
        </pc:spChg>
        <pc:picChg chg="mod">
          <ac:chgData name="phuong vu" userId="e8de97c397eefe8d" providerId="LiveId" clId="{C6ADD276-436B-4A33-95FF-E10138894054}" dt="2022-06-12T16:35:22.969" v="36" actId="1076"/>
          <ac:picMkLst>
            <pc:docMk/>
            <pc:sldMk cId="1923080657" sldId="275"/>
            <ac:picMk id="44" creationId="{808B5389-96DF-4FAF-96B3-8993C7E56721}"/>
          </ac:picMkLst>
        </pc:picChg>
      </pc:sldChg>
      <pc:sldChg chg="addSp delSp modSp mod delAnim modAnim">
        <pc:chgData name="phuong vu" userId="e8de97c397eefe8d" providerId="LiveId" clId="{C6ADD276-436B-4A33-95FF-E10138894054}" dt="2022-06-13T18:13:59.412" v="3426"/>
        <pc:sldMkLst>
          <pc:docMk/>
          <pc:sldMk cId="3977577822" sldId="276"/>
        </pc:sldMkLst>
        <pc:spChg chg="add mod">
          <ac:chgData name="phuong vu" userId="e8de97c397eefe8d" providerId="LiveId" clId="{C6ADD276-436B-4A33-95FF-E10138894054}" dt="2022-06-12T16:37:00.574" v="88" actId="1076"/>
          <ac:spMkLst>
            <pc:docMk/>
            <pc:sldMk cId="3977577822" sldId="276"/>
            <ac:spMk id="2" creationId="{9240C358-3A42-5C9A-517E-6F5953D54E76}"/>
          </ac:spMkLst>
        </pc:spChg>
        <pc:spChg chg="mod">
          <ac:chgData name="phuong vu" userId="e8de97c397eefe8d" providerId="LiveId" clId="{C6ADD276-436B-4A33-95FF-E10138894054}" dt="2022-06-12T16:38:00.862" v="123" actId="1076"/>
          <ac:spMkLst>
            <pc:docMk/>
            <pc:sldMk cId="3977577822" sldId="276"/>
            <ac:spMk id="9" creationId="{6FCD71A2-4BFE-4953-931C-BECE5B4A1D66}"/>
          </ac:spMkLst>
        </pc:spChg>
        <pc:spChg chg="mod">
          <ac:chgData name="phuong vu" userId="e8de97c397eefe8d" providerId="LiveId" clId="{C6ADD276-436B-4A33-95FF-E10138894054}" dt="2022-06-12T16:36:21.363" v="57" actId="179"/>
          <ac:spMkLst>
            <pc:docMk/>
            <pc:sldMk cId="3977577822" sldId="276"/>
            <ac:spMk id="27" creationId="{A468FF43-48BE-45C8-AE0E-72371E21D00D}"/>
          </ac:spMkLst>
        </pc:spChg>
        <pc:spChg chg="del">
          <ac:chgData name="phuong vu" userId="e8de97c397eefe8d" providerId="LiveId" clId="{C6ADD276-436B-4A33-95FF-E10138894054}" dt="2022-06-13T18:13:54.854" v="3425" actId="478"/>
          <ac:spMkLst>
            <pc:docMk/>
            <pc:sldMk cId="3977577822" sldId="276"/>
            <ac:spMk id="28" creationId="{02105D08-1F14-416F-86C2-51DFEA1D8826}"/>
          </ac:spMkLst>
        </pc:spChg>
        <pc:spChg chg="mod">
          <ac:chgData name="phuong vu" userId="e8de97c397eefe8d" providerId="LiveId" clId="{C6ADD276-436B-4A33-95FF-E10138894054}" dt="2022-06-12T16:37:38.646" v="117" actId="255"/>
          <ac:spMkLst>
            <pc:docMk/>
            <pc:sldMk cId="3977577822" sldId="276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37:05.475" v="91" actId="1076"/>
          <ac:spMkLst>
            <pc:docMk/>
            <pc:sldMk cId="3977577822" sldId="276"/>
            <ac:spMk id="33" creationId="{8A1AF95E-ACBD-46E9-8F43-1F6D65A0D221}"/>
          </ac:spMkLst>
        </pc:spChg>
        <pc:graphicFrameChg chg="del">
          <ac:chgData name="phuong vu" userId="e8de97c397eefe8d" providerId="LiveId" clId="{C6ADD276-436B-4A33-95FF-E10138894054}" dt="2022-06-12T16:36:25.360" v="58" actId="478"/>
          <ac:graphicFrameMkLst>
            <pc:docMk/>
            <pc:sldMk cId="3977577822" sldId="276"/>
            <ac:graphicFrameMk id="4" creationId="{8D399F0C-ED5A-49CA-B10F-585A3991EBEE}"/>
          </ac:graphicFrameMkLst>
        </pc:graphicFrameChg>
        <pc:picChg chg="add mod">
          <ac:chgData name="phuong vu" userId="e8de97c397eefe8d" providerId="LiveId" clId="{C6ADD276-436B-4A33-95FF-E10138894054}" dt="2022-06-12T16:37:24.570" v="97" actId="1076"/>
          <ac:picMkLst>
            <pc:docMk/>
            <pc:sldMk cId="3977577822" sldId="276"/>
            <ac:picMk id="19" creationId="{2F20CB09-2871-9F64-3E6B-7B2F1C20E672}"/>
          </ac:picMkLst>
        </pc:picChg>
        <pc:picChg chg="mod">
          <ac:chgData name="phuong vu" userId="e8de97c397eefe8d" providerId="LiveId" clId="{C6ADD276-436B-4A33-95FF-E10138894054}" dt="2022-06-12T16:37:03.836" v="90" actId="1076"/>
          <ac:picMkLst>
            <pc:docMk/>
            <pc:sldMk cId="3977577822" sldId="276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37:15.396" v="94" actId="1076"/>
          <ac:picMkLst>
            <pc:docMk/>
            <pc:sldMk cId="3977577822" sldId="276"/>
            <ac:picMk id="38" creationId="{52D227BA-4253-4222-A515-03444C57CB2E}"/>
          </ac:picMkLst>
        </pc:picChg>
        <pc:picChg chg="del mod">
          <ac:chgData name="phuong vu" userId="e8de97c397eefe8d" providerId="LiveId" clId="{C6ADD276-436B-4A33-95FF-E10138894054}" dt="2022-06-12T16:35:56.710" v="45" actId="478"/>
          <ac:picMkLst>
            <pc:docMk/>
            <pc:sldMk cId="3977577822" sldId="276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37:02.503" v="89" actId="1076"/>
          <ac:picMkLst>
            <pc:docMk/>
            <pc:sldMk cId="3977577822" sldId="276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37:09.580" v="93" actId="1076"/>
          <ac:picMkLst>
            <pc:docMk/>
            <pc:sldMk cId="3977577822" sldId="276"/>
            <ac:picMk id="49" creationId="{431D4799-01BE-422D-9BB8-792204DC8F82}"/>
          </ac:picMkLst>
        </pc:picChg>
      </pc:sldChg>
      <pc:sldChg chg="addSp delSp modSp mod modAnim">
        <pc:chgData name="phuong vu" userId="e8de97c397eefe8d" providerId="LiveId" clId="{C6ADD276-436B-4A33-95FF-E10138894054}" dt="2022-06-12T17:03:32.007" v="1033"/>
        <pc:sldMkLst>
          <pc:docMk/>
          <pc:sldMk cId="368071674" sldId="277"/>
        </pc:sldMkLst>
        <pc:spChg chg="mod">
          <ac:chgData name="phuong vu" userId="e8de97c397eefe8d" providerId="LiveId" clId="{C6ADD276-436B-4A33-95FF-E10138894054}" dt="2022-06-12T16:40:38.409" v="207" actId="1076"/>
          <ac:spMkLst>
            <pc:docMk/>
            <pc:sldMk cId="368071674" sldId="277"/>
            <ac:spMk id="9" creationId="{6FCD71A2-4BFE-4953-931C-BECE5B4A1D66}"/>
          </ac:spMkLst>
        </pc:spChg>
        <pc:spChg chg="add mod">
          <ac:chgData name="phuong vu" userId="e8de97c397eefe8d" providerId="LiveId" clId="{C6ADD276-436B-4A33-95FF-E10138894054}" dt="2022-06-12T16:40:54.613" v="208" actId="255"/>
          <ac:spMkLst>
            <pc:docMk/>
            <pc:sldMk cId="368071674" sldId="277"/>
            <ac:spMk id="18" creationId="{2C9408D4-DD76-F22E-C3CF-779DACD5C40B}"/>
          </ac:spMkLst>
        </pc:spChg>
        <pc:spChg chg="mod">
          <ac:chgData name="phuong vu" userId="e8de97c397eefe8d" providerId="LiveId" clId="{C6ADD276-436B-4A33-95FF-E10138894054}" dt="2022-06-12T16:39:20.742" v="163" actId="123"/>
          <ac:spMkLst>
            <pc:docMk/>
            <pc:sldMk cId="368071674" sldId="277"/>
            <ac:spMk id="27" creationId="{A468FF43-48BE-45C8-AE0E-72371E21D00D}"/>
          </ac:spMkLst>
        </pc:spChg>
        <pc:spChg chg="mod">
          <ac:chgData name="phuong vu" userId="e8de97c397eefe8d" providerId="LiveId" clId="{C6ADD276-436B-4A33-95FF-E10138894054}" dt="2022-06-12T16:40:08.364" v="196" actId="1076"/>
          <ac:spMkLst>
            <pc:docMk/>
            <pc:sldMk cId="368071674" sldId="277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40:10.177" v="197" actId="1076"/>
          <ac:spMkLst>
            <pc:docMk/>
            <pc:sldMk cId="368071674" sldId="277"/>
            <ac:spMk id="33" creationId="{8A1AF95E-ACBD-46E9-8F43-1F6D65A0D221}"/>
          </ac:spMkLst>
        </pc:spChg>
        <pc:spChg chg="mod">
          <ac:chgData name="phuong vu" userId="e8de97c397eefe8d" providerId="LiveId" clId="{C6ADD276-436B-4A33-95FF-E10138894054}" dt="2022-06-12T16:38:39.504" v="152" actId="255"/>
          <ac:spMkLst>
            <pc:docMk/>
            <pc:sldMk cId="368071674" sldId="277"/>
            <ac:spMk id="36" creationId="{9A9D8C94-FF71-4542-A1F8-47F84D77E78E}"/>
          </ac:spMkLst>
        </pc:sp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" creationId="{123805F6-EA77-4D51-9744-9F37A57F23A0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7" creationId="{18B3DB36-0CAB-4CD0-BE48-595E0CADE407}"/>
          </ac:picMkLst>
        </pc:picChg>
        <pc:picChg chg="mod">
          <ac:chgData name="phuong vu" userId="e8de97c397eefe8d" providerId="LiveId" clId="{C6ADD276-436B-4A33-95FF-E10138894054}" dt="2022-06-12T16:40:13.712" v="199" actId="1076"/>
          <ac:picMkLst>
            <pc:docMk/>
            <pc:sldMk cId="368071674" sldId="277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40:15.312" v="200" actId="1076"/>
          <ac:picMkLst>
            <pc:docMk/>
            <pc:sldMk cId="368071674" sldId="277"/>
            <ac:picMk id="38" creationId="{52D227BA-4253-4222-A515-03444C57CB2E}"/>
          </ac:picMkLst>
        </pc:picChg>
        <pc:picChg chg="del">
          <ac:chgData name="phuong vu" userId="e8de97c397eefe8d" providerId="LiveId" clId="{C6ADD276-436B-4A33-95FF-E10138894054}" dt="2022-06-12T16:38:09.572" v="125" actId="478"/>
          <ac:picMkLst>
            <pc:docMk/>
            <pc:sldMk cId="368071674" sldId="277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40:11.771" v="198" actId="1076"/>
          <ac:picMkLst>
            <pc:docMk/>
            <pc:sldMk cId="368071674" sldId="277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40:17.289" v="201" actId="1076"/>
          <ac:picMkLst>
            <pc:docMk/>
            <pc:sldMk cId="368071674" sldId="277"/>
            <ac:picMk id="49" creationId="{431D4799-01BE-422D-9BB8-792204DC8F82}"/>
          </ac:picMkLst>
        </pc:picChg>
        <pc:picChg chg="mod">
          <ac:chgData name="phuong vu" userId="e8de97c397eefe8d" providerId="LiveId" clId="{C6ADD276-436B-4A33-95FF-E10138894054}" dt="2022-06-12T16:40:23.251" v="203" actId="1076"/>
          <ac:picMkLst>
            <pc:docMk/>
            <pc:sldMk cId="368071674" sldId="277"/>
            <ac:picMk id="51" creationId="{CE2D8554-4EA9-4489-87EE-9EE8BCAD807D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3" creationId="{642873B8-CC7C-4CCD-B555-E79C2046F991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5" creationId="{BF1CB1F2-B380-48F5-8964-31095DE91B50}"/>
          </ac:picMkLst>
        </pc:picChg>
      </pc:sldChg>
      <pc:sldChg chg="addSp delSp modSp mod">
        <pc:chgData name="phuong vu" userId="e8de97c397eefe8d" providerId="LiveId" clId="{C6ADD276-436B-4A33-95FF-E10138894054}" dt="2022-06-14T18:26:29.304" v="6691" actId="1076"/>
        <pc:sldMkLst>
          <pc:docMk/>
          <pc:sldMk cId="4163463527" sldId="293"/>
        </pc:sldMkLst>
        <pc:spChg chg="del mod">
          <ac:chgData name="phuong vu" userId="e8de97c397eefe8d" providerId="LiveId" clId="{C6ADD276-436B-4A33-95FF-E10138894054}" dt="2022-06-12T16:50:55.621" v="308" actId="478"/>
          <ac:spMkLst>
            <pc:docMk/>
            <pc:sldMk cId="4163463527" sldId="293"/>
            <ac:spMk id="3" creationId="{E7AD235C-BCFE-4A7C-8290-0D3111EBD622}"/>
          </ac:spMkLst>
        </pc:spChg>
        <pc:spChg chg="add mod">
          <ac:chgData name="phuong vu" userId="e8de97c397eefe8d" providerId="LiveId" clId="{C6ADD276-436B-4A33-95FF-E10138894054}" dt="2022-06-14T18:26:10.029" v="6684" actId="1037"/>
          <ac:spMkLst>
            <pc:docMk/>
            <pc:sldMk cId="4163463527" sldId="293"/>
            <ac:spMk id="8" creationId="{78A73E2C-85F2-B5BB-1E2D-8A19C3C6DEAB}"/>
          </ac:spMkLst>
        </pc:spChg>
        <pc:spChg chg="add mod">
          <ac:chgData name="phuong vu" userId="e8de97c397eefe8d" providerId="LiveId" clId="{C6ADD276-436B-4A33-95FF-E10138894054}" dt="2022-06-12T17:00:54.510" v="956" actId="1076"/>
          <ac:spMkLst>
            <pc:docMk/>
            <pc:sldMk cId="4163463527" sldId="293"/>
            <ac:spMk id="9" creationId="{9C501F36-0F4B-7C45-08BF-AC2EFB83FDBB}"/>
          </ac:spMkLst>
        </pc:spChg>
        <pc:spChg chg="add mod">
          <ac:chgData name="phuong vu" userId="e8de97c397eefe8d" providerId="LiveId" clId="{C6ADD276-436B-4A33-95FF-E10138894054}" dt="2022-06-14T18:26:15.247" v="6685" actId="14100"/>
          <ac:spMkLst>
            <pc:docMk/>
            <pc:sldMk cId="4163463527" sldId="293"/>
            <ac:spMk id="10" creationId="{D32BE2C2-3ACE-9A94-B3B6-4A0288BFC7FB}"/>
          </ac:spMkLst>
        </pc:spChg>
        <pc:picChg chg="add del mod">
          <ac:chgData name="phuong vu" userId="e8de97c397eefe8d" providerId="LiveId" clId="{C6ADD276-436B-4A33-95FF-E10138894054}" dt="2022-06-12T16:51:04.036" v="313" actId="478"/>
          <ac:picMkLst>
            <pc:docMk/>
            <pc:sldMk cId="4163463527" sldId="293"/>
            <ac:picMk id="2" creationId="{19A3316F-E2C2-9272-9E84-C21947D49F4D}"/>
          </ac:picMkLst>
        </pc:picChg>
        <pc:picChg chg="add mod">
          <ac:chgData name="phuong vu" userId="e8de97c397eefe8d" providerId="LiveId" clId="{C6ADD276-436B-4A33-95FF-E10138894054}" dt="2022-06-14T18:26:24.320" v="6689" actId="14100"/>
          <ac:picMkLst>
            <pc:docMk/>
            <pc:sldMk cId="4163463527" sldId="293"/>
            <ac:picMk id="4" creationId="{A2218A75-DDF4-AF00-550F-BB9CC14E4561}"/>
          </ac:picMkLst>
        </pc:picChg>
        <pc:picChg chg="del mod">
          <ac:chgData name="phuong vu" userId="e8de97c397eefe8d" providerId="LiveId" clId="{C6ADD276-436B-4A33-95FF-E10138894054}" dt="2022-06-12T16:57:36.678" v="438" actId="21"/>
          <ac:picMkLst>
            <pc:docMk/>
            <pc:sldMk cId="4163463527" sldId="293"/>
            <ac:picMk id="5" creationId="{00000000-0000-0000-0000-000000000000}"/>
          </ac:picMkLst>
        </pc:picChg>
        <pc:picChg chg="del mod">
          <ac:chgData name="phuong vu" userId="e8de97c397eefe8d" providerId="LiveId" clId="{C6ADD276-436B-4A33-95FF-E10138894054}" dt="2022-06-12T16:57:32.136" v="435" actId="21"/>
          <ac:picMkLst>
            <pc:docMk/>
            <pc:sldMk cId="4163463527" sldId="293"/>
            <ac:picMk id="6" creationId="{00000000-0000-0000-0000-000000000000}"/>
          </ac:picMkLst>
        </pc:picChg>
        <pc:picChg chg="add mod ord modCrop">
          <ac:chgData name="phuong vu" userId="e8de97c397eefe8d" providerId="LiveId" clId="{C6ADD276-436B-4A33-95FF-E10138894054}" dt="2022-06-14T18:26:29.304" v="6691" actId="1076"/>
          <ac:picMkLst>
            <pc:docMk/>
            <pc:sldMk cId="4163463527" sldId="293"/>
            <ac:picMk id="7" creationId="{8EB72ACC-E421-4CAC-025D-0D9BECD7E247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1" creationId="{48A92EBC-6E1E-F41A-6557-F9C8BE5EA279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2" creationId="{5E14E49A-983F-DF94-DD28-25FB809923C6}"/>
          </ac:picMkLst>
        </pc:picChg>
        <pc:picChg chg="del">
          <ac:chgData name="phuong vu" userId="e8de97c397eefe8d" providerId="LiveId" clId="{C6ADD276-436B-4A33-95FF-E10138894054}" dt="2022-06-12T16:49:26.839" v="297" actId="478"/>
          <ac:picMkLst>
            <pc:docMk/>
            <pc:sldMk cId="4163463527" sldId="293"/>
            <ac:picMk id="1026" creationId="{00000000-0000-0000-0000-000000000000}"/>
          </ac:picMkLst>
        </pc:picChg>
      </pc:sldChg>
      <pc:sldChg chg="add">
        <pc:chgData name="phuong vu" userId="e8de97c397eefe8d" providerId="LiveId" clId="{C6ADD276-436B-4A33-95FF-E10138894054}" dt="2022-06-12T16:48:00.147" v="222"/>
        <pc:sldMkLst>
          <pc:docMk/>
          <pc:sldMk cId="4067553383" sldId="301"/>
        </pc:sldMkLst>
      </pc:sldChg>
      <pc:sldChg chg="modSp add mod">
        <pc:chgData name="phuong vu" userId="e8de97c397eefe8d" providerId="LiveId" clId="{C6ADD276-436B-4A33-95FF-E10138894054}" dt="2022-06-12T16:49:01.518" v="296" actId="1076"/>
        <pc:sldMkLst>
          <pc:docMk/>
          <pc:sldMk cId="2427376208" sldId="302"/>
        </pc:sldMkLst>
        <pc:spChg chg="mod">
          <ac:chgData name="phuong vu" userId="e8de97c397eefe8d" providerId="LiveId" clId="{C6ADD276-436B-4A33-95FF-E10138894054}" dt="2022-06-12T16:48:59.050" v="295" actId="1076"/>
          <ac:spMkLst>
            <pc:docMk/>
            <pc:sldMk cId="2427376208" sldId="302"/>
            <ac:spMk id="21" creationId="{AA97A76E-7129-4FC0-BED6-5505652A0113}"/>
          </ac:spMkLst>
        </pc:spChg>
        <pc:spChg chg="mod">
          <ac:chgData name="phuong vu" userId="e8de97c397eefe8d" providerId="LiveId" clId="{C6ADD276-436B-4A33-95FF-E10138894054}" dt="2022-06-12T16:49:01.518" v="296" actId="1076"/>
          <ac:spMkLst>
            <pc:docMk/>
            <pc:sldMk cId="2427376208" sldId="302"/>
            <ac:spMk id="22" creationId="{66F1EB0E-0B4E-44F6-AE84-0883C6CC1BCB}"/>
          </ac:spMkLst>
        </pc:spChg>
        <pc:spChg chg="mod">
          <ac:chgData name="phuong vu" userId="e8de97c397eefe8d" providerId="LiveId" clId="{C6ADD276-436B-4A33-95FF-E10138894054}" dt="2022-06-12T16:48:50.689" v="293" actId="1076"/>
          <ac:spMkLst>
            <pc:docMk/>
            <pc:sldMk cId="2427376208" sldId="302"/>
            <ac:spMk id="28" creationId="{71680CC9-3C05-46C8-AFDA-6973020C5CB4}"/>
          </ac:spMkLst>
        </pc:spChg>
      </pc:sldChg>
      <pc:sldChg chg="addSp delSp new del mod">
        <pc:chgData name="phuong vu" userId="e8de97c397eefe8d" providerId="LiveId" clId="{C6ADD276-436B-4A33-95FF-E10138894054}" dt="2022-06-12T17:04:39.165" v="1041" actId="47"/>
        <pc:sldMkLst>
          <pc:docMk/>
          <pc:sldMk cId="2377153459" sldId="303"/>
        </pc:sldMkLst>
        <pc:spChg chg="del">
          <ac:chgData name="phuong vu" userId="e8de97c397eefe8d" providerId="LiveId" clId="{C6ADD276-436B-4A33-95FF-E10138894054}" dt="2022-06-12T17:04:26.670" v="1035" actId="478"/>
          <ac:spMkLst>
            <pc:docMk/>
            <pc:sldMk cId="2377153459" sldId="303"/>
            <ac:spMk id="2" creationId="{1FD4ECEA-6C70-7628-97BB-1EA58D988D7F}"/>
          </ac:spMkLst>
        </pc:spChg>
        <pc:spChg chg="add del">
          <ac:chgData name="phuong vu" userId="e8de97c397eefe8d" providerId="LiveId" clId="{C6ADD276-436B-4A33-95FF-E10138894054}" dt="2022-06-12T17:04:31.862" v="1039" actId="478"/>
          <ac:spMkLst>
            <pc:docMk/>
            <pc:sldMk cId="2377153459" sldId="303"/>
            <ac:spMk id="3" creationId="{752F820B-FCD4-2A0E-A9BD-E60F69F697A2}"/>
          </ac:spMkLst>
        </pc:spChg>
      </pc:sldChg>
      <pc:sldChg chg="addSp delSp modSp new mod modTransition setBg modAnim">
        <pc:chgData name="phuong vu" userId="e8de97c397eefe8d" providerId="LiveId" clId="{C6ADD276-436B-4A33-95FF-E10138894054}" dt="2022-06-13T16:56:25.803" v="1766"/>
        <pc:sldMkLst>
          <pc:docMk/>
          <pc:sldMk cId="3702072330" sldId="304"/>
        </pc:sldMkLst>
        <pc:spChg chg="add del mod">
          <ac:chgData name="phuong vu" userId="e8de97c397eefe8d" providerId="LiveId" clId="{C6ADD276-436B-4A33-95FF-E10138894054}" dt="2022-06-12T17:07:06.734" v="1107" actId="478"/>
          <ac:spMkLst>
            <pc:docMk/>
            <pc:sldMk cId="3702072330" sldId="304"/>
            <ac:spMk id="4" creationId="{F8061F5A-CA68-CD32-6A4A-478BC47BC540}"/>
          </ac:spMkLst>
        </pc:spChg>
        <pc:spChg chg="add mod">
          <ac:chgData name="phuong vu" userId="e8de97c397eefe8d" providerId="LiveId" clId="{C6ADD276-436B-4A33-95FF-E10138894054}" dt="2022-06-12T17:11:45.777" v="1219" actId="20577"/>
          <ac:spMkLst>
            <pc:docMk/>
            <pc:sldMk cId="3702072330" sldId="304"/>
            <ac:spMk id="5" creationId="{4A4E9C2D-093A-19BC-659B-2068E1DDCAAF}"/>
          </ac:spMkLst>
        </pc:spChg>
        <pc:spChg chg="add mod">
          <ac:chgData name="phuong vu" userId="e8de97c397eefe8d" providerId="LiveId" clId="{C6ADD276-436B-4A33-95FF-E10138894054}" dt="2022-06-12T17:12:17.011" v="1224" actId="20577"/>
          <ac:spMkLst>
            <pc:docMk/>
            <pc:sldMk cId="3702072330" sldId="304"/>
            <ac:spMk id="7" creationId="{6BF46121-8598-5E36-D949-B2AED3D1D77F}"/>
          </ac:spMkLst>
        </pc:spChg>
        <pc:picChg chg="add del mod">
          <ac:chgData name="phuong vu" userId="e8de97c397eefe8d" providerId="LiveId" clId="{C6ADD276-436B-4A33-95FF-E10138894054}" dt="2022-06-12T17:06:15.373" v="1062" actId="21"/>
          <ac:picMkLst>
            <pc:docMk/>
            <pc:sldMk cId="3702072330" sldId="304"/>
            <ac:picMk id="2" creationId="{3F18F7AC-6CF5-A402-FF24-CACFBD1634FE}"/>
          </ac:picMkLst>
        </pc:picChg>
      </pc:sldChg>
      <pc:sldChg chg="new del">
        <pc:chgData name="phuong vu" userId="e8de97c397eefe8d" providerId="LiveId" clId="{C6ADD276-436B-4A33-95FF-E10138894054}" dt="2022-06-12T17:04:30.850" v="1038" actId="680"/>
        <pc:sldMkLst>
          <pc:docMk/>
          <pc:sldMk cId="4065014895" sldId="304"/>
        </pc:sldMkLst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4045576936" sldId="305"/>
        </pc:sldMkLst>
        <pc:spChg chg="add mod">
          <ac:chgData name="phuong vu" userId="e8de97c397eefe8d" providerId="LiveId" clId="{C6ADD276-436B-4A33-95FF-E10138894054}" dt="2022-06-12T17:18:04.653" v="1311" actId="1076"/>
          <ac:spMkLst>
            <pc:docMk/>
            <pc:sldMk cId="4045576936" sldId="305"/>
            <ac:spMk id="3" creationId="{8A96DF95-287C-C108-9183-2813F9C24190}"/>
          </ac:spMkLst>
        </pc:spChg>
        <pc:spChg chg="add mod">
          <ac:chgData name="phuong vu" userId="e8de97c397eefe8d" providerId="LiveId" clId="{C6ADD276-436B-4A33-95FF-E10138894054}" dt="2022-06-12T17:18:07.902" v="1312" actId="1076"/>
          <ac:spMkLst>
            <pc:docMk/>
            <pc:sldMk cId="4045576936" sldId="305"/>
            <ac:spMk id="5" creationId="{4F49EE53-9A62-FC7E-3D13-B236726B086C}"/>
          </ac:spMkLst>
        </pc:spChg>
        <pc:spChg chg="add mod ord">
          <ac:chgData name="phuong vu" userId="e8de97c397eefe8d" providerId="LiveId" clId="{C6ADD276-436B-4A33-95FF-E10138894054}" dt="2022-06-13T16:54:29.380" v="1743" actId="208"/>
          <ac:spMkLst>
            <pc:docMk/>
            <pc:sldMk cId="4045576936" sldId="305"/>
            <ac:spMk id="6" creationId="{5EBFFDA1-7537-EFDE-8D29-F487DF8CDA20}"/>
          </ac:spMkLst>
        </pc:spChg>
        <pc:spChg chg="add mod">
          <ac:chgData name="phuong vu" userId="e8de97c397eefe8d" providerId="LiveId" clId="{C6ADD276-436B-4A33-95FF-E10138894054}" dt="2022-06-12T17:18:48.870" v="1374" actId="20577"/>
          <ac:spMkLst>
            <pc:docMk/>
            <pc:sldMk cId="4045576936" sldId="305"/>
            <ac:spMk id="7" creationId="{3324D6DF-02F4-672E-1DCA-849F70E5ADDC}"/>
          </ac:spMkLst>
        </pc:spChg>
        <pc:picChg chg="add mod">
          <ac:chgData name="phuong vu" userId="e8de97c397eefe8d" providerId="LiveId" clId="{C6ADD276-436B-4A33-95FF-E10138894054}" dt="2022-06-12T17:17:23.025" v="1304" actId="14100"/>
          <ac:picMkLst>
            <pc:docMk/>
            <pc:sldMk cId="4045576936" sldId="305"/>
            <ac:picMk id="2" creationId="{60DAF4D3-573E-C0BD-675C-056A86338572}"/>
          </ac:picMkLst>
        </pc:pic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1622906401" sldId="306"/>
        </pc:sldMkLst>
        <pc:spChg chg="add mod">
          <ac:chgData name="phuong vu" userId="e8de97c397eefe8d" providerId="LiveId" clId="{C6ADD276-436B-4A33-95FF-E10138894054}" dt="2022-06-13T17:51:01.854" v="3060" actId="14100"/>
          <ac:spMkLst>
            <pc:docMk/>
            <pc:sldMk cId="1622906401" sldId="306"/>
            <ac:spMk id="2" creationId="{91278DCF-1E33-9DFB-6ECE-C43D9594470E}"/>
          </ac:spMkLst>
        </pc:spChg>
        <pc:spChg chg="add mod">
          <ac:chgData name="phuong vu" userId="e8de97c397eefe8d" providerId="LiveId" clId="{C6ADD276-436B-4A33-95FF-E10138894054}" dt="2022-06-13T17:51:07.079" v="3061" actId="1076"/>
          <ac:spMkLst>
            <pc:docMk/>
            <pc:sldMk cId="1622906401" sldId="306"/>
            <ac:spMk id="3" creationId="{D279B77F-1E0D-670D-CBF8-E45989F7657B}"/>
          </ac:spMkLst>
        </pc:spChg>
        <pc:spChg chg="add mod">
          <ac:chgData name="phuong vu" userId="e8de97c397eefe8d" providerId="LiveId" clId="{C6ADD276-436B-4A33-95FF-E10138894054}" dt="2022-06-13T17:55:02.381" v="3093" actId="20577"/>
          <ac:spMkLst>
            <pc:docMk/>
            <pc:sldMk cId="1622906401" sldId="306"/>
            <ac:spMk id="9" creationId="{7D384596-9A01-15F8-1473-5026204C7E4C}"/>
          </ac:spMkLst>
        </pc:spChg>
        <pc:spChg chg="add mod">
          <ac:chgData name="phuong vu" userId="e8de97c397eefe8d" providerId="LiveId" clId="{C6ADD276-436B-4A33-95FF-E10138894054}" dt="2022-06-13T17:50:43.568" v="3058" actId="1076"/>
          <ac:spMkLst>
            <pc:docMk/>
            <pc:sldMk cId="1622906401" sldId="306"/>
            <ac:spMk id="11" creationId="{84C30E16-8C12-E492-5C07-BC06A8AE5240}"/>
          </ac:spMkLst>
        </pc:spChg>
        <pc:spChg chg="add mod">
          <ac:chgData name="phuong vu" userId="e8de97c397eefe8d" providerId="LiveId" clId="{C6ADD276-436B-4A33-95FF-E10138894054}" dt="2022-06-13T17:54:39.761" v="3091" actId="207"/>
          <ac:spMkLst>
            <pc:docMk/>
            <pc:sldMk cId="1622906401" sldId="306"/>
            <ac:spMk id="12" creationId="{7415109B-2612-F767-32F5-61035D43C68F}"/>
          </ac:spMkLst>
        </pc:spChg>
        <pc:grpChg chg="add mod">
          <ac:chgData name="phuong vu" userId="e8de97c397eefe8d" providerId="LiveId" clId="{C6ADD276-436B-4A33-95FF-E10138894054}" dt="2022-06-13T17:41:44.743" v="2797" actId="1035"/>
          <ac:grpSpMkLst>
            <pc:docMk/>
            <pc:sldMk cId="1622906401" sldId="306"/>
            <ac:grpSpMk id="10" creationId="{8713106C-4054-E39C-22C6-B59D64AC388C}"/>
          </ac:grpSpMkLst>
        </pc:grpChg>
        <pc:graphicFrameChg chg="add del mod modGraphic">
          <ac:chgData name="phuong vu" userId="e8de97c397eefe8d" providerId="LiveId" clId="{C6ADD276-436B-4A33-95FF-E10138894054}" dt="2022-06-13T17:29:45.192" v="2696" actId="21"/>
          <ac:graphicFrameMkLst>
            <pc:docMk/>
            <pc:sldMk cId="1622906401" sldId="306"/>
            <ac:graphicFrameMk id="5" creationId="{EA04848D-1AC1-764D-AA08-E16F7864DA4B}"/>
          </ac:graphicFrameMkLst>
        </pc:graphicFrameChg>
        <pc:graphicFrameChg chg="add mod modGraphic">
          <ac:chgData name="phuong vu" userId="e8de97c397eefe8d" providerId="LiveId" clId="{C6ADD276-436B-4A33-95FF-E10138894054}" dt="2022-06-13T17:54:20.035" v="3088" actId="14100"/>
          <ac:graphicFrameMkLst>
            <pc:docMk/>
            <pc:sldMk cId="1622906401" sldId="306"/>
            <ac:graphicFrameMk id="7" creationId="{4E79D018-2217-8F34-65F4-045A351FD8DE}"/>
          </ac:graphicFrameMkLst>
        </pc:graphicFrameChg>
        <pc:graphicFrameChg chg="add del mod">
          <ac:chgData name="phuong vu" userId="e8de97c397eefe8d" providerId="LiveId" clId="{C6ADD276-436B-4A33-95FF-E10138894054}" dt="2022-06-13T17:35:02.251" v="2728" actId="478"/>
          <ac:graphicFrameMkLst>
            <pc:docMk/>
            <pc:sldMk cId="1622906401" sldId="306"/>
            <ac:graphicFrameMk id="8" creationId="{940EF559-AC67-F161-4BF1-4BE212834A29}"/>
          </ac:graphicFrameMkLst>
        </pc:graphicFrameChg>
        <pc:picChg chg="add mod">
          <ac:chgData name="phuong vu" userId="e8de97c397eefe8d" providerId="LiveId" clId="{C6ADD276-436B-4A33-95FF-E10138894054}" dt="2022-06-13T17:38:19.512" v="2753" actId="164"/>
          <ac:picMkLst>
            <pc:docMk/>
            <pc:sldMk cId="1622906401" sldId="306"/>
            <ac:picMk id="4" creationId="{4F78E6A2-CEEA-7BD2-3ACA-FA4E1E2971ED}"/>
          </ac:picMkLst>
        </pc:picChg>
        <pc:picChg chg="add del">
          <ac:chgData name="phuong vu" userId="e8de97c397eefe8d" providerId="LiveId" clId="{C6ADD276-436B-4A33-95FF-E10138894054}" dt="2022-06-13T17:29:48.072" v="2698"/>
          <ac:picMkLst>
            <pc:docMk/>
            <pc:sldMk cId="1622906401" sldId="306"/>
            <ac:picMk id="6" creationId="{90D598CC-5B03-2597-DAB4-0000109D6261}"/>
          </ac:picMkLst>
        </pc:picChg>
      </pc:sldChg>
      <pc:sldChg chg="addSp delSp modSp add mod modTransition delAnim modAnim">
        <pc:chgData name="phuong vu" userId="e8de97c397eefe8d" providerId="LiveId" clId="{C6ADD276-436B-4A33-95FF-E10138894054}" dt="2022-06-14T18:32:54.713" v="6738"/>
        <pc:sldMkLst>
          <pc:docMk/>
          <pc:sldMk cId="1535601867" sldId="307"/>
        </pc:sldMkLst>
        <pc:spChg chg="add mod ord">
          <ac:chgData name="phuong vu" userId="e8de97c397eefe8d" providerId="LiveId" clId="{C6ADD276-436B-4A33-95FF-E10138894054}" dt="2022-06-13T17:05:10.861" v="1824" actId="2085"/>
          <ac:spMkLst>
            <pc:docMk/>
            <pc:sldMk cId="1535601867" sldId="307"/>
            <ac:spMk id="2" creationId="{A3C09F76-F416-A1C4-9C65-0441AEFEA00F}"/>
          </ac:spMkLst>
        </pc:spChg>
        <pc:spChg chg="del">
          <ac:chgData name="phuong vu" userId="e8de97c397eefe8d" providerId="LiveId" clId="{C6ADD276-436B-4A33-95FF-E10138894054}" dt="2022-06-13T16:59:49.403" v="1779" actId="478"/>
          <ac:spMkLst>
            <pc:docMk/>
            <pc:sldMk cId="1535601867" sldId="307"/>
            <ac:spMk id="4" creationId="{6BC9050C-2613-4FD1-B4B6-849ED2DB8B0A}"/>
          </ac:spMkLst>
        </pc:spChg>
        <pc:spChg chg="del">
          <ac:chgData name="phuong vu" userId="e8de97c397eefe8d" providerId="LiveId" clId="{C6ADD276-436B-4A33-95FF-E10138894054}" dt="2022-06-13T16:59:48.505" v="1778" actId="478"/>
          <ac:spMkLst>
            <pc:docMk/>
            <pc:sldMk cId="1535601867" sldId="307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4:06.941" v="1815" actId="1076"/>
          <ac:spMkLst>
            <pc:docMk/>
            <pc:sldMk cId="1535601867" sldId="307"/>
            <ac:spMk id="6" creationId="{924B1C34-ADF4-45B6-93EE-08C859B8F6B5}"/>
          </ac:spMkLst>
        </pc:spChg>
        <pc:spChg chg="del mod">
          <ac:chgData name="phuong vu" userId="e8de97c397eefe8d" providerId="LiveId" clId="{C6ADD276-436B-4A33-95FF-E10138894054}" dt="2022-06-13T16:59:56.029" v="1782" actId="478"/>
          <ac:spMkLst>
            <pc:docMk/>
            <pc:sldMk cId="1535601867" sldId="307"/>
            <ac:spMk id="8" creationId="{2A767D70-4A45-4C43-9E75-F48728A8EADB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9" creationId="{9B2B52A0-C1C3-42AD-A89F-72BFB3193775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7:14:35.548" v="1889" actId="20577"/>
          <ac:spMkLst>
            <pc:docMk/>
            <pc:sldMk cId="1535601867" sldId="307"/>
            <ac:spMk id="11" creationId="{AE7CB05B-BFA8-436E-9DDD-CA34B476E4F3}"/>
          </ac:spMkLst>
        </pc:spChg>
        <pc:spChg chg="del mod">
          <ac:chgData name="phuong vu" userId="e8de97c397eefe8d" providerId="LiveId" clId="{C6ADD276-436B-4A33-95FF-E10138894054}" dt="2022-06-13T16:59:58.525" v="1784" actId="478"/>
          <ac:spMkLst>
            <pc:docMk/>
            <pc:sldMk cId="1535601867" sldId="307"/>
            <ac:spMk id="12" creationId="{C0D71494-346E-428A-9DC8-9CEBBE42C6B3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3" creationId="{A8288ADC-DA0C-4EB1-9F11-9F8F648EC0C4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4" creationId="{526CA913-C157-41E4-9AC0-36A56BADDBAD}"/>
          </ac:spMkLst>
        </pc:spChg>
        <pc:spChg chg="del">
          <ac:chgData name="phuong vu" userId="e8de97c397eefe8d" providerId="LiveId" clId="{C6ADD276-436B-4A33-95FF-E10138894054}" dt="2022-06-13T17:00:08.096" v="1788" actId="478"/>
          <ac:spMkLst>
            <pc:docMk/>
            <pc:sldMk cId="1535601867" sldId="307"/>
            <ac:spMk id="15" creationId="{A77C5739-8622-41B2-94B6-CFBE28774768}"/>
          </ac:spMkLst>
        </pc:spChg>
        <pc:spChg chg="del">
          <ac:chgData name="phuong vu" userId="e8de97c397eefe8d" providerId="LiveId" clId="{C6ADD276-436B-4A33-95FF-E10138894054}" dt="2022-06-13T16:59:59.683" v="1785" actId="478"/>
          <ac:spMkLst>
            <pc:docMk/>
            <pc:sldMk cId="1535601867" sldId="307"/>
            <ac:spMk id="16" creationId="{38D9D5B9-F2A6-4197-AFC1-5F06AFFDCB9F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7" creationId="{4174F042-AE29-4E5A-A717-89585A0CAD72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8" creationId="{97AB5549-BA8A-4991-BE2C-04723A689ED6}"/>
          </ac:spMkLst>
        </pc:spChg>
        <pc:spChg chg="add mod">
          <ac:chgData name="phuong vu" userId="e8de97c397eefe8d" providerId="LiveId" clId="{C6ADD276-436B-4A33-95FF-E10138894054}" dt="2022-06-13T17:16:01.726" v="2019" actId="1076"/>
          <ac:spMkLst>
            <pc:docMk/>
            <pc:sldMk cId="1535601867" sldId="307"/>
            <ac:spMk id="21" creationId="{713C9CF4-51B6-5C71-6FBC-ED482C38B062}"/>
          </ac:spMkLst>
        </pc:spChg>
        <pc:spChg chg="add mod">
          <ac:chgData name="phuong vu" userId="e8de97c397eefe8d" providerId="LiveId" clId="{C6ADD276-436B-4A33-95FF-E10138894054}" dt="2022-06-13T17:22:35.437" v="2582" actId="207"/>
          <ac:spMkLst>
            <pc:docMk/>
            <pc:sldMk cId="1535601867" sldId="307"/>
            <ac:spMk id="22" creationId="{309151A9-8F84-2E99-5D87-8AF595241F05}"/>
          </ac:spMkLst>
        </pc:spChg>
        <pc:spChg chg="add del">
          <ac:chgData name="phuong vu" userId="e8de97c397eefe8d" providerId="LiveId" clId="{C6ADD276-436B-4A33-95FF-E10138894054}" dt="2022-06-13T17:20:06.211" v="2191"/>
          <ac:spMkLst>
            <pc:docMk/>
            <pc:sldMk cId="1535601867" sldId="307"/>
            <ac:spMk id="23" creationId="{AA8D0C14-CE11-C694-48CC-2ACD0616503F}"/>
          </ac:spMkLst>
        </pc:spChg>
        <pc:spChg chg="add mod">
          <ac:chgData name="phuong vu" userId="e8de97c397eefe8d" providerId="LiveId" clId="{C6ADD276-436B-4A33-95FF-E10138894054}" dt="2022-06-13T17:25:34.085" v="2597" actId="255"/>
          <ac:spMkLst>
            <pc:docMk/>
            <pc:sldMk cId="1535601867" sldId="307"/>
            <ac:spMk id="24" creationId="{06FA66B4-911B-795E-8420-9E6746F972CB}"/>
          </ac:spMkLst>
        </pc:spChg>
        <pc:spChg chg="add mod">
          <ac:chgData name="phuong vu" userId="e8de97c397eefe8d" providerId="LiveId" clId="{C6ADD276-436B-4A33-95FF-E10138894054}" dt="2022-06-13T17:22:38.342" v="2583" actId="207"/>
          <ac:spMkLst>
            <pc:docMk/>
            <pc:sldMk cId="1535601867" sldId="307"/>
            <ac:spMk id="25" creationId="{20ED85C9-C80A-F813-9F7E-5D4C15C31814}"/>
          </ac:spMkLst>
        </pc:spChg>
        <pc:spChg chg="add mod">
          <ac:chgData name="phuong vu" userId="e8de97c397eefe8d" providerId="LiveId" clId="{C6ADD276-436B-4A33-95FF-E10138894054}" dt="2022-06-13T17:22:40.395" v="2584" actId="207"/>
          <ac:spMkLst>
            <pc:docMk/>
            <pc:sldMk cId="1535601867" sldId="307"/>
            <ac:spMk id="26" creationId="{264AC7CE-098E-445B-7A94-64BA71CD6946}"/>
          </ac:spMkLst>
        </pc:spChg>
        <pc:graphicFrameChg chg="add del mod">
          <ac:chgData name="phuong vu" userId="e8de97c397eefe8d" providerId="LiveId" clId="{C6ADD276-436B-4A33-95FF-E10138894054}" dt="2022-06-13T17:06:43.668" v="1826"/>
          <ac:graphicFrameMkLst>
            <pc:docMk/>
            <pc:sldMk cId="1535601867" sldId="307"/>
            <ac:graphicFrameMk id="7" creationId="{3A516C80-8F1E-0E00-2373-D71B90FCC5F7}"/>
          </ac:graphicFrameMkLst>
        </pc:graphicFrameChg>
        <pc:graphicFrameChg chg="add del mod modGraphic">
          <ac:chgData name="phuong vu" userId="e8de97c397eefe8d" providerId="LiveId" clId="{C6ADD276-436B-4A33-95FF-E10138894054}" dt="2022-06-13T17:29:03.658" v="2686" actId="21"/>
          <ac:graphicFrameMkLst>
            <pc:docMk/>
            <pc:sldMk cId="1535601867" sldId="307"/>
            <ac:graphicFrameMk id="19" creationId="{AD1CF73F-E41B-B702-4FC0-799F4FC462B3}"/>
          </ac:graphicFrameMkLst>
        </pc:graphicFrameChg>
        <pc:picChg chg="del">
          <ac:chgData name="phuong vu" userId="e8de97c397eefe8d" providerId="LiveId" clId="{C6ADD276-436B-4A33-95FF-E10138894054}" dt="2022-06-13T16:59:50.376" v="1780" actId="478"/>
          <ac:picMkLst>
            <pc:docMk/>
            <pc:sldMk cId="1535601867" sldId="307"/>
            <ac:picMk id="3" creationId="{623A15FF-B27F-4F34-A958-E4125C372859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20" creationId="{0D859D7B-A9E2-8793-5BF4-CC780D995283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6" creationId="{367428CC-B956-702E-CBAD-170CC0E41FA4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8" creationId="{50177839-DE74-1443-AEC3-1F931A7D1F9C}"/>
          </ac:picMkLst>
        </pc:picChg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1464037092" sldId="308"/>
        </pc:sldMkLst>
        <pc:spChg chg="add mod">
          <ac:chgData name="phuong vu" userId="e8de97c397eefe8d" providerId="LiveId" clId="{C6ADD276-436B-4A33-95FF-E10138894054}" dt="2022-06-13T17:52:04.109" v="3078" actId="1076"/>
          <ac:spMkLst>
            <pc:docMk/>
            <pc:sldMk cId="1464037092" sldId="308"/>
            <ac:spMk id="3" creationId="{E0FBFEDF-4F6B-82CE-2AF0-A0BC11CFCDA1}"/>
          </ac:spMkLst>
        </pc:spChg>
        <pc:graphicFrameChg chg="add mod modGraphic">
          <ac:chgData name="phuong vu" userId="e8de97c397eefe8d" providerId="LiveId" clId="{C6ADD276-436B-4A33-95FF-E10138894054}" dt="2022-06-13T17:52:15.032" v="3080" actId="14734"/>
          <ac:graphicFrameMkLst>
            <pc:docMk/>
            <pc:sldMk cId="1464037092" sldId="308"/>
            <ac:graphicFrameMk id="2" creationId="{D18DEF6E-1DD5-497A-CF79-FEEA690FCC46}"/>
          </ac:graphicFrameMkLst>
        </pc:graphicFrame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2867526933" sldId="309"/>
        </pc:sldMkLst>
        <pc:spChg chg="add del mod">
          <ac:chgData name="phuong vu" userId="e8de97c397eefe8d" providerId="LiveId" clId="{C6ADD276-436B-4A33-95FF-E10138894054}" dt="2022-06-13T18:01:49.364" v="3195" actId="21"/>
          <ac:spMkLst>
            <pc:docMk/>
            <pc:sldMk cId="2867526933" sldId="309"/>
            <ac:spMk id="3" creationId="{845A8A03-0788-51D0-0E15-885FC2A6FAC6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5" creationId="{AC448EE6-AD77-8BEB-E322-4B7756C90FCD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6" creationId="{865F3750-0AEF-6C77-1DC1-65011DF60FAF}"/>
          </ac:spMkLst>
        </pc:spChg>
        <pc:spChg chg="add mod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8" creationId="{D5A61915-3004-9D48-C6F9-1425ECC903C3}"/>
          </ac:spMkLst>
        </pc:spChg>
        <pc:spChg chg="add del mod">
          <ac:chgData name="phuong vu" userId="e8de97c397eefe8d" providerId="LiveId" clId="{C6ADD276-436B-4A33-95FF-E10138894054}" dt="2022-06-13T17:59:23.073" v="3172" actId="478"/>
          <ac:spMkLst>
            <pc:docMk/>
            <pc:sldMk cId="2867526933" sldId="309"/>
            <ac:spMk id="10" creationId="{AECD2F7A-2D85-8C0F-F3ED-7B77A4BBF1DF}"/>
          </ac:spMkLst>
        </pc:spChg>
        <pc:spChg chg="add del mod">
          <ac:chgData name="phuong vu" userId="e8de97c397eefe8d" providerId="LiveId" clId="{C6ADD276-436B-4A33-95FF-E10138894054}" dt="2022-06-13T18:04:12.112" v="3337" actId="478"/>
          <ac:spMkLst>
            <pc:docMk/>
            <pc:sldMk cId="2867526933" sldId="309"/>
            <ac:spMk id="14" creationId="{8F7ECA6D-C3BF-9D47-E7F0-893E41AE77E6}"/>
          </ac:spMkLst>
        </pc:spChg>
        <pc:spChg chg="add mod">
          <ac:chgData name="phuong vu" userId="e8de97c397eefe8d" providerId="LiveId" clId="{C6ADD276-436B-4A33-95FF-E10138894054}" dt="2022-06-13T18:17:35.121" v="3451" actId="20577"/>
          <ac:spMkLst>
            <pc:docMk/>
            <pc:sldMk cId="2867526933" sldId="309"/>
            <ac:spMk id="15" creationId="{D971E58D-7E9B-FF0F-841F-2FCAD2580450}"/>
          </ac:spMkLst>
        </pc:spChg>
        <pc:spChg chg="add del mod">
          <ac:chgData name="phuong vu" userId="e8de97c397eefe8d" providerId="LiveId" clId="{C6ADD276-436B-4A33-95FF-E10138894054}" dt="2022-06-13T18:04:49.852" v="3354" actId="22"/>
          <ac:spMkLst>
            <pc:docMk/>
            <pc:sldMk cId="2867526933" sldId="309"/>
            <ac:spMk id="17" creationId="{E8137151-A101-D33D-08A0-33077DE5EF72}"/>
          </ac:spMkLst>
        </pc:spChg>
        <pc:grpChg chg="add del mod">
          <ac:chgData name="phuong vu" userId="e8de97c397eefe8d" providerId="LiveId" clId="{C6ADD276-436B-4A33-95FF-E10138894054}" dt="2022-06-13T17:56:31.422" v="3111" actId="165"/>
          <ac:grpSpMkLst>
            <pc:docMk/>
            <pc:sldMk cId="2867526933" sldId="309"/>
            <ac:grpSpMk id="4" creationId="{8ACCA154-802F-4C80-BB32-DF3C91CE5EC8}"/>
          </ac:grpSpMkLst>
        </pc:grpChg>
        <pc:grpChg chg="add mod">
          <ac:chgData name="phuong vu" userId="e8de97c397eefe8d" providerId="LiveId" clId="{C6ADD276-436B-4A33-95FF-E10138894054}" dt="2022-06-13T17:59:16.498" v="3171" actId="164"/>
          <ac:grpSpMkLst>
            <pc:docMk/>
            <pc:sldMk cId="2867526933" sldId="309"/>
            <ac:grpSpMk id="11" creationId="{0E3BF94B-B68C-C4E8-DEF3-2A8FA4823A4A}"/>
          </ac:grpSpMkLst>
        </pc:grpChg>
        <pc:picChg chg="mod topLvl">
          <ac:chgData name="phuong vu" userId="e8de97c397eefe8d" providerId="LiveId" clId="{C6ADD276-436B-4A33-95FF-E10138894054}" dt="2022-06-13T17:59:16.498" v="3171" actId="164"/>
          <ac:picMkLst>
            <pc:docMk/>
            <pc:sldMk cId="2867526933" sldId="309"/>
            <ac:picMk id="7" creationId="{A44E2268-B323-2B08-4686-52A426A31697}"/>
          </ac:picMkLst>
        </pc:picChg>
        <pc:picChg chg="add del mod">
          <ac:chgData name="phuong vu" userId="e8de97c397eefe8d" providerId="LiveId" clId="{C6ADD276-436B-4A33-95FF-E10138894054}" dt="2022-06-13T18:00:33.879" v="3182" actId="478"/>
          <ac:picMkLst>
            <pc:docMk/>
            <pc:sldMk cId="2867526933" sldId="309"/>
            <ac:picMk id="12" creationId="{494F44E0-6226-A0FA-3BE3-313E064473A6}"/>
          </ac:picMkLst>
        </pc:picChg>
        <pc:picChg chg="add mod">
          <ac:chgData name="phuong vu" userId="e8de97c397eefe8d" providerId="LiveId" clId="{C6ADD276-436B-4A33-95FF-E10138894054}" dt="2022-06-13T18:04:33.818" v="3347" actId="14100"/>
          <ac:picMkLst>
            <pc:docMk/>
            <pc:sldMk cId="2867526933" sldId="309"/>
            <ac:picMk id="13" creationId="{E1694741-26CC-66A8-90EB-362DFF52A3FE}"/>
          </ac:picMkLst>
        </pc:picChg>
      </pc:sldChg>
      <pc:sldChg chg="addSp modSp new mod modTransition modAnim">
        <pc:chgData name="phuong vu" userId="e8de97c397eefe8d" providerId="LiveId" clId="{C6ADD276-436B-4A33-95FF-E10138894054}" dt="2022-06-16T07:57:14.928" v="7239" actId="113"/>
        <pc:sldMkLst>
          <pc:docMk/>
          <pc:sldMk cId="928343788" sldId="310"/>
        </pc:sldMkLst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3" creationId="{821753FC-4DE5-D9F2-586E-D2479D94C436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4" creationId="{7A3188C6-961A-BCE7-615B-3150FAFED6E7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6" creationId="{78352535-5978-413B-9049-405F44D96592}"/>
          </ac:spMkLst>
        </pc:spChg>
        <pc:spChg chg="add mod">
          <ac:chgData name="phuong vu" userId="e8de97c397eefe8d" providerId="LiveId" clId="{C6ADD276-436B-4A33-95FF-E10138894054}" dt="2022-06-16T07:52:50.695" v="6973" actId="20577"/>
          <ac:spMkLst>
            <pc:docMk/>
            <pc:sldMk cId="928343788" sldId="310"/>
            <ac:spMk id="7" creationId="{03C82937-88EA-5F78-0409-735A65310CCB}"/>
          </ac:spMkLst>
        </pc:spChg>
        <pc:spChg chg="add mod">
          <ac:chgData name="phuong vu" userId="e8de97c397eefe8d" providerId="LiveId" clId="{C6ADD276-436B-4A33-95FF-E10138894054}" dt="2022-06-16T07:57:14.928" v="7239" actId="113"/>
          <ac:spMkLst>
            <pc:docMk/>
            <pc:sldMk cId="928343788" sldId="310"/>
            <ac:spMk id="9" creationId="{92043D62-CAB6-BF2A-C365-B178FDC7A55F}"/>
          </ac:spMkLst>
        </pc:spChg>
        <pc:grpChg chg="add mod">
          <ac:chgData name="phuong vu" userId="e8de97c397eefe8d" providerId="LiveId" clId="{C6ADD276-436B-4A33-95FF-E10138894054}" dt="2022-06-13T17:59:25.835" v="3174"/>
          <ac:grpSpMkLst>
            <pc:docMk/>
            <pc:sldMk cId="928343788" sldId="310"/>
            <ac:grpSpMk id="2" creationId="{46801EC3-F74D-1A1D-5D42-09105EBF126E}"/>
          </ac:grpSpMkLst>
        </pc:grpChg>
        <pc:picChg chg="mod">
          <ac:chgData name="phuong vu" userId="e8de97c397eefe8d" providerId="LiveId" clId="{C6ADD276-436B-4A33-95FF-E10138894054}" dt="2022-06-13T17:59:25.835" v="3174"/>
          <ac:picMkLst>
            <pc:docMk/>
            <pc:sldMk cId="928343788" sldId="310"/>
            <ac:picMk id="5" creationId="{39BC069C-0044-BB8D-75A3-0C4D3C0A2227}"/>
          </ac:picMkLst>
        </pc:picChg>
        <pc:picChg chg="add mod">
          <ac:chgData name="phuong vu" userId="e8de97c397eefe8d" providerId="LiveId" clId="{C6ADD276-436B-4A33-95FF-E10138894054}" dt="2022-06-13T18:09:05.553" v="3379" actId="14100"/>
          <ac:picMkLst>
            <pc:docMk/>
            <pc:sldMk cId="928343788" sldId="310"/>
            <ac:picMk id="8" creationId="{45B36C12-97C7-8E52-D967-8A6142E6C632}"/>
          </ac:picMkLst>
        </pc:picChg>
      </pc:sldChg>
      <pc:sldChg chg="addSp delSp modSp new mod modTransition delAnim modAnim">
        <pc:chgData name="phuong vu" userId="e8de97c397eefe8d" providerId="LiveId" clId="{C6ADD276-436B-4A33-95FF-E10138894054}" dt="2022-06-14T18:35:30.457" v="6803" actId="1036"/>
        <pc:sldMkLst>
          <pc:docMk/>
          <pc:sldMk cId="251277971" sldId="311"/>
        </pc:sldMkLst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2" creationId="{13ADCA3D-6C86-7735-5200-1A1D4435D0B8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3" creationId="{273E6635-5630-CDEA-7E69-2B131F927C86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4" creationId="{AB780D4A-3EF9-60B4-E5EF-069B3C7D29D5}"/>
          </ac:spMkLst>
        </pc:spChg>
        <pc:spChg chg="add mod">
          <ac:chgData name="phuong vu" userId="e8de97c397eefe8d" providerId="LiveId" clId="{C6ADD276-436B-4A33-95FF-E10138894054}" dt="2022-06-14T18:35:03.706" v="6758" actId="20577"/>
          <ac:spMkLst>
            <pc:docMk/>
            <pc:sldMk cId="251277971" sldId="311"/>
            <ac:spMk id="5" creationId="{6698909C-5DEF-C8E0-B4D4-CBE9DBF1A1D9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6" creationId="{66ED564A-5497-611C-8BE3-1AB6083BA82A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7" creationId="{12B994CE-5809-8F8E-6D02-3F45A233E44B}"/>
          </ac:spMkLst>
        </pc:spChg>
        <pc:spChg chg="add del mod">
          <ac:chgData name="phuong vu" userId="e8de97c397eefe8d" providerId="LiveId" clId="{C6ADD276-436B-4A33-95FF-E10138894054}" dt="2022-06-14T16:40:27.991" v="3718"/>
          <ac:spMkLst>
            <pc:docMk/>
            <pc:sldMk cId="251277971" sldId="311"/>
            <ac:spMk id="8" creationId="{E6B81AE5-5B94-DC5C-7A89-FF61994F82D6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9" creationId="{30166520-8B9B-CE10-A48E-54EF05E3E34C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10" creationId="{72347E60-2A41-6F94-514D-761929CAA952}"/>
          </ac:spMkLst>
        </pc:spChg>
        <pc:spChg chg="mod">
          <ac:chgData name="phuong vu" userId="e8de97c397eefe8d" providerId="LiveId" clId="{C6ADD276-436B-4A33-95FF-E10138894054}" dt="2022-06-14T16:43:28.677" v="3749"/>
          <ac:spMkLst>
            <pc:docMk/>
            <pc:sldMk cId="251277971" sldId="311"/>
            <ac:spMk id="11" creationId="{1971D863-54FF-EBAB-6675-A592AF394EF8}"/>
          </ac:spMkLst>
        </pc:spChg>
        <pc:spChg chg="mod">
          <ac:chgData name="phuong vu" userId="e8de97c397eefe8d" providerId="LiveId" clId="{C6ADD276-436B-4A33-95FF-E10138894054}" dt="2022-06-14T16:58:36.189" v="4156" actId="1076"/>
          <ac:spMkLst>
            <pc:docMk/>
            <pc:sldMk cId="251277971" sldId="311"/>
            <ac:spMk id="12" creationId="{949E59D4-C24B-7B84-C9CB-968B44B41E7C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3" creationId="{F3783394-0B33-D7C5-A1BB-733672A940EA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4" creationId="{8FB68AEE-9638-DB7A-6543-DEB8914951F1}"/>
          </ac:spMkLst>
        </pc:spChg>
        <pc:spChg chg="add mod">
          <ac:chgData name="phuong vu" userId="e8de97c397eefe8d" providerId="LiveId" clId="{C6ADD276-436B-4A33-95FF-E10138894054}" dt="2022-06-14T16:58:56.792" v="4160" actId="1076"/>
          <ac:spMkLst>
            <pc:docMk/>
            <pc:sldMk cId="251277971" sldId="311"/>
            <ac:spMk id="15" creationId="{AC375600-4015-9F90-5E2B-655327727332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6" creationId="{3302E7CC-214B-64BE-D3B4-2FECB927941D}"/>
          </ac:spMkLst>
        </pc:spChg>
        <pc:spChg chg="add mod or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9" creationId="{C59A7228-CEDE-7258-8658-AA35FBF681F8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1" creationId="{73E0D5E3-123B-3074-6C52-0459A5D6F38A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2" creationId="{E70EBCB4-07CE-8DF5-27B7-E10015FCA2D8}"/>
          </ac:spMkLst>
        </pc:spChg>
        <pc:spChg chg="add mod ord">
          <ac:chgData name="phuong vu" userId="e8de97c397eefe8d" providerId="LiveId" clId="{C6ADD276-436B-4A33-95FF-E10138894054}" dt="2022-06-14T16:58:04.835" v="4153" actId="2085"/>
          <ac:spMkLst>
            <pc:docMk/>
            <pc:sldMk cId="251277971" sldId="311"/>
            <ac:spMk id="23" creationId="{923615FF-3FE9-6F46-EA3C-3836C62AA0A4}"/>
          </ac:spMkLst>
        </pc:spChg>
        <pc:graphicFrameChg chg="add del mod">
          <ac:chgData name="phuong vu" userId="e8de97c397eefe8d" providerId="LiveId" clId="{C6ADD276-436B-4A33-95FF-E10138894054}" dt="2022-06-14T16:49:22.386" v="3941" actId="478"/>
          <ac:graphicFrameMkLst>
            <pc:docMk/>
            <pc:sldMk cId="251277971" sldId="311"/>
            <ac:graphicFrameMk id="17" creationId="{74637E8B-A191-1FD9-049B-8E5068D30F95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18" creationId="{2F5785F4-19B4-E8CA-95F4-12ED4DF916C9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20" creationId="{33A3359B-D5AE-4141-8C8E-00CCC1F0459E}"/>
          </ac:graphicFrameMkLst>
        </pc:graphicFrameChg>
        <pc:graphicFrameChg chg="add del mod">
          <ac:chgData name="phuong vu" userId="e8de97c397eefe8d" providerId="LiveId" clId="{C6ADD276-436B-4A33-95FF-E10138894054}" dt="2022-06-14T17:06:53.838" v="4249" actId="21"/>
          <ac:graphicFrameMkLst>
            <pc:docMk/>
            <pc:sldMk cId="251277971" sldId="311"/>
            <ac:graphicFrameMk id="24" creationId="{803ED0CF-87EB-1636-BF39-84795F68C4B1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15.596" v="6741"/>
        <pc:sldMkLst>
          <pc:docMk/>
          <pc:sldMk cId="3624030587" sldId="312"/>
        </pc:sldMkLst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2" creationId="{28BFE122-CB9E-47BC-47C6-4E564440E8F4}"/>
          </ac:spMkLst>
        </pc:spChg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5" creationId="{EA6943F8-BFD0-E63E-C84E-596E3A5E3DD4}"/>
          </ac:spMkLst>
        </pc:spChg>
        <pc:spChg chg="add mod ord">
          <ac:chgData name="phuong vu" userId="e8de97c397eefe8d" providerId="LiveId" clId="{C6ADD276-436B-4A33-95FF-E10138894054}" dt="2022-06-14T17:11:34.943" v="4537" actId="14100"/>
          <ac:spMkLst>
            <pc:docMk/>
            <pc:sldMk cId="3624030587" sldId="312"/>
            <ac:spMk id="6" creationId="{19106478-ACD7-EE87-27AD-DD01F4F10556}"/>
          </ac:spMkLst>
        </pc:spChg>
        <pc:graphicFrameChg chg="add mod">
          <ac:chgData name="phuong vu" userId="e8de97c397eefe8d" providerId="LiveId" clId="{C6ADD276-436B-4A33-95FF-E10138894054}" dt="2022-06-14T17:09:58.523" v="4515" actId="1076"/>
          <ac:graphicFrameMkLst>
            <pc:docMk/>
            <pc:sldMk cId="3624030587" sldId="312"/>
            <ac:graphicFrameMk id="4" creationId="{5082E0B7-1342-5109-DE7A-44D4AABD5CCC}"/>
          </ac:graphicFrameMkLst>
        </pc:graphicFrameChg>
        <pc:picChg chg="add mod">
          <ac:chgData name="phuong vu" userId="e8de97c397eefe8d" providerId="LiveId" clId="{C6ADD276-436B-4A33-95FF-E10138894054}" dt="2022-06-14T17:11:00.848" v="4528" actId="1076"/>
          <ac:picMkLst>
            <pc:docMk/>
            <pc:sldMk cId="3624030587" sldId="312"/>
            <ac:picMk id="3" creationId="{F14D4FE9-34C2-C6A0-1669-51206B85D848}"/>
          </ac:picMkLst>
        </pc:picChg>
      </pc:sldChg>
      <pc:sldChg chg="addSp modSp new mod modTransition">
        <pc:chgData name="phuong vu" userId="e8de97c397eefe8d" providerId="LiveId" clId="{C6ADD276-436B-4A33-95FF-E10138894054}" dt="2022-06-14T18:36:14.507" v="6832" actId="1036"/>
        <pc:sldMkLst>
          <pc:docMk/>
          <pc:sldMk cId="714738097" sldId="313"/>
        </pc:sldMkLst>
        <pc:spChg chg="add mod">
          <ac:chgData name="phuong vu" userId="e8de97c397eefe8d" providerId="LiveId" clId="{C6ADD276-436B-4A33-95FF-E10138894054}" dt="2022-06-14T17:17:10.228" v="4627" actId="14100"/>
          <ac:spMkLst>
            <pc:docMk/>
            <pc:sldMk cId="714738097" sldId="313"/>
            <ac:spMk id="4" creationId="{B3816419-E20B-E6DB-DA87-3C6E4A0BDB97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6" creationId="{6E95103A-D9AB-3B89-B20D-9B396EBAD30B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7" creationId="{7E16DDCA-8B54-37C1-B295-FB944B9F00D7}"/>
          </ac:spMkLst>
        </pc:spChg>
        <pc:spChg chg="add 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9" creationId="{B58C3016-4C03-2081-717E-E400722C93B6}"/>
          </ac:spMkLst>
        </pc:spChg>
        <pc:spChg chg="add mod">
          <ac:chgData name="phuong vu" userId="e8de97c397eefe8d" providerId="LiveId" clId="{C6ADD276-436B-4A33-95FF-E10138894054}" dt="2022-06-14T18:36:14.507" v="6832" actId="1036"/>
          <ac:spMkLst>
            <pc:docMk/>
            <pc:sldMk cId="714738097" sldId="313"/>
            <ac:spMk id="12" creationId="{3E314C18-4F7C-1293-FD9A-907105FC95AF}"/>
          </ac:spMkLst>
        </pc:spChg>
        <pc:grpChg chg="add mod">
          <ac:chgData name="phuong vu" userId="e8de97c397eefe8d" providerId="LiveId" clId="{C6ADD276-436B-4A33-95FF-E10138894054}" dt="2022-06-14T17:15:31.926" v="4609" actId="164"/>
          <ac:grpSpMkLst>
            <pc:docMk/>
            <pc:sldMk cId="714738097" sldId="313"/>
            <ac:grpSpMk id="5" creationId="{3DA36035-5DA3-31B9-1018-7ADF2B3ABA22}"/>
          </ac:grpSpMkLst>
        </pc:grpChg>
        <pc:grpChg chg="add mod">
          <ac:chgData name="phuong vu" userId="e8de97c397eefe8d" providerId="LiveId" clId="{C6ADD276-436B-4A33-95FF-E10138894054}" dt="2022-06-14T17:15:50.789" v="4614" actId="1076"/>
          <ac:grpSpMkLst>
            <pc:docMk/>
            <pc:sldMk cId="714738097" sldId="313"/>
            <ac:grpSpMk id="10" creationId="{4F919F00-3C9A-611F-ECEC-511C7E43A50A}"/>
          </ac:grpSpMkLst>
        </pc:grpChg>
        <pc:graphicFrameChg chg="add mod modGraphic">
          <ac:chgData name="phuong vu" userId="e8de97c397eefe8d" providerId="LiveId" clId="{C6ADD276-436B-4A33-95FF-E10138894054}" dt="2022-06-14T18:36:11.225" v="6821" actId="1035"/>
          <ac:graphicFrameMkLst>
            <pc:docMk/>
            <pc:sldMk cId="714738097" sldId="313"/>
            <ac:graphicFrameMk id="2" creationId="{1226D309-5917-BAEB-C68D-5B3F6AF827A4}"/>
          </ac:graphicFrameMkLst>
        </pc:graphicFrameChg>
        <pc:picChg chg="mod">
          <ac:chgData name="phuong vu" userId="e8de97c397eefe8d" providerId="LiveId" clId="{C6ADD276-436B-4A33-95FF-E10138894054}" dt="2022-06-14T17:15:56.561" v="4615" actId="1076"/>
          <ac:picMkLst>
            <pc:docMk/>
            <pc:sldMk cId="714738097" sldId="313"/>
            <ac:picMk id="8" creationId="{68C01010-817B-78B0-FC26-72CC81F2ABD7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5:56.087" v="6804" actId="255"/>
        <pc:sldMkLst>
          <pc:docMk/>
          <pc:sldMk cId="105929711" sldId="314"/>
        </pc:sldMkLst>
        <pc:spChg chg="add mod">
          <ac:chgData name="phuong vu" userId="e8de97c397eefe8d" providerId="LiveId" clId="{C6ADD276-436B-4A33-95FF-E10138894054}" dt="2022-06-14T18:35:56.087" v="6804" actId="255"/>
          <ac:spMkLst>
            <pc:docMk/>
            <pc:sldMk cId="105929711" sldId="314"/>
            <ac:spMk id="3" creationId="{F701F97E-66A1-E54E-8DA6-C1A15F01E6CD}"/>
          </ac:spMkLst>
        </pc:spChg>
        <pc:spChg chg="add mod">
          <ac:chgData name="phuong vu" userId="e8de97c397eefe8d" providerId="LiveId" clId="{C6ADD276-436B-4A33-95FF-E10138894054}" dt="2022-06-14T17:24:52.061" v="4852" actId="1076"/>
          <ac:spMkLst>
            <pc:docMk/>
            <pc:sldMk cId="105929711" sldId="314"/>
            <ac:spMk id="4" creationId="{00628772-F9D3-34CF-D719-F4C309190377}"/>
          </ac:spMkLst>
        </pc:spChg>
        <pc:spChg chg="add mod">
          <ac:chgData name="phuong vu" userId="e8de97c397eefe8d" providerId="LiveId" clId="{C6ADD276-436B-4A33-95FF-E10138894054}" dt="2022-06-14T17:25:07.638" v="4857" actId="114"/>
          <ac:spMkLst>
            <pc:docMk/>
            <pc:sldMk cId="105929711" sldId="314"/>
            <ac:spMk id="5" creationId="{1ECCB8BE-2577-0DD8-B53D-F628F95C664A}"/>
          </ac:spMkLst>
        </pc:spChg>
        <pc:graphicFrameChg chg="add mod modGraphic">
          <ac:chgData name="phuong vu" userId="e8de97c397eefe8d" providerId="LiveId" clId="{C6ADD276-436B-4A33-95FF-E10138894054}" dt="2022-06-14T17:24:43.613" v="4849" actId="572"/>
          <ac:graphicFrameMkLst>
            <pc:docMk/>
            <pc:sldMk cId="105929711" sldId="314"/>
            <ac:graphicFrameMk id="2" creationId="{31854459-7F8C-90FA-43ED-389D348EE08A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32.398" v="6745"/>
        <pc:sldMkLst>
          <pc:docMk/>
          <pc:sldMk cId="3194562574" sldId="315"/>
        </pc:sldMkLst>
        <pc:spChg chg="add mod">
          <ac:chgData name="phuong vu" userId="e8de97c397eefe8d" providerId="LiveId" clId="{C6ADD276-436B-4A33-95FF-E10138894054}" dt="2022-06-14T17:32:32.700" v="4939" actId="20577"/>
          <ac:spMkLst>
            <pc:docMk/>
            <pc:sldMk cId="3194562574" sldId="315"/>
            <ac:spMk id="4" creationId="{DFB87035-1E5F-867E-8080-195F713A76DC}"/>
          </ac:spMkLst>
        </pc:spChg>
        <pc:spChg chg="add mod">
          <ac:chgData name="phuong vu" userId="e8de97c397eefe8d" providerId="LiveId" clId="{C6ADD276-436B-4A33-95FF-E10138894054}" dt="2022-06-14T17:34:30.838" v="4948" actId="2711"/>
          <ac:spMkLst>
            <pc:docMk/>
            <pc:sldMk cId="3194562574" sldId="315"/>
            <ac:spMk id="6" creationId="{2BC689CA-C215-A5E9-28EA-FF98C341F5BC}"/>
          </ac:spMkLst>
        </pc:spChg>
        <pc:picChg chg="add mod">
          <ac:chgData name="phuong vu" userId="e8de97c397eefe8d" providerId="LiveId" clId="{C6ADD276-436B-4A33-95FF-E10138894054}" dt="2022-06-14T17:31:54.420" v="4936" actId="1076"/>
          <ac:picMkLst>
            <pc:docMk/>
            <pc:sldMk cId="3194562574" sldId="315"/>
            <ac:picMk id="2" creationId="{255D2413-1961-57D8-B089-BB997D3AA083}"/>
          </ac:picMkLst>
        </pc:picChg>
      </pc:sldChg>
      <pc:sldChg chg="addSp modSp new mod modTransition">
        <pc:chgData name="phuong vu" userId="e8de97c397eefe8d" providerId="LiveId" clId="{C6ADD276-436B-4A33-95FF-E10138894054}" dt="2022-06-14T18:33:36.687" v="6746"/>
        <pc:sldMkLst>
          <pc:docMk/>
          <pc:sldMk cId="910963004" sldId="316"/>
        </pc:sldMkLst>
        <pc:spChg chg="add mod">
          <ac:chgData name="phuong vu" userId="e8de97c397eefe8d" providerId="LiveId" clId="{C6ADD276-436B-4A33-95FF-E10138894054}" dt="2022-06-14T17:36:05.001" v="4951" actId="1076"/>
          <ac:spMkLst>
            <pc:docMk/>
            <pc:sldMk cId="910963004" sldId="316"/>
            <ac:spMk id="2" creationId="{06E6F359-3EF6-9530-A6C3-ED9BD4E22F15}"/>
          </ac:spMkLst>
        </pc:spChg>
        <pc:spChg chg="add mod">
          <ac:chgData name="phuong vu" userId="e8de97c397eefe8d" providerId="LiveId" clId="{C6ADD276-436B-4A33-95FF-E10138894054}" dt="2022-06-14T17:36:07.953" v="4952" actId="20577"/>
          <ac:spMkLst>
            <pc:docMk/>
            <pc:sldMk cId="910963004" sldId="316"/>
            <ac:spMk id="3" creationId="{5B01C564-C881-95E2-B8C1-96B6ACA5AE66}"/>
          </ac:spMkLst>
        </pc:spChg>
        <pc:spChg chg="add mod">
          <ac:chgData name="phuong vu" userId="e8de97c397eefe8d" providerId="LiveId" clId="{C6ADD276-436B-4A33-95FF-E10138894054}" dt="2022-06-14T17:36:16.908" v="4980"/>
          <ac:spMkLst>
            <pc:docMk/>
            <pc:sldMk cId="910963004" sldId="316"/>
            <ac:spMk id="4" creationId="{E4E252FF-5FE0-0BBD-F30F-EB228387C8E7}"/>
          </ac:spMkLst>
        </pc:spChg>
        <pc:spChg chg="add mod">
          <ac:chgData name="phuong vu" userId="e8de97c397eefe8d" providerId="LiveId" clId="{C6ADD276-436B-4A33-95FF-E10138894054}" dt="2022-06-14T18:05:58.443" v="5495" actId="1076"/>
          <ac:spMkLst>
            <pc:docMk/>
            <pc:sldMk cId="910963004" sldId="316"/>
            <ac:spMk id="11" creationId="{E89D2727-38DC-25B8-65EC-6ADF702BBF97}"/>
          </ac:spMkLst>
        </pc:spChg>
        <pc:spChg chg="add mod">
          <ac:chgData name="phuong vu" userId="e8de97c397eefe8d" providerId="LiveId" clId="{C6ADD276-436B-4A33-95FF-E10138894054}" dt="2022-06-14T17:43:58.502" v="5128" actId="1036"/>
          <ac:spMkLst>
            <pc:docMk/>
            <pc:sldMk cId="910963004" sldId="316"/>
            <ac:spMk id="13" creationId="{4475C9CA-687D-8F9E-5B84-507434E03B53}"/>
          </ac:spMkLst>
        </pc:spChg>
        <pc:spChg chg="add mod">
          <ac:chgData name="phuong vu" userId="e8de97c397eefe8d" providerId="LiveId" clId="{C6ADD276-436B-4A33-95FF-E10138894054}" dt="2022-06-14T17:47:22.502" v="5178" actId="14100"/>
          <ac:spMkLst>
            <pc:docMk/>
            <pc:sldMk cId="910963004" sldId="316"/>
            <ac:spMk id="16" creationId="{D38C94F9-D2AC-82AB-2BAF-6B9CDFE3EAF6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19" creationId="{A884D8F6-381F-A5E4-D228-6854A266FCBE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22" creationId="{438E20D5-9463-57C5-3EB6-A142A83021CA}"/>
          </ac:spMkLst>
        </pc:spChg>
        <pc:picChg chg="add mod">
          <ac:chgData name="phuong vu" userId="e8de97c397eefe8d" providerId="LiveId" clId="{C6ADD276-436B-4A33-95FF-E10138894054}" dt="2022-06-14T17:47:12.309" v="5177" actId="1076"/>
          <ac:picMkLst>
            <pc:docMk/>
            <pc:sldMk cId="910963004" sldId="316"/>
            <ac:picMk id="14" creationId="{3F15694A-DBC5-584E-0961-5371A1BF1EAD}"/>
          </ac:picMkLst>
        </pc:picChg>
        <pc:picChg chg="add mod">
          <ac:chgData name="phuong vu" userId="e8de97c397eefe8d" providerId="LiveId" clId="{C6ADD276-436B-4A33-95FF-E10138894054}" dt="2022-06-14T17:47:44.615" v="5179" actId="14100"/>
          <ac:picMkLst>
            <pc:docMk/>
            <pc:sldMk cId="910963004" sldId="316"/>
            <ac:picMk id="2050" creationId="{72F139C3-7FD3-59BC-B2C1-B60591758E1E}"/>
          </ac:picMkLst>
        </pc:picChg>
        <pc:picChg chg="add mod">
          <ac:chgData name="phuong vu" userId="e8de97c397eefe8d" providerId="LiveId" clId="{C6ADD276-436B-4A33-95FF-E10138894054}" dt="2022-06-14T17:47:48.711" v="5180" actId="14100"/>
          <ac:picMkLst>
            <pc:docMk/>
            <pc:sldMk cId="910963004" sldId="316"/>
            <ac:picMk id="2052" creationId="{4E1E895D-AC12-82FD-AA95-DA4D893EAC82}"/>
          </ac:picMkLst>
        </pc:picChg>
        <pc:cxnChg chg="add mod">
          <ac:chgData name="phuong vu" userId="e8de97c397eefe8d" providerId="LiveId" clId="{C6ADD276-436B-4A33-95FF-E10138894054}" dt="2022-06-14T17:39:29.645" v="5075" actId="1076"/>
          <ac:cxnSpMkLst>
            <pc:docMk/>
            <pc:sldMk cId="910963004" sldId="316"/>
            <ac:cxnSpMk id="6" creationId="{1587F483-12A6-329D-18C9-DF9870F1E942}"/>
          </ac:cxnSpMkLst>
        </pc:cxnChg>
      </pc:sldChg>
      <pc:sldChg chg="addSp modSp new mod modTransition modAnim">
        <pc:chgData name="phuong vu" userId="e8de97c397eefe8d" providerId="LiveId" clId="{C6ADD276-436B-4A33-95FF-E10138894054}" dt="2022-06-14T18:33:39.318" v="6747"/>
        <pc:sldMkLst>
          <pc:docMk/>
          <pc:sldMk cId="3613156458" sldId="317"/>
        </pc:sldMkLst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2" creationId="{0093EE8C-1648-F65F-8E59-77A30D134FD4}"/>
          </ac:spMkLst>
        </pc:spChg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5" creationId="{30937E34-42D1-7C4F-BC05-265C0EF6E94A}"/>
          </ac:spMkLst>
        </pc:spChg>
        <pc:picChg chg="add mod">
          <ac:chgData name="phuong vu" userId="e8de97c397eefe8d" providerId="LiveId" clId="{C6ADD276-436B-4A33-95FF-E10138894054}" dt="2022-06-14T17:53:04.030" v="5287" actId="14100"/>
          <ac:picMkLst>
            <pc:docMk/>
            <pc:sldMk cId="3613156458" sldId="317"/>
            <ac:picMk id="3" creationId="{D8D3DFC8-4725-0EF3-6CF3-97435AF45E5B}"/>
          </ac:picMkLst>
        </pc:picChg>
      </pc:sldChg>
      <pc:sldChg chg="addSp delSp modSp new mod modTransition setBg delAnim modAnim">
        <pc:chgData name="phuong vu" userId="e8de97c397eefe8d" providerId="LiveId" clId="{C6ADD276-436B-4A33-95FF-E10138894054}" dt="2022-06-14T18:33:43.470" v="6748"/>
        <pc:sldMkLst>
          <pc:docMk/>
          <pc:sldMk cId="2579030597" sldId="318"/>
        </pc:sldMkLst>
        <pc:spChg chg="add del mod">
          <ac:chgData name="phuong vu" userId="e8de97c397eefe8d" providerId="LiveId" clId="{C6ADD276-436B-4A33-95FF-E10138894054}" dt="2022-06-14T18:02:37.090" v="5410" actId="21"/>
          <ac:spMkLst>
            <pc:docMk/>
            <pc:sldMk cId="2579030597" sldId="318"/>
            <ac:spMk id="2" creationId="{189E80D5-5469-0785-C274-7C077B876A35}"/>
          </ac:spMkLst>
        </pc:spChg>
        <pc:spChg chg="add del mod">
          <ac:chgData name="phuong vu" userId="e8de97c397eefe8d" providerId="LiveId" clId="{C6ADD276-436B-4A33-95FF-E10138894054}" dt="2022-06-14T18:02:55.804" v="5416" actId="21"/>
          <ac:spMkLst>
            <pc:docMk/>
            <pc:sldMk cId="2579030597" sldId="318"/>
            <ac:spMk id="4" creationId="{CAF24277-A5C1-D1D4-CB6F-17A26E79CF55}"/>
          </ac:spMkLst>
        </pc:spChg>
        <pc:spChg chg="add mod ord">
          <ac:chgData name="phuong vu" userId="e8de97c397eefe8d" providerId="LiveId" clId="{C6ADD276-436B-4A33-95FF-E10138894054}" dt="2022-06-14T18:04:40.844" v="5458" actId="14100"/>
          <ac:spMkLst>
            <pc:docMk/>
            <pc:sldMk cId="2579030597" sldId="318"/>
            <ac:spMk id="8" creationId="{102EA7BC-1420-EFCA-981C-D86E8E993E8E}"/>
          </ac:spMkLst>
        </pc:spChg>
        <pc:spChg chg="add mod">
          <ac:chgData name="phuong vu" userId="e8de97c397eefe8d" providerId="LiveId" clId="{C6ADD276-436B-4A33-95FF-E10138894054}" dt="2022-06-14T18:03:30.040" v="5427" actId="1076"/>
          <ac:spMkLst>
            <pc:docMk/>
            <pc:sldMk cId="2579030597" sldId="318"/>
            <ac:spMk id="9" creationId="{2F378578-7F98-BCDD-6CA9-1FEF6C337EBC}"/>
          </ac:spMkLst>
        </pc:spChg>
        <pc:spChg chg="add mod">
          <ac:chgData name="phuong vu" userId="e8de97c397eefe8d" providerId="LiveId" clId="{C6ADD276-436B-4A33-95FF-E10138894054}" dt="2022-06-14T18:04:25.917" v="5457" actId="1036"/>
          <ac:spMkLst>
            <pc:docMk/>
            <pc:sldMk cId="2579030597" sldId="318"/>
            <ac:spMk id="10" creationId="{08D4F5C6-1AC3-ADDB-134F-875A455F0D2D}"/>
          </ac:spMkLst>
        </pc:spChg>
        <pc:picChg chg="add del mod ord">
          <ac:chgData name="phuong vu" userId="e8de97c397eefe8d" providerId="LiveId" clId="{C6ADD276-436B-4A33-95FF-E10138894054}" dt="2022-06-14T18:03:06.719" v="5420" actId="21"/>
          <ac:picMkLst>
            <pc:docMk/>
            <pc:sldMk cId="2579030597" sldId="318"/>
            <ac:picMk id="5" creationId="{88323E00-5086-663C-194B-F22A57C1998D}"/>
          </ac:picMkLst>
        </pc:picChg>
        <pc:picChg chg="add del mod ord">
          <ac:chgData name="phuong vu" userId="e8de97c397eefe8d" providerId="LiveId" clId="{C6ADD276-436B-4A33-95FF-E10138894054}" dt="2022-06-14T18:00:51.964" v="5348" actId="478"/>
          <ac:picMkLst>
            <pc:docMk/>
            <pc:sldMk cId="2579030597" sldId="318"/>
            <ac:picMk id="6" creationId="{E3AD39D6-E755-A43E-268B-D64D19D4314D}"/>
          </ac:picMkLst>
        </pc:picChg>
        <pc:picChg chg="add del">
          <ac:chgData name="phuong vu" userId="e8de97c397eefe8d" providerId="LiveId" clId="{C6ADD276-436B-4A33-95FF-E10138894054}" dt="2022-06-14T18:00:36.342" v="5344"/>
          <ac:picMkLst>
            <pc:docMk/>
            <pc:sldMk cId="2579030597" sldId="318"/>
            <ac:picMk id="7" creationId="{271B0F3D-E5D9-B68B-A7DB-EFEA80908293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4:05.414" v="6755"/>
        <pc:sldMkLst>
          <pc:docMk/>
          <pc:sldMk cId="3547791406" sldId="319"/>
        </pc:sldMkLst>
        <pc:spChg chg="add mod">
          <ac:chgData name="phuong vu" userId="e8de97c397eefe8d" providerId="LiveId" clId="{C6ADD276-436B-4A33-95FF-E10138894054}" dt="2022-06-14T18:05:32.605" v="5487" actId="14100"/>
          <ac:spMkLst>
            <pc:docMk/>
            <pc:sldMk cId="3547791406" sldId="319"/>
            <ac:spMk id="2" creationId="{686C0EEC-9A7F-F11C-C3C9-4DD6849F9D7F}"/>
          </ac:spMkLst>
        </pc:spChg>
        <pc:spChg chg="add mod">
          <ac:chgData name="phuong vu" userId="e8de97c397eefe8d" providerId="LiveId" clId="{C6ADD276-436B-4A33-95FF-E10138894054}" dt="2022-06-14T18:05:40.412" v="5494" actId="20577"/>
          <ac:spMkLst>
            <pc:docMk/>
            <pc:sldMk cId="3547791406" sldId="319"/>
            <ac:spMk id="3" creationId="{7366C65D-593D-2964-9FF2-2E02B14CE58C}"/>
          </ac:spMkLst>
        </pc:spChg>
        <pc:spChg chg="add mod">
          <ac:chgData name="phuong vu" userId="e8de97c397eefe8d" providerId="LiveId" clId="{C6ADD276-436B-4A33-95FF-E10138894054}" dt="2022-06-14T18:05:28.585" v="5486" actId="20577"/>
          <ac:spMkLst>
            <pc:docMk/>
            <pc:sldMk cId="3547791406" sldId="319"/>
            <ac:spMk id="4" creationId="{966CD353-37C8-CEE5-BEEF-5E3FAC352647}"/>
          </ac:spMkLst>
        </pc:spChg>
        <pc:spChg chg="add mod">
          <ac:chgData name="phuong vu" userId="e8de97c397eefe8d" providerId="LiveId" clId="{C6ADD276-436B-4A33-95FF-E10138894054}" dt="2022-06-14T18:07:43.763" v="5526" actId="113"/>
          <ac:spMkLst>
            <pc:docMk/>
            <pc:sldMk cId="3547791406" sldId="319"/>
            <ac:spMk id="6" creationId="{E9560A64-0E85-0C55-FCB1-0669F9534994}"/>
          </ac:spMkLst>
        </pc:spChg>
        <pc:spChg chg="add mod">
          <ac:chgData name="phuong vu" userId="e8de97c397eefe8d" providerId="LiveId" clId="{C6ADD276-436B-4A33-95FF-E10138894054}" dt="2022-06-14T18:11:30.698" v="5584" actId="14100"/>
          <ac:spMkLst>
            <pc:docMk/>
            <pc:sldMk cId="3547791406" sldId="319"/>
            <ac:spMk id="9" creationId="{95C7B3FB-5B26-DFBD-F6B6-CD954396A983}"/>
          </ac:spMkLst>
        </pc:spChg>
        <pc:spChg chg="add mod">
          <ac:chgData name="phuong vu" userId="e8de97c397eefe8d" providerId="LiveId" clId="{C6ADD276-436B-4A33-95FF-E10138894054}" dt="2022-06-14T18:11:27.044" v="5583" actId="14100"/>
          <ac:spMkLst>
            <pc:docMk/>
            <pc:sldMk cId="3547791406" sldId="319"/>
            <ac:spMk id="11" creationId="{1BAD45DC-36CA-23DC-3924-B1BA078A67D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3" creationId="{4ED2EA0B-7DBC-A499-7852-0CA374F4D39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4" creationId="{282492E3-FF23-2B4D-D4F7-5594959DFE0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5" creationId="{49EAAA55-7FD1-6846-7071-CB59AA226211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6" creationId="{7699E8F9-432F-8E46-904C-9EF80363F55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7" creationId="{BA3CC245-2BA5-7CE4-93DD-1340D595A9EC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8" creationId="{F484DD1A-12AF-AA86-7874-174F8898B63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9" creationId="{C42493C9-FCF2-8EF1-1435-6A793392BFC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0" creationId="{682A9DFA-A620-CCC1-13FF-4279F2C85DF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1" creationId="{FCF2A72E-BDA1-214B-E1A4-3CACA13827F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2" creationId="{928FB725-9059-7CB7-C086-3CC267FE96C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3" creationId="{83BD5C52-5FFF-B44C-282A-A3DC9905820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4" creationId="{F597674E-F97B-0327-2D87-7AF68812812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5" creationId="{897D0037-D2A8-34B1-651A-49FC71A2FA8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6" creationId="{1F3670F4-5A6B-5EFC-81D4-FC2B071BB5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7" creationId="{AE1D7A91-8577-1156-FD99-3E78BCD3A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8" creationId="{514A411C-0205-FFEE-E643-DB4E0EE14AF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9" creationId="{01CC9FE3-39E0-13C4-D836-45B569956E90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0" creationId="{0CD8E4F2-2242-383D-33F0-208111C5E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1" creationId="{F116D079-1ED1-ED1D-1B72-950F639870C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2" creationId="{A45B1528-E652-858A-0517-35682BA4CBB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3" creationId="{F477FB6E-134F-B67A-6977-C50751409A5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4" creationId="{B3AFECAB-C6FE-063D-6DF0-265ED2F20CC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5" creationId="{F3A82030-4F29-F1AB-5D40-D2C017A4AAF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6" creationId="{DBA07D00-59BD-62DD-FD9A-73A86956B3B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7" creationId="{C6ED0775-5F2A-2C2B-9B9E-3D8B88C16A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8" creationId="{CB274D8C-576D-3BEA-9A73-FC80CE01DFA9}"/>
          </ac:spMkLst>
        </pc:spChg>
        <pc:grpChg chg="add mod">
          <ac:chgData name="phuong vu" userId="e8de97c397eefe8d" providerId="LiveId" clId="{C6ADD276-436B-4A33-95FF-E10138894054}" dt="2022-06-14T18:11:59.540" v="5591" actId="207"/>
          <ac:grpSpMkLst>
            <pc:docMk/>
            <pc:sldMk cId="3547791406" sldId="319"/>
            <ac:grpSpMk id="12" creationId="{1D3D247B-4089-8850-6397-80AC735E4841}"/>
          </ac:grpSpMkLst>
        </pc:grpChg>
        <pc:cxnChg chg="add mod">
          <ac:chgData name="phuong vu" userId="e8de97c397eefe8d" providerId="LiveId" clId="{C6ADD276-436B-4A33-95FF-E10138894054}" dt="2022-06-14T18:06:08.787" v="5497" actId="14100"/>
          <ac:cxnSpMkLst>
            <pc:docMk/>
            <pc:sldMk cId="3547791406" sldId="319"/>
            <ac:cxnSpMk id="5" creationId="{57E54AD5-290A-F242-13D4-5747CCCCE46F}"/>
          </ac:cxnSpMkLst>
        </pc:cxnChg>
      </pc:sldChg>
      <pc:sldChg chg="addSp delSp modSp new mod modTransition">
        <pc:chgData name="phuong vu" userId="e8de97c397eefe8d" providerId="LiveId" clId="{C6ADD276-436B-4A33-95FF-E10138894054}" dt="2022-06-16T08:23:18.611" v="7257" actId="20577"/>
        <pc:sldMkLst>
          <pc:docMk/>
          <pc:sldMk cId="1564109461" sldId="320"/>
        </pc:sldMkLst>
        <pc:spChg chg="add mod">
          <ac:chgData name="phuong vu" userId="e8de97c397eefe8d" providerId="LiveId" clId="{C6ADD276-436B-4A33-95FF-E10138894054}" dt="2022-06-16T08:23:18.611" v="7257" actId="20577"/>
          <ac:spMkLst>
            <pc:docMk/>
            <pc:sldMk cId="1564109461" sldId="320"/>
            <ac:spMk id="4" creationId="{4F0FECFB-1669-BC01-DE30-52E72B591FE7}"/>
          </ac:spMkLst>
        </pc:spChg>
        <pc:picChg chg="add mod modCrop">
          <ac:chgData name="phuong vu" userId="e8de97c397eefe8d" providerId="LiveId" clId="{C6ADD276-436B-4A33-95FF-E10138894054}" dt="2022-06-16T08:23:08.641" v="7255" actId="1076"/>
          <ac:picMkLst>
            <pc:docMk/>
            <pc:sldMk cId="1564109461" sldId="320"/>
            <ac:picMk id="3" creationId="{88196AFC-AE10-C0A2-AC1E-8C06F38B1D5A}"/>
          </ac:picMkLst>
        </pc:picChg>
        <pc:picChg chg="add del mod modCrop">
          <ac:chgData name="phuong vu" userId="e8de97c397eefe8d" providerId="LiveId" clId="{C6ADD276-436B-4A33-95FF-E10138894054}" dt="2022-06-14T18:21:23.595" v="6557" actId="478"/>
          <ac:picMkLst>
            <pc:docMk/>
            <pc:sldMk cId="1564109461" sldId="320"/>
            <ac:picMk id="5" creationId="{343BD8B6-51F5-843C-57EA-05A3CF2223BA}"/>
          </ac:picMkLst>
        </pc:picChg>
      </pc:sldChg>
      <pc:sldChg chg="new del">
        <pc:chgData name="phuong vu" userId="e8de97c397eefe8d" providerId="LiveId" clId="{C6ADD276-436B-4A33-95FF-E10138894054}" dt="2022-06-14T18:23:19.154" v="6575" actId="47"/>
        <pc:sldMkLst>
          <pc:docMk/>
          <pc:sldMk cId="2785766577" sldId="321"/>
        </pc:sldMkLst>
      </pc:sldChg>
      <pc:sldChg chg="addSp delSp modSp add mod modTransition">
        <pc:chgData name="phuong vu" userId="e8de97c397eefe8d" providerId="LiveId" clId="{C6ADD276-436B-4A33-95FF-E10138894054}" dt="2022-06-14T18:33:50.495" v="6751"/>
        <pc:sldMkLst>
          <pc:docMk/>
          <pc:sldMk cId="530928122" sldId="322"/>
        </pc:sldMkLst>
        <pc:spChg chg="mod">
          <ac:chgData name="phuong vu" userId="e8de97c397eefe8d" providerId="LiveId" clId="{C6ADD276-436B-4A33-95FF-E10138894054}" dt="2022-06-14T18:25:41.200" v="6663" actId="1076"/>
          <ac:spMkLst>
            <pc:docMk/>
            <pc:sldMk cId="530928122" sldId="322"/>
            <ac:spMk id="4" creationId="{9E5D6BF7-DD2A-4BF9-BBEB-29F9B0401AFA}"/>
          </ac:spMkLst>
        </pc:spChg>
        <pc:spChg chg="mod">
          <ac:chgData name="phuong vu" userId="e8de97c397eefe8d" providerId="LiveId" clId="{C6ADD276-436B-4A33-95FF-E10138894054}" dt="2022-06-14T18:25:23.783" v="6658" actId="207"/>
          <ac:spMkLst>
            <pc:docMk/>
            <pc:sldMk cId="530928122" sldId="322"/>
            <ac:spMk id="5" creationId="{09F29F6B-A0D2-4DDE-801A-54357D9F0ACF}"/>
          </ac:spMkLst>
        </pc:spChg>
        <pc:picChg chg="del">
          <ac:chgData name="phuong vu" userId="e8de97c397eefe8d" providerId="LiveId" clId="{C6ADD276-436B-4A33-95FF-E10138894054}" dt="2022-06-14T18:24:54.768" v="6651" actId="478"/>
          <ac:picMkLst>
            <pc:docMk/>
            <pc:sldMk cId="530928122" sldId="322"/>
            <ac:picMk id="3" creationId="{28F766BE-190F-496C-8B6E-3E8AA325CB4C}"/>
          </ac:picMkLst>
        </pc:picChg>
        <pc:picChg chg="add mod">
          <ac:chgData name="phuong vu" userId="e8de97c397eefe8d" providerId="LiveId" clId="{C6ADD276-436B-4A33-95FF-E10138894054}" dt="2022-06-14T18:25:01.360" v="6654" actId="14100"/>
          <ac:picMkLst>
            <pc:docMk/>
            <pc:sldMk cId="530928122" sldId="322"/>
            <ac:picMk id="4098" creationId="{366EE573-D3F0-1C0B-5B10-93C312244E92}"/>
          </ac:picMkLst>
        </pc:picChg>
      </pc:sldChg>
      <pc:sldChg chg="addSp delSp modSp new mod modAnim">
        <pc:chgData name="phuong vu" userId="e8de97c397eefe8d" providerId="LiveId" clId="{C6ADD276-436B-4A33-95FF-E10138894054}" dt="2022-06-16T08:43:50.933" v="8415"/>
        <pc:sldMkLst>
          <pc:docMk/>
          <pc:sldMk cId="3729015110" sldId="323"/>
        </pc:sldMkLst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3" creationId="{18779348-43BF-C05D-3024-BD1408502262}"/>
          </ac:spMkLst>
        </pc:spChg>
        <pc:spChg chg="add del mod">
          <ac:chgData name="phuong vu" userId="e8de97c397eefe8d" providerId="LiveId" clId="{C6ADD276-436B-4A33-95FF-E10138894054}" dt="2022-06-16T08:32:27.332" v="8000"/>
          <ac:spMkLst>
            <pc:docMk/>
            <pc:sldMk cId="3729015110" sldId="323"/>
            <ac:spMk id="4" creationId="{E8B6CE82-AB5A-3397-980B-0A4741ED3E4A}"/>
          </ac:spMkLst>
        </pc:spChg>
        <pc:spChg chg="add del mod">
          <ac:chgData name="phuong vu" userId="e8de97c397eefe8d" providerId="LiveId" clId="{C6ADD276-436B-4A33-95FF-E10138894054}" dt="2022-06-16T08:26:40.882" v="7602" actId="478"/>
          <ac:spMkLst>
            <pc:docMk/>
            <pc:sldMk cId="3729015110" sldId="323"/>
            <ac:spMk id="5" creationId="{0F5382EC-9A01-7014-BE96-78E3EA375AEA}"/>
          </ac:spMkLst>
        </pc:spChg>
        <pc:spChg chg="add del">
          <ac:chgData name="phuong vu" userId="e8de97c397eefe8d" providerId="LiveId" clId="{C6ADD276-436B-4A33-95FF-E10138894054}" dt="2022-06-16T08:27:35.339" v="7607" actId="478"/>
          <ac:spMkLst>
            <pc:docMk/>
            <pc:sldMk cId="3729015110" sldId="323"/>
            <ac:spMk id="6" creationId="{95AB5398-8097-E3BF-3AEC-CE5C2E006AD1}"/>
          </ac:spMkLst>
        </pc:spChg>
        <pc:spChg chg="add del">
          <ac:chgData name="phuong vu" userId="e8de97c397eefe8d" providerId="LiveId" clId="{C6ADD276-436B-4A33-95FF-E10138894054}" dt="2022-06-16T08:27:34.176" v="7606" actId="478"/>
          <ac:spMkLst>
            <pc:docMk/>
            <pc:sldMk cId="3729015110" sldId="323"/>
            <ac:spMk id="7" creationId="{E1DA43F7-3A27-BACF-2CD2-A9FB7BED91C6}"/>
          </ac:spMkLst>
        </pc:spChg>
        <pc:spChg chg="add del mod">
          <ac:chgData name="phuong vu" userId="e8de97c397eefe8d" providerId="LiveId" clId="{C6ADD276-436B-4A33-95FF-E10138894054}" dt="2022-06-16T08:31:51.673" v="7991" actId="11529"/>
          <ac:spMkLst>
            <pc:docMk/>
            <pc:sldMk cId="3729015110" sldId="323"/>
            <ac:spMk id="9" creationId="{DFFCDAAA-6C1D-80F9-E15A-B56D0545FE2D}"/>
          </ac:spMkLst>
        </pc:spChg>
        <pc:spChg chg="add del">
          <ac:chgData name="phuong vu" userId="e8de97c397eefe8d" providerId="LiveId" clId="{C6ADD276-436B-4A33-95FF-E10138894054}" dt="2022-06-16T08:37:20.987" v="8049" actId="22"/>
          <ac:spMkLst>
            <pc:docMk/>
            <pc:sldMk cId="3729015110" sldId="323"/>
            <ac:spMk id="13" creationId="{85FEC38F-691A-FE0E-65C7-14CCFB8C5B47}"/>
          </ac:spMkLst>
        </pc:spChg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15" creationId="{0BBD2801-50E5-33E2-6EA2-276E123D7004}"/>
          </ac:spMkLst>
        </pc:spChg>
        <pc:graphicFrameChg chg="add del mod modGraphic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8" creationId="{CCC1C203-6318-D8E9-F92C-A19381FB49D4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0" creationId="{0D011A48-825D-C1A6-1079-94437BB65ADC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1" creationId="{F32F8889-4068-90DF-9178-3EFAB098199F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4" creationId="{1B531379-FCBF-50E5-97B1-93C9ABF1896B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6" creationId="{445CD10A-CB89-F281-9381-856680122C16}"/>
          </ac:graphicFrameMkLst>
        </pc:graphicFrameChg>
        <pc:picChg chg="add mod">
          <ac:chgData name="phuong vu" userId="e8de97c397eefe8d" providerId="LiveId" clId="{C6ADD276-436B-4A33-95FF-E10138894054}" dt="2022-06-16T08:42:23.360" v="8402" actId="1076"/>
          <ac:picMkLst>
            <pc:docMk/>
            <pc:sldMk cId="3729015110" sldId="323"/>
            <ac:picMk id="2" creationId="{AF5FBF21-5245-1D89-AF7C-5731217412D1}"/>
          </ac:picMkLst>
        </pc:picChg>
      </pc:sldChg>
      <pc:sldChg chg="delSp modSp add del mod">
        <pc:chgData name="phuong vu" userId="e8de97c397eefe8d" providerId="LiveId" clId="{C6ADD276-436B-4A33-95FF-E10138894054}" dt="2022-06-12T16:42:40.107" v="221" actId="47"/>
        <pc:sldMkLst>
          <pc:docMk/>
          <pc:sldMk cId="3438049061" sldId="347"/>
        </pc:sldMkLst>
        <pc:spChg chg="del mod">
          <ac:chgData name="phuong vu" userId="e8de97c397eefe8d" providerId="LiveId" clId="{C6ADD276-436B-4A33-95FF-E10138894054}" dt="2022-06-12T16:41:53.089" v="218"/>
          <ac:spMkLst>
            <pc:docMk/>
            <pc:sldMk cId="3438049061" sldId="347"/>
            <ac:spMk id="14" creationId="{7F82C53E-6891-4695-A1B4-3BB471D7FA35}"/>
          </ac:spMkLst>
        </pc:spChg>
        <pc:spChg chg="del">
          <ac:chgData name="phuong vu" userId="e8de97c397eefe8d" providerId="LiveId" clId="{C6ADD276-436B-4A33-95FF-E10138894054}" dt="2022-06-12T16:41:55.643" v="219" actId="478"/>
          <ac:spMkLst>
            <pc:docMk/>
            <pc:sldMk cId="3438049061" sldId="347"/>
            <ac:spMk id="15" creationId="{E1D76FB9-48AC-45CA-8F0D-FD198B4F22AE}"/>
          </ac:spMkLst>
        </pc:spChg>
        <pc:spChg chg="del">
          <ac:chgData name="phuong vu" userId="e8de97c397eefe8d" providerId="LiveId" clId="{C6ADD276-436B-4A33-95FF-E10138894054}" dt="2022-06-12T16:41:57.952" v="220" actId="478"/>
          <ac:spMkLst>
            <pc:docMk/>
            <pc:sldMk cId="3438049061" sldId="347"/>
            <ac:spMk id="16" creationId="{CF639353-2FBF-45AF-BF9B-02441FCB654D}"/>
          </ac:spMkLst>
        </pc:spChg>
        <pc:grpChg chg="del mod">
          <ac:chgData name="phuong vu" userId="e8de97c397eefe8d" providerId="LiveId" clId="{C6ADD276-436B-4A33-95FF-E10138894054}" dt="2022-06-12T16:41:53.089" v="216" actId="478"/>
          <ac:grpSpMkLst>
            <pc:docMk/>
            <pc:sldMk cId="3438049061" sldId="347"/>
            <ac:grpSpMk id="17" creationId="{7AD83F1F-01A6-4770-A392-70BCE11EAD65}"/>
          </ac:grpSpMkLst>
        </pc:grpChg>
      </pc:sldChg>
      <pc:sldMasterChg chg="delSldLayout">
        <pc:chgData name="phuong vu" userId="e8de97c397eefe8d" providerId="LiveId" clId="{C6ADD276-436B-4A33-95FF-E10138894054}" dt="2022-06-12T16:42:40.107" v="221" actId="47"/>
        <pc:sldMasterMkLst>
          <pc:docMk/>
          <pc:sldMasterMk cId="2956727068" sldId="2147483648"/>
        </pc:sldMasterMkLst>
        <pc:sldLayoutChg chg="del">
          <pc:chgData name="phuong vu" userId="e8de97c397eefe8d" providerId="LiveId" clId="{C6ADD276-436B-4A33-95FF-E10138894054}" dt="2022-06-12T16:42:40.107" v="221" actId="47"/>
          <pc:sldLayoutMkLst>
            <pc:docMk/>
            <pc:sldMasterMk cId="2956727068" sldId="2147483648"/>
            <pc:sldLayoutMk cId="216900452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0E2A2B9-5E72-4843-8516-C2CDCFB73CE5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578CFF-5A5A-4538-A875-FFB138E2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1FB4-75F9-4D09-86F1-AC9FCB9183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73FA-BCE4-A3E8-E3FA-DDEC184C5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377BF-7565-5CDB-BF50-466F45A9D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A0E05-3147-2C29-3B46-586808D3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B2E3-5DCD-EE1C-DDFC-3512EB77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AE57B-7D25-A98B-8A31-8B254B0B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01F4-F04F-3122-F6D1-E6793944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3ACB1-C2CC-265A-73C1-792735B5E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43BF5-AE97-A382-920D-B40561E7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E8AF1-1F9F-B1A7-0510-DAFDF394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36C90-6581-733C-AC64-AFA2822F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0C741-A25F-4E49-A2B7-E4AF32908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7DD3F-085D-FB9E-BFAE-3828E589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87B4-B2A0-AD89-86EA-CB71F44B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6A6F-8EE4-8766-940A-59670186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9237-DB6B-5F77-56AB-BFE57349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0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1C8D-58B4-6191-BDE8-1919D746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9E47-68BF-27AE-B201-26706920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1CE20-CEAF-0B89-441A-8B61BBE9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8050-EB0A-5991-18D3-2E6FE221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8A2F4-BD1E-D066-8B7A-2F9AA1AE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AE76-B50E-1BC5-DAF5-A08AEED6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B32D1-6B49-01E6-3D76-E2CFB73A0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B719-0690-898E-286D-48E3759F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6567-2400-FD7E-21A1-B825D742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327D-8AE1-A2D5-7E95-6A487C87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A686-4290-38A3-FD50-2FF97EA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C1A65-B799-CECB-5F12-C124195DC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83786-4A32-F621-F422-DD019D43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23FE-2DB9-4C86-4076-6C297DC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D6E03-2E34-4056-9358-DE695DF6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36357-6F92-441D-1E4A-5965546B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9918-540E-0F8D-BA67-480FA8CF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E6084-CFE8-CC6E-C0DC-06F5ABF3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07F9D-E5C1-9448-7FFC-D952A20A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0CAAC-1B63-00D2-5452-E61CD0051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BC2DD-4D34-322E-226E-835F73D63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D8336-7F44-AD65-373B-4DA21DCC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A846B-773C-6D97-418A-54FFE010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F601C-F6A5-2938-7870-4150E914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D7DE-E2C1-CB3D-FF0F-C78F66BB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1A104-3253-D568-C0C0-CD1A5806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EFFCC-5603-2018-F431-7821042C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138D7-83D7-E593-6468-7AB1073F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7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3AF99-F2B5-6BC9-B80A-C3C732CE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9889E-68AE-68FE-02F2-CCAB54A3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FC9E-0F69-174B-B7F2-3E387D3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9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78939-CE34-BC95-EA66-3EF93275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2B8C8-F583-91F7-C4AA-4BD53BBC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C749A-42D6-A4DF-9A9E-876CB04F3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25B0E-2C3E-601B-4EE7-5D53042A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E4C7F-06B9-DFDA-6D89-88B64AA1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6723-44B9-7DF4-7585-D8F848B6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CF0E-3CE3-57DD-2D8E-B6527CD2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EA8B7-84E0-29A8-FB2C-9C311409B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FE6D8-315F-C2BB-66E0-AC2D7B233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7413D-8ED1-2D61-99B4-1F089AB5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1CC66-70B3-3ECB-EC93-71ED0305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46851-B283-0D85-9228-9271E0C2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276B1-6279-A3D4-CEF5-BF62A6F4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20006-9423-184D-CAE7-1D9E7416A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D776-BEF6-741C-BA1B-F574AB016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D4702-C91A-4F85-9A8C-623B4C525821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355D-731B-0521-B9A2-6318BE4D8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B2F76-0E8C-9C87-9825-95810A760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gif"/><Relationship Id="rId3" Type="http://schemas.openxmlformats.org/officeDocument/2006/relationships/slide" Target="slide5.xml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24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slide" Target="slide9.xml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4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7.gif"/><Relationship Id="rId5" Type="http://schemas.openxmlformats.org/officeDocument/2006/relationships/image" Target="../media/image7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7.gif"/><Relationship Id="rId5" Type="http://schemas.openxmlformats.org/officeDocument/2006/relationships/image" Target="../media/image9.png"/><Relationship Id="rId10" Type="http://schemas.openxmlformats.org/officeDocument/2006/relationships/image" Target="../media/image26.gif"/><Relationship Id="rId19" Type="http://schemas.openxmlformats.org/officeDocument/2006/relationships/audio" Target="../media/audio2.wav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gif"/><Relationship Id="rId5" Type="http://schemas.openxmlformats.org/officeDocument/2006/relationships/image" Target="../media/image11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gif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7.gif"/><Relationship Id="rId4" Type="http://schemas.openxmlformats.org/officeDocument/2006/relationships/image" Target="../media/image13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8.gif"/><Relationship Id="rId5" Type="http://schemas.openxmlformats.org/officeDocument/2006/relationships/image" Target="../media/image16.png"/><Relationship Id="rId10" Type="http://schemas.openxmlformats.org/officeDocument/2006/relationships/image" Target="../media/image27.gif"/><Relationship Id="rId4" Type="http://schemas.openxmlformats.org/officeDocument/2006/relationships/image" Target="../media/image15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 27" descr="n100 Fb Thu Huong Pham">
            <a:extLst>
              <a:ext uri="{FF2B5EF4-FFF2-40B4-BE49-F238E27FC236}">
                <a16:creationId xmlns:a16="http://schemas.microsoft.com/office/drawing/2014/main" id="{71680CC9-3C05-46C8-AFDA-6973020C5CB4}"/>
              </a:ext>
            </a:extLst>
          </p:cNvPr>
          <p:cNvSpPr/>
          <p:nvPr/>
        </p:nvSpPr>
        <p:spPr>
          <a:xfrm flipV="1">
            <a:off x="1644359" y="-408314"/>
            <a:ext cx="4827454" cy="88136"/>
          </a:xfrm>
          <a:prstGeom prst="rect">
            <a:avLst/>
          </a:prstGeom>
          <a:solidFill>
            <a:srgbClr val="89C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Hình chữ nhật: Góc Tròn 3" descr="n100 Fb Thu Huong Pham">
            <a:extLst>
              <a:ext uri="{FF2B5EF4-FFF2-40B4-BE49-F238E27FC236}">
                <a16:creationId xmlns:a16="http://schemas.microsoft.com/office/drawing/2014/main" id="{74A1F304-CD2D-4DD8-91E5-C23C746FE5D9}"/>
              </a:ext>
            </a:extLst>
          </p:cNvPr>
          <p:cNvSpPr/>
          <p:nvPr/>
        </p:nvSpPr>
        <p:spPr>
          <a:xfrm rot="2700000">
            <a:off x="4717050" y="8166396"/>
            <a:ext cx="2664044" cy="2570475"/>
          </a:xfrm>
          <a:prstGeom prst="roundRect">
            <a:avLst>
              <a:gd name="adj" fmla="val 853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Hình chữ nhật: Góc Tròn 4" descr="n100 Fb Thu Huong Pham">
            <a:extLst>
              <a:ext uri="{FF2B5EF4-FFF2-40B4-BE49-F238E27FC236}">
                <a16:creationId xmlns:a16="http://schemas.microsoft.com/office/drawing/2014/main" id="{1CCC23DE-A1EF-4FC6-AFB5-76C98C131335}"/>
              </a:ext>
            </a:extLst>
          </p:cNvPr>
          <p:cNvSpPr/>
          <p:nvPr/>
        </p:nvSpPr>
        <p:spPr>
          <a:xfrm rot="2700000">
            <a:off x="5236339" y="7670724"/>
            <a:ext cx="1696952" cy="1637351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Hình chữ nhật: Góc Tròn 5" descr="n100 Fb Thu Huong Pham">
            <a:extLst>
              <a:ext uri="{FF2B5EF4-FFF2-40B4-BE49-F238E27FC236}">
                <a16:creationId xmlns:a16="http://schemas.microsoft.com/office/drawing/2014/main" id="{56ADA117-6B62-48B9-BF25-0AC04A05D018}"/>
              </a:ext>
            </a:extLst>
          </p:cNvPr>
          <p:cNvSpPr/>
          <p:nvPr/>
        </p:nvSpPr>
        <p:spPr>
          <a:xfrm rot="2700000">
            <a:off x="13061852" y="2450604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Hình chữ nhật: Góc Tròn 6" descr="n100 Fb Thu Huong Pham">
            <a:extLst>
              <a:ext uri="{FF2B5EF4-FFF2-40B4-BE49-F238E27FC236}">
                <a16:creationId xmlns:a16="http://schemas.microsoft.com/office/drawing/2014/main" id="{FB3C3453-A806-4D84-9818-C091C45B56D2}"/>
              </a:ext>
            </a:extLst>
          </p:cNvPr>
          <p:cNvSpPr/>
          <p:nvPr/>
        </p:nvSpPr>
        <p:spPr>
          <a:xfrm rot="2700000">
            <a:off x="13268339" y="2641758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Hình chữ nhật: Góc Tròn 7" descr="n100 Fb Thu Huong Pham">
            <a:extLst>
              <a:ext uri="{FF2B5EF4-FFF2-40B4-BE49-F238E27FC236}">
                <a16:creationId xmlns:a16="http://schemas.microsoft.com/office/drawing/2014/main" id="{F20B5288-F206-4460-95FB-806A22F3EE85}"/>
              </a:ext>
            </a:extLst>
          </p:cNvPr>
          <p:cNvSpPr/>
          <p:nvPr/>
        </p:nvSpPr>
        <p:spPr>
          <a:xfrm rot="2700000">
            <a:off x="-2799179" y="4606689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9" name="Hình chữ nhật: Góc Tròn 8" descr="n100 Fb Thu Huong Pham">
            <a:extLst>
              <a:ext uri="{FF2B5EF4-FFF2-40B4-BE49-F238E27FC236}">
                <a16:creationId xmlns:a16="http://schemas.microsoft.com/office/drawing/2014/main" id="{CCAE2A58-9AC4-4116-A3B3-86D483A9CF2C}"/>
              </a:ext>
            </a:extLst>
          </p:cNvPr>
          <p:cNvSpPr/>
          <p:nvPr/>
        </p:nvSpPr>
        <p:spPr>
          <a:xfrm rot="2700000">
            <a:off x="-2592691" y="4797843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18" name="Nhóm 17" descr="n100 Fb Thu Huong Pham">
            <a:extLst>
              <a:ext uri="{FF2B5EF4-FFF2-40B4-BE49-F238E27FC236}">
                <a16:creationId xmlns:a16="http://schemas.microsoft.com/office/drawing/2014/main" id="{A40DFCF7-BB4C-40F5-B392-877BF00C5DBB}"/>
              </a:ext>
            </a:extLst>
          </p:cNvPr>
          <p:cNvGrpSpPr/>
          <p:nvPr/>
        </p:nvGrpSpPr>
        <p:grpSpPr>
          <a:xfrm>
            <a:off x="12523470" y="3703322"/>
            <a:ext cx="409973" cy="879059"/>
            <a:chOff x="14861100" y="5241732"/>
            <a:chExt cx="735451" cy="18625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6E0A561-89AD-4970-A029-7FC8371E59E0}"/>
                </a:ext>
              </a:extLst>
            </p:cNvPr>
            <p:cNvSpPr/>
            <p:nvPr/>
          </p:nvSpPr>
          <p:spPr>
            <a:xfrm rot="2700000">
              <a:off x="14822116" y="5280716"/>
              <a:ext cx="766564" cy="688596"/>
            </a:xfrm>
            <a:prstGeom prst="roundRect">
              <a:avLst>
                <a:gd name="adj" fmla="val 85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4CDCDE-C979-4B3C-B545-1DBE21D03394}"/>
                </a:ext>
              </a:extLst>
            </p:cNvPr>
            <p:cNvSpPr/>
            <p:nvPr/>
          </p:nvSpPr>
          <p:spPr>
            <a:xfrm rot="2700000">
              <a:off x="15133095" y="6640802"/>
              <a:ext cx="488288" cy="438625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12" name="Hình chữ nhật: Góc Tròn 11" descr="n100 Fb Thu Huong Pham">
            <a:extLst>
              <a:ext uri="{FF2B5EF4-FFF2-40B4-BE49-F238E27FC236}">
                <a16:creationId xmlns:a16="http://schemas.microsoft.com/office/drawing/2014/main" id="{23102E8D-AB18-4D90-8318-1E557A722809}"/>
              </a:ext>
            </a:extLst>
          </p:cNvPr>
          <p:cNvSpPr/>
          <p:nvPr/>
        </p:nvSpPr>
        <p:spPr>
          <a:xfrm rot="2700000">
            <a:off x="-1396269" y="3336552"/>
            <a:ext cx="574923" cy="516447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Hình chữ nhật: Góc Tròn 12" descr="n100 Fb Thu Huong Pham">
            <a:extLst>
              <a:ext uri="{FF2B5EF4-FFF2-40B4-BE49-F238E27FC236}">
                <a16:creationId xmlns:a16="http://schemas.microsoft.com/office/drawing/2014/main" id="{4B1CF917-C72A-4C77-913A-767ACA4ADBA9}"/>
              </a:ext>
            </a:extLst>
          </p:cNvPr>
          <p:cNvSpPr/>
          <p:nvPr/>
        </p:nvSpPr>
        <p:spPr>
          <a:xfrm rot="2700000">
            <a:off x="-1286062" y="3430292"/>
            <a:ext cx="366217" cy="328969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6" name="Hình chữ nhật: Góc Tròn 15" descr="n100 Fb Thu Huong Pham">
            <a:extLst>
              <a:ext uri="{FF2B5EF4-FFF2-40B4-BE49-F238E27FC236}">
                <a16:creationId xmlns:a16="http://schemas.microsoft.com/office/drawing/2014/main" id="{AC6A2F93-F4C8-459A-8CA5-A39E51D254D8}"/>
              </a:ext>
            </a:extLst>
          </p:cNvPr>
          <p:cNvSpPr/>
          <p:nvPr/>
        </p:nvSpPr>
        <p:spPr>
          <a:xfrm rot="2700000">
            <a:off x="8036900" y="-2975303"/>
            <a:ext cx="2356595" cy="2360058"/>
          </a:xfrm>
          <a:prstGeom prst="roundRect">
            <a:avLst>
              <a:gd name="adj" fmla="val 853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Hình chữ nhật: Góc Tròn 16" descr="n100 Fb Thu Huong Pham">
            <a:extLst>
              <a:ext uri="{FF2B5EF4-FFF2-40B4-BE49-F238E27FC236}">
                <a16:creationId xmlns:a16="http://schemas.microsoft.com/office/drawing/2014/main" id="{1C80103D-3023-47C4-9618-A5FC6E4871E9}"/>
              </a:ext>
            </a:extLst>
          </p:cNvPr>
          <p:cNvSpPr/>
          <p:nvPr/>
        </p:nvSpPr>
        <p:spPr>
          <a:xfrm rot="2700000">
            <a:off x="6979170" y="253416"/>
            <a:ext cx="1501112" cy="1503318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Hình chữ nhật: Góc Tròn 18" descr="n100 Fb Thu Huong Pham">
            <a:extLst>
              <a:ext uri="{FF2B5EF4-FFF2-40B4-BE49-F238E27FC236}">
                <a16:creationId xmlns:a16="http://schemas.microsoft.com/office/drawing/2014/main" id="{9585ED6A-23E0-4891-9026-7871F1A1DEAE}"/>
              </a:ext>
            </a:extLst>
          </p:cNvPr>
          <p:cNvSpPr/>
          <p:nvPr/>
        </p:nvSpPr>
        <p:spPr>
          <a:xfrm rot="2700000">
            <a:off x="13736221" y="4267976"/>
            <a:ext cx="1051599" cy="1053145"/>
          </a:xfrm>
          <a:prstGeom prst="roundRect">
            <a:avLst>
              <a:gd name="adj" fmla="val 8536"/>
            </a:avLst>
          </a:prstGeom>
          <a:solidFill>
            <a:srgbClr val="25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Hình chữ nhật: Góc Tròn 19" descr="n100 Fb Thu Huong Pham">
            <a:extLst>
              <a:ext uri="{FF2B5EF4-FFF2-40B4-BE49-F238E27FC236}">
                <a16:creationId xmlns:a16="http://schemas.microsoft.com/office/drawing/2014/main" id="{055A6F96-CC66-4568-B866-099A9B02AB92}"/>
              </a:ext>
            </a:extLst>
          </p:cNvPr>
          <p:cNvSpPr/>
          <p:nvPr/>
        </p:nvSpPr>
        <p:spPr>
          <a:xfrm rot="2700000">
            <a:off x="13942709" y="4459130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Hộp Văn bản 20" descr="n100 Fb Thu Huong Pham">
            <a:extLst>
              <a:ext uri="{FF2B5EF4-FFF2-40B4-BE49-F238E27FC236}">
                <a16:creationId xmlns:a16="http://schemas.microsoft.com/office/drawing/2014/main" id="{AA97A76E-7129-4FC0-BED6-5505652A0113}"/>
              </a:ext>
            </a:extLst>
          </p:cNvPr>
          <p:cNvSpPr txBox="1"/>
          <p:nvPr/>
        </p:nvSpPr>
        <p:spPr>
          <a:xfrm>
            <a:off x="12341554" y="870610"/>
            <a:ext cx="5188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..vnDuyLinh" panose="02020500000000000000" pitchFamily="18" charset="0"/>
              </a:rPr>
              <a:t>QUÝ THẦY CÔ VÀ CÁC EM HỌC SINH</a:t>
            </a:r>
            <a:endParaRPr lang="vi-VN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..vnDuyLinh" panose="02020500000000000000" pitchFamily="18" charset="0"/>
            </a:endParaRPr>
          </a:p>
        </p:txBody>
      </p:sp>
      <p:sp>
        <p:nvSpPr>
          <p:cNvPr id="22" name="Hộp Văn bản 21" descr="n100 Fb Thu Huong Pham">
            <a:extLst>
              <a:ext uri="{FF2B5EF4-FFF2-40B4-BE49-F238E27FC236}">
                <a16:creationId xmlns:a16="http://schemas.microsoft.com/office/drawing/2014/main" id="{66F1EB0E-0B4E-44F6-AE84-0883C6CC1BCB}"/>
              </a:ext>
            </a:extLst>
          </p:cNvPr>
          <p:cNvSpPr txBox="1"/>
          <p:nvPr/>
        </p:nvSpPr>
        <p:spPr>
          <a:xfrm>
            <a:off x="-2846529" y="841688"/>
            <a:ext cx="4761353" cy="66941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CHÀO MỪNG</a:t>
            </a:r>
            <a:endParaRPr lang="vi-VN" sz="37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55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 descr="n100 Fb Thu Huong Pham">
            <a:extLst>
              <a:ext uri="{FF2B5EF4-FFF2-40B4-BE49-F238E27FC236}">
                <a16:creationId xmlns:a16="http://schemas.microsoft.com/office/drawing/2014/main" id="{4A4E9C2D-093A-19BC-659B-2068E1DDCAAF}"/>
              </a:ext>
            </a:extLst>
          </p:cNvPr>
          <p:cNvSpPr/>
          <p:nvPr/>
        </p:nvSpPr>
        <p:spPr>
          <a:xfrm>
            <a:off x="562195" y="1291771"/>
            <a:ext cx="9249462" cy="2002971"/>
          </a:xfrm>
          <a:prstGeom prst="round2DiagRect">
            <a:avLst/>
          </a:prstGeom>
          <a:solidFill>
            <a:srgbClr val="49657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biết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bao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hần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ở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nha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máy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thủy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6BF46121-8598-5E36-D949-B2AED3D1D77F}"/>
              </a:ext>
            </a:extLst>
          </p:cNvPr>
          <p:cNvSpPr txBox="1"/>
          <p:nvPr/>
        </p:nvSpPr>
        <p:spPr>
          <a:xfrm>
            <a:off x="667656" y="25869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TL: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60%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70 %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72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0 Fb Thu Huong Pham">
            <a:extLst>
              <a:ext uri="{FF2B5EF4-FFF2-40B4-BE49-F238E27FC236}">
                <a16:creationId xmlns:a16="http://schemas.microsoft.com/office/drawing/2014/main" id="{5EBFFDA1-7537-EFDE-8D29-F487DF8CDA20}"/>
              </a:ext>
            </a:extLst>
          </p:cNvPr>
          <p:cNvSpPr/>
          <p:nvPr/>
        </p:nvSpPr>
        <p:spPr>
          <a:xfrm>
            <a:off x="420913" y="696685"/>
            <a:ext cx="11364687" cy="5442858"/>
          </a:xfrm>
          <a:prstGeom prst="roundRect">
            <a:avLst>
              <a:gd name="adj" fmla="val 12134"/>
            </a:avLst>
          </a:prstGeom>
          <a:noFill/>
          <a:ln w="28575">
            <a:solidFill>
              <a:srgbClr val="E23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100 Fb Thu Huong Pham">
            <a:extLst>
              <a:ext uri="{FF2B5EF4-FFF2-40B4-BE49-F238E27FC236}">
                <a16:creationId xmlns:a16="http://schemas.microsoft.com/office/drawing/2014/main" id="{60DAF4D3-573E-C0BD-675C-056A8633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0" y="1320801"/>
            <a:ext cx="5915986" cy="4208418"/>
          </a:xfrm>
          <a:prstGeom prst="rect">
            <a:avLst/>
          </a:prstGeom>
        </p:spPr>
      </p:pic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8A96DF95-287C-C108-9183-2813F9C24190}"/>
              </a:ext>
            </a:extLst>
          </p:cNvPr>
          <p:cNvSpPr txBox="1"/>
          <p:nvPr/>
        </p:nvSpPr>
        <p:spPr>
          <a:xfrm>
            <a:off x="8251559" y="2147891"/>
            <a:ext cx="137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CA94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3200" b="1" dirty="0">
                <a:solidFill>
                  <a:srgbClr val="7CA94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27</a:t>
            </a: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4F49EE53-9A62-FC7E-3D13-B236726B086C}"/>
              </a:ext>
            </a:extLst>
          </p:cNvPr>
          <p:cNvSpPr txBox="1"/>
          <p:nvPr/>
        </p:nvSpPr>
        <p:spPr>
          <a:xfrm>
            <a:off x="7388405" y="3049826"/>
            <a:ext cx="3105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HIỆU SUẤT</a:t>
            </a:r>
          </a:p>
        </p:txBody>
      </p:sp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3324D6DF-02F4-672E-1DCA-849F70E5ADDC}"/>
              </a:ext>
            </a:extLst>
          </p:cNvPr>
          <p:cNvSpPr txBox="1"/>
          <p:nvPr/>
        </p:nvSpPr>
        <p:spPr>
          <a:xfrm>
            <a:off x="849086" y="5479143"/>
            <a:ext cx="637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Giáo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Cô Nhung Cute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769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n100 Fb Thu Huong Pham">
            <a:extLst>
              <a:ext uri="{FF2B5EF4-FFF2-40B4-BE49-F238E27FC236}">
                <a16:creationId xmlns:a16="http://schemas.microsoft.com/office/drawing/2014/main" id="{6BC9050C-2613-4FD1-B4B6-849ED2DB8B0A}"/>
              </a:ext>
            </a:extLst>
          </p:cNvPr>
          <p:cNvSpPr/>
          <p:nvPr/>
        </p:nvSpPr>
        <p:spPr>
          <a:xfrm>
            <a:off x="3731173" y="0"/>
            <a:ext cx="8460827" cy="6858000"/>
          </a:xfrm>
          <a:prstGeom prst="rect">
            <a:avLst/>
          </a:prstGeom>
          <a:solidFill>
            <a:srgbClr val="F1DA79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n100 Fb Thu Huong Pham">
            <a:extLst>
              <a:ext uri="{FF2B5EF4-FFF2-40B4-BE49-F238E27FC236}">
                <a16:creationId xmlns:a16="http://schemas.microsoft.com/office/drawing/2014/main" id="{623A15FF-B27F-4F34-A958-E4125C3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8205" cy="6858000"/>
          </a:xfrm>
          <a:prstGeom prst="rect">
            <a:avLst/>
          </a:prstGeom>
        </p:spPr>
      </p:pic>
      <p:sp>
        <p:nvSpPr>
          <p:cNvPr id="5" name="Rectangle: Rounded Corners 4" descr="n100 Fb Thu Huong Pham">
            <a:extLst>
              <a:ext uri="{FF2B5EF4-FFF2-40B4-BE49-F238E27FC236}">
                <a16:creationId xmlns:a16="http://schemas.microsoft.com/office/drawing/2014/main" id="{2F5496EB-A8C0-49D7-89C4-28CE779D7715}"/>
              </a:ext>
            </a:extLst>
          </p:cNvPr>
          <p:cNvSpPr/>
          <p:nvPr/>
        </p:nvSpPr>
        <p:spPr>
          <a:xfrm>
            <a:off x="3975597" y="407579"/>
            <a:ext cx="2133601" cy="861849"/>
          </a:xfrm>
          <a:prstGeom prst="round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NỘI DUNG</a:t>
            </a:r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924B1C34-ADF4-45B6-93EE-08C859B8F6B5}"/>
              </a:ext>
            </a:extLst>
          </p:cNvPr>
          <p:cNvSpPr txBox="1"/>
          <p:nvPr/>
        </p:nvSpPr>
        <p:spPr>
          <a:xfrm>
            <a:off x="4803177" y="1973665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2A767D70-4A45-4C43-9E75-F48728A8EADB}"/>
              </a:ext>
            </a:extLst>
          </p:cNvPr>
          <p:cNvSpPr txBox="1"/>
          <p:nvPr/>
        </p:nvSpPr>
        <p:spPr>
          <a:xfrm>
            <a:off x="8251280" y="1952645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9B2B52A0-C1C3-42AD-A89F-72BFB3193775}"/>
              </a:ext>
            </a:extLst>
          </p:cNvPr>
          <p:cNvSpPr txBox="1"/>
          <p:nvPr/>
        </p:nvSpPr>
        <p:spPr>
          <a:xfrm>
            <a:off x="4803177" y="3936707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</a:p>
        </p:txBody>
      </p:sp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0DDBC697-66EB-4BDE-9597-09DBB791E93F}"/>
              </a:ext>
            </a:extLst>
          </p:cNvPr>
          <p:cNvSpPr txBox="1"/>
          <p:nvPr/>
        </p:nvSpPr>
        <p:spPr>
          <a:xfrm>
            <a:off x="8251280" y="3957727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AE7CB05B-BFA8-436E-9DDD-CA34B476E4F3}"/>
              </a:ext>
            </a:extLst>
          </p:cNvPr>
          <p:cNvSpPr txBox="1"/>
          <p:nvPr/>
        </p:nvSpPr>
        <p:spPr>
          <a:xfrm>
            <a:off x="4803177" y="2394081"/>
            <a:ext cx="294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 	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 descr="n100 Fb Thu Huong Pham">
            <a:extLst>
              <a:ext uri="{FF2B5EF4-FFF2-40B4-BE49-F238E27FC236}">
                <a16:creationId xmlns:a16="http://schemas.microsoft.com/office/drawing/2014/main" id="{C0D71494-346E-428A-9DC8-9CEBBE42C6B3}"/>
              </a:ext>
            </a:extLst>
          </p:cNvPr>
          <p:cNvSpPr txBox="1"/>
          <p:nvPr/>
        </p:nvSpPr>
        <p:spPr>
          <a:xfrm>
            <a:off x="8251280" y="2425612"/>
            <a:ext cx="402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 SUẤT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A8288ADC-DA0C-4EB1-9F11-9F8F648EC0C4}"/>
              </a:ext>
            </a:extLst>
          </p:cNvPr>
          <p:cNvSpPr txBox="1"/>
          <p:nvPr/>
        </p:nvSpPr>
        <p:spPr>
          <a:xfrm>
            <a:off x="4803177" y="4351867"/>
            <a:ext cx="256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 descr="n100 Fb Thu Huong Pham">
            <a:extLst>
              <a:ext uri="{FF2B5EF4-FFF2-40B4-BE49-F238E27FC236}">
                <a16:creationId xmlns:a16="http://schemas.microsoft.com/office/drawing/2014/main" id="{526CA913-C157-41E4-9AC0-36A56BADDBAD}"/>
              </a:ext>
            </a:extLst>
          </p:cNvPr>
          <p:cNvSpPr txBox="1"/>
          <p:nvPr/>
        </p:nvSpPr>
        <p:spPr>
          <a:xfrm>
            <a:off x="8251280" y="4341357"/>
            <a:ext cx="256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VẬN DỤNG</a:t>
            </a:r>
          </a:p>
        </p:txBody>
      </p:sp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A77C5739-8622-41B2-94B6-CFBE28774768}"/>
              </a:ext>
            </a:extLst>
          </p:cNvPr>
          <p:cNvSpPr txBox="1"/>
          <p:nvPr/>
        </p:nvSpPr>
        <p:spPr>
          <a:xfrm>
            <a:off x="4803176" y="2923496"/>
            <a:ext cx="334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hao phí</a:t>
            </a:r>
          </a:p>
        </p:txBody>
      </p:sp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38D9D5B9-F2A6-4197-AFC1-5F06AFFDCB9F}"/>
              </a:ext>
            </a:extLst>
          </p:cNvPr>
          <p:cNvSpPr txBox="1"/>
          <p:nvPr/>
        </p:nvSpPr>
        <p:spPr>
          <a:xfrm>
            <a:off x="8251280" y="2929553"/>
            <a:ext cx="394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Khái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niệm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thức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suất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 descr="n100 Fb Thu Huong Pham">
            <a:extLst>
              <a:ext uri="{FF2B5EF4-FFF2-40B4-BE49-F238E27FC236}">
                <a16:creationId xmlns:a16="http://schemas.microsoft.com/office/drawing/2014/main" id="{4174F042-AE29-4E5A-A717-89585A0CAD72}"/>
              </a:ext>
            </a:extLst>
          </p:cNvPr>
          <p:cNvSpPr txBox="1"/>
          <p:nvPr/>
        </p:nvSpPr>
        <p:spPr>
          <a:xfrm>
            <a:off x="4803177" y="4851108"/>
            <a:ext cx="3254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1,2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/Trang108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tập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VD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107</a:t>
            </a:r>
          </a:p>
        </p:txBody>
      </p:sp>
      <p:sp>
        <p:nvSpPr>
          <p:cNvPr id="18" name="TextBox 17" descr="n100 Fb Thu Huong Pham">
            <a:extLst>
              <a:ext uri="{FF2B5EF4-FFF2-40B4-BE49-F238E27FC236}">
                <a16:creationId xmlns:a16="http://schemas.microsoft.com/office/drawing/2014/main" id="{97AB5549-BA8A-4991-BE2C-04723A689ED6}"/>
              </a:ext>
            </a:extLst>
          </p:cNvPr>
          <p:cNvSpPr txBox="1"/>
          <p:nvPr/>
        </p:nvSpPr>
        <p:spPr>
          <a:xfrm>
            <a:off x="8251280" y="4851108"/>
            <a:ext cx="3678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biết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3/ Trang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108 sgk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A3C09F76-F416-A1C4-9C65-0441AEFEA00F}"/>
              </a:ext>
            </a:extLst>
          </p:cNvPr>
          <p:cNvSpPr/>
          <p:nvPr/>
        </p:nvSpPr>
        <p:spPr>
          <a:xfrm>
            <a:off x="539825" y="297456"/>
            <a:ext cx="2968487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924B1C34-ADF4-45B6-93EE-08C859B8F6B5}"/>
              </a:ext>
            </a:extLst>
          </p:cNvPr>
          <p:cNvSpPr txBox="1"/>
          <p:nvPr/>
        </p:nvSpPr>
        <p:spPr>
          <a:xfrm>
            <a:off x="642933" y="221983"/>
            <a:ext cx="75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AE7CB05B-BFA8-436E-9DDD-CA34B476E4F3}"/>
              </a:ext>
            </a:extLst>
          </p:cNvPr>
          <p:cNvSpPr txBox="1"/>
          <p:nvPr/>
        </p:nvSpPr>
        <p:spPr>
          <a:xfrm>
            <a:off x="675983" y="994939"/>
            <a:ext cx="283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descr="n100 Fb Thu Huong Pham">
            <a:extLst>
              <a:ext uri="{FF2B5EF4-FFF2-40B4-BE49-F238E27FC236}">
                <a16:creationId xmlns:a16="http://schemas.microsoft.com/office/drawing/2014/main" id="{0D859D7B-A9E2-8793-5BF4-CC780D99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98" y="3264186"/>
            <a:ext cx="1884781" cy="1828800"/>
          </a:xfrm>
          <a:prstGeom prst="flowChartConnector">
            <a:avLst/>
          </a:prstGeom>
        </p:spPr>
      </p:pic>
      <p:pic>
        <p:nvPicPr>
          <p:cNvPr id="1026" name="Picture 2" descr="n100 Fb Thu Huong Pham">
            <a:extLst>
              <a:ext uri="{FF2B5EF4-FFF2-40B4-BE49-F238E27FC236}">
                <a16:creationId xmlns:a16="http://schemas.microsoft.com/office/drawing/2014/main" id="{367428CC-B956-702E-CBAD-170CC0E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89" y="3264186"/>
            <a:ext cx="2433645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100 Fb Thu Huong Pham">
            <a:extLst>
              <a:ext uri="{FF2B5EF4-FFF2-40B4-BE49-F238E27FC236}">
                <a16:creationId xmlns:a16="http://schemas.microsoft.com/office/drawing/2014/main" id="{50177839-DE74-1443-AEC3-1F931A7D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50" y="3264186"/>
            <a:ext cx="1843013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 descr="n100 Fb Thu Huong Pham">
            <a:extLst>
              <a:ext uri="{FF2B5EF4-FFF2-40B4-BE49-F238E27FC236}">
                <a16:creationId xmlns:a16="http://schemas.microsoft.com/office/drawing/2014/main" id="{713C9CF4-51B6-5C71-6FBC-ED482C38B062}"/>
              </a:ext>
            </a:extLst>
          </p:cNvPr>
          <p:cNvSpPr txBox="1"/>
          <p:nvPr/>
        </p:nvSpPr>
        <p:spPr>
          <a:xfrm>
            <a:off x="3955774" y="779495"/>
            <a:ext cx="296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CÓ ÍCH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HAO PHÍ</a:t>
            </a:r>
          </a:p>
        </p:txBody>
      </p:sp>
      <p:sp>
        <p:nvSpPr>
          <p:cNvPr id="22" name="TextBox 21" descr="n100 Fb Thu Huong Pham">
            <a:extLst>
              <a:ext uri="{FF2B5EF4-FFF2-40B4-BE49-F238E27FC236}">
                <a16:creationId xmlns:a16="http://schemas.microsoft.com/office/drawing/2014/main" id="{309151A9-8F84-2E99-5D87-8AF595241F05}"/>
              </a:ext>
            </a:extLst>
          </p:cNvPr>
          <p:cNvSpPr txBox="1"/>
          <p:nvPr/>
        </p:nvSpPr>
        <p:spPr>
          <a:xfrm>
            <a:off x="330345" y="5309975"/>
            <a:ext cx="296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NHIỆT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60% 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đến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70%</a:t>
            </a:r>
          </a:p>
        </p:txBody>
      </p:sp>
      <p:sp>
        <p:nvSpPr>
          <p:cNvPr id="25" name="TextBox 24" descr="n100 Fb Thu Huong Pham">
            <a:extLst>
              <a:ext uri="{FF2B5EF4-FFF2-40B4-BE49-F238E27FC236}">
                <a16:creationId xmlns:a16="http://schemas.microsoft.com/office/drawing/2014/main" id="{20ED85C9-C80A-F813-9F7E-5D4C15C31814}"/>
              </a:ext>
            </a:extLst>
          </p:cNvPr>
          <p:cNvSpPr txBox="1"/>
          <p:nvPr/>
        </p:nvSpPr>
        <p:spPr>
          <a:xfrm>
            <a:off x="4600989" y="5309976"/>
            <a:ext cx="2803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ĐIỆN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</a:t>
            </a:r>
          </a:p>
        </p:txBody>
      </p:sp>
      <p:sp>
        <p:nvSpPr>
          <p:cNvPr id="26" name="TextBox 25" descr="n100 Fb Thu Huong Pham">
            <a:extLst>
              <a:ext uri="{FF2B5EF4-FFF2-40B4-BE49-F238E27FC236}">
                <a16:creationId xmlns:a16="http://schemas.microsoft.com/office/drawing/2014/main" id="{264AC7CE-098E-445B-7A94-64BA71CD6946}"/>
              </a:ext>
            </a:extLst>
          </p:cNvPr>
          <p:cNvSpPr txBox="1"/>
          <p:nvPr/>
        </p:nvSpPr>
        <p:spPr>
          <a:xfrm>
            <a:off x="9121912" y="5309975"/>
            <a:ext cx="2581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 MẶT TRỜI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</a:t>
            </a:r>
          </a:p>
        </p:txBody>
      </p:sp>
      <p:sp>
        <p:nvSpPr>
          <p:cNvPr id="24" name="TextBox 23" descr="n100 Fb Thu Huong Pham">
            <a:extLst>
              <a:ext uri="{FF2B5EF4-FFF2-40B4-BE49-F238E27FC236}">
                <a16:creationId xmlns:a16="http://schemas.microsoft.com/office/drawing/2014/main" id="{06FA66B4-911B-795E-8420-9E6746F972CB}"/>
              </a:ext>
            </a:extLst>
          </p:cNvPr>
          <p:cNvSpPr txBox="1"/>
          <p:nvPr/>
        </p:nvSpPr>
        <p:spPr>
          <a:xfrm>
            <a:off x="609599" y="2015159"/>
            <a:ext cx="1093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dạng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dạng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khác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bị hao phí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60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n100 Fb Thu Huong Pham">
            <a:extLst>
              <a:ext uri="{FF2B5EF4-FFF2-40B4-BE49-F238E27FC236}">
                <a16:creationId xmlns:a16="http://schemas.microsoft.com/office/drawing/2014/main" id="{8713106C-4054-E39C-22C6-B59D64AC388C}"/>
              </a:ext>
            </a:extLst>
          </p:cNvPr>
          <p:cNvGrpSpPr/>
          <p:nvPr/>
        </p:nvGrpSpPr>
        <p:grpSpPr>
          <a:xfrm>
            <a:off x="450733" y="569844"/>
            <a:ext cx="4115215" cy="1920063"/>
            <a:chOff x="903242" y="845360"/>
            <a:chExt cx="3412355" cy="14192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1278DCF-1E33-9DFB-6ECE-C43D9594470E}"/>
                </a:ext>
              </a:extLst>
            </p:cNvPr>
            <p:cNvSpPr/>
            <p:nvPr/>
          </p:nvSpPr>
          <p:spPr>
            <a:xfrm>
              <a:off x="903242" y="1178411"/>
              <a:ext cx="2706537" cy="8305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79B77F-1E0D-670D-CBF8-E45989F7657B}"/>
                </a:ext>
              </a:extLst>
            </p:cNvPr>
            <p:cNvSpPr txBox="1"/>
            <p:nvPr/>
          </p:nvSpPr>
          <p:spPr>
            <a:xfrm>
              <a:off x="1259642" y="1358811"/>
              <a:ext cx="2940096" cy="386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THẢO LUẬN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78E6A2-CEEA-7BD2-3ACA-FA4E1E29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2896338" y="845360"/>
              <a:ext cx="1419259" cy="1419259"/>
            </a:xfrm>
            <a:prstGeom prst="rect">
              <a:avLst/>
            </a:prstGeom>
          </p:spPr>
        </p:pic>
      </p:grpSp>
      <p:graphicFrame>
        <p:nvGraphicFramePr>
          <p:cNvPr id="7" name="Table 6" descr="n100 Fb Thu Huong Pham">
            <a:extLst>
              <a:ext uri="{FF2B5EF4-FFF2-40B4-BE49-F238E27FC236}">
                <a16:creationId xmlns:a16="http://schemas.microsoft.com/office/drawing/2014/main" id="{4E79D018-2217-8F34-65F4-045A351FD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380773"/>
              </p:ext>
            </p:extLst>
          </p:nvPr>
        </p:nvGraphicFramePr>
        <p:xfrm>
          <a:off x="4426225" y="1113183"/>
          <a:ext cx="7449959" cy="556367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7729">
                  <a:extLst>
                    <a:ext uri="{9D8B030D-6E8A-4147-A177-3AD203B41FA5}">
                      <a16:colId xmlns:a16="http://schemas.microsoft.com/office/drawing/2014/main" val="3470795750"/>
                    </a:ext>
                  </a:extLst>
                </a:gridCol>
                <a:gridCol w="2169615">
                  <a:extLst>
                    <a:ext uri="{9D8B030D-6E8A-4147-A177-3AD203B41FA5}">
                      <a16:colId xmlns:a16="http://schemas.microsoft.com/office/drawing/2014/main" val="66693723"/>
                    </a:ext>
                  </a:extLst>
                </a:gridCol>
                <a:gridCol w="1495156">
                  <a:extLst>
                    <a:ext uri="{9D8B030D-6E8A-4147-A177-3AD203B41FA5}">
                      <a16:colId xmlns:a16="http://schemas.microsoft.com/office/drawing/2014/main" val="3218021736"/>
                    </a:ext>
                  </a:extLst>
                </a:gridCol>
                <a:gridCol w="1607459">
                  <a:extLst>
                    <a:ext uri="{9D8B030D-6E8A-4147-A177-3AD203B41FA5}">
                      <a16:colId xmlns:a16="http://schemas.microsoft.com/office/drawing/2014/main" val="944364283"/>
                    </a:ext>
                  </a:extLst>
                </a:gridCol>
              </a:tblGrid>
              <a:tr h="102818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̣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chuyển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hóa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có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ích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hao phí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035958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Ôtô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chạy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bằng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xăng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27860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Quạt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748858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nạp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350067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phóng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25212"/>
                  </a:ext>
                </a:extLst>
              </a:tr>
              <a:tr h="82255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̉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dụng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ròng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rọc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để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kéo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vật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nặng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lên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cao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864490"/>
                  </a:ext>
                </a:extLst>
              </a:tr>
              <a:tr h="7711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Bếp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từ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đang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hoạt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666165"/>
                  </a:ext>
                </a:extLst>
              </a:tr>
            </a:tbl>
          </a:graphicData>
        </a:graphic>
      </p:graphicFrame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7D384596-9A01-15F8-1473-5026204C7E4C}"/>
              </a:ext>
            </a:extLst>
          </p:cNvPr>
          <p:cNvSpPr txBox="1"/>
          <p:nvPr/>
        </p:nvSpPr>
        <p:spPr>
          <a:xfrm>
            <a:off x="415129" y="2581175"/>
            <a:ext cx="3718721" cy="3826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bảng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hoạt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 PHT: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bị.</a:t>
            </a:r>
          </a:p>
        </p:txBody>
      </p:sp>
      <p:sp>
        <p:nvSpPr>
          <p:cNvPr id="11" name="TextBox 10" descr="n100 Fb Thu Huong Pham">
            <a:extLst>
              <a:ext uri="{FF2B5EF4-FFF2-40B4-BE49-F238E27FC236}">
                <a16:creationId xmlns:a16="http://schemas.microsoft.com/office/drawing/2014/main" id="{84C30E16-8C12-E492-5C07-BC06A8AE5240}"/>
              </a:ext>
            </a:extLst>
          </p:cNvPr>
          <p:cNvSpPr txBox="1"/>
          <p:nvPr/>
        </p:nvSpPr>
        <p:spPr>
          <a:xfrm rot="10800000" flipV="1">
            <a:off x="5206695" y="497196"/>
            <a:ext cx="625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SỰ CHUYỂN HÓA NĂNG LƯỢNG</a:t>
            </a:r>
          </a:p>
        </p:txBody>
      </p:sp>
      <p:sp>
        <p:nvSpPr>
          <p:cNvPr id="12" name="Rectangle 11" descr="n100 Fb Thu Huong Pham">
            <a:extLst>
              <a:ext uri="{FF2B5EF4-FFF2-40B4-BE49-F238E27FC236}">
                <a16:creationId xmlns:a16="http://schemas.microsoft.com/office/drawing/2014/main" id="{7415109B-2612-F767-32F5-61035D43C68F}"/>
              </a:ext>
            </a:extLst>
          </p:cNvPr>
          <p:cNvSpPr/>
          <p:nvPr/>
        </p:nvSpPr>
        <p:spPr>
          <a:xfrm>
            <a:off x="0" y="1333041"/>
            <a:ext cx="638978" cy="187287"/>
          </a:xfrm>
          <a:prstGeom prst="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0 Fb Thu Huong Pham">
            <a:extLst>
              <a:ext uri="{FF2B5EF4-FFF2-40B4-BE49-F238E27FC236}">
                <a16:creationId xmlns:a16="http://schemas.microsoft.com/office/drawing/2014/main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375111"/>
              </p:ext>
            </p:extLst>
          </p:nvPr>
        </p:nvGraphicFramePr>
        <p:xfrm>
          <a:off x="1024570" y="132523"/>
          <a:ext cx="11048163" cy="6603556"/>
        </p:xfrm>
        <a:graphic>
          <a:graphicData uri="http://schemas.openxmlformats.org/drawingml/2006/table">
            <a:tbl>
              <a:tblPr firstRow="1" firstCol="1" bandRow="1"/>
              <a:tblGrid>
                <a:gridCol w="805485">
                  <a:extLst>
                    <a:ext uri="{9D8B030D-6E8A-4147-A177-3AD203B41FA5}">
                      <a16:colId xmlns:a16="http://schemas.microsoft.com/office/drawing/2014/main" val="3683151442"/>
                    </a:ext>
                  </a:extLst>
                </a:gridCol>
                <a:gridCol w="2559219">
                  <a:extLst>
                    <a:ext uri="{9D8B030D-6E8A-4147-A177-3AD203B41FA5}">
                      <a16:colId xmlns:a16="http://schemas.microsoft.com/office/drawing/2014/main" val="3814068182"/>
                    </a:ext>
                  </a:extLst>
                </a:gridCol>
                <a:gridCol w="3992726">
                  <a:extLst>
                    <a:ext uri="{9D8B030D-6E8A-4147-A177-3AD203B41FA5}">
                      <a16:colId xmlns:a16="http://schemas.microsoft.com/office/drawing/2014/main" val="4221091931"/>
                    </a:ext>
                  </a:extLst>
                </a:gridCol>
                <a:gridCol w="1852670">
                  <a:extLst>
                    <a:ext uri="{9D8B030D-6E8A-4147-A177-3AD203B41FA5}">
                      <a16:colId xmlns:a16="http://schemas.microsoft.com/office/drawing/2014/main" val="3706717656"/>
                    </a:ext>
                  </a:extLst>
                </a:gridCol>
                <a:gridCol w="1838063">
                  <a:extLst>
                    <a:ext uri="{9D8B030D-6E8A-4147-A177-3AD203B41FA5}">
                      <a16:colId xmlns:a16="http://schemas.microsoft.com/office/drawing/2014/main" val="3342129815"/>
                    </a:ext>
                  </a:extLst>
                </a:gridCol>
              </a:tblGrid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STT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</a:t>
                      </a:r>
                      <a:endParaRPr lang="en-US" sz="2200" dirty="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Sự chuyển hóa năng lượng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 lượng 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có ích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hao phí</a:t>
                      </a:r>
                      <a:endParaRPr lang="en-US" sz="2200" dirty="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5848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Ôtô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chạy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bằng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xăng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Động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năng.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Cơ năng và nhiệt năng, năng lượng âm thanh.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8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Quạt điện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Động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6562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 khi nạp điện.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-&gt;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-&gt;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8877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 khi phóng điện.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Điện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636788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Sử dụng ròng rọc để kéo vật nặng lên cao.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 -&gt; Thế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04275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Bếp từ khi đang hoạt động.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 Năng lượng âm thanh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âm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thanh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75878"/>
                  </a:ext>
                </a:extLst>
              </a:tr>
            </a:tbl>
          </a:graphicData>
        </a:graphic>
      </p:graphicFrame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E0FBFEDF-4F6B-82CE-2AF0-A0BC11CFCDA1}"/>
              </a:ext>
            </a:extLst>
          </p:cNvPr>
          <p:cNvSpPr txBox="1"/>
          <p:nvPr/>
        </p:nvSpPr>
        <p:spPr>
          <a:xfrm rot="5400000" flipV="1">
            <a:off x="-2463101" y="3084214"/>
            <a:ext cx="625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SỰ  CHUYỂN HÓA NĂNG LƯỢNG</a:t>
            </a:r>
          </a:p>
        </p:txBody>
      </p:sp>
    </p:spTree>
    <p:extLst>
      <p:ext uri="{BB962C8B-B14F-4D97-AF65-F5344CB8AC3E}">
        <p14:creationId xmlns:p14="http://schemas.microsoft.com/office/powerpoint/2010/main" val="14640370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n100 Fb Thu Huong Pham">
            <a:extLst>
              <a:ext uri="{FF2B5EF4-FFF2-40B4-BE49-F238E27FC236}">
                <a16:creationId xmlns:a16="http://schemas.microsoft.com/office/drawing/2014/main" id="{0E3BF94B-B68C-C4E8-DEF3-2A8FA4823A4A}"/>
              </a:ext>
            </a:extLst>
          </p:cNvPr>
          <p:cNvGrpSpPr/>
          <p:nvPr/>
        </p:nvGrpSpPr>
        <p:grpSpPr>
          <a:xfrm>
            <a:off x="0" y="234095"/>
            <a:ext cx="2210766" cy="1293046"/>
            <a:chOff x="0" y="234095"/>
            <a:chExt cx="2210766" cy="12930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C448EE6-AD77-8BEB-E322-4B7756C90FCD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5F3750-0AEF-6C77-1DC1-65011DF60FAF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VD 1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4E2268-B323-2B08-4686-52A426A3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609337" y="234095"/>
              <a:ext cx="601429" cy="6746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A61915-3004-9D48-C6F9-1425ECC903C3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n100 Fb Thu Huong Pham">
            <a:extLst>
              <a:ext uri="{FF2B5EF4-FFF2-40B4-BE49-F238E27FC236}">
                <a16:creationId xmlns:a16="http://schemas.microsoft.com/office/drawing/2014/main" id="{E1694741-26CC-66A8-90EB-362DFF52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10" y="299055"/>
            <a:ext cx="5353781" cy="6183631"/>
          </a:xfrm>
          <a:prstGeom prst="rect">
            <a:avLst/>
          </a:prstGeom>
        </p:spPr>
      </p:pic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D971E58D-7E9B-FF0F-841F-2FCAD2580450}"/>
              </a:ext>
            </a:extLst>
          </p:cNvPr>
          <p:cNvSpPr txBox="1"/>
          <p:nvPr/>
        </p:nvSpPr>
        <p:spPr>
          <a:xfrm>
            <a:off x="450733" y="1606851"/>
            <a:ext cx="5816717" cy="495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TL: 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24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26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00 Fb Thu Huong Pham">
            <a:extLst>
              <a:ext uri="{FF2B5EF4-FFF2-40B4-BE49-F238E27FC236}">
                <a16:creationId xmlns:a16="http://schemas.microsoft.com/office/drawing/2014/main" id="{03C82937-88EA-5F78-0409-735A65310CCB}"/>
              </a:ext>
            </a:extLst>
          </p:cNvPr>
          <p:cNvSpPr txBox="1"/>
          <p:nvPr/>
        </p:nvSpPr>
        <p:spPr>
          <a:xfrm>
            <a:off x="347605" y="1688848"/>
            <a:ext cx="6186545" cy="2871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lạnh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tỏa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TL: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làm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ấm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là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4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n100 Fb Thu Huong Pham">
            <a:extLst>
              <a:ext uri="{FF2B5EF4-FFF2-40B4-BE49-F238E27FC236}">
                <a16:creationId xmlns:a16="http://schemas.microsoft.com/office/drawing/2014/main" id="{45B36C12-97C7-8E52-D967-8A6142E6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779" y="716096"/>
            <a:ext cx="5019533" cy="5575522"/>
          </a:xfrm>
          <a:prstGeom prst="round2DiagRect">
            <a:avLst>
              <a:gd name="adj1" fmla="val 8420"/>
              <a:gd name="adj2" fmla="val 0"/>
            </a:avLst>
          </a:prstGeom>
        </p:spPr>
      </p:pic>
      <p:sp>
        <p:nvSpPr>
          <p:cNvPr id="9" name="TextBox 8" descr="n100 Fb Thu Huong Pham">
            <a:extLst>
              <a:ext uri="{FF2B5EF4-FFF2-40B4-BE49-F238E27FC236}">
                <a16:creationId xmlns:a16="http://schemas.microsoft.com/office/drawing/2014/main" id="{92043D62-CAB6-BF2A-C365-B178FDC7A55F}"/>
              </a:ext>
            </a:extLst>
          </p:cNvPr>
          <p:cNvSpPr txBox="1"/>
          <p:nvPr/>
        </p:nvSpPr>
        <p:spPr>
          <a:xfrm>
            <a:off x="374574" y="4957590"/>
            <a:ext cx="6159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KL: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Việc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nào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là có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 hao phí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chất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đối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tùy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vào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từng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hoàn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cảnh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10" name="Group 9" descr="n100 Fb Thu Huong Pham">
            <a:extLst>
              <a:ext uri="{FF2B5EF4-FFF2-40B4-BE49-F238E27FC236}">
                <a16:creationId xmlns:a16="http://schemas.microsoft.com/office/drawing/2014/main" id="{1AF515A1-60E1-6596-50B3-22B1459D09D3}"/>
              </a:ext>
            </a:extLst>
          </p:cNvPr>
          <p:cNvGrpSpPr/>
          <p:nvPr/>
        </p:nvGrpSpPr>
        <p:grpSpPr>
          <a:xfrm>
            <a:off x="0" y="234095"/>
            <a:ext cx="2210766" cy="1293046"/>
            <a:chOff x="0" y="234095"/>
            <a:chExt cx="2210766" cy="12930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E71BAFE-8535-DAD4-14E2-5C709D156C70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8CA6FB-58A0-6FB2-E0D3-84849E71AB6A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VD 2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E81473-09BD-3A58-5577-6A2F04A7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609337" y="234095"/>
              <a:ext cx="601429" cy="67468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697C60-6E78-7CE4-7448-13C72F6509B0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834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 descr="n100 Fb Thu Huong Pham">
            <a:extLst>
              <a:ext uri="{FF2B5EF4-FFF2-40B4-BE49-F238E27FC236}">
                <a16:creationId xmlns:a16="http://schemas.microsoft.com/office/drawing/2014/main" id="{923615FF-3FE9-6F46-EA3C-3836C62AA0A4}"/>
              </a:ext>
            </a:extLst>
          </p:cNvPr>
          <p:cNvSpPr/>
          <p:nvPr/>
        </p:nvSpPr>
        <p:spPr>
          <a:xfrm>
            <a:off x="6929610" y="3481330"/>
            <a:ext cx="2434727" cy="881350"/>
          </a:xfrm>
          <a:prstGeom prst="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Rectangle: Rounded Corners 18" descr="n100 Fb Thu Huong Pham">
            <a:extLst>
              <a:ext uri="{FF2B5EF4-FFF2-40B4-BE49-F238E27FC236}">
                <a16:creationId xmlns:a16="http://schemas.microsoft.com/office/drawing/2014/main" id="{C59A7228-CEDE-7258-8658-AA35FBF681F8}"/>
              </a:ext>
            </a:extLst>
          </p:cNvPr>
          <p:cNvSpPr/>
          <p:nvPr/>
        </p:nvSpPr>
        <p:spPr>
          <a:xfrm>
            <a:off x="3151286" y="3351050"/>
            <a:ext cx="3073706" cy="1225994"/>
          </a:xfrm>
          <a:prstGeom prst="roundRect">
            <a:avLst/>
          </a:prstGeom>
          <a:noFill/>
          <a:ln w="28575">
            <a:solidFill>
              <a:srgbClr val="EB7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Rectangle: Rounded Corners 1" descr="n100 Fb Thu Huong Pham">
            <a:extLst>
              <a:ext uri="{FF2B5EF4-FFF2-40B4-BE49-F238E27FC236}">
                <a16:creationId xmlns:a16="http://schemas.microsoft.com/office/drawing/2014/main" id="{13ADCA3D-6C86-7735-5200-1A1D4435D0B8}"/>
              </a:ext>
            </a:extLst>
          </p:cNvPr>
          <p:cNvSpPr/>
          <p:nvPr/>
        </p:nvSpPr>
        <p:spPr>
          <a:xfrm>
            <a:off x="539825" y="297456"/>
            <a:ext cx="2732185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0 Fb Thu Huong Pham">
            <a:extLst>
              <a:ext uri="{FF2B5EF4-FFF2-40B4-BE49-F238E27FC236}">
                <a16:creationId xmlns:a16="http://schemas.microsoft.com/office/drawing/2014/main" id="{273E6635-5630-CDEA-7E69-2B131F927C86}"/>
              </a:ext>
            </a:extLst>
          </p:cNvPr>
          <p:cNvSpPr txBox="1"/>
          <p:nvPr/>
        </p:nvSpPr>
        <p:spPr>
          <a:xfrm>
            <a:off x="642932" y="221983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sp>
        <p:nvSpPr>
          <p:cNvPr id="4" name="TextBox 3" descr="n100 Fb Thu Huong Pham">
            <a:extLst>
              <a:ext uri="{FF2B5EF4-FFF2-40B4-BE49-F238E27FC236}">
                <a16:creationId xmlns:a16="http://schemas.microsoft.com/office/drawing/2014/main" id="{AB780D4A-3EF9-60B4-E5EF-069B3C7D29D5}"/>
              </a:ext>
            </a:extLst>
          </p:cNvPr>
          <p:cNvSpPr txBox="1"/>
          <p:nvPr/>
        </p:nvSpPr>
        <p:spPr>
          <a:xfrm>
            <a:off x="675983" y="994939"/>
            <a:ext cx="233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 SUẤT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 descr="n100 Fb Thu Huong Pham">
            <a:extLst>
              <a:ext uri="{FF2B5EF4-FFF2-40B4-BE49-F238E27FC236}">
                <a16:creationId xmlns:a16="http://schemas.microsoft.com/office/drawing/2014/main" id="{6698909C-5DEF-C8E0-B4D4-CBE9DBF1A1D9}"/>
              </a:ext>
            </a:extLst>
          </p:cNvPr>
          <p:cNvSpPr txBox="1"/>
          <p:nvPr/>
        </p:nvSpPr>
        <p:spPr>
          <a:xfrm>
            <a:off x="694064" y="1795751"/>
            <a:ext cx="5692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Khái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niệm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</a:rPr>
              <a:t>là tỉ số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giữa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Freeform: Shape 11" descr="n100 Fb Thu Huong Pham">
            <a:extLst>
              <a:ext uri="{FF2B5EF4-FFF2-40B4-BE49-F238E27FC236}">
                <a16:creationId xmlns:a16="http://schemas.microsoft.com/office/drawing/2014/main" id="{949E59D4-C24B-7B84-C9CB-968B44B41E7C}"/>
              </a:ext>
            </a:extLst>
          </p:cNvPr>
          <p:cNvSpPr/>
          <p:nvPr/>
        </p:nvSpPr>
        <p:spPr>
          <a:xfrm>
            <a:off x="6896558" y="1707615"/>
            <a:ext cx="3756751" cy="2842351"/>
          </a:xfrm>
          <a:custGeom>
            <a:avLst/>
            <a:gdLst>
              <a:gd name="connsiteX0" fmla="*/ 2963539 w 3382179"/>
              <a:gd name="connsiteY0" fmla="*/ 0 h 2016088"/>
              <a:gd name="connsiteX1" fmla="*/ 3382179 w 3382179"/>
              <a:gd name="connsiteY1" fmla="*/ 418640 h 2016088"/>
              <a:gd name="connsiteX2" fmla="*/ 3172859 w 3382179"/>
              <a:gd name="connsiteY2" fmla="*/ 418640 h 2016088"/>
              <a:gd name="connsiteX3" fmla="*/ 3172859 w 3382179"/>
              <a:gd name="connsiteY3" fmla="*/ 499571 h 2016088"/>
              <a:gd name="connsiteX4" fmla="*/ 2347277 w 3382179"/>
              <a:gd name="connsiteY4" fmla="*/ 1621734 h 2016088"/>
              <a:gd name="connsiteX5" fmla="*/ 2323906 w 3382179"/>
              <a:gd name="connsiteY5" fmla="*/ 1627743 h 2016088"/>
              <a:gd name="connsiteX6" fmla="*/ 3035150 w 3382179"/>
              <a:gd name="connsiteY6" fmla="*/ 1627743 h 2016088"/>
              <a:gd name="connsiteX7" fmla="*/ 3035150 w 3382179"/>
              <a:gd name="connsiteY7" fmla="*/ 1498295 h 2016088"/>
              <a:gd name="connsiteX8" fmla="*/ 3294046 w 3382179"/>
              <a:gd name="connsiteY8" fmla="*/ 1757192 h 2016088"/>
              <a:gd name="connsiteX9" fmla="*/ 3035150 w 3382179"/>
              <a:gd name="connsiteY9" fmla="*/ 2016088 h 2016088"/>
              <a:gd name="connsiteX10" fmla="*/ 3035150 w 3382179"/>
              <a:gd name="connsiteY10" fmla="*/ 1886640 h 2016088"/>
              <a:gd name="connsiteX11" fmla="*/ 3 w 3382179"/>
              <a:gd name="connsiteY11" fmla="*/ 1886640 h 2016088"/>
              <a:gd name="connsiteX12" fmla="*/ 3 w 3382179"/>
              <a:gd name="connsiteY12" fmla="*/ 1674559 h 2016088"/>
              <a:gd name="connsiteX13" fmla="*/ 0 w 3382179"/>
              <a:gd name="connsiteY13" fmla="*/ 1674559 h 2016088"/>
              <a:gd name="connsiteX14" fmla="*/ 0 w 3382179"/>
              <a:gd name="connsiteY14" fmla="*/ 1255919 h 2016088"/>
              <a:gd name="connsiteX15" fmla="*/ 1997871 w 3382179"/>
              <a:gd name="connsiteY15" fmla="*/ 1255919 h 2016088"/>
              <a:gd name="connsiteX16" fmla="*/ 2754219 w 3382179"/>
              <a:gd name="connsiteY16" fmla="*/ 499571 h 2016088"/>
              <a:gd name="connsiteX17" fmla="*/ 2754219 w 3382179"/>
              <a:gd name="connsiteY17" fmla="*/ 418640 h 2016088"/>
              <a:gd name="connsiteX18" fmla="*/ 2544899 w 3382179"/>
              <a:gd name="connsiteY18" fmla="*/ 418640 h 201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82179" h="2016088">
                <a:moveTo>
                  <a:pt x="2963539" y="0"/>
                </a:moveTo>
                <a:lnTo>
                  <a:pt x="3382179" y="418640"/>
                </a:lnTo>
                <a:lnTo>
                  <a:pt x="3172859" y="418640"/>
                </a:lnTo>
                <a:lnTo>
                  <a:pt x="3172859" y="499571"/>
                </a:lnTo>
                <a:cubicBezTo>
                  <a:pt x="3172859" y="1026825"/>
                  <a:pt x="2825577" y="1472967"/>
                  <a:pt x="2347277" y="1621734"/>
                </a:cubicBezTo>
                <a:lnTo>
                  <a:pt x="2323906" y="1627743"/>
                </a:lnTo>
                <a:lnTo>
                  <a:pt x="3035150" y="1627743"/>
                </a:lnTo>
                <a:lnTo>
                  <a:pt x="3035150" y="1498295"/>
                </a:lnTo>
                <a:lnTo>
                  <a:pt x="3294046" y="1757192"/>
                </a:lnTo>
                <a:lnTo>
                  <a:pt x="3035150" y="2016088"/>
                </a:lnTo>
                <a:lnTo>
                  <a:pt x="3035150" y="1886640"/>
                </a:lnTo>
                <a:lnTo>
                  <a:pt x="3" y="1886640"/>
                </a:lnTo>
                <a:lnTo>
                  <a:pt x="3" y="1674559"/>
                </a:lnTo>
                <a:lnTo>
                  <a:pt x="0" y="1674559"/>
                </a:lnTo>
                <a:lnTo>
                  <a:pt x="0" y="1255919"/>
                </a:lnTo>
                <a:lnTo>
                  <a:pt x="1997871" y="1255919"/>
                </a:lnTo>
                <a:cubicBezTo>
                  <a:pt x="2415590" y="1255919"/>
                  <a:pt x="2754219" y="917290"/>
                  <a:pt x="2754219" y="499571"/>
                </a:cubicBezTo>
                <a:lnTo>
                  <a:pt x="2754219" y="418640"/>
                </a:lnTo>
                <a:lnTo>
                  <a:pt x="2544899" y="418640"/>
                </a:lnTo>
                <a:close/>
              </a:path>
            </a:pathLst>
          </a:custGeom>
          <a:solidFill>
            <a:srgbClr val="E2365E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/>
          </a:p>
        </p:txBody>
      </p:sp>
      <p:sp>
        <p:nvSpPr>
          <p:cNvPr id="13" name="TextBox 12" descr="n100 Fb Thu Huong Pham">
            <a:extLst>
              <a:ext uri="{FF2B5EF4-FFF2-40B4-BE49-F238E27FC236}">
                <a16:creationId xmlns:a16="http://schemas.microsoft.com/office/drawing/2014/main" id="{F3783394-0B33-D7C5-A1BB-733672A940EA}"/>
              </a:ext>
            </a:extLst>
          </p:cNvPr>
          <p:cNvSpPr txBox="1"/>
          <p:nvPr/>
        </p:nvSpPr>
        <p:spPr>
          <a:xfrm>
            <a:off x="9172689" y="922204"/>
            <a:ext cx="2057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có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 descr="n100 Fb Thu Huong Pham">
            <a:extLst>
              <a:ext uri="{FF2B5EF4-FFF2-40B4-BE49-F238E27FC236}">
                <a16:creationId xmlns:a16="http://schemas.microsoft.com/office/drawing/2014/main" id="{8FB68AEE-9638-DB7A-6543-DEB8914951F1}"/>
              </a:ext>
            </a:extLst>
          </p:cNvPr>
          <p:cNvSpPr txBox="1"/>
          <p:nvPr/>
        </p:nvSpPr>
        <p:spPr>
          <a:xfrm>
            <a:off x="6930756" y="3481331"/>
            <a:ext cx="244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 descr="n100 Fb Thu Huong Pham">
            <a:extLst>
              <a:ext uri="{FF2B5EF4-FFF2-40B4-BE49-F238E27FC236}">
                <a16:creationId xmlns:a16="http://schemas.microsoft.com/office/drawing/2014/main" id="{AC375600-4015-9F90-5E2B-655327727332}"/>
              </a:ext>
            </a:extLst>
          </p:cNvPr>
          <p:cNvSpPr txBox="1"/>
          <p:nvPr/>
        </p:nvSpPr>
        <p:spPr>
          <a:xfrm>
            <a:off x="10543143" y="3709013"/>
            <a:ext cx="1443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hao phí</a:t>
            </a:r>
          </a:p>
        </p:txBody>
      </p:sp>
      <p:sp>
        <p:nvSpPr>
          <p:cNvPr id="16" name="TextBox 15" descr="n100 Fb Thu Huong Pham">
            <a:extLst>
              <a:ext uri="{FF2B5EF4-FFF2-40B4-BE49-F238E27FC236}">
                <a16:creationId xmlns:a16="http://schemas.microsoft.com/office/drawing/2014/main" id="{3302E7CC-214B-64BE-D3B4-2FECB927941D}"/>
              </a:ext>
            </a:extLst>
          </p:cNvPr>
          <p:cNvSpPr txBox="1"/>
          <p:nvPr/>
        </p:nvSpPr>
        <p:spPr>
          <a:xfrm>
            <a:off x="694064" y="4447135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2. Biểu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thức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8" name="Object 17" descr="n100 Fb Thu Huong Pham">
            <a:extLst>
              <a:ext uri="{FF2B5EF4-FFF2-40B4-BE49-F238E27FC236}">
                <a16:creationId xmlns:a16="http://schemas.microsoft.com/office/drawing/2014/main" id="{2F5785F4-19B4-E8CA-95F4-12ED4DF91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355336"/>
              </p:ext>
            </p:extLst>
          </p:nvPr>
        </p:nvGraphicFramePr>
        <p:xfrm>
          <a:off x="3472555" y="3337206"/>
          <a:ext cx="2349863" cy="1234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507960" progId="Equation.DSMT4">
                  <p:embed/>
                </p:oleObj>
              </mc:Choice>
              <mc:Fallback>
                <p:oleObj name="Equation" r:id="rId2" imgW="965160" imgH="5079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F5785F4-19B4-E8CA-95F4-12ED4DF91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72555" y="3337206"/>
                        <a:ext cx="2349863" cy="1234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100 Fb Thu Huong Pham">
            <a:extLst>
              <a:ext uri="{FF2B5EF4-FFF2-40B4-BE49-F238E27FC236}">
                <a16:creationId xmlns:a16="http://schemas.microsoft.com/office/drawing/2014/main" id="{33A3359B-D5AE-4141-8C8E-00CCC1F04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06325"/>
              </p:ext>
            </p:extLst>
          </p:nvPr>
        </p:nvGraphicFramePr>
        <p:xfrm>
          <a:off x="3505892" y="4836401"/>
          <a:ext cx="2257754" cy="127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507960" progId="Equation.DSMT4">
                  <p:embed/>
                </p:oleObj>
              </mc:Choice>
              <mc:Fallback>
                <p:oleObj name="Equation" r:id="rId4" imgW="901440" imgH="507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3A3359B-D5AE-4141-8C8E-00CCC1F045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5892" y="4836401"/>
                        <a:ext cx="2257754" cy="127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eft Bracket 20" descr="n100 Fb Thu Huong Pham">
            <a:extLst>
              <a:ext uri="{FF2B5EF4-FFF2-40B4-BE49-F238E27FC236}">
                <a16:creationId xmlns:a16="http://schemas.microsoft.com/office/drawing/2014/main" id="{73E0D5E3-123B-3074-6C52-0459A5D6F38A}"/>
              </a:ext>
            </a:extLst>
          </p:cNvPr>
          <p:cNvSpPr/>
          <p:nvPr/>
        </p:nvSpPr>
        <p:spPr>
          <a:xfrm>
            <a:off x="2831798" y="3934394"/>
            <a:ext cx="308472" cy="1554480"/>
          </a:xfrm>
          <a:prstGeom prst="leftBracket">
            <a:avLst>
              <a:gd name="adj" fmla="val 0"/>
            </a:avLst>
          </a:prstGeom>
          <a:ln w="28575">
            <a:solidFill>
              <a:srgbClr val="EB7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Rectangle: Rounded Corners 21" descr="n100 Fb Thu Huong Pham">
            <a:extLst>
              <a:ext uri="{FF2B5EF4-FFF2-40B4-BE49-F238E27FC236}">
                <a16:creationId xmlns:a16="http://schemas.microsoft.com/office/drawing/2014/main" id="{E70EBCB4-07CE-8DF5-27B7-E10015FCA2D8}"/>
              </a:ext>
            </a:extLst>
          </p:cNvPr>
          <p:cNvSpPr/>
          <p:nvPr/>
        </p:nvSpPr>
        <p:spPr>
          <a:xfrm>
            <a:off x="3138433" y="4882679"/>
            <a:ext cx="3073706" cy="1225995"/>
          </a:xfrm>
          <a:prstGeom prst="roundRect">
            <a:avLst/>
          </a:prstGeom>
          <a:noFill/>
          <a:ln w="28575">
            <a:solidFill>
              <a:srgbClr val="EB7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1277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12" grpId="0" animBg="1"/>
      <p:bldP spid="13" grpId="0"/>
      <p:bldP spid="14" grpId="0"/>
      <p:bldP spid="15" grpId="0"/>
      <p:bldP spid="16" grpId="0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 descr="n100 Fb Thu Huong Pham">
            <a:extLst>
              <a:ext uri="{FF2B5EF4-FFF2-40B4-BE49-F238E27FC236}">
                <a16:creationId xmlns:a16="http://schemas.microsoft.com/office/drawing/2014/main" id="{09F29F6B-A0D2-4DDE-801A-54357D9F0ACF}"/>
              </a:ext>
            </a:extLst>
          </p:cNvPr>
          <p:cNvSpPr/>
          <p:nvPr/>
        </p:nvSpPr>
        <p:spPr>
          <a:xfrm>
            <a:off x="-1" y="5464366"/>
            <a:ext cx="12192001" cy="322284"/>
          </a:xfrm>
          <a:prstGeom prst="rect">
            <a:avLst/>
          </a:prstGeom>
          <a:solidFill>
            <a:srgbClr val="D8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B7AE"/>
              </a:solidFill>
            </a:endParaRPr>
          </a:p>
        </p:txBody>
      </p:sp>
      <p:sp>
        <p:nvSpPr>
          <p:cNvPr id="4" name="Hộp Văn bản 3" descr="n100 Fb Thu Huong Pham">
            <a:extLst>
              <a:ext uri="{FF2B5EF4-FFF2-40B4-BE49-F238E27FC236}">
                <a16:creationId xmlns:a16="http://schemas.microsoft.com/office/drawing/2014/main" id="{9E5D6BF7-DD2A-4BF9-BBEB-29F9B0401AFA}"/>
              </a:ext>
            </a:extLst>
          </p:cNvPr>
          <p:cNvSpPr txBox="1"/>
          <p:nvPr/>
        </p:nvSpPr>
        <p:spPr>
          <a:xfrm>
            <a:off x="903384" y="4334397"/>
            <a:ext cx="4412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EB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CẢM ƠN CÁC EM ĐÃ THEO DÕI BÀI HỌC</a:t>
            </a:r>
          </a:p>
        </p:txBody>
      </p:sp>
      <p:pic>
        <p:nvPicPr>
          <p:cNvPr id="6" name="The-Final-Countdown-Various-Artists" descr="n100 Fb Thu Huong Pham">
            <a:hlinkClick r:id="" action="ppaction://media"/>
            <a:extLst>
              <a:ext uri="{FF2B5EF4-FFF2-40B4-BE49-F238E27FC236}">
                <a16:creationId xmlns:a16="http://schemas.microsoft.com/office/drawing/2014/main" id="{3A3D92AF-DF4B-40BE-B028-ED2D49324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9325" y="7183651"/>
            <a:ext cx="406400" cy="406400"/>
          </a:xfrm>
          <a:prstGeom prst="rect">
            <a:avLst/>
          </a:prstGeom>
          <a:effectLst/>
        </p:spPr>
      </p:pic>
      <p:pic>
        <p:nvPicPr>
          <p:cNvPr id="2" name="The-Final-Countdown-Various-Artists" descr="n100 Fb Thu Huong Pham">
            <a:hlinkClick r:id="" action="ppaction://media"/>
            <a:extLst>
              <a:ext uri="{FF2B5EF4-FFF2-40B4-BE49-F238E27FC236}">
                <a16:creationId xmlns:a16="http://schemas.microsoft.com/office/drawing/2014/main" id="{7D93E6E8-C6A5-4EDB-BD5B-6877DF948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11599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098" name="Picture 2" descr="n100 Fb Thu Huong Pham">
            <a:extLst>
              <a:ext uri="{FF2B5EF4-FFF2-40B4-BE49-F238E27FC236}">
                <a16:creationId xmlns:a16="http://schemas.microsoft.com/office/drawing/2014/main" id="{366EE573-D3F0-1C0B-5B10-93C31224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61" y="1075521"/>
            <a:ext cx="6991284" cy="39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28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 27" descr="n100 Fb Thu Huong Pham">
            <a:extLst>
              <a:ext uri="{FF2B5EF4-FFF2-40B4-BE49-F238E27FC236}">
                <a16:creationId xmlns:a16="http://schemas.microsoft.com/office/drawing/2014/main" id="{71680CC9-3C05-46C8-AFDA-6973020C5CB4}"/>
              </a:ext>
            </a:extLst>
          </p:cNvPr>
          <p:cNvSpPr/>
          <p:nvPr/>
        </p:nvSpPr>
        <p:spPr>
          <a:xfrm flipV="1">
            <a:off x="1389729" y="3061770"/>
            <a:ext cx="6217920" cy="66103"/>
          </a:xfrm>
          <a:prstGeom prst="rect">
            <a:avLst/>
          </a:prstGeom>
          <a:solidFill>
            <a:srgbClr val="89C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Hình chữ nhật: Góc Tròn 3" descr="n100 Fb Thu Huong Pham">
            <a:extLst>
              <a:ext uri="{FF2B5EF4-FFF2-40B4-BE49-F238E27FC236}">
                <a16:creationId xmlns:a16="http://schemas.microsoft.com/office/drawing/2014/main" id="{74A1F304-CD2D-4DD8-91E5-C23C746FE5D9}"/>
              </a:ext>
            </a:extLst>
          </p:cNvPr>
          <p:cNvSpPr/>
          <p:nvPr/>
        </p:nvSpPr>
        <p:spPr>
          <a:xfrm rot="2700000">
            <a:off x="4084406" y="4573520"/>
            <a:ext cx="2664044" cy="2570475"/>
          </a:xfrm>
          <a:prstGeom prst="roundRect">
            <a:avLst>
              <a:gd name="adj" fmla="val 85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Hình chữ nhật: Góc Tròn 4" descr="n100 Fb Thu Huong Pham">
            <a:extLst>
              <a:ext uri="{FF2B5EF4-FFF2-40B4-BE49-F238E27FC236}">
                <a16:creationId xmlns:a16="http://schemas.microsoft.com/office/drawing/2014/main" id="{1CCC23DE-A1EF-4FC6-AFB5-76C98C131335}"/>
              </a:ext>
            </a:extLst>
          </p:cNvPr>
          <p:cNvSpPr/>
          <p:nvPr/>
        </p:nvSpPr>
        <p:spPr>
          <a:xfrm rot="2700000">
            <a:off x="4603695" y="5106548"/>
            <a:ext cx="1696952" cy="1637351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grpSp>
        <p:nvGrpSpPr>
          <p:cNvPr id="2" name="Nhóm 1" descr="n100 Fb Thu Huong Pham">
            <a:extLst>
              <a:ext uri="{FF2B5EF4-FFF2-40B4-BE49-F238E27FC236}">
                <a16:creationId xmlns:a16="http://schemas.microsoft.com/office/drawing/2014/main" id="{248CB138-400E-47D0-8ED7-8FFB5AC0DD68}"/>
              </a:ext>
            </a:extLst>
          </p:cNvPr>
          <p:cNvGrpSpPr/>
          <p:nvPr/>
        </p:nvGrpSpPr>
        <p:grpSpPr>
          <a:xfrm>
            <a:off x="1537761" y="668435"/>
            <a:ext cx="1053145" cy="1051599"/>
            <a:chOff x="9117364" y="4425188"/>
            <a:chExt cx="1053145" cy="1051599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56ADA117-6B62-48B9-BF25-0AC04A05D018}"/>
                </a:ext>
              </a:extLst>
            </p:cNvPr>
            <p:cNvSpPr/>
            <p:nvPr/>
          </p:nvSpPr>
          <p:spPr>
            <a:xfrm rot="3026238">
              <a:off x="9118137" y="4424415"/>
              <a:ext cx="1051599" cy="1053145"/>
            </a:xfrm>
            <a:prstGeom prst="roundRect">
              <a:avLst>
                <a:gd name="adj" fmla="val 853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B3C3453-A806-4D84-9818-C091C45B56D2}"/>
                </a:ext>
              </a:extLst>
            </p:cNvPr>
            <p:cNvSpPr/>
            <p:nvPr/>
          </p:nvSpPr>
          <p:spPr>
            <a:xfrm rot="3026238">
              <a:off x="9324624" y="4615569"/>
              <a:ext cx="669852" cy="670837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</p:grpSp>
      <p:sp>
        <p:nvSpPr>
          <p:cNvPr id="8" name="Hình chữ nhật: Góc Tròn 7" descr="n100 Fb Thu Huong Pham">
            <a:extLst>
              <a:ext uri="{FF2B5EF4-FFF2-40B4-BE49-F238E27FC236}">
                <a16:creationId xmlns:a16="http://schemas.microsoft.com/office/drawing/2014/main" id="{F20B5288-F206-4460-95FB-806A22F3EE85}"/>
              </a:ext>
            </a:extLst>
          </p:cNvPr>
          <p:cNvSpPr/>
          <p:nvPr/>
        </p:nvSpPr>
        <p:spPr>
          <a:xfrm rot="2700000">
            <a:off x="-9342" y="5308049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9" name="Hình chữ nhật: Góc Tròn 8" descr="n100 Fb Thu Huong Pham">
            <a:extLst>
              <a:ext uri="{FF2B5EF4-FFF2-40B4-BE49-F238E27FC236}">
                <a16:creationId xmlns:a16="http://schemas.microsoft.com/office/drawing/2014/main" id="{CCAE2A58-9AC4-4116-A3B3-86D483A9CF2C}"/>
              </a:ext>
            </a:extLst>
          </p:cNvPr>
          <p:cNvSpPr/>
          <p:nvPr/>
        </p:nvSpPr>
        <p:spPr>
          <a:xfrm rot="2700000">
            <a:off x="197146" y="5499203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18" name="Nhóm 17" descr="n100 Fb Thu Huong Pham">
            <a:extLst>
              <a:ext uri="{FF2B5EF4-FFF2-40B4-BE49-F238E27FC236}">
                <a16:creationId xmlns:a16="http://schemas.microsoft.com/office/drawing/2014/main" id="{A40DFCF7-BB4C-40F5-B392-877BF00C5DBB}"/>
              </a:ext>
            </a:extLst>
          </p:cNvPr>
          <p:cNvGrpSpPr/>
          <p:nvPr/>
        </p:nvGrpSpPr>
        <p:grpSpPr>
          <a:xfrm>
            <a:off x="8096250" y="2857501"/>
            <a:ext cx="383854" cy="361796"/>
            <a:chOff x="9653009" y="3449631"/>
            <a:chExt cx="688596" cy="766564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6E0A561-89AD-4970-A029-7FC8371E59E0}"/>
                </a:ext>
              </a:extLst>
            </p:cNvPr>
            <p:cNvSpPr/>
            <p:nvPr/>
          </p:nvSpPr>
          <p:spPr>
            <a:xfrm rot="2700000">
              <a:off x="9614025" y="3488615"/>
              <a:ext cx="766564" cy="688596"/>
            </a:xfrm>
            <a:prstGeom prst="roundRect">
              <a:avLst>
                <a:gd name="adj" fmla="val 85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4CDCDE-C979-4B3C-B545-1DBE21D03394}"/>
                </a:ext>
              </a:extLst>
            </p:cNvPr>
            <p:cNvSpPr/>
            <p:nvPr/>
          </p:nvSpPr>
          <p:spPr>
            <a:xfrm rot="2700000">
              <a:off x="9760968" y="3613601"/>
              <a:ext cx="488289" cy="438625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12" name="Hình chữ nhật: Góc Tròn 11" descr="n100 Fb Thu Huong Pham">
            <a:extLst>
              <a:ext uri="{FF2B5EF4-FFF2-40B4-BE49-F238E27FC236}">
                <a16:creationId xmlns:a16="http://schemas.microsoft.com/office/drawing/2014/main" id="{23102E8D-AB18-4D90-8318-1E557A722809}"/>
              </a:ext>
            </a:extLst>
          </p:cNvPr>
          <p:cNvSpPr/>
          <p:nvPr/>
        </p:nvSpPr>
        <p:spPr>
          <a:xfrm rot="2700000">
            <a:off x="3025716" y="3530174"/>
            <a:ext cx="574923" cy="516447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Hình chữ nhật: Góc Tròn 12" descr="n100 Fb Thu Huong Pham">
            <a:extLst>
              <a:ext uri="{FF2B5EF4-FFF2-40B4-BE49-F238E27FC236}">
                <a16:creationId xmlns:a16="http://schemas.microsoft.com/office/drawing/2014/main" id="{4B1CF917-C72A-4C77-913A-767ACA4ADBA9}"/>
              </a:ext>
            </a:extLst>
          </p:cNvPr>
          <p:cNvSpPr/>
          <p:nvPr/>
        </p:nvSpPr>
        <p:spPr>
          <a:xfrm rot="2700000">
            <a:off x="3135923" y="3623914"/>
            <a:ext cx="366217" cy="3289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16" name="Hình chữ nhật: Góc Tròn 15" descr="n100 Fb Thu Huong Pham">
            <a:extLst>
              <a:ext uri="{FF2B5EF4-FFF2-40B4-BE49-F238E27FC236}">
                <a16:creationId xmlns:a16="http://schemas.microsoft.com/office/drawing/2014/main" id="{AC6A2F93-F4C8-459A-8CA5-A39E51D254D8}"/>
              </a:ext>
            </a:extLst>
          </p:cNvPr>
          <p:cNvSpPr/>
          <p:nvPr/>
        </p:nvSpPr>
        <p:spPr>
          <a:xfrm rot="2700000">
            <a:off x="6583225" y="-130886"/>
            <a:ext cx="2356595" cy="2360058"/>
          </a:xfrm>
          <a:prstGeom prst="roundRect">
            <a:avLst>
              <a:gd name="adj" fmla="val 85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Hình chữ nhật: Góc Tròn 16" descr="n100 Fb Thu Huong Pham">
            <a:extLst>
              <a:ext uri="{FF2B5EF4-FFF2-40B4-BE49-F238E27FC236}">
                <a16:creationId xmlns:a16="http://schemas.microsoft.com/office/drawing/2014/main" id="{1C80103D-3023-47C4-9618-A5FC6E4871E9}"/>
              </a:ext>
            </a:extLst>
          </p:cNvPr>
          <p:cNvSpPr/>
          <p:nvPr/>
        </p:nvSpPr>
        <p:spPr>
          <a:xfrm rot="2700000">
            <a:off x="6979170" y="253416"/>
            <a:ext cx="1501112" cy="1503318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Hình chữ nhật: Góc Tròn 18" descr="n100 Fb Thu Huong Pham">
            <a:extLst>
              <a:ext uri="{FF2B5EF4-FFF2-40B4-BE49-F238E27FC236}">
                <a16:creationId xmlns:a16="http://schemas.microsoft.com/office/drawing/2014/main" id="{9585ED6A-23E0-4891-9026-7871F1A1DEAE}"/>
              </a:ext>
            </a:extLst>
          </p:cNvPr>
          <p:cNvSpPr/>
          <p:nvPr/>
        </p:nvSpPr>
        <p:spPr>
          <a:xfrm rot="2700000">
            <a:off x="9914791" y="4405135"/>
            <a:ext cx="1051599" cy="1053145"/>
          </a:xfrm>
          <a:prstGeom prst="roundRect">
            <a:avLst>
              <a:gd name="adj" fmla="val 8536"/>
            </a:avLst>
          </a:prstGeom>
          <a:solidFill>
            <a:srgbClr val="25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Hình chữ nhật: Góc Tròn 19" descr="n100 Fb Thu Huong Pham">
            <a:extLst>
              <a:ext uri="{FF2B5EF4-FFF2-40B4-BE49-F238E27FC236}">
                <a16:creationId xmlns:a16="http://schemas.microsoft.com/office/drawing/2014/main" id="{055A6F96-CC66-4568-B866-099A9B02AB92}"/>
              </a:ext>
            </a:extLst>
          </p:cNvPr>
          <p:cNvSpPr/>
          <p:nvPr/>
        </p:nvSpPr>
        <p:spPr>
          <a:xfrm rot="2700000">
            <a:off x="10121279" y="4596289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Hộp Văn bản 20" descr="n100 Fb Thu Huong Pham">
            <a:extLst>
              <a:ext uri="{FF2B5EF4-FFF2-40B4-BE49-F238E27FC236}">
                <a16:creationId xmlns:a16="http://schemas.microsoft.com/office/drawing/2014/main" id="{AA97A76E-7129-4FC0-BED6-5505652A0113}"/>
              </a:ext>
            </a:extLst>
          </p:cNvPr>
          <p:cNvSpPr txBox="1"/>
          <p:nvPr/>
        </p:nvSpPr>
        <p:spPr>
          <a:xfrm>
            <a:off x="1270613" y="2481551"/>
            <a:ext cx="6349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..vnDuyLinh" panose="02020500000000000000" pitchFamily="18" charset="0"/>
              </a:rPr>
              <a:t>CÁC EM ĐẾN VỚI TIẾT HỌC HÔM NAY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..vnDuyLinh" panose="02020500000000000000" pitchFamily="18" charset="0"/>
            </a:endParaRPr>
          </a:p>
        </p:txBody>
      </p:sp>
      <p:sp>
        <p:nvSpPr>
          <p:cNvPr id="22" name="Hộp Văn bản 21" descr="n100 Fb Thu Huong Pham">
            <a:extLst>
              <a:ext uri="{FF2B5EF4-FFF2-40B4-BE49-F238E27FC236}">
                <a16:creationId xmlns:a16="http://schemas.microsoft.com/office/drawing/2014/main" id="{66F1EB0E-0B4E-44F6-AE84-0883C6CC1BCB}"/>
              </a:ext>
            </a:extLst>
          </p:cNvPr>
          <p:cNvSpPr txBox="1"/>
          <p:nvPr/>
        </p:nvSpPr>
        <p:spPr>
          <a:xfrm>
            <a:off x="1241006" y="1897655"/>
            <a:ext cx="4761353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CHÀO MỪNG</a:t>
            </a:r>
            <a:endParaRPr lang="vi-VN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37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8EB72ACC-E421-4CAC-025D-0D9BECD7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6" t="4101" r="7561"/>
          <a:stretch/>
        </p:blipFill>
        <p:spPr>
          <a:xfrm>
            <a:off x="1002536" y="330506"/>
            <a:ext cx="4466542" cy="2754217"/>
          </a:xfrm>
          <a:prstGeom prst="rect">
            <a:avLst/>
          </a:prstGeom>
        </p:spPr>
      </p:pic>
      <p:pic>
        <p:nvPicPr>
          <p:cNvPr id="4" name="Picture 3" descr="n100 Fb Thu Huong Pham">
            <a:extLst>
              <a:ext uri="{FF2B5EF4-FFF2-40B4-BE49-F238E27FC236}">
                <a16:creationId xmlns:a16="http://schemas.microsoft.com/office/drawing/2014/main" id="{A2218A75-DDF4-AF00-550F-BB9CC14E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66" y="1299990"/>
            <a:ext cx="4208444" cy="3194892"/>
          </a:xfrm>
          <a:prstGeom prst="rect">
            <a:avLst/>
          </a:prstGeom>
        </p:spPr>
      </p:pic>
      <p:sp>
        <p:nvSpPr>
          <p:cNvPr id="8" name="TextBox 7" descr="n100 Fb Thu Huong Pham">
            <a:extLst>
              <a:ext uri="{FF2B5EF4-FFF2-40B4-BE49-F238E27FC236}">
                <a16:creationId xmlns:a16="http://schemas.microsoft.com/office/drawing/2014/main" id="{78A73E2C-85F2-B5BB-1E2D-8A19C3C6DEAB}"/>
              </a:ext>
            </a:extLst>
          </p:cNvPr>
          <p:cNvSpPr txBox="1"/>
          <p:nvPr/>
        </p:nvSpPr>
        <p:spPr>
          <a:xfrm>
            <a:off x="528807" y="3360145"/>
            <a:ext cx="5519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Mời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cùng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F632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 QUÀ MAY MẮN</a:t>
            </a:r>
          </a:p>
        </p:txBody>
      </p:sp>
      <p:sp>
        <p:nvSpPr>
          <p:cNvPr id="9" name="Rectangle 8" descr="n100 Fb Thu Huong Pham">
            <a:extLst>
              <a:ext uri="{FF2B5EF4-FFF2-40B4-BE49-F238E27FC236}">
                <a16:creationId xmlns:a16="http://schemas.microsoft.com/office/drawing/2014/main" id="{9C501F36-0F4B-7C45-08BF-AC2EFB83FDBB}"/>
              </a:ext>
            </a:extLst>
          </p:cNvPr>
          <p:cNvSpPr/>
          <p:nvPr/>
        </p:nvSpPr>
        <p:spPr>
          <a:xfrm>
            <a:off x="0" y="5122843"/>
            <a:ext cx="12192000" cy="88135"/>
          </a:xfrm>
          <a:prstGeom prst="rect">
            <a:avLst/>
          </a:prstGeom>
          <a:solidFill>
            <a:srgbClr val="73C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n100 Fb Thu Huong Pham">
            <a:extLst>
              <a:ext uri="{FF2B5EF4-FFF2-40B4-BE49-F238E27FC236}">
                <a16:creationId xmlns:a16="http://schemas.microsoft.com/office/drawing/2014/main" id="{48A92EBC-6E1E-F41A-6557-F9C8BE5E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2" y="4826305"/>
            <a:ext cx="538910" cy="5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n100 Fb Thu Huong Pham">
            <a:extLst>
              <a:ext uri="{FF2B5EF4-FFF2-40B4-BE49-F238E27FC236}">
                <a16:creationId xmlns:a16="http://schemas.microsoft.com/office/drawing/2014/main" id="{5E14E49A-983F-DF94-DD28-25FB8099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41" y="4583017"/>
            <a:ext cx="964459" cy="10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 descr="n100 Fb Thu Huong Pham">
            <a:extLst>
              <a:ext uri="{FF2B5EF4-FFF2-40B4-BE49-F238E27FC236}">
                <a16:creationId xmlns:a16="http://schemas.microsoft.com/office/drawing/2014/main" id="{D32BE2C2-3ACE-9A94-B3B6-4A0288BFC7FB}"/>
              </a:ext>
            </a:extLst>
          </p:cNvPr>
          <p:cNvSpPr txBox="1"/>
          <p:nvPr/>
        </p:nvSpPr>
        <p:spPr>
          <a:xfrm>
            <a:off x="826265" y="5739788"/>
            <a:ext cx="1079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Mỗi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sẽ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được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lựa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quà.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Nếu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đúng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sẽ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thuộc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vê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 descr="n100 Fb Thu Huong Pham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 descr="n100 Fb Thu Huong Pham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n100 Fb Thu Huong Pham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3" y="1555239"/>
            <a:ext cx="1476884" cy="1307705"/>
          </a:xfrm>
          <a:prstGeom prst="rect">
            <a:avLst/>
          </a:prstGeom>
        </p:spPr>
      </p:pic>
      <p:pic>
        <p:nvPicPr>
          <p:cNvPr id="9" name="Picture 8" descr="n100 Fb Thu Huong Pham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00" y="1171156"/>
            <a:ext cx="1545470" cy="1037934"/>
          </a:xfrm>
          <a:prstGeom prst="rect">
            <a:avLst/>
          </a:prstGeom>
        </p:spPr>
      </p:pic>
      <p:pic>
        <p:nvPicPr>
          <p:cNvPr id="10" name="Picture 9" descr="n100 Fb Thu Huong Pham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50" y="1555238"/>
            <a:ext cx="1476884" cy="1307705"/>
          </a:xfrm>
          <a:prstGeom prst="rect">
            <a:avLst/>
          </a:prstGeom>
        </p:spPr>
      </p:pic>
      <p:pic>
        <p:nvPicPr>
          <p:cNvPr id="11" name="Picture 10" descr="n100 Fb Thu Huong Pham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6" y="1171155"/>
            <a:ext cx="1545470" cy="1037934"/>
          </a:xfrm>
          <a:prstGeom prst="rect">
            <a:avLst/>
          </a:prstGeom>
        </p:spPr>
      </p:pic>
      <p:pic>
        <p:nvPicPr>
          <p:cNvPr id="12" name="Picture 11" descr="n100 Fb Thu Huong Pham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8"/>
            <a:ext cx="1476884" cy="1307705"/>
          </a:xfrm>
          <a:prstGeom prst="rect">
            <a:avLst/>
          </a:prstGeom>
        </p:spPr>
      </p:pic>
      <p:pic>
        <p:nvPicPr>
          <p:cNvPr id="13" name="Picture 12" descr="n100 Fb Thu Huong Pham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3" y="1171155"/>
            <a:ext cx="1545470" cy="1037934"/>
          </a:xfrm>
          <a:prstGeom prst="rect">
            <a:avLst/>
          </a:prstGeom>
        </p:spPr>
      </p:pic>
      <p:pic>
        <p:nvPicPr>
          <p:cNvPr id="14" name="Picture 13" descr="n100 Fb Thu Huong Pham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5" y="1555238"/>
            <a:ext cx="1476884" cy="1307705"/>
          </a:xfrm>
          <a:prstGeom prst="rect">
            <a:avLst/>
          </a:prstGeom>
        </p:spPr>
      </p:pic>
      <p:pic>
        <p:nvPicPr>
          <p:cNvPr id="15" name="Picture 14" descr="n100 Fb Thu Huong Pham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1" y="1171154"/>
            <a:ext cx="1545470" cy="1037934"/>
          </a:xfrm>
          <a:prstGeom prst="rect">
            <a:avLst/>
          </a:prstGeom>
        </p:spPr>
      </p:pic>
      <p:pic>
        <p:nvPicPr>
          <p:cNvPr id="16" name="Picture 15" descr="n100 Fb Thu Huong Pham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1555237"/>
            <a:ext cx="1476884" cy="1307705"/>
          </a:xfrm>
          <a:prstGeom prst="rect">
            <a:avLst/>
          </a:prstGeom>
        </p:spPr>
      </p:pic>
      <p:pic>
        <p:nvPicPr>
          <p:cNvPr id="17" name="Picture 16" descr="n100 Fb Thu Huong Pham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1171154"/>
            <a:ext cx="1545470" cy="1037934"/>
          </a:xfrm>
          <a:prstGeom prst="rect">
            <a:avLst/>
          </a:prstGeom>
        </p:spPr>
      </p:pic>
      <p:pic>
        <p:nvPicPr>
          <p:cNvPr id="37" name="Picture 36" descr="n100 Fb Thu Huong Pham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 descr="n100 Fb Thu Huong Pham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 descr="n100 Fb Thu Huong Pham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pic>
        <p:nvPicPr>
          <p:cNvPr id="32" name="Picture 6" descr="n100 Fb Thu Huong Pham">
            <a:hlinkClick r:id="" action="ppaction://noaction"/>
            <a:extLst>
              <a:ext uri="{FF2B5EF4-FFF2-40B4-BE49-F238E27FC236}">
                <a16:creationId xmlns:a16="http://schemas.microsoft.com/office/drawing/2014/main" id="{BB6D6F6D-D487-4D82-B4BC-BFAE7465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0228"/>
            <a:ext cx="2192652" cy="18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n100 Fb Thu Huong Pham">
            <a:hlinkClick r:id="rId6" action="ppaction://hlinksldjump"/>
            <a:extLst>
              <a:ext uri="{FF2B5EF4-FFF2-40B4-BE49-F238E27FC236}">
                <a16:creationId xmlns:a16="http://schemas.microsoft.com/office/drawing/2014/main" id="{DF194158-A072-4804-AEA3-FA976C5E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69" y="3630828"/>
            <a:ext cx="1743244" cy="1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100 Fb Thu Huong Pham">
            <a:hlinkClick r:id="rId15" action="ppaction://hlinksldjump"/>
            <a:extLst>
              <a:ext uri="{FF2B5EF4-FFF2-40B4-BE49-F238E27FC236}">
                <a16:creationId xmlns:a16="http://schemas.microsoft.com/office/drawing/2014/main" id="{283C0DFD-F1EC-4771-A0AE-5854F5BB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04" y="3580229"/>
            <a:ext cx="1679713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n100 Fb Thu Huong Pham">
            <a:hlinkClick r:id="rId12" action="ppaction://hlinksldjump"/>
            <a:extLst>
              <a:ext uri="{FF2B5EF4-FFF2-40B4-BE49-F238E27FC236}">
                <a16:creationId xmlns:a16="http://schemas.microsoft.com/office/drawing/2014/main" id="{8FD49142-D1C9-435D-9064-B4510994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85" y="3786018"/>
            <a:ext cx="1373919" cy="14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n100 Fb Thu Huong Pham">
            <a:hlinkClick r:id="" action="ppaction://noaction"/>
            <a:extLst>
              <a:ext uri="{FF2B5EF4-FFF2-40B4-BE49-F238E27FC236}">
                <a16:creationId xmlns:a16="http://schemas.microsoft.com/office/drawing/2014/main" id="{40284535-6192-4D24-969A-C46E5B66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89" y="3580229"/>
            <a:ext cx="1560150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n100 Fb Thu Huong Pham">
            <a:hlinkClick r:id="rId24" action="ppaction://hlinksldjump"/>
            <a:extLst>
              <a:ext uri="{FF2B5EF4-FFF2-40B4-BE49-F238E27FC236}">
                <a16:creationId xmlns:a16="http://schemas.microsoft.com/office/drawing/2014/main" id="{C5AD4AAB-118C-B82F-74BF-E2E3A2EA996E}"/>
              </a:ext>
            </a:extLst>
          </p:cNvPr>
          <p:cNvSpPr txBox="1"/>
          <p:nvPr/>
        </p:nvSpPr>
        <p:spPr>
          <a:xfrm>
            <a:off x="5354198" y="6191478"/>
            <a:ext cx="20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Trang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tiếp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theo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6" name="Google Shape;13829;p53" descr="n100 Fb Thu Huong Pham">
            <a:extLst>
              <a:ext uri="{FF2B5EF4-FFF2-40B4-BE49-F238E27FC236}">
                <a16:creationId xmlns:a16="http://schemas.microsoft.com/office/drawing/2014/main" id="{A90BDC6E-5F5E-8E71-D21E-0AC7F48B348D}"/>
              </a:ext>
            </a:extLst>
          </p:cNvPr>
          <p:cNvGrpSpPr/>
          <p:nvPr/>
        </p:nvGrpSpPr>
        <p:grpSpPr>
          <a:xfrm>
            <a:off x="5026566" y="6147456"/>
            <a:ext cx="332101" cy="468128"/>
            <a:chOff x="5394478" y="1514533"/>
            <a:chExt cx="249076" cy="351096"/>
          </a:xfrm>
        </p:grpSpPr>
        <p:sp>
          <p:nvSpPr>
            <p:cNvPr id="57" name="Google Shape;13830;p53">
              <a:extLst>
                <a:ext uri="{FF2B5EF4-FFF2-40B4-BE49-F238E27FC236}">
                  <a16:creationId xmlns:a16="http://schemas.microsoft.com/office/drawing/2014/main" id="{D804B9C8-5370-A824-7833-F04842396EC0}"/>
                </a:ext>
              </a:extLst>
            </p:cNvPr>
            <p:cNvSpPr/>
            <p:nvPr/>
          </p:nvSpPr>
          <p:spPr>
            <a:xfrm>
              <a:off x="5394478" y="1537143"/>
              <a:ext cx="249076" cy="328486"/>
            </a:xfrm>
            <a:custGeom>
              <a:avLst/>
              <a:gdLst/>
              <a:ahLst/>
              <a:cxnLst/>
              <a:rect l="l" t="t" r="r" b="b"/>
              <a:pathLst>
                <a:path w="9485" h="12509" extrusionOk="0">
                  <a:moveTo>
                    <a:pt x="651" y="0"/>
                  </a:moveTo>
                  <a:cubicBezTo>
                    <a:pt x="287" y="0"/>
                    <a:pt x="0" y="288"/>
                    <a:pt x="0" y="651"/>
                  </a:cubicBezTo>
                  <a:lnTo>
                    <a:pt x="0" y="11868"/>
                  </a:lnTo>
                  <a:cubicBezTo>
                    <a:pt x="0" y="12222"/>
                    <a:pt x="287" y="12509"/>
                    <a:pt x="651" y="12509"/>
                  </a:cubicBezTo>
                  <a:lnTo>
                    <a:pt x="8843" y="12509"/>
                  </a:lnTo>
                  <a:cubicBezTo>
                    <a:pt x="9197" y="12509"/>
                    <a:pt x="9484" y="12222"/>
                    <a:pt x="9484" y="11868"/>
                  </a:cubicBezTo>
                  <a:lnTo>
                    <a:pt x="9484" y="642"/>
                  </a:lnTo>
                  <a:cubicBezTo>
                    <a:pt x="9484" y="288"/>
                    <a:pt x="9197" y="0"/>
                    <a:pt x="8843" y="0"/>
                  </a:cubicBezTo>
                  <a:lnTo>
                    <a:pt x="5398" y="0"/>
                  </a:lnTo>
                  <a:cubicBezTo>
                    <a:pt x="5398" y="354"/>
                    <a:pt x="5101" y="642"/>
                    <a:pt x="4747" y="642"/>
                  </a:cubicBezTo>
                  <a:cubicBezTo>
                    <a:pt x="4393" y="642"/>
                    <a:pt x="4096" y="354"/>
                    <a:pt x="4096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13831;p53">
              <a:extLst>
                <a:ext uri="{FF2B5EF4-FFF2-40B4-BE49-F238E27FC236}">
                  <a16:creationId xmlns:a16="http://schemas.microsoft.com/office/drawing/2014/main" id="{43D80120-1995-BF73-1FD3-D50DAA2662F9}"/>
                </a:ext>
              </a:extLst>
            </p:cNvPr>
            <p:cNvSpPr/>
            <p:nvPr/>
          </p:nvSpPr>
          <p:spPr>
            <a:xfrm>
              <a:off x="5405770" y="1537143"/>
              <a:ext cx="226729" cy="305876"/>
            </a:xfrm>
            <a:custGeom>
              <a:avLst/>
              <a:gdLst/>
              <a:ahLst/>
              <a:cxnLst/>
              <a:rect l="l" t="t" r="r" b="b"/>
              <a:pathLst>
                <a:path w="8634" h="11648" extrusionOk="0">
                  <a:moveTo>
                    <a:pt x="1944" y="0"/>
                  </a:moveTo>
                  <a:lnTo>
                    <a:pt x="1944" y="211"/>
                  </a:lnTo>
                  <a:cubicBezTo>
                    <a:pt x="1944" y="335"/>
                    <a:pt x="1848" y="431"/>
                    <a:pt x="1733" y="431"/>
                  </a:cubicBezTo>
                  <a:lnTo>
                    <a:pt x="432" y="431"/>
                  </a:lnTo>
                  <a:cubicBezTo>
                    <a:pt x="192" y="431"/>
                    <a:pt x="1" y="622"/>
                    <a:pt x="1" y="862"/>
                  </a:cubicBezTo>
                  <a:lnTo>
                    <a:pt x="1" y="11217"/>
                  </a:lnTo>
                  <a:cubicBezTo>
                    <a:pt x="1" y="11456"/>
                    <a:pt x="192" y="11647"/>
                    <a:pt x="432" y="11647"/>
                  </a:cubicBezTo>
                  <a:lnTo>
                    <a:pt x="8193" y="11647"/>
                  </a:lnTo>
                  <a:cubicBezTo>
                    <a:pt x="8432" y="11647"/>
                    <a:pt x="8633" y="11456"/>
                    <a:pt x="8633" y="11217"/>
                  </a:cubicBezTo>
                  <a:lnTo>
                    <a:pt x="8633" y="862"/>
                  </a:lnTo>
                  <a:cubicBezTo>
                    <a:pt x="8624" y="622"/>
                    <a:pt x="8432" y="431"/>
                    <a:pt x="8203" y="431"/>
                  </a:cubicBezTo>
                  <a:lnTo>
                    <a:pt x="6901" y="431"/>
                  </a:lnTo>
                  <a:cubicBezTo>
                    <a:pt x="6786" y="431"/>
                    <a:pt x="6691" y="335"/>
                    <a:pt x="6691" y="211"/>
                  </a:cubicBezTo>
                  <a:lnTo>
                    <a:pt x="6691" y="0"/>
                  </a:lnTo>
                  <a:lnTo>
                    <a:pt x="4968" y="0"/>
                  </a:lnTo>
                  <a:cubicBezTo>
                    <a:pt x="4968" y="354"/>
                    <a:pt x="4671" y="651"/>
                    <a:pt x="4317" y="651"/>
                  </a:cubicBezTo>
                  <a:cubicBezTo>
                    <a:pt x="3963" y="651"/>
                    <a:pt x="3666" y="354"/>
                    <a:pt x="3666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13832;p53">
              <a:extLst>
                <a:ext uri="{FF2B5EF4-FFF2-40B4-BE49-F238E27FC236}">
                  <a16:creationId xmlns:a16="http://schemas.microsoft.com/office/drawing/2014/main" id="{C142B59B-8C08-8837-39A0-BB2B32A0F1CE}"/>
                </a:ext>
              </a:extLst>
            </p:cNvPr>
            <p:cNvSpPr/>
            <p:nvPr/>
          </p:nvSpPr>
          <p:spPr>
            <a:xfrm>
              <a:off x="5417088" y="1559753"/>
              <a:ext cx="203856" cy="271949"/>
            </a:xfrm>
            <a:custGeom>
              <a:avLst/>
              <a:gdLst/>
              <a:ahLst/>
              <a:cxnLst/>
              <a:rect l="l" t="t" r="r" b="b"/>
              <a:pathLst>
                <a:path w="7763" h="10356" extrusionOk="0">
                  <a:moveTo>
                    <a:pt x="211" y="1"/>
                  </a:moveTo>
                  <a:cubicBezTo>
                    <a:pt x="96" y="1"/>
                    <a:pt x="1" y="96"/>
                    <a:pt x="1" y="221"/>
                  </a:cubicBezTo>
                  <a:lnTo>
                    <a:pt x="1" y="10136"/>
                  </a:lnTo>
                  <a:cubicBezTo>
                    <a:pt x="1" y="10250"/>
                    <a:pt x="96" y="10356"/>
                    <a:pt x="211" y="10356"/>
                  </a:cubicBezTo>
                  <a:lnTo>
                    <a:pt x="7552" y="10356"/>
                  </a:lnTo>
                  <a:cubicBezTo>
                    <a:pt x="7666" y="10346"/>
                    <a:pt x="7762" y="10250"/>
                    <a:pt x="7762" y="10136"/>
                  </a:cubicBezTo>
                  <a:lnTo>
                    <a:pt x="7762" y="221"/>
                  </a:lnTo>
                  <a:cubicBezTo>
                    <a:pt x="7762" y="96"/>
                    <a:pt x="7666" y="1"/>
                    <a:pt x="7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13833;p53">
              <a:extLst>
                <a:ext uri="{FF2B5EF4-FFF2-40B4-BE49-F238E27FC236}">
                  <a16:creationId xmlns:a16="http://schemas.microsoft.com/office/drawing/2014/main" id="{9B23CEB7-94B7-6397-7785-43A8930A49B9}"/>
                </a:ext>
              </a:extLst>
            </p:cNvPr>
            <p:cNvSpPr/>
            <p:nvPr/>
          </p:nvSpPr>
          <p:spPr>
            <a:xfrm>
              <a:off x="5468111" y="1514533"/>
              <a:ext cx="101810" cy="50787"/>
            </a:xfrm>
            <a:custGeom>
              <a:avLst/>
              <a:gdLst/>
              <a:ahLst/>
              <a:cxnLst/>
              <a:rect l="l" t="t" r="r" b="b"/>
              <a:pathLst>
                <a:path w="3877" h="1934" extrusionOk="0">
                  <a:moveTo>
                    <a:pt x="1938" y="538"/>
                  </a:moveTo>
                  <a:cubicBezTo>
                    <a:pt x="2106" y="538"/>
                    <a:pt x="2269" y="667"/>
                    <a:pt x="2269" y="861"/>
                  </a:cubicBezTo>
                  <a:cubicBezTo>
                    <a:pt x="2269" y="1043"/>
                    <a:pt x="2115" y="1187"/>
                    <a:pt x="1943" y="1187"/>
                  </a:cubicBezTo>
                  <a:cubicBezTo>
                    <a:pt x="1656" y="1187"/>
                    <a:pt x="1513" y="833"/>
                    <a:pt x="1713" y="632"/>
                  </a:cubicBezTo>
                  <a:cubicBezTo>
                    <a:pt x="1778" y="567"/>
                    <a:pt x="1859" y="538"/>
                    <a:pt x="1938" y="538"/>
                  </a:cubicBezTo>
                  <a:close/>
                  <a:moveTo>
                    <a:pt x="1938" y="0"/>
                  </a:moveTo>
                  <a:cubicBezTo>
                    <a:pt x="1649" y="0"/>
                    <a:pt x="1359" y="144"/>
                    <a:pt x="1197" y="431"/>
                  </a:cubicBezTo>
                  <a:lnTo>
                    <a:pt x="431" y="431"/>
                  </a:lnTo>
                  <a:cubicBezTo>
                    <a:pt x="192" y="431"/>
                    <a:pt x="0" y="622"/>
                    <a:pt x="0" y="861"/>
                  </a:cubicBezTo>
                  <a:lnTo>
                    <a:pt x="0" y="1723"/>
                  </a:lnTo>
                  <a:cubicBezTo>
                    <a:pt x="0" y="1838"/>
                    <a:pt x="96" y="1933"/>
                    <a:pt x="211" y="1933"/>
                  </a:cubicBezTo>
                  <a:lnTo>
                    <a:pt x="3666" y="1933"/>
                  </a:lnTo>
                  <a:cubicBezTo>
                    <a:pt x="3781" y="1933"/>
                    <a:pt x="3876" y="1838"/>
                    <a:pt x="3876" y="1723"/>
                  </a:cubicBezTo>
                  <a:lnTo>
                    <a:pt x="3876" y="861"/>
                  </a:lnTo>
                  <a:cubicBezTo>
                    <a:pt x="3876" y="622"/>
                    <a:pt x="3685" y="431"/>
                    <a:pt x="3455" y="431"/>
                  </a:cubicBezTo>
                  <a:lnTo>
                    <a:pt x="2680" y="431"/>
                  </a:lnTo>
                  <a:cubicBezTo>
                    <a:pt x="2517" y="144"/>
                    <a:pt x="2228" y="0"/>
                    <a:pt x="1938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13834;p53">
              <a:extLst>
                <a:ext uri="{FF2B5EF4-FFF2-40B4-BE49-F238E27FC236}">
                  <a16:creationId xmlns:a16="http://schemas.microsoft.com/office/drawing/2014/main" id="{D2296C79-5392-7A3F-8013-38BA396EF1AE}"/>
                </a:ext>
              </a:extLst>
            </p:cNvPr>
            <p:cNvSpPr/>
            <p:nvPr/>
          </p:nvSpPr>
          <p:spPr>
            <a:xfrm>
              <a:off x="5448258" y="1670098"/>
              <a:ext cx="28413" cy="28413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46" y="0"/>
                  </a:moveTo>
                  <a:cubicBezTo>
                    <a:pt x="240" y="0"/>
                    <a:pt x="0" y="249"/>
                    <a:pt x="0" y="546"/>
                  </a:cubicBezTo>
                  <a:cubicBezTo>
                    <a:pt x="0" y="842"/>
                    <a:pt x="240" y="1082"/>
                    <a:pt x="546" y="1082"/>
                  </a:cubicBezTo>
                  <a:cubicBezTo>
                    <a:pt x="843" y="1082"/>
                    <a:pt x="1082" y="842"/>
                    <a:pt x="1082" y="546"/>
                  </a:cubicBezTo>
                  <a:cubicBezTo>
                    <a:pt x="1082" y="249"/>
                    <a:pt x="843" y="0"/>
                    <a:pt x="546" y="0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13835;p53">
              <a:extLst>
                <a:ext uri="{FF2B5EF4-FFF2-40B4-BE49-F238E27FC236}">
                  <a16:creationId xmlns:a16="http://schemas.microsoft.com/office/drawing/2014/main" id="{41822A7E-BAE0-FC7C-6F48-050159FED9A3}"/>
                </a:ext>
              </a:extLst>
            </p:cNvPr>
            <p:cNvSpPr/>
            <p:nvPr/>
          </p:nvSpPr>
          <p:spPr>
            <a:xfrm>
              <a:off x="5448258" y="1721095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43"/>
                    <a:pt x="240" y="1082"/>
                    <a:pt x="546" y="1082"/>
                  </a:cubicBezTo>
                  <a:cubicBezTo>
                    <a:pt x="843" y="1082"/>
                    <a:pt x="1082" y="84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13836;p53">
              <a:extLst>
                <a:ext uri="{FF2B5EF4-FFF2-40B4-BE49-F238E27FC236}">
                  <a16:creationId xmlns:a16="http://schemas.microsoft.com/office/drawing/2014/main" id="{A5936056-4D6D-A665-4A20-FCF339D06753}"/>
                </a:ext>
              </a:extLst>
            </p:cNvPr>
            <p:cNvSpPr/>
            <p:nvPr/>
          </p:nvSpPr>
          <p:spPr>
            <a:xfrm>
              <a:off x="5448258" y="1772118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33"/>
                    <a:pt x="240" y="1082"/>
                    <a:pt x="546" y="1082"/>
                  </a:cubicBezTo>
                  <a:cubicBezTo>
                    <a:pt x="843" y="1082"/>
                    <a:pt x="1082" y="83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13837;p53">
              <a:extLst>
                <a:ext uri="{FF2B5EF4-FFF2-40B4-BE49-F238E27FC236}">
                  <a16:creationId xmlns:a16="http://schemas.microsoft.com/office/drawing/2014/main" id="{1CF0A247-A45E-6691-7136-23E7723F2957}"/>
                </a:ext>
              </a:extLst>
            </p:cNvPr>
            <p:cNvSpPr/>
            <p:nvPr/>
          </p:nvSpPr>
          <p:spPr>
            <a:xfrm>
              <a:off x="5488961" y="1667314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13838;p53">
              <a:extLst>
                <a:ext uri="{FF2B5EF4-FFF2-40B4-BE49-F238E27FC236}">
                  <a16:creationId xmlns:a16="http://schemas.microsoft.com/office/drawing/2014/main" id="{D67C6296-64AD-DE71-3B1E-727EEB3E0AEB}"/>
                </a:ext>
              </a:extLst>
            </p:cNvPr>
            <p:cNvSpPr/>
            <p:nvPr/>
          </p:nvSpPr>
          <p:spPr>
            <a:xfrm>
              <a:off x="5488725" y="1689950"/>
              <a:ext cx="105828" cy="11318"/>
            </a:xfrm>
            <a:custGeom>
              <a:avLst/>
              <a:gdLst/>
              <a:ahLst/>
              <a:cxnLst/>
              <a:rect l="l" t="t" r="r" b="b"/>
              <a:pathLst>
                <a:path w="4030" h="431" extrusionOk="0">
                  <a:moveTo>
                    <a:pt x="297" y="0"/>
                  </a:moveTo>
                  <a:cubicBezTo>
                    <a:pt x="0" y="0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0"/>
                    <a:pt x="3742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13839;p53">
              <a:extLst>
                <a:ext uri="{FF2B5EF4-FFF2-40B4-BE49-F238E27FC236}">
                  <a16:creationId xmlns:a16="http://schemas.microsoft.com/office/drawing/2014/main" id="{935F8B5B-BD90-FF55-D158-49F88DFE847A}"/>
                </a:ext>
              </a:extLst>
            </p:cNvPr>
            <p:cNvSpPr/>
            <p:nvPr/>
          </p:nvSpPr>
          <p:spPr>
            <a:xfrm>
              <a:off x="5488961" y="1718337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13840;p53">
              <a:extLst>
                <a:ext uri="{FF2B5EF4-FFF2-40B4-BE49-F238E27FC236}">
                  <a16:creationId xmlns:a16="http://schemas.microsoft.com/office/drawing/2014/main" id="{01CB8576-9CEC-261F-C3E2-5FF0C243ECC5}"/>
                </a:ext>
              </a:extLst>
            </p:cNvPr>
            <p:cNvSpPr/>
            <p:nvPr/>
          </p:nvSpPr>
          <p:spPr>
            <a:xfrm>
              <a:off x="5488725" y="1740947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2"/>
                    <a:pt x="297" y="432"/>
                  </a:cubicBezTo>
                  <a:lnTo>
                    <a:pt x="3742" y="432"/>
                  </a:lnTo>
                  <a:cubicBezTo>
                    <a:pt x="4029" y="432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13841;p53">
              <a:extLst>
                <a:ext uri="{FF2B5EF4-FFF2-40B4-BE49-F238E27FC236}">
                  <a16:creationId xmlns:a16="http://schemas.microsoft.com/office/drawing/2014/main" id="{E1CDFDA6-D820-67E0-D5D5-0F8D1D04999B}"/>
                </a:ext>
              </a:extLst>
            </p:cNvPr>
            <p:cNvSpPr/>
            <p:nvPr/>
          </p:nvSpPr>
          <p:spPr>
            <a:xfrm>
              <a:off x="5488961" y="1769360"/>
              <a:ext cx="66123" cy="11318"/>
            </a:xfrm>
            <a:custGeom>
              <a:avLst/>
              <a:gdLst/>
              <a:ahLst/>
              <a:cxnLst/>
              <a:rect l="l" t="t" r="r" b="b"/>
              <a:pathLst>
                <a:path w="2518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0"/>
                    <a:pt x="223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13842;p53">
              <a:extLst>
                <a:ext uri="{FF2B5EF4-FFF2-40B4-BE49-F238E27FC236}">
                  <a16:creationId xmlns:a16="http://schemas.microsoft.com/office/drawing/2014/main" id="{4EAA40DB-EA72-5551-D5FE-2541A02D1C9F}"/>
                </a:ext>
              </a:extLst>
            </p:cNvPr>
            <p:cNvSpPr/>
            <p:nvPr/>
          </p:nvSpPr>
          <p:spPr>
            <a:xfrm>
              <a:off x="5488725" y="1791970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13843;p53">
              <a:extLst>
                <a:ext uri="{FF2B5EF4-FFF2-40B4-BE49-F238E27FC236}">
                  <a16:creationId xmlns:a16="http://schemas.microsoft.com/office/drawing/2014/main" id="{4F76F312-370D-0D36-9705-8F1DE0FF38B7}"/>
                </a:ext>
              </a:extLst>
            </p:cNvPr>
            <p:cNvSpPr/>
            <p:nvPr/>
          </p:nvSpPr>
          <p:spPr>
            <a:xfrm>
              <a:off x="5488961" y="1582389"/>
              <a:ext cx="100051" cy="11318"/>
            </a:xfrm>
            <a:custGeom>
              <a:avLst/>
              <a:gdLst/>
              <a:ahLst/>
              <a:cxnLst/>
              <a:rect l="l" t="t" r="r" b="b"/>
              <a:pathLst>
                <a:path w="3810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3523" y="431"/>
                  </a:lnTo>
                  <a:cubicBezTo>
                    <a:pt x="3810" y="431"/>
                    <a:pt x="3810" y="0"/>
                    <a:pt x="35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13844;p53">
              <a:extLst>
                <a:ext uri="{FF2B5EF4-FFF2-40B4-BE49-F238E27FC236}">
                  <a16:creationId xmlns:a16="http://schemas.microsoft.com/office/drawing/2014/main" id="{F2342CA5-6C77-F25D-3D2A-6CDF06FF30C5}"/>
                </a:ext>
              </a:extLst>
            </p:cNvPr>
            <p:cNvSpPr/>
            <p:nvPr/>
          </p:nvSpPr>
          <p:spPr>
            <a:xfrm>
              <a:off x="5443479" y="1633386"/>
              <a:ext cx="151074" cy="11344"/>
            </a:xfrm>
            <a:custGeom>
              <a:avLst/>
              <a:gdLst/>
              <a:ahLst/>
              <a:cxnLst/>
              <a:rect l="l" t="t" r="r" b="b"/>
              <a:pathLst>
                <a:path w="5753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5465" y="431"/>
                  </a:lnTo>
                  <a:cubicBezTo>
                    <a:pt x="5752" y="431"/>
                    <a:pt x="5752" y="1"/>
                    <a:pt x="5465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13845;p53">
              <a:extLst>
                <a:ext uri="{FF2B5EF4-FFF2-40B4-BE49-F238E27FC236}">
                  <a16:creationId xmlns:a16="http://schemas.microsoft.com/office/drawing/2014/main" id="{67261508-2E8C-935B-0060-43BA9BE34168}"/>
                </a:ext>
              </a:extLst>
            </p:cNvPr>
            <p:cNvSpPr/>
            <p:nvPr/>
          </p:nvSpPr>
          <p:spPr>
            <a:xfrm>
              <a:off x="5488961" y="1604999"/>
              <a:ext cx="26418" cy="11344"/>
            </a:xfrm>
            <a:custGeom>
              <a:avLst/>
              <a:gdLst/>
              <a:ahLst/>
              <a:cxnLst/>
              <a:rect l="l" t="t" r="r" b="b"/>
              <a:pathLst>
                <a:path w="1006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719" y="431"/>
                  </a:lnTo>
                  <a:cubicBezTo>
                    <a:pt x="1006" y="431"/>
                    <a:pt x="1006" y="0"/>
                    <a:pt x="719" y="0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13846;p53">
              <a:extLst>
                <a:ext uri="{FF2B5EF4-FFF2-40B4-BE49-F238E27FC236}">
                  <a16:creationId xmlns:a16="http://schemas.microsoft.com/office/drawing/2014/main" id="{6A5D690C-D5B5-ED6B-4059-2BD8921FA361}"/>
                </a:ext>
              </a:extLst>
            </p:cNvPr>
            <p:cNvSpPr/>
            <p:nvPr/>
          </p:nvSpPr>
          <p:spPr>
            <a:xfrm>
              <a:off x="5522889" y="1604999"/>
              <a:ext cx="37736" cy="11344"/>
            </a:xfrm>
            <a:custGeom>
              <a:avLst/>
              <a:gdLst/>
              <a:ahLst/>
              <a:cxnLst/>
              <a:rect l="l" t="t" r="r" b="b"/>
              <a:pathLst>
                <a:path w="1437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1149" y="431"/>
                  </a:lnTo>
                  <a:cubicBezTo>
                    <a:pt x="1436" y="431"/>
                    <a:pt x="1436" y="0"/>
                    <a:pt x="114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13847;p53">
              <a:extLst>
                <a:ext uri="{FF2B5EF4-FFF2-40B4-BE49-F238E27FC236}">
                  <a16:creationId xmlns:a16="http://schemas.microsoft.com/office/drawing/2014/main" id="{5B50A8E3-AE55-9017-3B4A-434BC73828C2}"/>
                </a:ext>
              </a:extLst>
            </p:cNvPr>
            <p:cNvSpPr/>
            <p:nvPr/>
          </p:nvSpPr>
          <p:spPr>
            <a:xfrm>
              <a:off x="5445501" y="1582389"/>
              <a:ext cx="34191" cy="33954"/>
            </a:xfrm>
            <a:custGeom>
              <a:avLst/>
              <a:gdLst/>
              <a:ahLst/>
              <a:cxnLst/>
              <a:rect l="l" t="t" r="r" b="b"/>
              <a:pathLst>
                <a:path w="1302" h="1293" extrusionOk="0">
                  <a:moveTo>
                    <a:pt x="220" y="0"/>
                  </a:moveTo>
                  <a:cubicBezTo>
                    <a:pt x="96" y="0"/>
                    <a:pt x="0" y="96"/>
                    <a:pt x="0" y="220"/>
                  </a:cubicBezTo>
                  <a:lnTo>
                    <a:pt x="0" y="1081"/>
                  </a:lnTo>
                  <a:cubicBezTo>
                    <a:pt x="0" y="1196"/>
                    <a:pt x="96" y="1292"/>
                    <a:pt x="220" y="1292"/>
                  </a:cubicBezTo>
                  <a:lnTo>
                    <a:pt x="1082" y="1292"/>
                  </a:lnTo>
                  <a:cubicBezTo>
                    <a:pt x="1196" y="1292"/>
                    <a:pt x="1302" y="1196"/>
                    <a:pt x="1302" y="1081"/>
                  </a:cubicBezTo>
                  <a:lnTo>
                    <a:pt x="1302" y="220"/>
                  </a:lnTo>
                  <a:cubicBezTo>
                    <a:pt x="1302" y="96"/>
                    <a:pt x="1196" y="0"/>
                    <a:pt x="10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13848;p53">
              <a:extLst>
                <a:ext uri="{FF2B5EF4-FFF2-40B4-BE49-F238E27FC236}">
                  <a16:creationId xmlns:a16="http://schemas.microsoft.com/office/drawing/2014/main" id="{BD8A1E1B-DF67-53BF-3B54-3703EA49121E}"/>
                </a:ext>
              </a:extLst>
            </p:cNvPr>
            <p:cNvSpPr/>
            <p:nvPr/>
          </p:nvSpPr>
          <p:spPr>
            <a:xfrm>
              <a:off x="5468347" y="1553976"/>
              <a:ext cx="101810" cy="11581"/>
            </a:xfrm>
            <a:custGeom>
              <a:avLst/>
              <a:gdLst/>
              <a:ahLst/>
              <a:cxnLst/>
              <a:rect l="l" t="t" r="r" b="b"/>
              <a:pathLst>
                <a:path w="3877" h="441" extrusionOk="0">
                  <a:moveTo>
                    <a:pt x="212" y="1"/>
                  </a:moveTo>
                  <a:cubicBezTo>
                    <a:pt x="97" y="1"/>
                    <a:pt x="1" y="106"/>
                    <a:pt x="1" y="221"/>
                  </a:cubicBezTo>
                  <a:cubicBezTo>
                    <a:pt x="1" y="336"/>
                    <a:pt x="97" y="441"/>
                    <a:pt x="212" y="441"/>
                  </a:cubicBezTo>
                  <a:lnTo>
                    <a:pt x="3657" y="441"/>
                  </a:lnTo>
                  <a:cubicBezTo>
                    <a:pt x="3781" y="441"/>
                    <a:pt x="3877" y="345"/>
                    <a:pt x="3877" y="221"/>
                  </a:cubicBezTo>
                  <a:cubicBezTo>
                    <a:pt x="3877" y="106"/>
                    <a:pt x="3781" y="10"/>
                    <a:pt x="366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13849;p53">
              <a:extLst>
                <a:ext uri="{FF2B5EF4-FFF2-40B4-BE49-F238E27FC236}">
                  <a16:creationId xmlns:a16="http://schemas.microsoft.com/office/drawing/2014/main" id="{1B24E15E-CEAD-42F2-037E-2C6A2340B7E6}"/>
                </a:ext>
              </a:extLst>
            </p:cNvPr>
            <p:cNvSpPr/>
            <p:nvPr/>
          </p:nvSpPr>
          <p:spPr>
            <a:xfrm>
              <a:off x="5454036" y="1590924"/>
              <a:ext cx="16859" cy="16859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26" y="0"/>
                  </a:moveTo>
                  <a:cubicBezTo>
                    <a:pt x="144" y="0"/>
                    <a:pt x="0" y="144"/>
                    <a:pt x="0" y="326"/>
                  </a:cubicBezTo>
                  <a:cubicBezTo>
                    <a:pt x="0" y="498"/>
                    <a:pt x="144" y="642"/>
                    <a:pt x="326" y="642"/>
                  </a:cubicBezTo>
                  <a:cubicBezTo>
                    <a:pt x="498" y="642"/>
                    <a:pt x="642" y="498"/>
                    <a:pt x="642" y="326"/>
                  </a:cubicBezTo>
                  <a:cubicBezTo>
                    <a:pt x="642" y="144"/>
                    <a:pt x="498" y="0"/>
                    <a:pt x="3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0 Fb Thu Huong P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7" y="180453"/>
            <a:ext cx="1456072" cy="1392450"/>
          </a:xfrm>
          <a:prstGeom prst="rect">
            <a:avLst/>
          </a:prstGeom>
        </p:spPr>
      </p:pic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45539" y="1068638"/>
            <a:ext cx="8948737" cy="1417541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̣ do,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85643" y="4790122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0 Fb Thu Huong P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08968" y="390901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56" y="5038486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6" y="4877077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9" y="4827963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48" y="4636373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4301" y="3572859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22" y="3690727"/>
            <a:ext cx="535781" cy="892969"/>
          </a:xfrm>
          <a:prstGeom prst="rect">
            <a:avLst/>
          </a:prstGeom>
        </p:spPr>
      </p:pic>
      <p:sp>
        <p:nvSpPr>
          <p:cNvPr id="19" name="TextBox 18" descr="n100 Fb Thu Huong Pham">
            <a:extLst>
              <a:ext uri="{FF2B5EF4-FFF2-40B4-BE49-F238E27FC236}">
                <a16:creationId xmlns:a16="http://schemas.microsoft.com/office/drawing/2014/main" id="{DE9719F0-A69D-CDA5-8F81-825ABCDA0A01}"/>
              </a:ext>
            </a:extLst>
          </p:cNvPr>
          <p:cNvSpPr txBox="1"/>
          <p:nvPr/>
        </p:nvSpPr>
        <p:spPr>
          <a:xfrm>
            <a:off x="1264185" y="287251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C 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0 Fb Thu Huong P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265764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Một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tràng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pháo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tay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50910" y="1079652"/>
            <a:ext cx="9697311" cy="14033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lắc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vị trí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trị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trị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15873" y="5322924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0 Fb Thu Huong P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24855" y="416047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91" y="556757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2" y="5477221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1" y="5310915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9" y="4841425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9362" y="3754499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6" name="TextBox 5" descr="n100 Fb Thu Huong Pham">
            <a:extLst>
              <a:ext uri="{FF2B5EF4-FFF2-40B4-BE49-F238E27FC236}">
                <a16:creationId xmlns:a16="http://schemas.microsoft.com/office/drawing/2014/main" id="{E59B3C51-5FB1-1BE8-4AC8-7D6B11B90DD0}"/>
              </a:ext>
            </a:extLst>
          </p:cNvPr>
          <p:cNvSpPr txBox="1"/>
          <p:nvPr/>
        </p:nvSpPr>
        <p:spPr>
          <a:xfrm>
            <a:off x="1634490" y="3234690"/>
            <a:ext cx="5246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C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0 Fb Thu Huong P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28" y="87911"/>
            <a:ext cx="1456072" cy="1392450"/>
          </a:xfrm>
          <a:prstGeom prst="rect">
            <a:avLst/>
          </a:prstGeom>
        </p:spPr>
      </p:pic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9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45820" y="876946"/>
            <a:ext cx="1000125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2kg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5m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10 J               	B. 100 J               	C. 5 J               	D. 50 J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15874" y="5082894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 descr="n100 Fb Thu Huong P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10605" y="39661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41" y="525896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2" y="5020021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1" y="5105175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69" y="4578535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3692" y="3583049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66BBEF2B-8698-D1CB-6F65-C88371097781}"/>
              </a:ext>
            </a:extLst>
          </p:cNvPr>
          <p:cNvSpPr txBox="1"/>
          <p:nvPr/>
        </p:nvSpPr>
        <p:spPr>
          <a:xfrm>
            <a:off x="948690" y="2503170"/>
            <a:ext cx="366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813494" y="3808444"/>
            <a:ext cx="1476259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Chúc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bạn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may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mắn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lần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sau</a:t>
            </a:r>
            <a:endParaRPr lang="en-US" sz="20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48231" y="876791"/>
            <a:ext cx="1083049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 = 10 m so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Ở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algn="just">
              <a:tabLst>
                <a:tab pos="2687638" algn="l"/>
                <a:tab pos="5486400" algn="l"/>
                <a:tab pos="8229600" algn="l"/>
              </a:tabLst>
            </a:pP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5m	B. 20m	C. 2,5m	D. 4m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3952" y="5131643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 descr="n100 Fb Thu Huong Pham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245412" y="4151387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16" y="535797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52" y="5273685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9" y="5136435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2" y="4559255"/>
            <a:ext cx="583484" cy="576482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00 Fb Thu Huong Pham">
            <a:extLst>
              <a:ext uri="{FF2B5EF4-FFF2-40B4-BE49-F238E27FC236}">
                <a16:creationId xmlns:a16="http://schemas.microsoft.com/office/drawing/2014/main" id="{9240C358-3A42-5C9A-517E-6F5953D54E76}"/>
              </a:ext>
            </a:extLst>
          </p:cNvPr>
          <p:cNvSpPr txBox="1"/>
          <p:nvPr/>
        </p:nvSpPr>
        <p:spPr>
          <a:xfrm>
            <a:off x="738130" y="2599981"/>
            <a:ext cx="407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A</a:t>
            </a:r>
          </a:p>
        </p:txBody>
      </p:sp>
      <p:pic>
        <p:nvPicPr>
          <p:cNvPr id="19" name="Picture 18" descr="n100 Fb Thu Huong Pham">
            <a:extLst>
              <a:ext uri="{FF2B5EF4-FFF2-40B4-BE49-F238E27FC236}">
                <a16:creationId xmlns:a16="http://schemas.microsoft.com/office/drawing/2014/main" id="{2F20CB09-2871-9F64-3E6B-7B2F1C20E6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8106" y="3803386"/>
            <a:ext cx="660121" cy="6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00 Fb Thu Huong P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55" y="5218978"/>
            <a:ext cx="1476884" cy="1307705"/>
          </a:xfrm>
          <a:prstGeom prst="rect">
            <a:avLst/>
          </a:prstGeom>
        </p:spPr>
      </p:pic>
      <p:pic>
        <p:nvPicPr>
          <p:cNvPr id="7" name="Picture 6" descr="n100 Fb Thu Huong P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61" y="4834895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0 Fb Thu Huong P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90940" y="4513523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2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2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0 Fb Thu Huong P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69415" y="590355"/>
            <a:ext cx="1079744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sào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 m,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m?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3" name="Rectangle 32" descr="n100 Fb Thu Huong P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598357" y="5396049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0 Fb Thu Huong Pham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586936" y="4570029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0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0 Fb Thu Huong P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89" y="563339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0 Fb Thu Huong P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0 Fb Thu Huong P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71" y="5494022"/>
            <a:ext cx="873043" cy="956990"/>
          </a:xfrm>
          <a:prstGeom prst="rect">
            <a:avLst/>
          </a:prstGeom>
        </p:spPr>
      </p:pic>
      <p:pic>
        <p:nvPicPr>
          <p:cNvPr id="45" name="Picture 44" descr="n100 Fb Thu Huong P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0" y="5389823"/>
            <a:ext cx="873043" cy="956990"/>
          </a:xfrm>
          <a:prstGeom prst="rect">
            <a:avLst/>
          </a:prstGeom>
        </p:spPr>
      </p:pic>
      <p:pic>
        <p:nvPicPr>
          <p:cNvPr id="49" name="Picture 48" descr="n100 Fb Thu Huong P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3" y="5121115"/>
            <a:ext cx="583484" cy="576482"/>
          </a:xfrm>
          <a:prstGeom prst="rect">
            <a:avLst/>
          </a:prstGeom>
        </p:spPr>
      </p:pic>
      <p:pic>
        <p:nvPicPr>
          <p:cNvPr id="51" name="Picture 50" descr="n100 Fb Thu Huong P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9555" y="4366073"/>
            <a:ext cx="660121" cy="632396"/>
          </a:xfrm>
          <a:prstGeom prst="rect">
            <a:avLst/>
          </a:prstGeom>
        </p:spPr>
      </p:pic>
      <p:pic>
        <p:nvPicPr>
          <p:cNvPr id="53" name="Picture 52" descr="n100 Fb Thu Huong P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26" y="4512625"/>
            <a:ext cx="371475" cy="328613"/>
          </a:xfrm>
          <a:prstGeom prst="rect">
            <a:avLst/>
          </a:prstGeom>
        </p:spPr>
      </p:pic>
      <p:pic>
        <p:nvPicPr>
          <p:cNvPr id="55" name="Picture 54" descr="n100 Fb Thu Huong P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05" y="4439873"/>
            <a:ext cx="535781" cy="892969"/>
          </a:xfrm>
          <a:prstGeom prst="rect">
            <a:avLst/>
          </a:prstGeom>
        </p:spPr>
      </p:pic>
      <p:sp>
        <p:nvSpPr>
          <p:cNvPr id="18" name="TextBox 17" descr="n100 Fb Thu Huong Pham">
            <a:extLst>
              <a:ext uri="{FF2B5EF4-FFF2-40B4-BE49-F238E27FC236}">
                <a16:creationId xmlns:a16="http://schemas.microsoft.com/office/drawing/2014/main" id="{2C9408D4-DD76-F22E-C3CF-779DACD5C40B}"/>
              </a:ext>
            </a:extLst>
          </p:cNvPr>
          <p:cNvSpPr txBox="1"/>
          <p:nvPr/>
        </p:nvSpPr>
        <p:spPr>
          <a:xfrm>
            <a:off x="867578" y="1921911"/>
            <a:ext cx="10744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Đáp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án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cụ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trơ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là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sào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1066</Words>
  <Application>Microsoft Office PowerPoint</Application>
  <PresentationFormat>Widescreen</PresentationFormat>
  <Paragraphs>172</Paragraphs>
  <Slides>19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Roboto</vt:lpstr>
      <vt:lpstr>Tahoma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vu</dc:creator>
  <cp:lastModifiedBy>Administrator</cp:lastModifiedBy>
  <cp:revision>54</cp:revision>
  <cp:lastPrinted>2023-01-10T02:44:53Z</cp:lastPrinted>
  <dcterms:created xsi:type="dcterms:W3CDTF">2022-06-12T16:33:53Z</dcterms:created>
  <dcterms:modified xsi:type="dcterms:W3CDTF">2024-03-14T05:35:54Z</dcterms:modified>
</cp:coreProperties>
</file>