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2"/>
  </p:notesMasterIdLst>
  <p:sldIdLst>
    <p:sldId id="257" r:id="rId2"/>
    <p:sldId id="258" r:id="rId3"/>
    <p:sldId id="279" r:id="rId4"/>
    <p:sldId id="259" r:id="rId5"/>
    <p:sldId id="261" r:id="rId6"/>
    <p:sldId id="262" r:id="rId7"/>
    <p:sldId id="266" r:id="rId8"/>
    <p:sldId id="267" r:id="rId9"/>
    <p:sldId id="268" r:id="rId10"/>
    <p:sldId id="269" r:id="rId11"/>
    <p:sldId id="271" r:id="rId12"/>
    <p:sldId id="272" r:id="rId13"/>
    <p:sldId id="273" r:id="rId14"/>
    <p:sldId id="274" r:id="rId15"/>
    <p:sldId id="277" r:id="rId16"/>
    <p:sldId id="276" r:id="rId17"/>
    <p:sldId id="278" r:id="rId18"/>
    <p:sldId id="280" r:id="rId19"/>
    <p:sldId id="281" r:id="rId20"/>
    <p:sldId id="282" r:id="rId21"/>
    <p:sldId id="289" r:id="rId22"/>
    <p:sldId id="283" r:id="rId23"/>
    <p:sldId id="284" r:id="rId24"/>
    <p:sldId id="285" r:id="rId25"/>
    <p:sldId id="286" r:id="rId26"/>
    <p:sldId id="287" r:id="rId27"/>
    <p:sldId id="288" r:id="rId28"/>
    <p:sldId id="304" r:id="rId29"/>
    <p:sldId id="291" r:id="rId30"/>
    <p:sldId id="293" r:id="rId31"/>
    <p:sldId id="294" r:id="rId32"/>
    <p:sldId id="295" r:id="rId33"/>
    <p:sldId id="296" r:id="rId34"/>
    <p:sldId id="297" r:id="rId35"/>
    <p:sldId id="298" r:id="rId36"/>
    <p:sldId id="299" r:id="rId37"/>
    <p:sldId id="300" r:id="rId38"/>
    <p:sldId id="301" r:id="rId39"/>
    <p:sldId id="303" r:id="rId40"/>
    <p:sldId id="3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5" autoAdjust="0"/>
    <p:restoredTop sz="94624" autoAdjust="0"/>
  </p:normalViewPr>
  <p:slideViewPr>
    <p:cSldViewPr>
      <p:cViewPr varScale="1">
        <p:scale>
          <a:sx n="94" d="100"/>
          <a:sy n="94" d="100"/>
        </p:scale>
        <p:origin x="1501" y="29"/>
      </p:cViewPr>
      <p:guideLst>
        <p:guide orient="horz" pos="2160"/>
        <p:guide pos="2880"/>
      </p:guideLst>
    </p:cSldViewPr>
  </p:slideViewPr>
  <p:outlineViewPr>
    <p:cViewPr>
      <p:scale>
        <a:sx n="33" d="100"/>
        <a:sy n="33" d="100"/>
      </p:scale>
      <p:origin x="0" y="911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8BA14-02EC-4E34-9075-3780FEE58F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715EAB-91A2-4972-BE72-87BB82F77520}">
      <dgm:prSet/>
      <dgm:spPr/>
      <dgm:t>
        <a:bodyPr/>
        <a:lstStyle/>
        <a:p>
          <a:pPr rtl="0"/>
          <a:r>
            <a:rPr lang="en-US" dirty="0"/>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phòng</a:t>
          </a:r>
          <a:endParaRPr lang="en-US" dirty="0">
            <a:latin typeface="Times New Roman" pitchFamily="18" charset="0"/>
            <a:cs typeface="Times New Roman" pitchFamily="18" charset="0"/>
          </a:endParaRPr>
        </a:p>
      </dgm:t>
    </dgm:pt>
    <dgm:pt modelId="{1CF1FBAC-053B-4925-ABD7-5ECBE052A5AB}" type="parTrans" cxnId="{830A7F18-37E4-4AC5-A3D6-CB7B77216262}">
      <dgm:prSet/>
      <dgm:spPr/>
      <dgm:t>
        <a:bodyPr/>
        <a:lstStyle/>
        <a:p>
          <a:endParaRPr lang="en-US"/>
        </a:p>
      </dgm:t>
    </dgm:pt>
    <dgm:pt modelId="{77217CA7-5FDD-43B0-860C-2A4CF634ABE4}" type="sibTrans" cxnId="{830A7F18-37E4-4AC5-A3D6-CB7B77216262}">
      <dgm:prSet/>
      <dgm:spPr/>
      <dgm:t>
        <a:bodyPr/>
        <a:lstStyle/>
        <a:p>
          <a:endParaRPr lang="en-US"/>
        </a:p>
      </dgm:t>
    </dgm:pt>
    <dgm:pt modelId="{5A82FE6C-64E2-4152-BAB8-187B553C5590}">
      <dgm:prSet/>
      <dgm:spPr/>
      <dgm:t>
        <a:bodyPr/>
        <a:lstStyle/>
        <a:p>
          <a:pPr rtl="0"/>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QPTD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CTND. </a:t>
          </a:r>
          <a:r>
            <a:rPr lang="en-US" dirty="0" err="1">
              <a:latin typeface="Times New Roman" pitchFamily="18" charset="0"/>
              <a:cs typeface="Times New Roman" pitchFamily="18" charset="0"/>
            </a:rPr>
            <a:t>Trực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CNQP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CNQP.</a:t>
          </a:r>
        </a:p>
      </dgm:t>
    </dgm:pt>
    <dgm:pt modelId="{2559614F-7901-4C2A-BDE7-3E90CB8BF853}" type="parTrans" cxnId="{7FF10A8F-A0B2-4CAA-9226-424271F79777}">
      <dgm:prSet/>
      <dgm:spPr/>
      <dgm:t>
        <a:bodyPr/>
        <a:lstStyle/>
        <a:p>
          <a:endParaRPr lang="en-US"/>
        </a:p>
      </dgm:t>
    </dgm:pt>
    <dgm:pt modelId="{D122B19F-0899-4958-92E7-9C767A1F6862}" type="sibTrans" cxnId="{7FF10A8F-A0B2-4CAA-9226-424271F79777}">
      <dgm:prSet/>
      <dgm:spPr/>
      <dgm:t>
        <a:bodyPr/>
        <a:lstStyle/>
        <a:p>
          <a:endParaRPr lang="en-US"/>
        </a:p>
      </dgm:t>
    </dgm:pt>
    <dgm:pt modelId="{ED9C2450-F74A-4467-9F26-592FB6A0742A}" type="pres">
      <dgm:prSet presAssocID="{93F8BA14-02EC-4E34-9075-3780FEE58F22}" presName="linear" presStyleCnt="0">
        <dgm:presLayoutVars>
          <dgm:animLvl val="lvl"/>
          <dgm:resizeHandles val="exact"/>
        </dgm:presLayoutVars>
      </dgm:prSet>
      <dgm:spPr/>
    </dgm:pt>
    <dgm:pt modelId="{A823CFBA-B031-43AC-BACA-78CA3CC0EDF2}" type="pres">
      <dgm:prSet presAssocID="{BC715EAB-91A2-4972-BE72-87BB82F77520}" presName="parentText" presStyleLbl="node1" presStyleIdx="0" presStyleCnt="2" custScaleY="28133">
        <dgm:presLayoutVars>
          <dgm:chMax val="0"/>
          <dgm:bulletEnabled val="1"/>
        </dgm:presLayoutVars>
      </dgm:prSet>
      <dgm:spPr/>
    </dgm:pt>
    <dgm:pt modelId="{C7A4DCA6-2356-43F0-8B3C-4521A8E2560B}" type="pres">
      <dgm:prSet presAssocID="{77217CA7-5FDD-43B0-860C-2A4CF634ABE4}" presName="spacer" presStyleCnt="0"/>
      <dgm:spPr/>
    </dgm:pt>
    <dgm:pt modelId="{52565516-1CBF-447B-889C-06AED536134B}" type="pres">
      <dgm:prSet presAssocID="{5A82FE6C-64E2-4152-BAB8-187B553C5590}" presName="parentText" presStyleLbl="node1" presStyleIdx="1" presStyleCnt="2" custScaleY="127399">
        <dgm:presLayoutVars>
          <dgm:chMax val="0"/>
          <dgm:bulletEnabled val="1"/>
        </dgm:presLayoutVars>
      </dgm:prSet>
      <dgm:spPr/>
    </dgm:pt>
  </dgm:ptLst>
  <dgm:cxnLst>
    <dgm:cxn modelId="{830A7F18-37E4-4AC5-A3D6-CB7B77216262}" srcId="{93F8BA14-02EC-4E34-9075-3780FEE58F22}" destId="{BC715EAB-91A2-4972-BE72-87BB82F77520}" srcOrd="0" destOrd="0" parTransId="{1CF1FBAC-053B-4925-ABD7-5ECBE052A5AB}" sibTransId="{77217CA7-5FDD-43B0-860C-2A4CF634ABE4}"/>
    <dgm:cxn modelId="{3DFC9E57-DCC7-4018-BEA5-75069F2AAC7A}" type="presOf" srcId="{93F8BA14-02EC-4E34-9075-3780FEE58F22}" destId="{ED9C2450-F74A-4467-9F26-592FB6A0742A}" srcOrd="0" destOrd="0" presId="urn:microsoft.com/office/officeart/2005/8/layout/vList2"/>
    <dgm:cxn modelId="{7FF10A8F-A0B2-4CAA-9226-424271F79777}" srcId="{93F8BA14-02EC-4E34-9075-3780FEE58F22}" destId="{5A82FE6C-64E2-4152-BAB8-187B553C5590}" srcOrd="1" destOrd="0" parTransId="{2559614F-7901-4C2A-BDE7-3E90CB8BF853}" sibTransId="{D122B19F-0899-4958-92E7-9C767A1F6862}"/>
    <dgm:cxn modelId="{63619A9F-C2D2-45B1-8F6E-887AB64A8ABC}" type="presOf" srcId="{BC715EAB-91A2-4972-BE72-87BB82F77520}" destId="{A823CFBA-B031-43AC-BACA-78CA3CC0EDF2}" srcOrd="0" destOrd="0" presId="urn:microsoft.com/office/officeart/2005/8/layout/vList2"/>
    <dgm:cxn modelId="{0C73DAF6-2C28-4F93-B637-8FFF4EFC4958}" type="presOf" srcId="{5A82FE6C-64E2-4152-BAB8-187B553C5590}" destId="{52565516-1CBF-447B-889C-06AED536134B}" srcOrd="0" destOrd="0" presId="urn:microsoft.com/office/officeart/2005/8/layout/vList2"/>
    <dgm:cxn modelId="{524189DB-00C9-4057-AFB8-772EE5222324}" type="presParOf" srcId="{ED9C2450-F74A-4467-9F26-592FB6A0742A}" destId="{A823CFBA-B031-43AC-BACA-78CA3CC0EDF2}" srcOrd="0" destOrd="0" presId="urn:microsoft.com/office/officeart/2005/8/layout/vList2"/>
    <dgm:cxn modelId="{4006CBEB-F751-472E-918F-926A9098B4A8}" type="presParOf" srcId="{ED9C2450-F74A-4467-9F26-592FB6A0742A}" destId="{C7A4DCA6-2356-43F0-8B3C-4521A8E2560B}" srcOrd="1" destOrd="0" presId="urn:microsoft.com/office/officeart/2005/8/layout/vList2"/>
    <dgm:cxn modelId="{97754917-3F3F-495E-9B92-7CDD74449564}" type="presParOf" srcId="{ED9C2450-F74A-4467-9F26-592FB6A0742A}" destId="{52565516-1CBF-447B-889C-06AED53613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4415D6-9575-4F47-95C7-1C0763883BB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72FFD7BA-E9F2-4066-9CAB-7E4BE2725896}">
      <dgm:prSet/>
      <dgm:spPr/>
      <dgm:t>
        <a:bodyPr/>
        <a:lstStyle/>
        <a:p>
          <a:pPr rtl="0"/>
          <a:r>
            <a:rPr lang="en-US" b="1" dirty="0"/>
            <a:t>2.7  </a:t>
          </a:r>
          <a:r>
            <a:rPr lang="en-US" b="1" dirty="0" err="1"/>
            <a:t>Quân</a:t>
          </a:r>
          <a:r>
            <a:rPr lang="en-US" b="1" dirty="0"/>
            <a:t> </a:t>
          </a:r>
          <a:r>
            <a:rPr lang="en-US" b="1" dirty="0" err="1"/>
            <a:t>khu</a:t>
          </a:r>
          <a:r>
            <a:rPr lang="en-US" b="1" dirty="0"/>
            <a:t>, </a:t>
          </a:r>
          <a:r>
            <a:rPr lang="en-US" b="1" dirty="0" err="1"/>
            <a:t>quân</a:t>
          </a:r>
          <a:r>
            <a:rPr lang="en-US" b="1" dirty="0"/>
            <a:t> </a:t>
          </a:r>
          <a:r>
            <a:rPr lang="en-US" b="1" dirty="0" err="1"/>
            <a:t>đoàn</a:t>
          </a:r>
          <a:r>
            <a:rPr lang="en-US" b="1" dirty="0"/>
            <a:t>, </a:t>
          </a:r>
          <a:r>
            <a:rPr lang="en-US" b="1" dirty="0" err="1"/>
            <a:t>quân</a:t>
          </a:r>
          <a:r>
            <a:rPr lang="en-US" b="1" dirty="0"/>
            <a:t> </a:t>
          </a:r>
          <a:r>
            <a:rPr lang="en-US" b="1" dirty="0" err="1"/>
            <a:t>chủng</a:t>
          </a:r>
          <a:r>
            <a:rPr lang="en-US" b="1" dirty="0"/>
            <a:t>, </a:t>
          </a:r>
          <a:r>
            <a:rPr lang="en-US" b="1" dirty="0" err="1"/>
            <a:t>binh</a:t>
          </a:r>
          <a:r>
            <a:rPr lang="en-US" b="1" dirty="0"/>
            <a:t> </a:t>
          </a:r>
          <a:r>
            <a:rPr lang="en-US" b="1" dirty="0" err="1"/>
            <a:t>chủng</a:t>
          </a:r>
          <a:endParaRPr lang="en-US" b="1" dirty="0"/>
        </a:p>
      </dgm:t>
    </dgm:pt>
    <dgm:pt modelId="{DC31EF5E-1B17-41FC-847E-C68E2CE0D7B4}" type="parTrans" cxnId="{726D352E-A973-42CE-A7E8-EA711F25FC1F}">
      <dgm:prSet/>
      <dgm:spPr/>
      <dgm:t>
        <a:bodyPr/>
        <a:lstStyle/>
        <a:p>
          <a:endParaRPr lang="en-US"/>
        </a:p>
      </dgm:t>
    </dgm:pt>
    <dgm:pt modelId="{9EFAAC55-3BE6-4FB8-8834-AE16A10D0BE1}" type="sibTrans" cxnId="{726D352E-A973-42CE-A7E8-EA711F25FC1F}">
      <dgm:prSet/>
      <dgm:spPr/>
      <dgm:t>
        <a:bodyPr/>
        <a:lstStyle/>
        <a:p>
          <a:endParaRPr lang="en-US"/>
        </a:p>
      </dgm:t>
    </dgm:pt>
    <dgm:pt modelId="{0CDF41B4-E47B-4CAC-9A75-D49E6AC55A17}" type="pres">
      <dgm:prSet presAssocID="{244415D6-9575-4F47-95C7-1C0763883BB3}" presName="linear" presStyleCnt="0">
        <dgm:presLayoutVars>
          <dgm:animLvl val="lvl"/>
          <dgm:resizeHandles val="exact"/>
        </dgm:presLayoutVars>
      </dgm:prSet>
      <dgm:spPr/>
    </dgm:pt>
    <dgm:pt modelId="{EDDC8A34-A0FF-449F-9683-EF535FB7B699}" type="pres">
      <dgm:prSet presAssocID="{72FFD7BA-E9F2-4066-9CAB-7E4BE2725896}" presName="parentText" presStyleLbl="node1" presStyleIdx="0" presStyleCnt="1">
        <dgm:presLayoutVars>
          <dgm:chMax val="0"/>
          <dgm:bulletEnabled val="1"/>
        </dgm:presLayoutVars>
      </dgm:prSet>
      <dgm:spPr/>
    </dgm:pt>
  </dgm:ptLst>
  <dgm:cxnLst>
    <dgm:cxn modelId="{726D352E-A973-42CE-A7E8-EA711F25FC1F}" srcId="{244415D6-9575-4F47-95C7-1C0763883BB3}" destId="{72FFD7BA-E9F2-4066-9CAB-7E4BE2725896}" srcOrd="0" destOrd="0" parTransId="{DC31EF5E-1B17-41FC-847E-C68E2CE0D7B4}" sibTransId="{9EFAAC55-3BE6-4FB8-8834-AE16A10D0BE1}"/>
    <dgm:cxn modelId="{812C1D30-AC4F-4C5F-9202-3FDF6B1C8708}" type="presOf" srcId="{244415D6-9575-4F47-95C7-1C0763883BB3}" destId="{0CDF41B4-E47B-4CAC-9A75-D49E6AC55A17}" srcOrd="0" destOrd="0" presId="urn:microsoft.com/office/officeart/2005/8/layout/vList2"/>
    <dgm:cxn modelId="{4640C974-F30F-42BE-A801-C634A8F40F64}" type="presOf" srcId="{72FFD7BA-E9F2-4066-9CAB-7E4BE2725896}" destId="{EDDC8A34-A0FF-449F-9683-EF535FB7B699}" srcOrd="0" destOrd="0" presId="urn:microsoft.com/office/officeart/2005/8/layout/vList2"/>
    <dgm:cxn modelId="{36E42D58-476B-412C-93E4-D9F14FB1E2AF}" type="presParOf" srcId="{0CDF41B4-E47B-4CAC-9A75-D49E6AC55A17}" destId="{EDDC8A34-A0FF-449F-9683-EF535FB7B69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31258-C106-48B7-9754-0DD57E020DC1}"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n-US"/>
        </a:p>
      </dgm:t>
    </dgm:pt>
    <dgm:pt modelId="{6E1BB133-EDFB-4C2D-8148-40326CEDCD0C}">
      <dgm:prSet/>
      <dgm:spPr>
        <a:solidFill>
          <a:schemeClr val="accent5"/>
        </a:solidFill>
      </dgm:spPr>
      <dgm:t>
        <a:bodyPr/>
        <a:lstStyle/>
        <a:p>
          <a:pPr rtl="0"/>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Quân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phòng</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D5EF5543-6650-4259-8918-D5D94329D4DE}" type="parTrans" cxnId="{D40635AA-DED5-4EAC-95EE-F0DA4BA8D176}">
      <dgm:prSet/>
      <dgm:spPr/>
      <dgm:t>
        <a:bodyPr/>
        <a:lstStyle/>
        <a:p>
          <a:endParaRPr lang="en-US"/>
        </a:p>
      </dgm:t>
    </dgm:pt>
    <dgm:pt modelId="{D268A08D-439B-4759-9428-C381746C3782}" type="sibTrans" cxnId="{D40635AA-DED5-4EAC-95EE-F0DA4BA8D176}">
      <dgm:prSet/>
      <dgm:spPr/>
      <dgm:t>
        <a:bodyPr/>
        <a:lstStyle/>
        <a:p>
          <a:endParaRPr lang="en-US"/>
        </a:p>
      </dgm:t>
    </dgm:pt>
    <dgm:pt modelId="{CC892048-C7A6-4A6C-99E2-1A844B95C1C8}">
      <dgm:prSet/>
      <dgm:spPr>
        <a:solidFill>
          <a:srgbClr val="00B050"/>
        </a:solidFill>
      </dgm:spPr>
      <dgm:t>
        <a:bodyPr/>
        <a:lstStyle/>
        <a:p>
          <a:pPr rtl="0"/>
          <a:r>
            <a:rPr lang="en-US" b="1" dirty="0" err="1">
              <a:latin typeface="Times New Roman" pitchFamily="18" charset="0"/>
              <a:cs typeface="Times New Roman" pitchFamily="18" charset="0"/>
            </a:rPr>
            <a:t>cnăng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QS, </a:t>
          </a:r>
          <a:r>
            <a:rPr lang="en-US" dirty="0" err="1">
              <a:latin typeface="Times New Roman" pitchFamily="18" charset="0"/>
              <a:cs typeface="Times New Roman" pitchFamily="18" charset="0"/>
            </a:rPr>
            <a:t>sẵn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a:t>
          </a:r>
        </a:p>
      </dgm:t>
    </dgm:pt>
    <dgm:pt modelId="{9C1AA6B2-8908-49D4-B043-67922B4F37D7}" type="parTrans" cxnId="{247B1917-F079-48B9-A01E-9102FF36D9FC}">
      <dgm:prSet/>
      <dgm:spPr/>
      <dgm:t>
        <a:bodyPr/>
        <a:lstStyle/>
        <a:p>
          <a:endParaRPr lang="en-US"/>
        </a:p>
      </dgm:t>
    </dgm:pt>
    <dgm:pt modelId="{0A2CFB58-D9D7-4DC0-8C86-E2C37A19F21F}" type="sibTrans" cxnId="{247B1917-F079-48B9-A01E-9102FF36D9FC}">
      <dgm:prSet/>
      <dgm:spPr/>
      <dgm:t>
        <a:bodyPr/>
        <a:lstStyle/>
        <a:p>
          <a:endParaRPr lang="en-US"/>
        </a:p>
      </dgm:t>
    </dgm:pt>
    <dgm:pt modelId="{691A5FFF-35F8-42A5-A41E-478163D5401D}" type="pres">
      <dgm:prSet presAssocID="{5C831258-C106-48B7-9754-0DD57E020DC1}" presName="Name0" presStyleCnt="0">
        <dgm:presLayoutVars>
          <dgm:chPref val="3"/>
          <dgm:dir/>
          <dgm:animLvl val="lvl"/>
          <dgm:resizeHandles/>
        </dgm:presLayoutVars>
      </dgm:prSet>
      <dgm:spPr/>
    </dgm:pt>
    <dgm:pt modelId="{71711C47-6589-4AD2-B0FA-9EC3280BF815}" type="pres">
      <dgm:prSet presAssocID="{6E1BB133-EDFB-4C2D-8148-40326CEDCD0C}" presName="horFlow" presStyleCnt="0"/>
      <dgm:spPr/>
    </dgm:pt>
    <dgm:pt modelId="{F706CE3B-6947-4859-A7A0-A10420182F6E}" type="pres">
      <dgm:prSet presAssocID="{6E1BB133-EDFB-4C2D-8148-40326CEDCD0C}" presName="bigChev" presStyleLbl="node1" presStyleIdx="0" presStyleCnt="2" custScaleX="114159"/>
      <dgm:spPr/>
    </dgm:pt>
    <dgm:pt modelId="{9DCE08D9-BCCA-4B06-BAD9-87C7B63CEDA1}" type="pres">
      <dgm:prSet presAssocID="{6E1BB133-EDFB-4C2D-8148-40326CEDCD0C}" presName="vSp" presStyleCnt="0"/>
      <dgm:spPr/>
    </dgm:pt>
    <dgm:pt modelId="{C772A769-0FC0-427E-A1F5-AB551842C0D3}" type="pres">
      <dgm:prSet presAssocID="{CC892048-C7A6-4A6C-99E2-1A844B95C1C8}" presName="horFlow" presStyleCnt="0"/>
      <dgm:spPr/>
    </dgm:pt>
    <dgm:pt modelId="{41D6D0FC-EAEA-4F60-BB52-3FC159E5B763}" type="pres">
      <dgm:prSet presAssocID="{CC892048-C7A6-4A6C-99E2-1A844B95C1C8}" presName="bigChev" presStyleLbl="node1" presStyleIdx="1" presStyleCnt="2" custScaleX="114159" custLinFactNeighborX="-1469" custLinFactNeighborY="-5300"/>
      <dgm:spPr/>
    </dgm:pt>
  </dgm:ptLst>
  <dgm:cxnLst>
    <dgm:cxn modelId="{247B1917-F079-48B9-A01E-9102FF36D9FC}" srcId="{5C831258-C106-48B7-9754-0DD57E020DC1}" destId="{CC892048-C7A6-4A6C-99E2-1A844B95C1C8}" srcOrd="1" destOrd="0" parTransId="{9C1AA6B2-8908-49D4-B043-67922B4F37D7}" sibTransId="{0A2CFB58-D9D7-4DC0-8C86-E2C37A19F21F}"/>
    <dgm:cxn modelId="{A1A4392F-A0C8-43DF-9105-B0E26DCBF89F}" type="presOf" srcId="{CC892048-C7A6-4A6C-99E2-1A844B95C1C8}" destId="{41D6D0FC-EAEA-4F60-BB52-3FC159E5B763}" srcOrd="0" destOrd="0" presId="urn:microsoft.com/office/officeart/2005/8/layout/lProcess3"/>
    <dgm:cxn modelId="{2D8A4640-47E8-40C4-A1C5-5DF158932D84}" type="presOf" srcId="{6E1BB133-EDFB-4C2D-8148-40326CEDCD0C}" destId="{F706CE3B-6947-4859-A7A0-A10420182F6E}" srcOrd="0" destOrd="0" presId="urn:microsoft.com/office/officeart/2005/8/layout/lProcess3"/>
    <dgm:cxn modelId="{D40635AA-DED5-4EAC-95EE-F0DA4BA8D176}" srcId="{5C831258-C106-48B7-9754-0DD57E020DC1}" destId="{6E1BB133-EDFB-4C2D-8148-40326CEDCD0C}" srcOrd="0" destOrd="0" parTransId="{D5EF5543-6650-4259-8918-D5D94329D4DE}" sibTransId="{D268A08D-439B-4759-9428-C381746C3782}"/>
    <dgm:cxn modelId="{F55A7CB7-D64C-4198-A686-99EED7E355C9}" type="presOf" srcId="{5C831258-C106-48B7-9754-0DD57E020DC1}" destId="{691A5FFF-35F8-42A5-A41E-478163D5401D}" srcOrd="0" destOrd="0" presId="urn:microsoft.com/office/officeart/2005/8/layout/lProcess3"/>
    <dgm:cxn modelId="{1280630C-A176-403E-B5CE-750055A3253D}" type="presParOf" srcId="{691A5FFF-35F8-42A5-A41E-478163D5401D}" destId="{71711C47-6589-4AD2-B0FA-9EC3280BF815}" srcOrd="0" destOrd="0" presId="urn:microsoft.com/office/officeart/2005/8/layout/lProcess3"/>
    <dgm:cxn modelId="{F9B9FBF4-19CE-492D-A41F-64A1BDBE74A3}" type="presParOf" srcId="{71711C47-6589-4AD2-B0FA-9EC3280BF815}" destId="{F706CE3B-6947-4859-A7A0-A10420182F6E}" srcOrd="0" destOrd="0" presId="urn:microsoft.com/office/officeart/2005/8/layout/lProcess3"/>
    <dgm:cxn modelId="{B67F1762-AB7C-4258-A74F-CB3F4EB19DF2}" type="presParOf" srcId="{691A5FFF-35F8-42A5-A41E-478163D5401D}" destId="{9DCE08D9-BCCA-4B06-BAD9-87C7B63CEDA1}" srcOrd="1" destOrd="0" presId="urn:microsoft.com/office/officeart/2005/8/layout/lProcess3"/>
    <dgm:cxn modelId="{33D33E88-50B4-4648-B9E3-65B6379F0C93}" type="presParOf" srcId="{691A5FFF-35F8-42A5-A41E-478163D5401D}" destId="{C772A769-0FC0-427E-A1F5-AB551842C0D3}" srcOrd="2" destOrd="0" presId="urn:microsoft.com/office/officeart/2005/8/layout/lProcess3"/>
    <dgm:cxn modelId="{111C2932-2915-4C55-BCE5-279957356FB0}" type="presParOf" srcId="{C772A769-0FC0-427E-A1F5-AB551842C0D3}" destId="{41D6D0FC-EAEA-4F60-BB52-3FC159E5B763}"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D718F3-5C2E-4DA3-8AE8-0365BFD23E5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F8D78B2-FBAC-4FCB-BEC9-DFEC1D4B42C2}">
      <dgm:prSet custT="1"/>
      <dgm:spPr>
        <a:solidFill>
          <a:schemeClr val="accent3">
            <a:lumMod val="60000"/>
            <a:lumOff val="40000"/>
          </a:schemeClr>
        </a:solidFill>
      </dgm:spPr>
      <dgm:t>
        <a:bodyPr/>
        <a:lstStyle/>
        <a:p>
          <a:pPr rtl="0"/>
          <a:r>
            <a:rPr lang="en-US" sz="2000" baseline="-25000" dirty="0" err="1">
              <a:latin typeface="Times New Roman" pitchFamily="18" charset="0"/>
              <a:cs typeface="Times New Roman" pitchFamily="18" charset="0"/>
            </a:rPr>
            <a:t>Quân</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khu</a:t>
          </a:r>
          <a:r>
            <a:rPr lang="en-US" sz="2000" baseline="-25000" dirty="0">
              <a:latin typeface="Times New Roman" pitchFamily="18" charset="0"/>
              <a:cs typeface="Times New Roman" pitchFamily="18" charset="0"/>
            </a:rPr>
            <a:t> 1 (</a:t>
          </a:r>
          <a:r>
            <a:rPr lang="en-US" sz="2000" baseline="-25000" dirty="0" err="1">
              <a:latin typeface="Times New Roman" pitchFamily="18" charset="0"/>
              <a:cs typeface="Times New Roman" pitchFamily="18" charset="0"/>
            </a:rPr>
            <a:t>khu</a:t>
          </a:r>
          <a:r>
            <a:rPr lang="en-US" sz="2000" baseline="-25000" dirty="0">
              <a:latin typeface="Times New Roman" pitchFamily="18" charset="0"/>
              <a:cs typeface="Times New Roman" pitchFamily="18" charset="0"/>
            </a:rPr>
            <a:t> vực </a:t>
          </a:r>
          <a:r>
            <a:rPr lang="en-US" sz="2000" baseline="-25000" dirty="0" err="1">
              <a:latin typeface="Times New Roman" pitchFamily="18" charset="0"/>
              <a:cs typeface="Times New Roman" pitchFamily="18" charset="0"/>
            </a:rPr>
            <a:t>vùng</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núi</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phía</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Đông</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Bắc</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bộ</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Thái</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nguyên</a:t>
          </a:r>
          <a:endParaRPr lang="en-US" sz="2000" baseline="-25000" dirty="0">
            <a:latin typeface="Times New Roman" pitchFamily="18" charset="0"/>
            <a:cs typeface="Times New Roman" pitchFamily="18" charset="0"/>
          </a:endParaRPr>
        </a:p>
      </dgm:t>
    </dgm:pt>
    <dgm:pt modelId="{9B726CD2-A11B-4ACE-9086-3305566AB4EE}" type="parTrans" cxnId="{32543E2F-5854-468B-9836-82771EBB3E3E}">
      <dgm:prSet/>
      <dgm:spPr/>
      <dgm:t>
        <a:bodyPr/>
        <a:lstStyle/>
        <a:p>
          <a:endParaRPr lang="en-US" sz="2000">
            <a:latin typeface="Times New Roman" pitchFamily="18" charset="0"/>
            <a:cs typeface="Times New Roman" pitchFamily="18" charset="0"/>
          </a:endParaRPr>
        </a:p>
      </dgm:t>
    </dgm:pt>
    <dgm:pt modelId="{DC94F6A5-41D8-4C3B-9BC7-E2ABAA897EBE}" type="sibTrans" cxnId="{32543E2F-5854-468B-9836-82771EBB3E3E}">
      <dgm:prSet/>
      <dgm:spPr/>
      <dgm:t>
        <a:bodyPr/>
        <a:lstStyle/>
        <a:p>
          <a:endParaRPr lang="en-US" sz="2000">
            <a:latin typeface="Times New Roman" pitchFamily="18" charset="0"/>
            <a:cs typeface="Times New Roman" pitchFamily="18" charset="0"/>
          </a:endParaRPr>
        </a:p>
      </dgm:t>
    </dgm:pt>
    <dgm:pt modelId="{7E123AD6-D427-4A0F-987F-ADC9A0E82121}">
      <dgm:prSet custT="1"/>
      <dgm:spPr>
        <a:solidFill>
          <a:schemeClr val="accent3"/>
        </a:solidFill>
      </dgm:spPr>
      <dgm:t>
        <a:bodyPr/>
        <a:lstStyle/>
        <a:p>
          <a:pPr rtl="0"/>
          <a:r>
            <a:rPr lang="en-US" sz="2000" baseline="-25000" dirty="0" err="1">
              <a:latin typeface="Times New Roman" pitchFamily="18" charset="0"/>
              <a:cs typeface="Times New Roman" pitchFamily="18" charset="0"/>
            </a:rPr>
            <a:t>Quân</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khu</a:t>
          </a:r>
          <a:r>
            <a:rPr lang="en-US" sz="2000" baseline="-25000" dirty="0">
              <a:latin typeface="Times New Roman" pitchFamily="18" charset="0"/>
              <a:cs typeface="Times New Roman" pitchFamily="18" charset="0"/>
            </a:rPr>
            <a:t> 2 (</a:t>
          </a:r>
          <a:r>
            <a:rPr lang="en-US" sz="2000" baseline="-25000" dirty="0" err="1">
              <a:latin typeface="Times New Roman" pitchFamily="18" charset="0"/>
              <a:cs typeface="Times New Roman" pitchFamily="18" charset="0"/>
            </a:rPr>
            <a:t>khu</a:t>
          </a:r>
          <a:r>
            <a:rPr lang="en-US" sz="2000" baseline="-25000" dirty="0">
              <a:latin typeface="Times New Roman" pitchFamily="18" charset="0"/>
              <a:cs typeface="Times New Roman" pitchFamily="18" charset="0"/>
            </a:rPr>
            <a:t> vực </a:t>
          </a:r>
          <a:r>
            <a:rPr lang="en-US" sz="2000" baseline="-25000" dirty="0" err="1">
              <a:latin typeface="Times New Roman" pitchFamily="18" charset="0"/>
              <a:cs typeface="Times New Roman" pitchFamily="18" charset="0"/>
            </a:rPr>
            <a:t>các</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tỉnh</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miền</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núi</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Tây</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Bắc</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Phú</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Thọ</a:t>
          </a:r>
          <a:endParaRPr lang="en-US" sz="2000" baseline="-25000" dirty="0">
            <a:latin typeface="Times New Roman" pitchFamily="18" charset="0"/>
            <a:cs typeface="Times New Roman" pitchFamily="18" charset="0"/>
          </a:endParaRPr>
        </a:p>
      </dgm:t>
    </dgm:pt>
    <dgm:pt modelId="{DE5BC25E-F77D-41EB-8AAB-4058BE5AC30B}" type="parTrans" cxnId="{1299185D-E248-4E79-A4B4-ED3E5C62848A}">
      <dgm:prSet/>
      <dgm:spPr/>
      <dgm:t>
        <a:bodyPr/>
        <a:lstStyle/>
        <a:p>
          <a:endParaRPr lang="en-US" sz="2000">
            <a:latin typeface="Times New Roman" pitchFamily="18" charset="0"/>
            <a:cs typeface="Times New Roman" pitchFamily="18" charset="0"/>
          </a:endParaRPr>
        </a:p>
      </dgm:t>
    </dgm:pt>
    <dgm:pt modelId="{3BAC196E-8430-4137-B20D-6D7E9D87858E}" type="sibTrans" cxnId="{1299185D-E248-4E79-A4B4-ED3E5C62848A}">
      <dgm:prSet/>
      <dgm:spPr/>
      <dgm:t>
        <a:bodyPr/>
        <a:lstStyle/>
        <a:p>
          <a:endParaRPr lang="en-US" sz="2000">
            <a:latin typeface="Times New Roman" pitchFamily="18" charset="0"/>
            <a:cs typeface="Times New Roman" pitchFamily="18" charset="0"/>
          </a:endParaRPr>
        </a:p>
      </dgm:t>
    </dgm:pt>
    <dgm:pt modelId="{49CDBB67-35EE-4D16-BB86-FCF5664D980A}">
      <dgm:prSet custT="1"/>
      <dgm:spPr>
        <a:solidFill>
          <a:schemeClr val="accent5"/>
        </a:solidFill>
      </dgm:spPr>
      <dgm:t>
        <a:bodyPr/>
        <a:lstStyle/>
        <a:p>
          <a:pPr rtl="0"/>
          <a:r>
            <a:rPr lang="en-US" sz="2000" baseline="-25000" dirty="0" err="1">
              <a:latin typeface="Times New Roman" pitchFamily="18" charset="0"/>
              <a:cs typeface="Times New Roman" pitchFamily="18" charset="0"/>
            </a:rPr>
            <a:t>Quân</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khu</a:t>
          </a:r>
          <a:r>
            <a:rPr lang="en-US" sz="2000" baseline="-25000" dirty="0">
              <a:latin typeface="Times New Roman" pitchFamily="18" charset="0"/>
              <a:cs typeface="Times New Roman" pitchFamily="18" charset="0"/>
            </a:rPr>
            <a:t> 3 (</a:t>
          </a:r>
          <a:r>
            <a:rPr lang="en-US" sz="2000" baseline="-25000" dirty="0" err="1">
              <a:latin typeface="Times New Roman" pitchFamily="18" charset="0"/>
              <a:cs typeface="Times New Roman" pitchFamily="18" charset="0"/>
            </a:rPr>
            <a:t>các</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tỉnh</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đồng</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bằng</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Bắc</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Bộ</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Hải</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Phòng</a:t>
          </a:r>
          <a:endParaRPr lang="en-US" sz="2000" baseline="-25000" dirty="0">
            <a:latin typeface="Times New Roman" pitchFamily="18" charset="0"/>
            <a:cs typeface="Times New Roman" pitchFamily="18" charset="0"/>
          </a:endParaRPr>
        </a:p>
      </dgm:t>
    </dgm:pt>
    <dgm:pt modelId="{819729E4-41E2-4F80-B2BA-1746D36BE8F7}" type="parTrans" cxnId="{D550D7DA-55BC-43DF-89A4-2EB6F0A16DD4}">
      <dgm:prSet/>
      <dgm:spPr/>
      <dgm:t>
        <a:bodyPr/>
        <a:lstStyle/>
        <a:p>
          <a:endParaRPr lang="en-US" sz="2000">
            <a:latin typeface="Times New Roman" pitchFamily="18" charset="0"/>
            <a:cs typeface="Times New Roman" pitchFamily="18" charset="0"/>
          </a:endParaRPr>
        </a:p>
      </dgm:t>
    </dgm:pt>
    <dgm:pt modelId="{04D573EE-2A21-4128-9224-8574247BCE5F}" type="sibTrans" cxnId="{D550D7DA-55BC-43DF-89A4-2EB6F0A16DD4}">
      <dgm:prSet/>
      <dgm:spPr/>
      <dgm:t>
        <a:bodyPr/>
        <a:lstStyle/>
        <a:p>
          <a:endParaRPr lang="en-US" sz="2000">
            <a:latin typeface="Times New Roman" pitchFamily="18" charset="0"/>
            <a:cs typeface="Times New Roman" pitchFamily="18" charset="0"/>
          </a:endParaRPr>
        </a:p>
      </dgm:t>
    </dgm:pt>
    <dgm:pt modelId="{49C7AD6B-6101-4D0F-808C-906853FBC17D}">
      <dgm:prSet custT="1"/>
      <dgm:spPr>
        <a:solidFill>
          <a:schemeClr val="accent4"/>
        </a:solidFill>
      </dgm:spPr>
      <dgm:t>
        <a:bodyPr/>
        <a:lstStyle/>
        <a:p>
          <a:pPr rtl="0"/>
          <a:r>
            <a:rPr lang="en-US" sz="2000" baseline="-25000" dirty="0" err="1">
              <a:solidFill>
                <a:schemeClr val="tx1"/>
              </a:solidFill>
              <a:latin typeface="Times New Roman" pitchFamily="18" charset="0"/>
              <a:cs typeface="Times New Roman" pitchFamily="18" charset="0"/>
            </a:rPr>
            <a:t>Quân</a:t>
          </a:r>
          <a:r>
            <a:rPr lang="en-US" sz="2000" baseline="-25000" dirty="0">
              <a:solidFill>
                <a:schemeClr val="tx1"/>
              </a:solidFill>
              <a:latin typeface="Times New Roman" pitchFamily="18" charset="0"/>
              <a:cs typeface="Times New Roman" pitchFamily="18" charset="0"/>
            </a:rPr>
            <a:t> </a:t>
          </a:r>
          <a:r>
            <a:rPr lang="en-US" sz="2000" baseline="-25000" dirty="0" err="1">
              <a:solidFill>
                <a:schemeClr val="tx1"/>
              </a:solidFill>
              <a:latin typeface="Times New Roman" pitchFamily="18" charset="0"/>
              <a:cs typeface="Times New Roman" pitchFamily="18" charset="0"/>
            </a:rPr>
            <a:t>khu</a:t>
          </a:r>
          <a:r>
            <a:rPr lang="en-US" sz="2000" baseline="-25000" dirty="0">
              <a:solidFill>
                <a:schemeClr val="tx1"/>
              </a:solidFill>
              <a:latin typeface="Times New Roman" pitchFamily="18" charset="0"/>
              <a:cs typeface="Times New Roman" pitchFamily="18" charset="0"/>
            </a:rPr>
            <a:t> 4 (</a:t>
          </a:r>
          <a:r>
            <a:rPr lang="en-US" sz="2000" baseline="-25000" dirty="0" err="1">
              <a:solidFill>
                <a:schemeClr val="tx1"/>
              </a:solidFill>
              <a:latin typeface="Times New Roman" pitchFamily="18" charset="0"/>
              <a:cs typeface="Times New Roman" pitchFamily="18" charset="0"/>
            </a:rPr>
            <a:t>các</a:t>
          </a:r>
          <a:r>
            <a:rPr lang="en-US" sz="2000" baseline="-25000" dirty="0">
              <a:solidFill>
                <a:schemeClr val="tx1"/>
              </a:solidFill>
              <a:latin typeface="Times New Roman" pitchFamily="18" charset="0"/>
              <a:cs typeface="Times New Roman" pitchFamily="18" charset="0"/>
            </a:rPr>
            <a:t> </a:t>
          </a:r>
          <a:r>
            <a:rPr lang="en-US" sz="2000" baseline="-25000" dirty="0" err="1">
              <a:solidFill>
                <a:schemeClr val="tx1"/>
              </a:solidFill>
              <a:latin typeface="Times New Roman" pitchFamily="18" charset="0"/>
              <a:cs typeface="Times New Roman" pitchFamily="18" charset="0"/>
            </a:rPr>
            <a:t>tỉnh</a:t>
          </a:r>
          <a:r>
            <a:rPr lang="en-US" sz="2000" baseline="-25000" dirty="0">
              <a:solidFill>
                <a:schemeClr val="tx1"/>
              </a:solidFill>
              <a:latin typeface="Times New Roman" pitchFamily="18" charset="0"/>
              <a:cs typeface="Times New Roman" pitchFamily="18" charset="0"/>
            </a:rPr>
            <a:t> </a:t>
          </a:r>
          <a:r>
            <a:rPr lang="en-US" sz="2000" baseline="-25000" dirty="0" err="1">
              <a:solidFill>
                <a:schemeClr val="tx1"/>
              </a:solidFill>
              <a:latin typeface="Times New Roman" pitchFamily="18" charset="0"/>
              <a:cs typeface="Times New Roman" pitchFamily="18" charset="0"/>
            </a:rPr>
            <a:t>Bắc</a:t>
          </a:r>
          <a:r>
            <a:rPr lang="en-US" sz="2000" baseline="-25000" dirty="0">
              <a:solidFill>
                <a:schemeClr val="tx1"/>
              </a:solidFill>
              <a:latin typeface="Times New Roman" pitchFamily="18" charset="0"/>
              <a:cs typeface="Times New Roman" pitchFamily="18" charset="0"/>
            </a:rPr>
            <a:t> </a:t>
          </a:r>
          <a:r>
            <a:rPr lang="en-US" sz="2000" baseline="-25000" dirty="0" err="1">
              <a:solidFill>
                <a:schemeClr val="tx1"/>
              </a:solidFill>
              <a:latin typeface="Times New Roman" pitchFamily="18" charset="0"/>
              <a:cs typeface="Times New Roman" pitchFamily="18" charset="0"/>
            </a:rPr>
            <a:t>Trung</a:t>
          </a:r>
          <a:r>
            <a:rPr lang="en-US" sz="2000" baseline="-25000" dirty="0">
              <a:solidFill>
                <a:schemeClr val="tx1"/>
              </a:solidFill>
              <a:latin typeface="Times New Roman" pitchFamily="18" charset="0"/>
              <a:cs typeface="Times New Roman" pitchFamily="18" charset="0"/>
            </a:rPr>
            <a:t> </a:t>
          </a:r>
          <a:r>
            <a:rPr lang="en-US" sz="2000" baseline="-25000" dirty="0" err="1">
              <a:solidFill>
                <a:schemeClr val="tx1"/>
              </a:solidFill>
              <a:latin typeface="Times New Roman" pitchFamily="18" charset="0"/>
              <a:cs typeface="Times New Roman" pitchFamily="18" charset="0"/>
            </a:rPr>
            <a:t>bộ</a:t>
          </a:r>
          <a:r>
            <a:rPr lang="en-US" sz="2000" baseline="-25000" dirty="0">
              <a:solidFill>
                <a:schemeClr val="tx1"/>
              </a:solidFill>
              <a:latin typeface="Times New Roman" pitchFamily="18" charset="0"/>
              <a:cs typeface="Times New Roman" pitchFamily="18" charset="0"/>
            </a:rPr>
            <a:t>), </a:t>
          </a:r>
          <a:r>
            <a:rPr lang="en-US" sz="2000" baseline="-25000" dirty="0" err="1">
              <a:solidFill>
                <a:schemeClr val="tx1"/>
              </a:solidFill>
              <a:latin typeface="Times New Roman" pitchFamily="18" charset="0"/>
              <a:cs typeface="Times New Roman" pitchFamily="18" charset="0"/>
            </a:rPr>
            <a:t>Nghệ</a:t>
          </a:r>
          <a:r>
            <a:rPr lang="en-US" sz="2000" baseline="-25000" dirty="0">
              <a:solidFill>
                <a:schemeClr val="tx1"/>
              </a:solidFill>
              <a:latin typeface="Times New Roman" pitchFamily="18" charset="0"/>
              <a:cs typeface="Times New Roman" pitchFamily="18" charset="0"/>
            </a:rPr>
            <a:t> An</a:t>
          </a:r>
        </a:p>
      </dgm:t>
    </dgm:pt>
    <dgm:pt modelId="{8BBB2410-E584-4F71-AED6-EBA9BB4AA3BF}" type="parTrans" cxnId="{2F385C39-D0EB-4BBE-9A90-97BF110F743E}">
      <dgm:prSet/>
      <dgm:spPr/>
      <dgm:t>
        <a:bodyPr/>
        <a:lstStyle/>
        <a:p>
          <a:endParaRPr lang="en-US" sz="2000">
            <a:latin typeface="Times New Roman" pitchFamily="18" charset="0"/>
            <a:cs typeface="Times New Roman" pitchFamily="18" charset="0"/>
          </a:endParaRPr>
        </a:p>
      </dgm:t>
    </dgm:pt>
    <dgm:pt modelId="{98663F50-2847-469D-8888-D1592CDBA41E}" type="sibTrans" cxnId="{2F385C39-D0EB-4BBE-9A90-97BF110F743E}">
      <dgm:prSet/>
      <dgm:spPr/>
      <dgm:t>
        <a:bodyPr/>
        <a:lstStyle/>
        <a:p>
          <a:endParaRPr lang="en-US" sz="2000">
            <a:latin typeface="Times New Roman" pitchFamily="18" charset="0"/>
            <a:cs typeface="Times New Roman" pitchFamily="18" charset="0"/>
          </a:endParaRPr>
        </a:p>
      </dgm:t>
    </dgm:pt>
    <dgm:pt modelId="{4F6EA323-C709-4AB0-8EE9-A1851C2A06F8}">
      <dgm:prSet custT="1"/>
      <dgm:spPr>
        <a:solidFill>
          <a:srgbClr val="00B050"/>
        </a:solidFill>
      </dgm:spPr>
      <dgm:t>
        <a:bodyPr/>
        <a:lstStyle/>
        <a:p>
          <a:pPr rtl="0"/>
          <a:r>
            <a:rPr lang="en-US" sz="2000" baseline="-25000" dirty="0" err="1">
              <a:latin typeface="Times New Roman" pitchFamily="18" charset="0"/>
              <a:cs typeface="Times New Roman" pitchFamily="18" charset="0"/>
            </a:rPr>
            <a:t>Quân</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khu</a:t>
          </a:r>
          <a:r>
            <a:rPr lang="en-US" sz="2000" baseline="-25000" dirty="0">
              <a:latin typeface="Times New Roman" pitchFamily="18" charset="0"/>
              <a:cs typeface="Times New Roman" pitchFamily="18" charset="0"/>
            </a:rPr>
            <a:t> 5 (</a:t>
          </a:r>
          <a:r>
            <a:rPr lang="en-US" sz="2000" baseline="-25000" dirty="0" err="1">
              <a:latin typeface="Times New Roman" pitchFamily="18" charset="0"/>
              <a:cs typeface="Times New Roman" pitchFamily="18" charset="0"/>
            </a:rPr>
            <a:t>các</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tỉnh</a:t>
          </a:r>
          <a:r>
            <a:rPr lang="en-US" sz="2000" baseline="-25000" dirty="0">
              <a:latin typeface="Times New Roman" pitchFamily="18" charset="0"/>
              <a:cs typeface="Times New Roman" pitchFamily="18" charset="0"/>
            </a:rPr>
            <a:t> Nam </a:t>
          </a:r>
          <a:r>
            <a:rPr lang="en-US" sz="2000" baseline="-25000" dirty="0" err="1">
              <a:latin typeface="Times New Roman" pitchFamily="18" charset="0"/>
              <a:cs typeface="Times New Roman" pitchFamily="18" charset="0"/>
            </a:rPr>
            <a:t>Trung</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Bộ</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và</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Tây</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Nguyên</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Đà</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Nẵng</a:t>
          </a:r>
          <a:endParaRPr lang="en-US" sz="2000" baseline="-25000" dirty="0">
            <a:latin typeface="Times New Roman" pitchFamily="18" charset="0"/>
            <a:cs typeface="Times New Roman" pitchFamily="18" charset="0"/>
          </a:endParaRPr>
        </a:p>
      </dgm:t>
    </dgm:pt>
    <dgm:pt modelId="{363629FB-CD48-40AF-8F4E-C322D70B8490}" type="parTrans" cxnId="{B8F1A40C-B2D4-4CA9-A9FC-D4D140EF5505}">
      <dgm:prSet/>
      <dgm:spPr/>
      <dgm:t>
        <a:bodyPr/>
        <a:lstStyle/>
        <a:p>
          <a:endParaRPr lang="en-US" sz="2000">
            <a:latin typeface="Times New Roman" pitchFamily="18" charset="0"/>
            <a:cs typeface="Times New Roman" pitchFamily="18" charset="0"/>
          </a:endParaRPr>
        </a:p>
      </dgm:t>
    </dgm:pt>
    <dgm:pt modelId="{1AEECDD4-20A1-4B46-8C02-723CCFB81D24}" type="sibTrans" cxnId="{B8F1A40C-B2D4-4CA9-A9FC-D4D140EF5505}">
      <dgm:prSet/>
      <dgm:spPr/>
      <dgm:t>
        <a:bodyPr/>
        <a:lstStyle/>
        <a:p>
          <a:endParaRPr lang="en-US" sz="2000">
            <a:latin typeface="Times New Roman" pitchFamily="18" charset="0"/>
            <a:cs typeface="Times New Roman" pitchFamily="18" charset="0"/>
          </a:endParaRPr>
        </a:p>
      </dgm:t>
    </dgm:pt>
    <dgm:pt modelId="{E0233DE4-8EBA-4A21-9499-994DA30624FD}">
      <dgm:prSet custT="1"/>
      <dgm:spPr/>
      <dgm:t>
        <a:bodyPr/>
        <a:lstStyle/>
        <a:p>
          <a:pPr rtl="0"/>
          <a:r>
            <a:rPr lang="en-US" sz="2000" baseline="-25000" dirty="0" err="1">
              <a:latin typeface="Times New Roman" pitchFamily="18" charset="0"/>
              <a:cs typeface="Times New Roman" pitchFamily="18" charset="0"/>
            </a:rPr>
            <a:t>Quân</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khu</a:t>
          </a:r>
          <a:r>
            <a:rPr lang="en-US" sz="2000" baseline="-25000" dirty="0">
              <a:latin typeface="Times New Roman" pitchFamily="18" charset="0"/>
              <a:cs typeface="Times New Roman" pitchFamily="18" charset="0"/>
            </a:rPr>
            <a:t> 7 (</a:t>
          </a:r>
          <a:r>
            <a:rPr lang="en-US" sz="2000" baseline="-25000" dirty="0" err="1">
              <a:latin typeface="Times New Roman" pitchFamily="18" charset="0"/>
              <a:cs typeface="Times New Roman" pitchFamily="18" charset="0"/>
            </a:rPr>
            <a:t>Đông</a:t>
          </a:r>
          <a:r>
            <a:rPr lang="en-US" sz="2000" baseline="-25000" dirty="0">
              <a:latin typeface="Times New Roman" pitchFamily="18" charset="0"/>
              <a:cs typeface="Times New Roman" pitchFamily="18" charset="0"/>
            </a:rPr>
            <a:t> Nam </a:t>
          </a:r>
          <a:r>
            <a:rPr lang="en-US" sz="2000" baseline="-25000" dirty="0" err="1">
              <a:latin typeface="Times New Roman" pitchFamily="18" charset="0"/>
              <a:cs typeface="Times New Roman" pitchFamily="18" charset="0"/>
            </a:rPr>
            <a:t>Bộ</a:t>
          </a:r>
          <a:r>
            <a:rPr lang="en-US" sz="2000" baseline="-25000" dirty="0">
              <a:latin typeface="Times New Roman" pitchFamily="18" charset="0"/>
              <a:cs typeface="Times New Roman" pitchFamily="18" charset="0"/>
            </a:rPr>
            <a:t>), TP HCM</a:t>
          </a:r>
          <a:endParaRPr lang="en-US" sz="2000" dirty="0">
            <a:latin typeface="Times New Roman" pitchFamily="18" charset="0"/>
            <a:cs typeface="Times New Roman" pitchFamily="18" charset="0"/>
          </a:endParaRPr>
        </a:p>
      </dgm:t>
    </dgm:pt>
    <dgm:pt modelId="{4A462AE1-6F45-4810-AEA8-32810E1F526C}" type="parTrans" cxnId="{2C7C70C2-29D3-4115-816D-0E60148DF9E3}">
      <dgm:prSet/>
      <dgm:spPr/>
      <dgm:t>
        <a:bodyPr/>
        <a:lstStyle/>
        <a:p>
          <a:endParaRPr lang="en-US" sz="2000">
            <a:latin typeface="Times New Roman" pitchFamily="18" charset="0"/>
            <a:cs typeface="Times New Roman" pitchFamily="18" charset="0"/>
          </a:endParaRPr>
        </a:p>
      </dgm:t>
    </dgm:pt>
    <dgm:pt modelId="{08326C38-AC0F-4D9E-B27E-A83C43CE3557}" type="sibTrans" cxnId="{2C7C70C2-29D3-4115-816D-0E60148DF9E3}">
      <dgm:prSet/>
      <dgm:spPr/>
      <dgm:t>
        <a:bodyPr/>
        <a:lstStyle/>
        <a:p>
          <a:endParaRPr lang="en-US" sz="2000">
            <a:latin typeface="Times New Roman" pitchFamily="18" charset="0"/>
            <a:cs typeface="Times New Roman" pitchFamily="18" charset="0"/>
          </a:endParaRPr>
        </a:p>
      </dgm:t>
    </dgm:pt>
    <dgm:pt modelId="{78124DB4-A094-4C8E-BC4A-B9A94853473C}">
      <dgm:prSet custT="1"/>
      <dgm:spPr>
        <a:solidFill>
          <a:schemeClr val="accent6"/>
        </a:solidFill>
      </dgm:spPr>
      <dgm:t>
        <a:bodyPr/>
        <a:lstStyle/>
        <a:p>
          <a:pPr rtl="0"/>
          <a:r>
            <a:rPr lang="en-US" sz="2000" baseline="-25000" dirty="0" err="1">
              <a:latin typeface="Times New Roman" pitchFamily="18" charset="0"/>
              <a:cs typeface="Times New Roman" pitchFamily="18" charset="0"/>
            </a:rPr>
            <a:t>Quân</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khu</a:t>
          </a:r>
          <a:r>
            <a:rPr lang="en-US" sz="2000" baseline="-25000" dirty="0">
              <a:latin typeface="Times New Roman" pitchFamily="18" charset="0"/>
              <a:cs typeface="Times New Roman" pitchFamily="18" charset="0"/>
            </a:rPr>
            <a:t> 9 (</a:t>
          </a:r>
          <a:r>
            <a:rPr lang="en-US" sz="2000" baseline="-25000" dirty="0" err="1">
              <a:latin typeface="Times New Roman" pitchFamily="18" charset="0"/>
              <a:cs typeface="Times New Roman" pitchFamily="18" charset="0"/>
            </a:rPr>
            <a:t>Tây</a:t>
          </a:r>
          <a:r>
            <a:rPr lang="en-US" sz="2000" baseline="-25000" dirty="0">
              <a:latin typeface="Times New Roman" pitchFamily="18" charset="0"/>
              <a:cs typeface="Times New Roman" pitchFamily="18" charset="0"/>
            </a:rPr>
            <a:t> Nam </a:t>
          </a:r>
          <a:r>
            <a:rPr lang="en-US" sz="2000" baseline="-25000" dirty="0" err="1">
              <a:latin typeface="Times New Roman" pitchFamily="18" charset="0"/>
              <a:cs typeface="Times New Roman" pitchFamily="18" charset="0"/>
            </a:rPr>
            <a:t>Bộ</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Cần</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Thơ</a:t>
          </a:r>
          <a:endParaRPr lang="en-US" sz="2000" baseline="-25000" dirty="0">
            <a:latin typeface="Times New Roman" pitchFamily="18" charset="0"/>
            <a:cs typeface="Times New Roman" pitchFamily="18" charset="0"/>
          </a:endParaRPr>
        </a:p>
      </dgm:t>
    </dgm:pt>
    <dgm:pt modelId="{8B8F910D-A279-4B23-B546-E5838157F63E}" type="parTrans" cxnId="{72D4E873-D423-43C4-9B02-CF7FC1E17AB5}">
      <dgm:prSet/>
      <dgm:spPr/>
      <dgm:t>
        <a:bodyPr/>
        <a:lstStyle/>
        <a:p>
          <a:endParaRPr lang="en-US" sz="2000">
            <a:latin typeface="Times New Roman" pitchFamily="18" charset="0"/>
            <a:cs typeface="Times New Roman" pitchFamily="18" charset="0"/>
          </a:endParaRPr>
        </a:p>
      </dgm:t>
    </dgm:pt>
    <dgm:pt modelId="{040D3320-FBE6-4BE7-AE1F-29EE83CC389F}" type="sibTrans" cxnId="{72D4E873-D423-43C4-9B02-CF7FC1E17AB5}">
      <dgm:prSet/>
      <dgm:spPr/>
      <dgm:t>
        <a:bodyPr/>
        <a:lstStyle/>
        <a:p>
          <a:endParaRPr lang="en-US" sz="2000">
            <a:latin typeface="Times New Roman" pitchFamily="18" charset="0"/>
            <a:cs typeface="Times New Roman" pitchFamily="18" charset="0"/>
          </a:endParaRPr>
        </a:p>
      </dgm:t>
    </dgm:pt>
    <dgm:pt modelId="{F47F36EB-C8F1-4F56-83FC-04D4BEC16250}">
      <dgm:prSet custT="1"/>
      <dgm:spPr>
        <a:solidFill>
          <a:srgbClr val="002060"/>
        </a:solidFill>
      </dgm:spPr>
      <dgm:t>
        <a:bodyPr/>
        <a:lstStyle/>
        <a:p>
          <a:pPr rtl="0"/>
          <a:r>
            <a:rPr lang="en-US" sz="2000" baseline="-25000" dirty="0" err="1">
              <a:latin typeface="Times New Roman" pitchFamily="18" charset="0"/>
              <a:cs typeface="Times New Roman" pitchFamily="18" charset="0"/>
            </a:rPr>
            <a:t>Bộ</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tư</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lệnh</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thủ</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đô</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Hà</a:t>
          </a:r>
          <a:r>
            <a:rPr lang="en-US" sz="2000" baseline="-25000" dirty="0">
              <a:latin typeface="Times New Roman" pitchFamily="18" charset="0"/>
              <a:cs typeface="Times New Roman" pitchFamily="18" charset="0"/>
            </a:rPr>
            <a:t> </a:t>
          </a:r>
          <a:r>
            <a:rPr lang="en-US" sz="2000" baseline="-25000" dirty="0" err="1">
              <a:latin typeface="Times New Roman" pitchFamily="18" charset="0"/>
              <a:cs typeface="Times New Roman" pitchFamily="18" charset="0"/>
            </a:rPr>
            <a:t>Nội</a:t>
          </a:r>
          <a:endParaRPr lang="en-US" sz="2000" baseline="-25000" dirty="0">
            <a:latin typeface="Times New Roman" pitchFamily="18" charset="0"/>
            <a:cs typeface="Times New Roman" pitchFamily="18" charset="0"/>
          </a:endParaRPr>
        </a:p>
      </dgm:t>
    </dgm:pt>
    <dgm:pt modelId="{944E8D1C-015A-460B-8D8C-24C82A140E92}" type="parTrans" cxnId="{CFC99604-B000-4E79-92F5-8E3639F8B94D}">
      <dgm:prSet/>
      <dgm:spPr/>
      <dgm:t>
        <a:bodyPr/>
        <a:lstStyle/>
        <a:p>
          <a:endParaRPr lang="en-US" sz="2000">
            <a:latin typeface="Times New Roman" pitchFamily="18" charset="0"/>
            <a:cs typeface="Times New Roman" pitchFamily="18" charset="0"/>
          </a:endParaRPr>
        </a:p>
      </dgm:t>
    </dgm:pt>
    <dgm:pt modelId="{DF945AF5-B011-4E79-8A87-CAF9D0B03580}" type="sibTrans" cxnId="{CFC99604-B000-4E79-92F5-8E3639F8B94D}">
      <dgm:prSet/>
      <dgm:spPr/>
      <dgm:t>
        <a:bodyPr/>
        <a:lstStyle/>
        <a:p>
          <a:endParaRPr lang="en-US" sz="2000">
            <a:latin typeface="Times New Roman" pitchFamily="18" charset="0"/>
            <a:cs typeface="Times New Roman" pitchFamily="18" charset="0"/>
          </a:endParaRPr>
        </a:p>
      </dgm:t>
    </dgm:pt>
    <dgm:pt modelId="{5BB2E6B3-113E-4C5B-9F77-462F7ED572D4}" type="pres">
      <dgm:prSet presAssocID="{43D718F3-5C2E-4DA3-8AE8-0365BFD23E5D}" presName="Name0" presStyleCnt="0">
        <dgm:presLayoutVars>
          <dgm:dir/>
          <dgm:animLvl val="lvl"/>
          <dgm:resizeHandles val="exact"/>
        </dgm:presLayoutVars>
      </dgm:prSet>
      <dgm:spPr/>
    </dgm:pt>
    <dgm:pt modelId="{3AF10F3D-5212-4169-A2BF-6E204021FA65}" type="pres">
      <dgm:prSet presAssocID="{4F8D78B2-FBAC-4FCB-BEC9-DFEC1D4B42C2}" presName="linNode" presStyleCnt="0"/>
      <dgm:spPr/>
    </dgm:pt>
    <dgm:pt modelId="{FA578129-04FA-4AFD-BD40-F3E96C8EE71B}" type="pres">
      <dgm:prSet presAssocID="{4F8D78B2-FBAC-4FCB-BEC9-DFEC1D4B42C2}" presName="parentText" presStyleLbl="node1" presStyleIdx="0" presStyleCnt="8" custScaleX="148558" custScaleY="28610" custLinFactNeighborX="-1131" custLinFactNeighborY="-85">
        <dgm:presLayoutVars>
          <dgm:chMax val="1"/>
          <dgm:bulletEnabled val="1"/>
        </dgm:presLayoutVars>
      </dgm:prSet>
      <dgm:spPr/>
    </dgm:pt>
    <dgm:pt modelId="{70FCCA5B-1752-4852-B1E5-0F88AFB1C285}" type="pres">
      <dgm:prSet presAssocID="{DC94F6A5-41D8-4C3B-9BC7-E2ABAA897EBE}" presName="sp" presStyleCnt="0"/>
      <dgm:spPr/>
    </dgm:pt>
    <dgm:pt modelId="{EBEB7CE6-0167-4060-9A9E-9A7CDAF7E66D}" type="pres">
      <dgm:prSet presAssocID="{7E123AD6-D427-4A0F-987F-ADC9A0E82121}" presName="linNode" presStyleCnt="0"/>
      <dgm:spPr/>
    </dgm:pt>
    <dgm:pt modelId="{28239E1D-F88F-4887-9137-A49BD22A2225}" type="pres">
      <dgm:prSet presAssocID="{7E123AD6-D427-4A0F-987F-ADC9A0E82121}" presName="parentText" presStyleLbl="node1" presStyleIdx="1" presStyleCnt="8" custScaleX="151440" custScaleY="24181" custLinFactNeighborX="-1131" custLinFactNeighborY="-4641">
        <dgm:presLayoutVars>
          <dgm:chMax val="1"/>
          <dgm:bulletEnabled val="1"/>
        </dgm:presLayoutVars>
      </dgm:prSet>
      <dgm:spPr/>
    </dgm:pt>
    <dgm:pt modelId="{3069037D-7B2E-42A4-BAD3-764428DA15E9}" type="pres">
      <dgm:prSet presAssocID="{3BAC196E-8430-4137-B20D-6D7E9D87858E}" presName="sp" presStyleCnt="0"/>
      <dgm:spPr/>
    </dgm:pt>
    <dgm:pt modelId="{833D7FB9-8DC9-4B81-AB38-008F61EFEA2B}" type="pres">
      <dgm:prSet presAssocID="{49CDBB67-35EE-4D16-BB86-FCF5664D980A}" presName="linNode" presStyleCnt="0"/>
      <dgm:spPr/>
    </dgm:pt>
    <dgm:pt modelId="{6D8D2A68-A667-4A6B-BBB5-239676F97857}" type="pres">
      <dgm:prSet presAssocID="{49CDBB67-35EE-4D16-BB86-FCF5664D980A}" presName="parentText" presStyleLbl="node1" presStyleIdx="2" presStyleCnt="8" custScaleX="151440" custScaleY="25935" custLinFactNeighborX="-1131" custLinFactNeighborY="-9630">
        <dgm:presLayoutVars>
          <dgm:chMax val="1"/>
          <dgm:bulletEnabled val="1"/>
        </dgm:presLayoutVars>
      </dgm:prSet>
      <dgm:spPr/>
    </dgm:pt>
    <dgm:pt modelId="{21E0A322-062A-42F1-960E-D187E205B1CD}" type="pres">
      <dgm:prSet presAssocID="{04D573EE-2A21-4128-9224-8574247BCE5F}" presName="sp" presStyleCnt="0"/>
      <dgm:spPr/>
    </dgm:pt>
    <dgm:pt modelId="{638F90CC-AF12-4630-93A7-66A6039D3668}" type="pres">
      <dgm:prSet presAssocID="{49C7AD6B-6101-4D0F-808C-906853FBC17D}" presName="linNode" presStyleCnt="0"/>
      <dgm:spPr/>
    </dgm:pt>
    <dgm:pt modelId="{8E21457E-7531-4049-B95C-38A83A063FBA}" type="pres">
      <dgm:prSet presAssocID="{49C7AD6B-6101-4D0F-808C-906853FBC17D}" presName="parentText" presStyleLbl="node1" presStyleIdx="3" presStyleCnt="8" custScaleX="151440" custScaleY="27372" custLinFactNeighborX="-1131" custLinFactNeighborY="-13349">
        <dgm:presLayoutVars>
          <dgm:chMax val="1"/>
          <dgm:bulletEnabled val="1"/>
        </dgm:presLayoutVars>
      </dgm:prSet>
      <dgm:spPr/>
    </dgm:pt>
    <dgm:pt modelId="{1DF80140-88F1-49EE-8C8C-49F30D70EFCA}" type="pres">
      <dgm:prSet presAssocID="{98663F50-2847-469D-8888-D1592CDBA41E}" presName="sp" presStyleCnt="0"/>
      <dgm:spPr/>
    </dgm:pt>
    <dgm:pt modelId="{48ACE67F-4C97-493C-90A7-D4D1C4D5118B}" type="pres">
      <dgm:prSet presAssocID="{4F6EA323-C709-4AB0-8EE9-A1851C2A06F8}" presName="linNode" presStyleCnt="0"/>
      <dgm:spPr/>
    </dgm:pt>
    <dgm:pt modelId="{A3CB625C-C33F-4A6B-97F6-0469327CA333}" type="pres">
      <dgm:prSet presAssocID="{4F6EA323-C709-4AB0-8EE9-A1851C2A06F8}" presName="parentText" presStyleLbl="node1" presStyleIdx="4" presStyleCnt="8" custScaleX="151439" custScaleY="24181" custLinFactNeighborX="-1131" custLinFactNeighborY="-18505">
        <dgm:presLayoutVars>
          <dgm:chMax val="1"/>
          <dgm:bulletEnabled val="1"/>
        </dgm:presLayoutVars>
      </dgm:prSet>
      <dgm:spPr/>
    </dgm:pt>
    <dgm:pt modelId="{A954BBF9-E00F-4A95-8AC9-427B7407D429}" type="pres">
      <dgm:prSet presAssocID="{1AEECDD4-20A1-4B46-8C02-723CCFB81D24}" presName="sp" presStyleCnt="0"/>
      <dgm:spPr/>
    </dgm:pt>
    <dgm:pt modelId="{F7E5F0D1-2E0A-4934-BA13-C376172AAE90}" type="pres">
      <dgm:prSet presAssocID="{E0233DE4-8EBA-4A21-9499-994DA30624FD}" presName="linNode" presStyleCnt="0"/>
      <dgm:spPr/>
    </dgm:pt>
    <dgm:pt modelId="{63A29AEE-1DB9-4BA7-BD88-053B435C5783}" type="pres">
      <dgm:prSet presAssocID="{E0233DE4-8EBA-4A21-9499-994DA30624FD}" presName="parentText" presStyleLbl="node1" presStyleIdx="5" presStyleCnt="8" custScaleX="152058" custScaleY="22409" custLinFactNeighborX="-1131" custLinFactNeighborY="-23494">
        <dgm:presLayoutVars>
          <dgm:chMax val="1"/>
          <dgm:bulletEnabled val="1"/>
        </dgm:presLayoutVars>
      </dgm:prSet>
      <dgm:spPr/>
    </dgm:pt>
    <dgm:pt modelId="{FD4ED69F-05A2-4141-81FE-39D6BA6806D4}" type="pres">
      <dgm:prSet presAssocID="{08326C38-AC0F-4D9E-B27E-A83C43CE3557}" presName="sp" presStyleCnt="0"/>
      <dgm:spPr/>
    </dgm:pt>
    <dgm:pt modelId="{071DA1A6-818F-44CC-8AC8-98B2596B3A3D}" type="pres">
      <dgm:prSet presAssocID="{78124DB4-A094-4C8E-BC4A-B9A94853473C}" presName="linNode" presStyleCnt="0"/>
      <dgm:spPr/>
    </dgm:pt>
    <dgm:pt modelId="{6E2834EE-F03B-449A-A605-9DEDAA819D90}" type="pres">
      <dgm:prSet presAssocID="{78124DB4-A094-4C8E-BC4A-B9A94853473C}" presName="parentText" presStyleLbl="node1" presStyleIdx="6" presStyleCnt="8" custScaleX="151440" custScaleY="23330" custLinFactNeighborX="-1131" custLinFactNeighborY="-26712">
        <dgm:presLayoutVars>
          <dgm:chMax val="1"/>
          <dgm:bulletEnabled val="1"/>
        </dgm:presLayoutVars>
      </dgm:prSet>
      <dgm:spPr/>
    </dgm:pt>
    <dgm:pt modelId="{ABE0FD9D-40C6-41D1-B695-B6DEA1B2ADD1}" type="pres">
      <dgm:prSet presAssocID="{040D3320-FBE6-4BE7-AE1F-29EE83CC389F}" presName="sp" presStyleCnt="0"/>
      <dgm:spPr/>
    </dgm:pt>
    <dgm:pt modelId="{28D1A3B6-DF47-4A4B-A55A-B9C554F59F2F}" type="pres">
      <dgm:prSet presAssocID="{F47F36EB-C8F1-4F56-83FC-04D4BEC16250}" presName="linNode" presStyleCnt="0"/>
      <dgm:spPr/>
    </dgm:pt>
    <dgm:pt modelId="{5C4FD77C-FABA-4DD4-B394-C2D37BCE8803}" type="pres">
      <dgm:prSet presAssocID="{F47F36EB-C8F1-4F56-83FC-04D4BEC16250}" presName="parentText" presStyleLbl="node1" presStyleIdx="7" presStyleCnt="8" custScaleX="149177" custScaleY="23497" custLinFactNeighborX="1441" custLinFactNeighborY="-27826">
        <dgm:presLayoutVars>
          <dgm:chMax val="1"/>
          <dgm:bulletEnabled val="1"/>
        </dgm:presLayoutVars>
      </dgm:prSet>
      <dgm:spPr/>
    </dgm:pt>
  </dgm:ptLst>
  <dgm:cxnLst>
    <dgm:cxn modelId="{CFC99604-B000-4E79-92F5-8E3639F8B94D}" srcId="{43D718F3-5C2E-4DA3-8AE8-0365BFD23E5D}" destId="{F47F36EB-C8F1-4F56-83FC-04D4BEC16250}" srcOrd="7" destOrd="0" parTransId="{944E8D1C-015A-460B-8D8C-24C82A140E92}" sibTransId="{DF945AF5-B011-4E79-8A87-CAF9D0B03580}"/>
    <dgm:cxn modelId="{B8F1A40C-B2D4-4CA9-A9FC-D4D140EF5505}" srcId="{43D718F3-5C2E-4DA3-8AE8-0365BFD23E5D}" destId="{4F6EA323-C709-4AB0-8EE9-A1851C2A06F8}" srcOrd="4" destOrd="0" parTransId="{363629FB-CD48-40AF-8F4E-C322D70B8490}" sibTransId="{1AEECDD4-20A1-4B46-8C02-723CCFB81D24}"/>
    <dgm:cxn modelId="{63C01A0D-7966-4C61-A3C6-37D3829B561F}" type="presOf" srcId="{4F8D78B2-FBAC-4FCB-BEC9-DFEC1D4B42C2}" destId="{FA578129-04FA-4AFD-BD40-F3E96C8EE71B}" srcOrd="0" destOrd="0" presId="urn:microsoft.com/office/officeart/2005/8/layout/vList5"/>
    <dgm:cxn modelId="{A150BA1D-200F-4584-A8E0-9732415C228F}" type="presOf" srcId="{49CDBB67-35EE-4D16-BB86-FCF5664D980A}" destId="{6D8D2A68-A667-4A6B-BBB5-239676F97857}" srcOrd="0" destOrd="0" presId="urn:microsoft.com/office/officeart/2005/8/layout/vList5"/>
    <dgm:cxn modelId="{32543E2F-5854-468B-9836-82771EBB3E3E}" srcId="{43D718F3-5C2E-4DA3-8AE8-0365BFD23E5D}" destId="{4F8D78B2-FBAC-4FCB-BEC9-DFEC1D4B42C2}" srcOrd="0" destOrd="0" parTransId="{9B726CD2-A11B-4ACE-9086-3305566AB4EE}" sibTransId="{DC94F6A5-41D8-4C3B-9BC7-E2ABAA897EBE}"/>
    <dgm:cxn modelId="{F7367335-0993-4295-91FA-39751627F12F}" type="presOf" srcId="{F47F36EB-C8F1-4F56-83FC-04D4BEC16250}" destId="{5C4FD77C-FABA-4DD4-B394-C2D37BCE8803}" srcOrd="0" destOrd="0" presId="urn:microsoft.com/office/officeart/2005/8/layout/vList5"/>
    <dgm:cxn modelId="{2F385C39-D0EB-4BBE-9A90-97BF110F743E}" srcId="{43D718F3-5C2E-4DA3-8AE8-0365BFD23E5D}" destId="{49C7AD6B-6101-4D0F-808C-906853FBC17D}" srcOrd="3" destOrd="0" parTransId="{8BBB2410-E584-4F71-AED6-EBA9BB4AA3BF}" sibTransId="{98663F50-2847-469D-8888-D1592CDBA41E}"/>
    <dgm:cxn modelId="{1299185D-E248-4E79-A4B4-ED3E5C62848A}" srcId="{43D718F3-5C2E-4DA3-8AE8-0365BFD23E5D}" destId="{7E123AD6-D427-4A0F-987F-ADC9A0E82121}" srcOrd="1" destOrd="0" parTransId="{DE5BC25E-F77D-41EB-8AAB-4058BE5AC30B}" sibTransId="{3BAC196E-8430-4137-B20D-6D7E9D87858E}"/>
    <dgm:cxn modelId="{72D4E873-D423-43C4-9B02-CF7FC1E17AB5}" srcId="{43D718F3-5C2E-4DA3-8AE8-0365BFD23E5D}" destId="{78124DB4-A094-4C8E-BC4A-B9A94853473C}" srcOrd="6" destOrd="0" parTransId="{8B8F910D-A279-4B23-B546-E5838157F63E}" sibTransId="{040D3320-FBE6-4BE7-AE1F-29EE83CC389F}"/>
    <dgm:cxn modelId="{69D8C77B-1A34-4693-A038-934BA119DEFD}" type="presOf" srcId="{E0233DE4-8EBA-4A21-9499-994DA30624FD}" destId="{63A29AEE-1DB9-4BA7-BD88-053B435C5783}" srcOrd="0" destOrd="0" presId="urn:microsoft.com/office/officeart/2005/8/layout/vList5"/>
    <dgm:cxn modelId="{D8FB15AB-A624-4764-B60D-48BD94CC591F}" type="presOf" srcId="{49C7AD6B-6101-4D0F-808C-906853FBC17D}" destId="{8E21457E-7531-4049-B95C-38A83A063FBA}" srcOrd="0" destOrd="0" presId="urn:microsoft.com/office/officeart/2005/8/layout/vList5"/>
    <dgm:cxn modelId="{93B335B3-F563-45B9-8EE5-3E2AB5A100B6}" type="presOf" srcId="{7E123AD6-D427-4A0F-987F-ADC9A0E82121}" destId="{28239E1D-F88F-4887-9137-A49BD22A2225}" srcOrd="0" destOrd="0" presId="urn:microsoft.com/office/officeart/2005/8/layout/vList5"/>
    <dgm:cxn modelId="{317EABBC-C65D-43AB-BC8D-E161A6C55869}" type="presOf" srcId="{78124DB4-A094-4C8E-BC4A-B9A94853473C}" destId="{6E2834EE-F03B-449A-A605-9DEDAA819D90}" srcOrd="0" destOrd="0" presId="urn:microsoft.com/office/officeart/2005/8/layout/vList5"/>
    <dgm:cxn modelId="{2C7C70C2-29D3-4115-816D-0E60148DF9E3}" srcId="{43D718F3-5C2E-4DA3-8AE8-0365BFD23E5D}" destId="{E0233DE4-8EBA-4A21-9499-994DA30624FD}" srcOrd="5" destOrd="0" parTransId="{4A462AE1-6F45-4810-AEA8-32810E1F526C}" sibTransId="{08326C38-AC0F-4D9E-B27E-A83C43CE3557}"/>
    <dgm:cxn modelId="{E12FC6C6-0DD0-4E57-99F5-D2E21D74C811}" type="presOf" srcId="{4F6EA323-C709-4AB0-8EE9-A1851C2A06F8}" destId="{A3CB625C-C33F-4A6B-97F6-0469327CA333}" srcOrd="0" destOrd="0" presId="urn:microsoft.com/office/officeart/2005/8/layout/vList5"/>
    <dgm:cxn modelId="{D550D7DA-55BC-43DF-89A4-2EB6F0A16DD4}" srcId="{43D718F3-5C2E-4DA3-8AE8-0365BFD23E5D}" destId="{49CDBB67-35EE-4D16-BB86-FCF5664D980A}" srcOrd="2" destOrd="0" parTransId="{819729E4-41E2-4F80-B2BA-1746D36BE8F7}" sibTransId="{04D573EE-2A21-4128-9224-8574247BCE5F}"/>
    <dgm:cxn modelId="{76F016E8-C38B-4586-9C99-59A20538379B}" type="presOf" srcId="{43D718F3-5C2E-4DA3-8AE8-0365BFD23E5D}" destId="{5BB2E6B3-113E-4C5B-9F77-462F7ED572D4}" srcOrd="0" destOrd="0" presId="urn:microsoft.com/office/officeart/2005/8/layout/vList5"/>
    <dgm:cxn modelId="{8E7DEFE5-2A7E-4334-BD95-E21B4AE78926}" type="presParOf" srcId="{5BB2E6B3-113E-4C5B-9F77-462F7ED572D4}" destId="{3AF10F3D-5212-4169-A2BF-6E204021FA65}" srcOrd="0" destOrd="0" presId="urn:microsoft.com/office/officeart/2005/8/layout/vList5"/>
    <dgm:cxn modelId="{BED93987-C7B1-4E0C-8BF4-F42F276A7374}" type="presParOf" srcId="{3AF10F3D-5212-4169-A2BF-6E204021FA65}" destId="{FA578129-04FA-4AFD-BD40-F3E96C8EE71B}" srcOrd="0" destOrd="0" presId="urn:microsoft.com/office/officeart/2005/8/layout/vList5"/>
    <dgm:cxn modelId="{D969A6A7-A548-4DA9-82BF-87ABCB289F59}" type="presParOf" srcId="{5BB2E6B3-113E-4C5B-9F77-462F7ED572D4}" destId="{70FCCA5B-1752-4852-B1E5-0F88AFB1C285}" srcOrd="1" destOrd="0" presId="urn:microsoft.com/office/officeart/2005/8/layout/vList5"/>
    <dgm:cxn modelId="{46A71313-FCCB-492F-A5D2-99F2D7DA8322}" type="presParOf" srcId="{5BB2E6B3-113E-4C5B-9F77-462F7ED572D4}" destId="{EBEB7CE6-0167-4060-9A9E-9A7CDAF7E66D}" srcOrd="2" destOrd="0" presId="urn:microsoft.com/office/officeart/2005/8/layout/vList5"/>
    <dgm:cxn modelId="{68CA46DB-F930-4E69-82FE-DECB99D3F175}" type="presParOf" srcId="{EBEB7CE6-0167-4060-9A9E-9A7CDAF7E66D}" destId="{28239E1D-F88F-4887-9137-A49BD22A2225}" srcOrd="0" destOrd="0" presId="urn:microsoft.com/office/officeart/2005/8/layout/vList5"/>
    <dgm:cxn modelId="{26C90988-1E06-42C2-BC95-D265ABEB2451}" type="presParOf" srcId="{5BB2E6B3-113E-4C5B-9F77-462F7ED572D4}" destId="{3069037D-7B2E-42A4-BAD3-764428DA15E9}" srcOrd="3" destOrd="0" presId="urn:microsoft.com/office/officeart/2005/8/layout/vList5"/>
    <dgm:cxn modelId="{DC39BA41-A7C8-49ED-8AAC-33C070A03E35}" type="presParOf" srcId="{5BB2E6B3-113E-4C5B-9F77-462F7ED572D4}" destId="{833D7FB9-8DC9-4B81-AB38-008F61EFEA2B}" srcOrd="4" destOrd="0" presId="urn:microsoft.com/office/officeart/2005/8/layout/vList5"/>
    <dgm:cxn modelId="{9F9CAE3D-2147-4A86-90CB-EA63DDB1761B}" type="presParOf" srcId="{833D7FB9-8DC9-4B81-AB38-008F61EFEA2B}" destId="{6D8D2A68-A667-4A6B-BBB5-239676F97857}" srcOrd="0" destOrd="0" presId="urn:microsoft.com/office/officeart/2005/8/layout/vList5"/>
    <dgm:cxn modelId="{198293EA-BBA7-4E6A-B2DA-BF47E228C4E9}" type="presParOf" srcId="{5BB2E6B3-113E-4C5B-9F77-462F7ED572D4}" destId="{21E0A322-062A-42F1-960E-D187E205B1CD}" srcOrd="5" destOrd="0" presId="urn:microsoft.com/office/officeart/2005/8/layout/vList5"/>
    <dgm:cxn modelId="{4CDABD6E-DED7-4F58-81C8-BA24AC4049E2}" type="presParOf" srcId="{5BB2E6B3-113E-4C5B-9F77-462F7ED572D4}" destId="{638F90CC-AF12-4630-93A7-66A6039D3668}" srcOrd="6" destOrd="0" presId="urn:microsoft.com/office/officeart/2005/8/layout/vList5"/>
    <dgm:cxn modelId="{D667263E-8E04-4C90-877B-96012A5B0AAF}" type="presParOf" srcId="{638F90CC-AF12-4630-93A7-66A6039D3668}" destId="{8E21457E-7531-4049-B95C-38A83A063FBA}" srcOrd="0" destOrd="0" presId="urn:microsoft.com/office/officeart/2005/8/layout/vList5"/>
    <dgm:cxn modelId="{3B1B4B7D-20CE-4A2B-9EFC-B0F0DD1FE9E9}" type="presParOf" srcId="{5BB2E6B3-113E-4C5B-9F77-462F7ED572D4}" destId="{1DF80140-88F1-49EE-8C8C-49F30D70EFCA}" srcOrd="7" destOrd="0" presId="urn:microsoft.com/office/officeart/2005/8/layout/vList5"/>
    <dgm:cxn modelId="{45FB76D5-FE0C-4FF0-9356-98190ECE6172}" type="presParOf" srcId="{5BB2E6B3-113E-4C5B-9F77-462F7ED572D4}" destId="{48ACE67F-4C97-493C-90A7-D4D1C4D5118B}" srcOrd="8" destOrd="0" presId="urn:microsoft.com/office/officeart/2005/8/layout/vList5"/>
    <dgm:cxn modelId="{71F86EAB-795D-4AB7-B8EC-EC9D203860DA}" type="presParOf" srcId="{48ACE67F-4C97-493C-90A7-D4D1C4D5118B}" destId="{A3CB625C-C33F-4A6B-97F6-0469327CA333}" srcOrd="0" destOrd="0" presId="urn:microsoft.com/office/officeart/2005/8/layout/vList5"/>
    <dgm:cxn modelId="{885D7AEA-B9D8-4C92-826C-1A766D22EF1C}" type="presParOf" srcId="{5BB2E6B3-113E-4C5B-9F77-462F7ED572D4}" destId="{A954BBF9-E00F-4A95-8AC9-427B7407D429}" srcOrd="9" destOrd="0" presId="urn:microsoft.com/office/officeart/2005/8/layout/vList5"/>
    <dgm:cxn modelId="{769FA566-B094-4A3E-8734-03D8B2194F06}" type="presParOf" srcId="{5BB2E6B3-113E-4C5B-9F77-462F7ED572D4}" destId="{F7E5F0D1-2E0A-4934-BA13-C376172AAE90}" srcOrd="10" destOrd="0" presId="urn:microsoft.com/office/officeart/2005/8/layout/vList5"/>
    <dgm:cxn modelId="{7E4AB794-2BBE-421B-8412-6EB4BB16649B}" type="presParOf" srcId="{F7E5F0D1-2E0A-4934-BA13-C376172AAE90}" destId="{63A29AEE-1DB9-4BA7-BD88-053B435C5783}" srcOrd="0" destOrd="0" presId="urn:microsoft.com/office/officeart/2005/8/layout/vList5"/>
    <dgm:cxn modelId="{505B6625-9BC6-4320-8501-AAF6F09E9534}" type="presParOf" srcId="{5BB2E6B3-113E-4C5B-9F77-462F7ED572D4}" destId="{FD4ED69F-05A2-4141-81FE-39D6BA6806D4}" srcOrd="11" destOrd="0" presId="urn:microsoft.com/office/officeart/2005/8/layout/vList5"/>
    <dgm:cxn modelId="{C0E056B0-0684-4EC1-A6D5-A16240D3AD94}" type="presParOf" srcId="{5BB2E6B3-113E-4C5B-9F77-462F7ED572D4}" destId="{071DA1A6-818F-44CC-8AC8-98B2596B3A3D}" srcOrd="12" destOrd="0" presId="urn:microsoft.com/office/officeart/2005/8/layout/vList5"/>
    <dgm:cxn modelId="{5E4570F9-93D2-4774-84A4-90E1C48D0A6A}" type="presParOf" srcId="{071DA1A6-818F-44CC-8AC8-98B2596B3A3D}" destId="{6E2834EE-F03B-449A-A605-9DEDAA819D90}" srcOrd="0" destOrd="0" presId="urn:microsoft.com/office/officeart/2005/8/layout/vList5"/>
    <dgm:cxn modelId="{0D1B7962-67C8-46F9-BC15-A441BF8C18BA}" type="presParOf" srcId="{5BB2E6B3-113E-4C5B-9F77-462F7ED572D4}" destId="{ABE0FD9D-40C6-41D1-B695-B6DEA1B2ADD1}" srcOrd="13" destOrd="0" presId="urn:microsoft.com/office/officeart/2005/8/layout/vList5"/>
    <dgm:cxn modelId="{ACA728DE-FC66-4636-B142-7C6E43C40BED}" type="presParOf" srcId="{5BB2E6B3-113E-4C5B-9F77-462F7ED572D4}" destId="{28D1A3B6-DF47-4A4B-A55A-B9C554F59F2F}" srcOrd="14" destOrd="0" presId="urn:microsoft.com/office/officeart/2005/8/layout/vList5"/>
    <dgm:cxn modelId="{B303CECD-62AC-4408-8B82-AC8235FC0E29}" type="presParOf" srcId="{28D1A3B6-DF47-4A4B-A55A-B9C554F59F2F}" destId="{5C4FD77C-FABA-4DD4-B394-C2D37BCE880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FFE3A8-E12F-4679-B0C1-EFDBEAD0436C}"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en-US"/>
        </a:p>
      </dgm:t>
    </dgm:pt>
    <dgm:pt modelId="{B747CB7D-B7E5-490C-8EDB-91B03A3125D3}">
      <dgm:prSet custT="1"/>
      <dgm:spPr/>
      <dgm:t>
        <a:bodyPr/>
        <a:lstStyle/>
        <a:p>
          <a:pPr rtl="0">
            <a:lnSpc>
              <a:spcPct val="100000"/>
            </a:lnSpc>
          </a:pPr>
          <a:r>
            <a:rPr lang="en-US" sz="2400" b="1" u="sng" dirty="0">
              <a:latin typeface="Times New Roman" pitchFamily="18" charset="0"/>
              <a:cs typeface="Times New Roman" pitchFamily="18" charset="0"/>
            </a:rPr>
            <a:t>TÊN GỌI VÀ VỊ TRÍ CÁC QUÂN ĐOÀN</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đoàn</a:t>
          </a:r>
          <a:r>
            <a:rPr lang="en-US" sz="2400" b="1" i="1" dirty="0">
              <a:latin typeface="Times New Roman" pitchFamily="18" charset="0"/>
              <a:cs typeface="Times New Roman" pitchFamily="18" charset="0"/>
            </a:rPr>
            <a:t> 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24/10/1973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đoàn</a:t>
          </a:r>
          <a:r>
            <a:rPr lang="en-US" sz="2400" b="1" i="1" dirty="0">
              <a:latin typeface="Times New Roman" pitchFamily="18" charset="0"/>
              <a:cs typeface="Times New Roman" pitchFamily="18" charset="0"/>
            </a:rPr>
            <a:t> 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17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1974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Thiên-Huế</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Bắc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Giang</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đoàn</a:t>
          </a:r>
          <a:r>
            <a:rPr lang="en-US" sz="2400" b="1" i="1" dirty="0">
              <a:latin typeface="Times New Roman" pitchFamily="18" charset="0"/>
              <a:cs typeface="Times New Roman" pitchFamily="18" charset="0"/>
            </a:rPr>
            <a:t> 3</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26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1975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lai</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đoàn</a:t>
          </a:r>
          <a:r>
            <a:rPr lang="en-US" sz="2400" b="1" i="1" dirty="0">
              <a:latin typeface="Times New Roman" pitchFamily="18" charset="0"/>
              <a:cs typeface="Times New Roman" pitchFamily="18" charset="0"/>
            </a:rPr>
            <a:t> 4,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Cửu</a:t>
          </a:r>
          <a:r>
            <a:rPr lang="en-US" sz="2400" dirty="0">
              <a:latin typeface="Times New Roman" pitchFamily="18" charset="0"/>
              <a:cs typeface="Times New Roman" pitchFamily="18" charset="0"/>
            </a:rPr>
            <a:t> Long,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20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7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1974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Dương</a:t>
          </a:r>
          <a:r>
            <a:rPr lang="en-US" sz="2400" dirty="0">
              <a:latin typeface="Times New Roman" pitchFamily="18" charset="0"/>
              <a:cs typeface="Times New Roman" pitchFamily="18" charset="0"/>
            </a:rPr>
            <a:t>)</a:t>
          </a:r>
        </a:p>
      </dgm:t>
    </dgm:pt>
    <dgm:pt modelId="{E6DEDDD5-9E37-4FD0-9312-0F7BAA9ED02B}" type="parTrans" cxnId="{C442B8C3-4507-4A2C-83D3-0956F995CE1B}">
      <dgm:prSet/>
      <dgm:spPr/>
      <dgm:t>
        <a:bodyPr/>
        <a:lstStyle/>
        <a:p>
          <a:endParaRPr lang="en-US"/>
        </a:p>
      </dgm:t>
    </dgm:pt>
    <dgm:pt modelId="{895FCFCD-3065-4F85-A11A-4890F9273471}" type="sibTrans" cxnId="{C442B8C3-4507-4A2C-83D3-0956F995CE1B}">
      <dgm:prSet/>
      <dgm:spPr/>
      <dgm:t>
        <a:bodyPr/>
        <a:lstStyle/>
        <a:p>
          <a:endParaRPr lang="en-US"/>
        </a:p>
      </dgm:t>
    </dgm:pt>
    <dgm:pt modelId="{C0F21D41-7DFD-429C-817E-CBEE44088964}" type="pres">
      <dgm:prSet presAssocID="{4DFFE3A8-E12F-4679-B0C1-EFDBEAD0436C}" presName="Name0" presStyleCnt="0">
        <dgm:presLayoutVars>
          <dgm:chMax val="7"/>
          <dgm:resizeHandles val="exact"/>
        </dgm:presLayoutVars>
      </dgm:prSet>
      <dgm:spPr/>
    </dgm:pt>
    <dgm:pt modelId="{7EFAC93D-0D14-48BD-BE18-AFEE06C1E38B}" type="pres">
      <dgm:prSet presAssocID="{4DFFE3A8-E12F-4679-B0C1-EFDBEAD0436C}" presName="comp1" presStyleCnt="0"/>
      <dgm:spPr/>
    </dgm:pt>
    <dgm:pt modelId="{94C1B56D-D240-4883-B6A5-8931E6F8D783}" type="pres">
      <dgm:prSet presAssocID="{4DFFE3A8-E12F-4679-B0C1-EFDBEAD0436C}" presName="circle1" presStyleLbl="node1" presStyleIdx="0" presStyleCnt="1" custScaleX="126220"/>
      <dgm:spPr/>
    </dgm:pt>
    <dgm:pt modelId="{6FB2273E-AA20-41B1-AB96-A0AE681898EA}" type="pres">
      <dgm:prSet presAssocID="{4DFFE3A8-E12F-4679-B0C1-EFDBEAD0436C}" presName="c1text" presStyleLbl="node1" presStyleIdx="0" presStyleCnt="1">
        <dgm:presLayoutVars>
          <dgm:bulletEnabled val="1"/>
        </dgm:presLayoutVars>
      </dgm:prSet>
      <dgm:spPr/>
    </dgm:pt>
  </dgm:ptLst>
  <dgm:cxnLst>
    <dgm:cxn modelId="{FB35DD1B-C53C-4CB4-AA4E-AC08151B3411}" type="presOf" srcId="{B747CB7D-B7E5-490C-8EDB-91B03A3125D3}" destId="{6FB2273E-AA20-41B1-AB96-A0AE681898EA}" srcOrd="1" destOrd="0" presId="urn:microsoft.com/office/officeart/2005/8/layout/venn2"/>
    <dgm:cxn modelId="{BBADBB1C-8C3C-45CC-8BFF-C87EF66E0606}" type="presOf" srcId="{4DFFE3A8-E12F-4679-B0C1-EFDBEAD0436C}" destId="{C0F21D41-7DFD-429C-817E-CBEE44088964}" srcOrd="0" destOrd="0" presId="urn:microsoft.com/office/officeart/2005/8/layout/venn2"/>
    <dgm:cxn modelId="{D7A12AC1-DBB4-45F6-AC3E-C1E2513E18DD}" type="presOf" srcId="{B747CB7D-B7E5-490C-8EDB-91B03A3125D3}" destId="{94C1B56D-D240-4883-B6A5-8931E6F8D783}" srcOrd="0" destOrd="0" presId="urn:microsoft.com/office/officeart/2005/8/layout/venn2"/>
    <dgm:cxn modelId="{C442B8C3-4507-4A2C-83D3-0956F995CE1B}" srcId="{4DFFE3A8-E12F-4679-B0C1-EFDBEAD0436C}" destId="{B747CB7D-B7E5-490C-8EDB-91B03A3125D3}" srcOrd="0" destOrd="0" parTransId="{E6DEDDD5-9E37-4FD0-9312-0F7BAA9ED02B}" sibTransId="{895FCFCD-3065-4F85-A11A-4890F9273471}"/>
    <dgm:cxn modelId="{3F24E64E-CBFE-4AF4-912F-B9386F5111BE}" type="presParOf" srcId="{C0F21D41-7DFD-429C-817E-CBEE44088964}" destId="{7EFAC93D-0D14-48BD-BE18-AFEE06C1E38B}" srcOrd="0" destOrd="0" presId="urn:microsoft.com/office/officeart/2005/8/layout/venn2"/>
    <dgm:cxn modelId="{50AAD2FC-CA67-479D-A5DD-9AE4162F5164}" type="presParOf" srcId="{7EFAC93D-0D14-48BD-BE18-AFEE06C1E38B}" destId="{94C1B56D-D240-4883-B6A5-8931E6F8D783}" srcOrd="0" destOrd="0" presId="urn:microsoft.com/office/officeart/2005/8/layout/venn2"/>
    <dgm:cxn modelId="{21281703-3FA0-4AC5-A6BE-612C99607C0F}" type="presParOf" srcId="{7EFAC93D-0D14-48BD-BE18-AFEE06C1E38B}" destId="{6FB2273E-AA20-41B1-AB96-A0AE681898E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00F307-EB38-4A8B-85B0-35316212BE96}"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6E3D6319-70DA-44BD-B067-B83E25E13286}">
      <dgm:prSet/>
      <dgm:spPr/>
      <dgm:t>
        <a:bodyPr/>
        <a:lstStyle/>
        <a:p>
          <a:pPr rtl="0"/>
          <a:r>
            <a:rPr lang="en-US" b="1">
              <a:latin typeface="Times New Roman" pitchFamily="18" charset="0"/>
              <a:cs typeface="Times New Roman" pitchFamily="18" charset="0"/>
            </a:rPr>
            <a:t>Quân chủng: </a:t>
          </a:r>
          <a:r>
            <a:rPr lang="en-US">
              <a:latin typeface="Times New Roman" pitchFamily="18" charset="0"/>
              <a:cs typeface="Times New Roman" pitchFamily="18" charset="0"/>
            </a:rPr>
            <a:t>Là lực lượng quân đội được tổ chức, biên chế, trang bị, huấn luyện, theo đặc trưng chức năng, nhiệm vụ và phương thức tác chiến riêng (Hiện nay ta có quân chủng Hải quân và Không quân)</a:t>
          </a:r>
          <a:endParaRPr lang="en-US" dirty="0">
            <a:latin typeface="Times New Roman" pitchFamily="18" charset="0"/>
            <a:cs typeface="Times New Roman" pitchFamily="18" charset="0"/>
          </a:endParaRPr>
        </a:p>
      </dgm:t>
    </dgm:pt>
    <dgm:pt modelId="{0458B25E-491F-40AF-9184-052E6D4A09C4}" type="parTrans" cxnId="{4026DB11-D074-4FDF-A16A-C54E3C7A8741}">
      <dgm:prSet/>
      <dgm:spPr/>
      <dgm:t>
        <a:bodyPr/>
        <a:lstStyle/>
        <a:p>
          <a:endParaRPr lang="en-US"/>
        </a:p>
      </dgm:t>
    </dgm:pt>
    <dgm:pt modelId="{6F86007B-2F6D-4D8F-A325-2571A9930226}" type="sibTrans" cxnId="{4026DB11-D074-4FDF-A16A-C54E3C7A8741}">
      <dgm:prSet/>
      <dgm:spPr/>
      <dgm:t>
        <a:bodyPr/>
        <a:lstStyle/>
        <a:p>
          <a:endParaRPr lang="en-US"/>
        </a:p>
      </dgm:t>
    </dgm:pt>
    <dgm:pt modelId="{76E98E9C-C5C7-4931-AA66-B3AFDADD134A}">
      <dgm:prSet custT="1"/>
      <dgm:spPr/>
      <dgm:t>
        <a:bodyPr/>
        <a:lstStyle/>
        <a:p>
          <a:pPr rtl="0"/>
          <a:r>
            <a:rPr lang="en-US" sz="2800" b="1" dirty="0" err="1">
              <a:latin typeface="Times New Roman" pitchFamily="18" charset="0"/>
              <a:cs typeface="Times New Roman" pitchFamily="18" charset="0"/>
            </a:rPr>
            <a:t>Binh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thù</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p>
      </dgm:t>
    </dgm:pt>
    <dgm:pt modelId="{44B37361-C48A-47EC-BBD3-F680594921D4}" type="parTrans" cxnId="{6DDBD3B6-0147-4858-9548-09BB586F3494}">
      <dgm:prSet/>
      <dgm:spPr/>
      <dgm:t>
        <a:bodyPr/>
        <a:lstStyle/>
        <a:p>
          <a:endParaRPr lang="en-US"/>
        </a:p>
      </dgm:t>
    </dgm:pt>
    <dgm:pt modelId="{E0F99140-DE94-422E-8052-EEBD4D1152A1}" type="sibTrans" cxnId="{6DDBD3B6-0147-4858-9548-09BB586F3494}">
      <dgm:prSet/>
      <dgm:spPr/>
      <dgm:t>
        <a:bodyPr/>
        <a:lstStyle/>
        <a:p>
          <a:endParaRPr lang="en-US"/>
        </a:p>
      </dgm:t>
    </dgm:pt>
    <dgm:pt modelId="{A0F4480F-8D81-48A1-8695-673576D91AE8}" type="pres">
      <dgm:prSet presAssocID="{3C00F307-EB38-4A8B-85B0-35316212BE96}" presName="Name0" presStyleCnt="0">
        <dgm:presLayoutVars>
          <dgm:dir/>
          <dgm:animLvl val="lvl"/>
          <dgm:resizeHandles val="exact"/>
        </dgm:presLayoutVars>
      </dgm:prSet>
      <dgm:spPr/>
    </dgm:pt>
    <dgm:pt modelId="{B17BCB27-8589-48D1-9E8A-614C7189AE96}" type="pres">
      <dgm:prSet presAssocID="{6E3D6319-70DA-44BD-B067-B83E25E13286}" presName="linNode" presStyleCnt="0"/>
      <dgm:spPr/>
    </dgm:pt>
    <dgm:pt modelId="{4A954657-C01E-48E2-BD86-675215BB6E88}" type="pres">
      <dgm:prSet presAssocID="{6E3D6319-70DA-44BD-B067-B83E25E13286}" presName="parentText" presStyleLbl="node1" presStyleIdx="0" presStyleCnt="2" custScaleX="218930">
        <dgm:presLayoutVars>
          <dgm:chMax val="1"/>
          <dgm:bulletEnabled val="1"/>
        </dgm:presLayoutVars>
      </dgm:prSet>
      <dgm:spPr/>
    </dgm:pt>
    <dgm:pt modelId="{8C1D84AF-1AC2-4E4D-A536-E99C9D9E8C0E}" type="pres">
      <dgm:prSet presAssocID="{6F86007B-2F6D-4D8F-A325-2571A9930226}" presName="sp" presStyleCnt="0"/>
      <dgm:spPr/>
    </dgm:pt>
    <dgm:pt modelId="{063213F3-7C2A-468C-8BCF-3D715D01D8CF}" type="pres">
      <dgm:prSet presAssocID="{76E98E9C-C5C7-4931-AA66-B3AFDADD134A}" presName="linNode" presStyleCnt="0"/>
      <dgm:spPr/>
    </dgm:pt>
    <dgm:pt modelId="{43D46EC2-EF00-4867-B90A-ADF4894B07BF}" type="pres">
      <dgm:prSet presAssocID="{76E98E9C-C5C7-4931-AA66-B3AFDADD134A}" presName="parentText" presStyleLbl="node1" presStyleIdx="1" presStyleCnt="2" custScaleX="208642">
        <dgm:presLayoutVars>
          <dgm:chMax val="1"/>
          <dgm:bulletEnabled val="1"/>
        </dgm:presLayoutVars>
      </dgm:prSet>
      <dgm:spPr/>
    </dgm:pt>
  </dgm:ptLst>
  <dgm:cxnLst>
    <dgm:cxn modelId="{4026DB11-D074-4FDF-A16A-C54E3C7A8741}" srcId="{3C00F307-EB38-4A8B-85B0-35316212BE96}" destId="{6E3D6319-70DA-44BD-B067-B83E25E13286}" srcOrd="0" destOrd="0" parTransId="{0458B25E-491F-40AF-9184-052E6D4A09C4}" sibTransId="{6F86007B-2F6D-4D8F-A325-2571A9930226}"/>
    <dgm:cxn modelId="{25AA5B6D-9C18-4D4E-B678-AA467A2A3A07}" type="presOf" srcId="{6E3D6319-70DA-44BD-B067-B83E25E13286}" destId="{4A954657-C01E-48E2-BD86-675215BB6E88}" srcOrd="0" destOrd="0" presId="urn:microsoft.com/office/officeart/2005/8/layout/vList5"/>
    <dgm:cxn modelId="{66616557-A911-48C1-B5CB-4DD76E1857DC}" type="presOf" srcId="{3C00F307-EB38-4A8B-85B0-35316212BE96}" destId="{A0F4480F-8D81-48A1-8695-673576D91AE8}" srcOrd="0" destOrd="0" presId="urn:microsoft.com/office/officeart/2005/8/layout/vList5"/>
    <dgm:cxn modelId="{6DDBD3B6-0147-4858-9548-09BB586F3494}" srcId="{3C00F307-EB38-4A8B-85B0-35316212BE96}" destId="{76E98E9C-C5C7-4931-AA66-B3AFDADD134A}" srcOrd="1" destOrd="0" parTransId="{44B37361-C48A-47EC-BBD3-F680594921D4}" sibTransId="{E0F99140-DE94-422E-8052-EEBD4D1152A1}"/>
    <dgm:cxn modelId="{D51894FA-F4E3-4127-AF0F-F12293E7642A}" type="presOf" srcId="{76E98E9C-C5C7-4931-AA66-B3AFDADD134A}" destId="{43D46EC2-EF00-4867-B90A-ADF4894B07BF}" srcOrd="0" destOrd="0" presId="urn:microsoft.com/office/officeart/2005/8/layout/vList5"/>
    <dgm:cxn modelId="{4F05284B-1A99-4CFC-8643-F35248202A0D}" type="presParOf" srcId="{A0F4480F-8D81-48A1-8695-673576D91AE8}" destId="{B17BCB27-8589-48D1-9E8A-614C7189AE96}" srcOrd="0" destOrd="0" presId="urn:microsoft.com/office/officeart/2005/8/layout/vList5"/>
    <dgm:cxn modelId="{7F26F0C5-323F-41C9-BAFC-EBE9840527AA}" type="presParOf" srcId="{B17BCB27-8589-48D1-9E8A-614C7189AE96}" destId="{4A954657-C01E-48E2-BD86-675215BB6E88}" srcOrd="0" destOrd="0" presId="urn:microsoft.com/office/officeart/2005/8/layout/vList5"/>
    <dgm:cxn modelId="{E2482D7D-BA69-48CB-A31C-FC2A9B4F5C7E}" type="presParOf" srcId="{A0F4480F-8D81-48A1-8695-673576D91AE8}" destId="{8C1D84AF-1AC2-4E4D-A536-E99C9D9E8C0E}" srcOrd="1" destOrd="0" presId="urn:microsoft.com/office/officeart/2005/8/layout/vList5"/>
    <dgm:cxn modelId="{EFE3EEF6-855C-4F6E-AFD5-E80E4039DF0E}" type="presParOf" srcId="{A0F4480F-8D81-48A1-8695-673576D91AE8}" destId="{063213F3-7C2A-468C-8BCF-3D715D01D8CF}" srcOrd="2" destOrd="0" presId="urn:microsoft.com/office/officeart/2005/8/layout/vList5"/>
    <dgm:cxn modelId="{3B3A062D-2CB0-4757-81FB-0B5B6F9D9B49}" type="presParOf" srcId="{063213F3-7C2A-468C-8BCF-3D715D01D8CF}" destId="{43D46EC2-EF00-4867-B90A-ADF4894B07B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A32CE0-D1D0-4735-B036-E67F3FDBF28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00DF4167-02FD-4506-9E7F-170ABC3FC558}">
      <dgm:prSet/>
      <dgm:spPr/>
      <dgm:t>
        <a:bodyPr/>
        <a:lstStyle/>
        <a:p>
          <a:pPr rtl="0"/>
          <a:r>
            <a:rPr lang="en-US" dirty="0" err="1"/>
            <a:t>Chuyên</a:t>
          </a:r>
          <a:r>
            <a:rPr lang="en-US" dirty="0"/>
            <a:t> </a:t>
          </a:r>
          <a:r>
            <a:rPr lang="en-US" dirty="0" err="1"/>
            <a:t>trách</a:t>
          </a:r>
          <a:r>
            <a:rPr lang="en-US" dirty="0"/>
            <a:t>  </a:t>
          </a:r>
          <a:r>
            <a:rPr lang="en-US" dirty="0" err="1"/>
            <a:t>quản</a:t>
          </a:r>
          <a:r>
            <a:rPr lang="en-US" dirty="0"/>
            <a:t> </a:t>
          </a:r>
          <a:r>
            <a:rPr lang="en-US" dirty="0" err="1"/>
            <a:t>lí</a:t>
          </a:r>
          <a:r>
            <a:rPr lang="en-US" dirty="0"/>
            <a:t>, </a:t>
          </a:r>
          <a:r>
            <a:rPr lang="en-US" dirty="0" err="1"/>
            <a:t>bảo</a:t>
          </a:r>
          <a:r>
            <a:rPr lang="en-US" dirty="0"/>
            <a:t> </a:t>
          </a:r>
          <a:r>
            <a:rPr lang="en-US" dirty="0" err="1"/>
            <a:t>vệ</a:t>
          </a:r>
          <a:r>
            <a:rPr lang="en-US" dirty="0"/>
            <a:t> </a:t>
          </a:r>
          <a:r>
            <a:rPr lang="en-US" dirty="0" err="1"/>
            <a:t>chủ</a:t>
          </a:r>
          <a:r>
            <a:rPr lang="en-US" dirty="0"/>
            <a:t> </a:t>
          </a:r>
          <a:r>
            <a:rPr lang="en-US" dirty="0" err="1"/>
            <a:t>quyền</a:t>
          </a:r>
          <a:r>
            <a:rPr lang="en-US" dirty="0"/>
            <a:t>, </a:t>
          </a:r>
          <a:r>
            <a:rPr lang="en-US" dirty="0" err="1"/>
            <a:t>toàn</a:t>
          </a:r>
          <a:r>
            <a:rPr lang="en-US" dirty="0"/>
            <a:t> </a:t>
          </a:r>
          <a:r>
            <a:rPr lang="en-US" dirty="0" err="1"/>
            <a:t>vẹn</a:t>
          </a:r>
          <a:r>
            <a:rPr lang="en-US" dirty="0"/>
            <a:t> </a:t>
          </a:r>
          <a:r>
            <a:rPr lang="en-US" dirty="0" err="1"/>
            <a:t>lãnh</a:t>
          </a:r>
          <a:r>
            <a:rPr lang="en-US" dirty="0"/>
            <a:t> </a:t>
          </a:r>
          <a:r>
            <a:rPr lang="en-US" dirty="0" err="1"/>
            <a:t>thổ</a:t>
          </a:r>
          <a:r>
            <a:rPr lang="en-US" dirty="0"/>
            <a:t>, an </a:t>
          </a:r>
          <a:r>
            <a:rPr lang="en-US" dirty="0" err="1"/>
            <a:t>ninh</a:t>
          </a:r>
          <a:r>
            <a:rPr lang="en-US" dirty="0"/>
            <a:t> </a:t>
          </a:r>
          <a:r>
            <a:rPr lang="en-US" dirty="0" err="1"/>
            <a:t>trật</a:t>
          </a:r>
          <a:r>
            <a:rPr lang="en-US" dirty="0"/>
            <a:t> </a:t>
          </a:r>
          <a:r>
            <a:rPr lang="en-US" dirty="0" err="1"/>
            <a:t>tự</a:t>
          </a:r>
          <a:r>
            <a:rPr lang="en-US" dirty="0"/>
            <a:t> </a:t>
          </a:r>
          <a:r>
            <a:rPr lang="en-US" dirty="0" err="1"/>
            <a:t>biên</a:t>
          </a:r>
          <a:r>
            <a:rPr lang="en-US" dirty="0"/>
            <a:t> </a:t>
          </a:r>
          <a:r>
            <a:rPr lang="en-US" dirty="0" err="1"/>
            <a:t>giới</a:t>
          </a:r>
          <a:r>
            <a:rPr lang="en-US" dirty="0"/>
            <a:t> </a:t>
          </a:r>
          <a:r>
            <a:rPr lang="en-US" dirty="0" err="1"/>
            <a:t>quốc</a:t>
          </a:r>
          <a:r>
            <a:rPr lang="en-US" dirty="0"/>
            <a:t> </a:t>
          </a:r>
          <a:r>
            <a:rPr lang="en-US" dirty="0" err="1"/>
            <a:t>gia</a:t>
          </a:r>
          <a:r>
            <a:rPr lang="en-US" dirty="0"/>
            <a:t> </a:t>
          </a:r>
          <a:r>
            <a:rPr lang="en-US" dirty="0" err="1"/>
            <a:t>trên</a:t>
          </a:r>
          <a:r>
            <a:rPr lang="en-US" dirty="0"/>
            <a:t> </a:t>
          </a:r>
          <a:r>
            <a:rPr lang="en-US" dirty="0" err="1"/>
            <a:t>biển</a:t>
          </a:r>
          <a:r>
            <a:rPr lang="en-US" dirty="0"/>
            <a:t>, </a:t>
          </a:r>
          <a:r>
            <a:rPr lang="en-US" dirty="0" err="1"/>
            <a:t>đất</a:t>
          </a:r>
          <a:r>
            <a:rPr lang="en-US" dirty="0"/>
            <a:t> </a:t>
          </a:r>
          <a:r>
            <a:rPr lang="en-US" dirty="0" err="1"/>
            <a:t>liền</a:t>
          </a:r>
          <a:r>
            <a:rPr lang="en-US" dirty="0"/>
            <a:t>, </a:t>
          </a:r>
          <a:r>
            <a:rPr lang="en-US" dirty="0" err="1"/>
            <a:t>hải</a:t>
          </a:r>
          <a:r>
            <a:rPr lang="en-US" dirty="0"/>
            <a:t> </a:t>
          </a:r>
          <a:r>
            <a:rPr lang="en-US" dirty="0" err="1"/>
            <a:t>đảo</a:t>
          </a:r>
          <a:r>
            <a:rPr lang="en-US" dirty="0"/>
            <a:t>, </a:t>
          </a:r>
          <a:r>
            <a:rPr lang="en-US" dirty="0" err="1"/>
            <a:t>cửa</a:t>
          </a:r>
          <a:r>
            <a:rPr lang="en-US" dirty="0"/>
            <a:t> </a:t>
          </a:r>
          <a:r>
            <a:rPr lang="en-US" dirty="0" err="1"/>
            <a:t>khẩu</a:t>
          </a:r>
          <a:r>
            <a:rPr lang="en-US" dirty="0"/>
            <a:t>…</a:t>
          </a:r>
        </a:p>
      </dgm:t>
    </dgm:pt>
    <dgm:pt modelId="{B31C2140-6876-45BA-BF75-017D14242095}" type="parTrans" cxnId="{C7DEF19E-FB39-4E1B-B4B3-E11D99D36744}">
      <dgm:prSet/>
      <dgm:spPr/>
      <dgm:t>
        <a:bodyPr/>
        <a:lstStyle/>
        <a:p>
          <a:endParaRPr lang="en-US"/>
        </a:p>
      </dgm:t>
    </dgm:pt>
    <dgm:pt modelId="{161BA9D7-592C-4980-A3B3-0FAEF2E6ABA0}" type="sibTrans" cxnId="{C7DEF19E-FB39-4E1B-B4B3-E11D99D36744}">
      <dgm:prSet/>
      <dgm:spPr/>
      <dgm:t>
        <a:bodyPr/>
        <a:lstStyle/>
        <a:p>
          <a:endParaRPr lang="en-US"/>
        </a:p>
      </dgm:t>
    </dgm:pt>
    <dgm:pt modelId="{9BF3DC25-C7A2-46B6-90A1-B55193AD9968}" type="pres">
      <dgm:prSet presAssocID="{94A32CE0-D1D0-4735-B036-E67F3FDBF28F}" presName="Name0" presStyleCnt="0">
        <dgm:presLayoutVars>
          <dgm:chMax val="7"/>
          <dgm:dir/>
          <dgm:animLvl val="lvl"/>
          <dgm:resizeHandles val="exact"/>
        </dgm:presLayoutVars>
      </dgm:prSet>
      <dgm:spPr/>
    </dgm:pt>
    <dgm:pt modelId="{F9064B05-AEBD-42A5-80E4-695624500493}" type="pres">
      <dgm:prSet presAssocID="{00DF4167-02FD-4506-9E7F-170ABC3FC558}" presName="circle1" presStyleLbl="node1" presStyleIdx="0" presStyleCnt="1" custScaleX="22493" custScaleY="99932" custLinFactNeighborX="-13991" custLinFactNeighborY="-5081"/>
      <dgm:spPr/>
    </dgm:pt>
    <dgm:pt modelId="{97DB227B-1166-4E93-8949-E4CFE66CF13D}" type="pres">
      <dgm:prSet presAssocID="{00DF4167-02FD-4506-9E7F-170ABC3FC558}" presName="space" presStyleCnt="0"/>
      <dgm:spPr/>
    </dgm:pt>
    <dgm:pt modelId="{1E4FCB2D-886A-42AB-9E24-F9975BB66A0F}" type="pres">
      <dgm:prSet presAssocID="{00DF4167-02FD-4506-9E7F-170ABC3FC558}" presName="rect1" presStyleLbl="alignAcc1" presStyleIdx="0" presStyleCnt="1" custScaleX="118467" custScaleY="96544" custLinFactNeighborX="-3687" custLinFactNeighborY="-10163"/>
      <dgm:spPr/>
    </dgm:pt>
    <dgm:pt modelId="{C5CBA06D-9AB2-4DEB-99A4-B2B14C473AF0}" type="pres">
      <dgm:prSet presAssocID="{00DF4167-02FD-4506-9E7F-170ABC3FC558}" presName="rect1ParTxNoCh" presStyleLbl="alignAcc1" presStyleIdx="0" presStyleCnt="1">
        <dgm:presLayoutVars>
          <dgm:chMax val="1"/>
          <dgm:bulletEnabled val="1"/>
        </dgm:presLayoutVars>
      </dgm:prSet>
      <dgm:spPr/>
    </dgm:pt>
  </dgm:ptLst>
  <dgm:cxnLst>
    <dgm:cxn modelId="{C26A8206-8E69-4976-BA5A-45118FB14C92}" type="presOf" srcId="{00DF4167-02FD-4506-9E7F-170ABC3FC558}" destId="{C5CBA06D-9AB2-4DEB-99A4-B2B14C473AF0}" srcOrd="1" destOrd="0" presId="urn:microsoft.com/office/officeart/2005/8/layout/target3"/>
    <dgm:cxn modelId="{EBD4D92B-380E-4CB1-9B4F-D91A768751E4}" type="presOf" srcId="{94A32CE0-D1D0-4735-B036-E67F3FDBF28F}" destId="{9BF3DC25-C7A2-46B6-90A1-B55193AD9968}" srcOrd="0" destOrd="0" presId="urn:microsoft.com/office/officeart/2005/8/layout/target3"/>
    <dgm:cxn modelId="{C7DEF19E-FB39-4E1B-B4B3-E11D99D36744}" srcId="{94A32CE0-D1D0-4735-B036-E67F3FDBF28F}" destId="{00DF4167-02FD-4506-9E7F-170ABC3FC558}" srcOrd="0" destOrd="0" parTransId="{B31C2140-6876-45BA-BF75-017D14242095}" sibTransId="{161BA9D7-592C-4980-A3B3-0FAEF2E6ABA0}"/>
    <dgm:cxn modelId="{2D1B8BD6-1D3A-470E-B846-D7D0201C4156}" type="presOf" srcId="{00DF4167-02FD-4506-9E7F-170ABC3FC558}" destId="{1E4FCB2D-886A-42AB-9E24-F9975BB66A0F}" srcOrd="0" destOrd="0" presId="urn:microsoft.com/office/officeart/2005/8/layout/target3"/>
    <dgm:cxn modelId="{97C6DAE9-F9F6-4B7A-BD70-C7D1BF496BE5}" type="presParOf" srcId="{9BF3DC25-C7A2-46B6-90A1-B55193AD9968}" destId="{F9064B05-AEBD-42A5-80E4-695624500493}" srcOrd="0" destOrd="0" presId="urn:microsoft.com/office/officeart/2005/8/layout/target3"/>
    <dgm:cxn modelId="{71A22048-261B-4A4B-BD50-8C8B939F48F7}" type="presParOf" srcId="{9BF3DC25-C7A2-46B6-90A1-B55193AD9968}" destId="{97DB227B-1166-4E93-8949-E4CFE66CF13D}" srcOrd="1" destOrd="0" presId="urn:microsoft.com/office/officeart/2005/8/layout/target3"/>
    <dgm:cxn modelId="{24D7BE46-2995-4474-8581-B04894D28AF3}" type="presParOf" srcId="{9BF3DC25-C7A2-46B6-90A1-B55193AD9968}" destId="{1E4FCB2D-886A-42AB-9E24-F9975BB66A0F}" srcOrd="2" destOrd="0" presId="urn:microsoft.com/office/officeart/2005/8/layout/target3"/>
    <dgm:cxn modelId="{D04C8509-DDD5-4E13-98D1-DF1002EE0DC3}" type="presParOf" srcId="{9BF3DC25-C7A2-46B6-90A1-B55193AD9968}" destId="{C5CBA06D-9AB2-4DEB-99A4-B2B14C473AF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7B177D-E341-4EBC-99C0-5BC6372CE1C0}"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C7D7C903-ED04-4ACD-8F83-797F5F33785C}">
      <dgm:prSet phldrT="[Text]"/>
      <dgm:spPr>
        <a:solidFill>
          <a:schemeClr val="accent2">
            <a:lumMod val="40000"/>
            <a:lumOff val="60000"/>
          </a:schemeClr>
        </a:solidFill>
      </dgm:spPr>
      <dgm:t>
        <a:bodyPr/>
        <a:lstStyle/>
        <a:p>
          <a:r>
            <a:rPr lang="en-US" dirty="0">
              <a:latin typeface="Times New Roman" pitchFamily="18" charset="0"/>
              <a:cs typeface="Times New Roman" pitchFamily="18" charset="0"/>
            </a:rPr>
            <a:t>BỘ CÔNG AN </a:t>
          </a:r>
        </a:p>
      </dgm:t>
    </dgm:pt>
    <dgm:pt modelId="{4E34128A-A9A1-48B3-8E4C-0886B74B9102}" type="parTrans" cxnId="{B2BDCC63-E696-4CA4-92D8-25FA1C16529B}">
      <dgm:prSet/>
      <dgm:spPr/>
      <dgm:t>
        <a:bodyPr/>
        <a:lstStyle/>
        <a:p>
          <a:endParaRPr lang="en-US"/>
        </a:p>
      </dgm:t>
    </dgm:pt>
    <dgm:pt modelId="{4A285965-E585-4D1F-AE53-0D82FACBBC87}" type="sibTrans" cxnId="{B2BDCC63-E696-4CA4-92D8-25FA1C16529B}">
      <dgm:prSet/>
      <dgm:spPr/>
      <dgm:t>
        <a:bodyPr/>
        <a:lstStyle/>
        <a:p>
          <a:endParaRPr lang="en-US"/>
        </a:p>
      </dgm:t>
    </dgm:pt>
    <dgm:pt modelId="{8C715338-018F-48CD-BE33-460FE2F9076D}">
      <dgm:prSet phldrT="[Text]"/>
      <dgm:spPr>
        <a:solidFill>
          <a:schemeClr val="accent2">
            <a:lumMod val="60000"/>
            <a:lumOff val="40000"/>
          </a:schemeClr>
        </a:solidFill>
      </dgm:spPr>
      <dgm:t>
        <a:bodyPr/>
        <a:lstStyle/>
        <a:p>
          <a:r>
            <a:rPr lang="en-US" dirty="0">
              <a:latin typeface="Times New Roman" pitchFamily="18" charset="0"/>
              <a:cs typeface="Times New Roman" pitchFamily="18" charset="0"/>
            </a:rPr>
            <a:t>CA TỈNH, THÀNH PHỐ TRỰC THUỘC TW</a:t>
          </a:r>
        </a:p>
      </dgm:t>
    </dgm:pt>
    <dgm:pt modelId="{82B556BF-DAE6-45A6-B968-44D77DECC2FD}" type="parTrans" cxnId="{BB089EEF-0C38-450A-AEA5-16E86537735A}">
      <dgm:prSet/>
      <dgm:spPr/>
      <dgm:t>
        <a:bodyPr/>
        <a:lstStyle/>
        <a:p>
          <a:endParaRPr lang="en-US"/>
        </a:p>
      </dgm:t>
    </dgm:pt>
    <dgm:pt modelId="{73FE3248-1ABC-4542-A630-02570D163D3A}" type="sibTrans" cxnId="{BB089EEF-0C38-450A-AEA5-16E86537735A}">
      <dgm:prSet/>
      <dgm:spPr/>
      <dgm:t>
        <a:bodyPr/>
        <a:lstStyle/>
        <a:p>
          <a:endParaRPr lang="en-US"/>
        </a:p>
      </dgm:t>
    </dgm:pt>
    <dgm:pt modelId="{C05C6424-6DE0-4C69-80E9-515070CBB3C4}">
      <dgm:prSet phldrT="[Text]"/>
      <dgm:spPr>
        <a:solidFill>
          <a:schemeClr val="accent2">
            <a:lumMod val="75000"/>
          </a:schemeClr>
        </a:solidFill>
      </dgm:spPr>
      <dgm:t>
        <a:bodyPr/>
        <a:lstStyle/>
        <a:p>
          <a:r>
            <a:rPr lang="en-US" dirty="0">
              <a:latin typeface="Times New Roman" pitchFamily="18" charset="0"/>
              <a:cs typeface="Times New Roman" pitchFamily="18" charset="0"/>
            </a:rPr>
            <a:t>CA HUYỆN, QUẬN, THỊ XÃ TRỰC THUỘC TỈNH</a:t>
          </a:r>
        </a:p>
      </dgm:t>
    </dgm:pt>
    <dgm:pt modelId="{40C57132-4BDD-4C26-B96C-13223AE5C40A}" type="parTrans" cxnId="{0722512B-7268-48AC-AB60-EB97476AB4DC}">
      <dgm:prSet/>
      <dgm:spPr/>
      <dgm:t>
        <a:bodyPr/>
        <a:lstStyle/>
        <a:p>
          <a:endParaRPr lang="en-US"/>
        </a:p>
      </dgm:t>
    </dgm:pt>
    <dgm:pt modelId="{9EC181E5-7677-430A-AB5B-3C87AC270930}" type="sibTrans" cxnId="{0722512B-7268-48AC-AB60-EB97476AB4DC}">
      <dgm:prSet/>
      <dgm:spPr/>
      <dgm:t>
        <a:bodyPr/>
        <a:lstStyle/>
        <a:p>
          <a:endParaRPr lang="en-US"/>
        </a:p>
      </dgm:t>
    </dgm:pt>
    <dgm:pt modelId="{9D74E8D9-8A6C-4FCB-A581-E7B33BB1054D}">
      <dgm:prSet phldrT="[Text]"/>
      <dgm:spPr>
        <a:solidFill>
          <a:schemeClr val="accent2">
            <a:lumMod val="50000"/>
          </a:schemeClr>
        </a:solidFill>
      </dgm:spPr>
      <dgm:t>
        <a:bodyPr/>
        <a:lstStyle/>
        <a:p>
          <a:r>
            <a:rPr lang="en-US" dirty="0">
              <a:solidFill>
                <a:schemeClr val="bg1"/>
              </a:solidFill>
              <a:latin typeface="Times New Roman" pitchFamily="18" charset="0"/>
              <a:cs typeface="Times New Roman" pitchFamily="18" charset="0"/>
            </a:rPr>
            <a:t>CA XÃ, PHƯỜNG, THỊ TRẤN</a:t>
          </a:r>
        </a:p>
      </dgm:t>
    </dgm:pt>
    <dgm:pt modelId="{36CA58D6-29B6-4401-A6D2-48C42CCC3E81}" type="parTrans" cxnId="{27872012-63A6-4C50-AB62-94415A439E51}">
      <dgm:prSet/>
      <dgm:spPr/>
      <dgm:t>
        <a:bodyPr/>
        <a:lstStyle/>
        <a:p>
          <a:endParaRPr lang="en-US"/>
        </a:p>
      </dgm:t>
    </dgm:pt>
    <dgm:pt modelId="{416CC5C5-EAC7-4F3F-BEE2-2F465F9758DC}" type="sibTrans" cxnId="{27872012-63A6-4C50-AB62-94415A439E51}">
      <dgm:prSet/>
      <dgm:spPr/>
      <dgm:t>
        <a:bodyPr/>
        <a:lstStyle/>
        <a:p>
          <a:endParaRPr lang="en-US"/>
        </a:p>
      </dgm:t>
    </dgm:pt>
    <dgm:pt modelId="{934981EB-B567-4B26-988C-2685223DE412}" type="pres">
      <dgm:prSet presAssocID="{837B177D-E341-4EBC-99C0-5BC6372CE1C0}" presName="Name0" presStyleCnt="0">
        <dgm:presLayoutVars>
          <dgm:dir/>
          <dgm:animLvl val="lvl"/>
          <dgm:resizeHandles val="exact"/>
        </dgm:presLayoutVars>
      </dgm:prSet>
      <dgm:spPr/>
    </dgm:pt>
    <dgm:pt modelId="{32DD33F4-4AED-450E-A4B9-5E6CBA440371}" type="pres">
      <dgm:prSet presAssocID="{9D74E8D9-8A6C-4FCB-A581-E7B33BB1054D}" presName="boxAndChildren" presStyleCnt="0"/>
      <dgm:spPr/>
    </dgm:pt>
    <dgm:pt modelId="{DE5C773F-7B17-4EC5-A263-1F11C8D1A7D2}" type="pres">
      <dgm:prSet presAssocID="{9D74E8D9-8A6C-4FCB-A581-E7B33BB1054D}" presName="parentTextBox" presStyleLbl="node1" presStyleIdx="0" presStyleCnt="4"/>
      <dgm:spPr/>
    </dgm:pt>
    <dgm:pt modelId="{3520F4A7-6190-4677-A216-10CD79DB01BC}" type="pres">
      <dgm:prSet presAssocID="{9EC181E5-7677-430A-AB5B-3C87AC270930}" presName="sp" presStyleCnt="0"/>
      <dgm:spPr/>
    </dgm:pt>
    <dgm:pt modelId="{2A46A990-C53F-437C-927B-A27675C913E7}" type="pres">
      <dgm:prSet presAssocID="{C05C6424-6DE0-4C69-80E9-515070CBB3C4}" presName="arrowAndChildren" presStyleCnt="0"/>
      <dgm:spPr/>
    </dgm:pt>
    <dgm:pt modelId="{E5CD020A-6772-46BD-BDDD-9D00B6C9B601}" type="pres">
      <dgm:prSet presAssocID="{C05C6424-6DE0-4C69-80E9-515070CBB3C4}" presName="parentTextArrow" presStyleLbl="node1" presStyleIdx="1" presStyleCnt="4"/>
      <dgm:spPr/>
    </dgm:pt>
    <dgm:pt modelId="{8CA9356D-3045-48AB-9B03-F19434CC4FC4}" type="pres">
      <dgm:prSet presAssocID="{73FE3248-1ABC-4542-A630-02570D163D3A}" presName="sp" presStyleCnt="0"/>
      <dgm:spPr/>
    </dgm:pt>
    <dgm:pt modelId="{C78A5071-EF38-4EB6-B05A-359BDB87C174}" type="pres">
      <dgm:prSet presAssocID="{8C715338-018F-48CD-BE33-460FE2F9076D}" presName="arrowAndChildren" presStyleCnt="0"/>
      <dgm:spPr/>
    </dgm:pt>
    <dgm:pt modelId="{2A1D8B3B-66A9-4BA6-9548-D586DC82FAC0}" type="pres">
      <dgm:prSet presAssocID="{8C715338-018F-48CD-BE33-460FE2F9076D}" presName="parentTextArrow" presStyleLbl="node1" presStyleIdx="2" presStyleCnt="4"/>
      <dgm:spPr/>
    </dgm:pt>
    <dgm:pt modelId="{DEA3066C-C9F5-45E6-8432-FF1591DBBFBE}" type="pres">
      <dgm:prSet presAssocID="{4A285965-E585-4D1F-AE53-0D82FACBBC87}" presName="sp" presStyleCnt="0"/>
      <dgm:spPr/>
    </dgm:pt>
    <dgm:pt modelId="{666197DA-2C8C-4438-BABA-D87C93ECF461}" type="pres">
      <dgm:prSet presAssocID="{C7D7C903-ED04-4ACD-8F83-797F5F33785C}" presName="arrowAndChildren" presStyleCnt="0"/>
      <dgm:spPr/>
    </dgm:pt>
    <dgm:pt modelId="{CB675D91-BFB1-42EF-80D0-73D0CA6A3AFB}" type="pres">
      <dgm:prSet presAssocID="{C7D7C903-ED04-4ACD-8F83-797F5F33785C}" presName="parentTextArrow" presStyleLbl="node1" presStyleIdx="3" presStyleCnt="4" custLinFactNeighborX="-1934" custLinFactNeighborY="-76983"/>
      <dgm:spPr/>
    </dgm:pt>
  </dgm:ptLst>
  <dgm:cxnLst>
    <dgm:cxn modelId="{52C87201-D06C-45DA-A72F-4DC3421FFB55}" type="presOf" srcId="{C7D7C903-ED04-4ACD-8F83-797F5F33785C}" destId="{CB675D91-BFB1-42EF-80D0-73D0CA6A3AFB}" srcOrd="0" destOrd="0" presId="urn:microsoft.com/office/officeart/2005/8/layout/process4"/>
    <dgm:cxn modelId="{27872012-63A6-4C50-AB62-94415A439E51}" srcId="{837B177D-E341-4EBC-99C0-5BC6372CE1C0}" destId="{9D74E8D9-8A6C-4FCB-A581-E7B33BB1054D}" srcOrd="3" destOrd="0" parTransId="{36CA58D6-29B6-4401-A6D2-48C42CCC3E81}" sibTransId="{416CC5C5-EAC7-4F3F-BEE2-2F465F9758DC}"/>
    <dgm:cxn modelId="{0722512B-7268-48AC-AB60-EB97476AB4DC}" srcId="{837B177D-E341-4EBC-99C0-5BC6372CE1C0}" destId="{C05C6424-6DE0-4C69-80E9-515070CBB3C4}" srcOrd="2" destOrd="0" parTransId="{40C57132-4BDD-4C26-B96C-13223AE5C40A}" sibTransId="{9EC181E5-7677-430A-AB5B-3C87AC270930}"/>
    <dgm:cxn modelId="{71CAE12E-44CA-47FD-9330-F4DDF4B44A64}" type="presOf" srcId="{837B177D-E341-4EBC-99C0-5BC6372CE1C0}" destId="{934981EB-B567-4B26-988C-2685223DE412}" srcOrd="0" destOrd="0" presId="urn:microsoft.com/office/officeart/2005/8/layout/process4"/>
    <dgm:cxn modelId="{B2C5B035-5FC5-4859-95C5-27866DB71D10}" type="presOf" srcId="{C05C6424-6DE0-4C69-80E9-515070CBB3C4}" destId="{E5CD020A-6772-46BD-BDDD-9D00B6C9B601}" srcOrd="0" destOrd="0" presId="urn:microsoft.com/office/officeart/2005/8/layout/process4"/>
    <dgm:cxn modelId="{B2BDCC63-E696-4CA4-92D8-25FA1C16529B}" srcId="{837B177D-E341-4EBC-99C0-5BC6372CE1C0}" destId="{C7D7C903-ED04-4ACD-8F83-797F5F33785C}" srcOrd="0" destOrd="0" parTransId="{4E34128A-A9A1-48B3-8E4C-0886B74B9102}" sibTransId="{4A285965-E585-4D1F-AE53-0D82FACBBC87}"/>
    <dgm:cxn modelId="{AA8FB945-D306-46EC-BDD8-AB8D292B852E}" type="presOf" srcId="{8C715338-018F-48CD-BE33-460FE2F9076D}" destId="{2A1D8B3B-66A9-4BA6-9548-D586DC82FAC0}" srcOrd="0" destOrd="0" presId="urn:microsoft.com/office/officeart/2005/8/layout/process4"/>
    <dgm:cxn modelId="{A0C3D1AC-B353-4F56-A2A3-453739A516ED}" type="presOf" srcId="{9D74E8D9-8A6C-4FCB-A581-E7B33BB1054D}" destId="{DE5C773F-7B17-4EC5-A263-1F11C8D1A7D2}" srcOrd="0" destOrd="0" presId="urn:microsoft.com/office/officeart/2005/8/layout/process4"/>
    <dgm:cxn modelId="{BB089EEF-0C38-450A-AEA5-16E86537735A}" srcId="{837B177D-E341-4EBC-99C0-5BC6372CE1C0}" destId="{8C715338-018F-48CD-BE33-460FE2F9076D}" srcOrd="1" destOrd="0" parTransId="{82B556BF-DAE6-45A6-B968-44D77DECC2FD}" sibTransId="{73FE3248-1ABC-4542-A630-02570D163D3A}"/>
    <dgm:cxn modelId="{3C173FB4-6B4A-4518-B9B7-DB51616B14AB}" type="presParOf" srcId="{934981EB-B567-4B26-988C-2685223DE412}" destId="{32DD33F4-4AED-450E-A4B9-5E6CBA440371}" srcOrd="0" destOrd="0" presId="urn:microsoft.com/office/officeart/2005/8/layout/process4"/>
    <dgm:cxn modelId="{9551C87F-3F04-4147-B26E-FB2C2EE307E2}" type="presParOf" srcId="{32DD33F4-4AED-450E-A4B9-5E6CBA440371}" destId="{DE5C773F-7B17-4EC5-A263-1F11C8D1A7D2}" srcOrd="0" destOrd="0" presId="urn:microsoft.com/office/officeart/2005/8/layout/process4"/>
    <dgm:cxn modelId="{FA5D8A79-F258-46D3-A00E-C61D6FF56B53}" type="presParOf" srcId="{934981EB-B567-4B26-988C-2685223DE412}" destId="{3520F4A7-6190-4677-A216-10CD79DB01BC}" srcOrd="1" destOrd="0" presId="urn:microsoft.com/office/officeart/2005/8/layout/process4"/>
    <dgm:cxn modelId="{6C958EFA-E34D-4145-A23F-ED00B908D6B8}" type="presParOf" srcId="{934981EB-B567-4B26-988C-2685223DE412}" destId="{2A46A990-C53F-437C-927B-A27675C913E7}" srcOrd="2" destOrd="0" presId="urn:microsoft.com/office/officeart/2005/8/layout/process4"/>
    <dgm:cxn modelId="{EB4A445C-4A26-4539-BF9B-2E86A18292A8}" type="presParOf" srcId="{2A46A990-C53F-437C-927B-A27675C913E7}" destId="{E5CD020A-6772-46BD-BDDD-9D00B6C9B601}" srcOrd="0" destOrd="0" presId="urn:microsoft.com/office/officeart/2005/8/layout/process4"/>
    <dgm:cxn modelId="{1A714F33-0D86-4FA6-B4DC-EEAB5DE9BAEF}" type="presParOf" srcId="{934981EB-B567-4B26-988C-2685223DE412}" destId="{8CA9356D-3045-48AB-9B03-F19434CC4FC4}" srcOrd="3" destOrd="0" presId="urn:microsoft.com/office/officeart/2005/8/layout/process4"/>
    <dgm:cxn modelId="{51ACBA42-AAEF-4EB5-81D6-2326E34268FC}" type="presParOf" srcId="{934981EB-B567-4B26-988C-2685223DE412}" destId="{C78A5071-EF38-4EB6-B05A-359BDB87C174}" srcOrd="4" destOrd="0" presId="urn:microsoft.com/office/officeart/2005/8/layout/process4"/>
    <dgm:cxn modelId="{533BD180-30B9-4652-8B68-D319D7F738E5}" type="presParOf" srcId="{C78A5071-EF38-4EB6-B05A-359BDB87C174}" destId="{2A1D8B3B-66A9-4BA6-9548-D586DC82FAC0}" srcOrd="0" destOrd="0" presId="urn:microsoft.com/office/officeart/2005/8/layout/process4"/>
    <dgm:cxn modelId="{9BDED42C-269D-4F99-B02B-B18D440C0672}" type="presParOf" srcId="{934981EB-B567-4B26-988C-2685223DE412}" destId="{DEA3066C-C9F5-45E6-8432-FF1591DBBFBE}" srcOrd="5" destOrd="0" presId="urn:microsoft.com/office/officeart/2005/8/layout/process4"/>
    <dgm:cxn modelId="{8385D81F-3EBA-4F5A-BB53-A6C9AE0FBCD1}" type="presParOf" srcId="{934981EB-B567-4B26-988C-2685223DE412}" destId="{666197DA-2C8C-4438-BABA-D87C93ECF461}" srcOrd="6" destOrd="0" presId="urn:microsoft.com/office/officeart/2005/8/layout/process4"/>
    <dgm:cxn modelId="{C1ED13E5-8605-404E-A923-FBF3B1404DB2}" type="presParOf" srcId="{666197DA-2C8C-4438-BABA-D87C93ECF461}" destId="{CB675D91-BFB1-42EF-80D0-73D0CA6A3A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3CFBA-B031-43AC-BACA-78CA3CC0EDF2}">
      <dsp:nvSpPr>
        <dsp:cNvPr id="0" name=""/>
        <dsp:cNvSpPr/>
      </dsp:nvSpPr>
      <dsp:spPr>
        <a:xfrm>
          <a:off x="0" y="216270"/>
          <a:ext cx="7315200" cy="7076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 </a:t>
          </a:r>
          <a:r>
            <a:rPr lang="en-US" sz="2400" kern="1200" dirty="0" err="1">
              <a:latin typeface="Times New Roman" pitchFamily="18" charset="0"/>
              <a:cs typeface="Times New Roman" pitchFamily="18" charset="0"/>
            </a:rPr>
            <a:t>Chức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năng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quản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lí</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cơ</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sở</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sản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xuất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quốc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phòng</a:t>
          </a:r>
          <a:endParaRPr lang="en-US" sz="2400" kern="1200" dirty="0">
            <a:latin typeface="Times New Roman" pitchFamily="18" charset="0"/>
            <a:cs typeface="Times New Roman" pitchFamily="18" charset="0"/>
          </a:endParaRPr>
        </a:p>
      </dsp:txBody>
      <dsp:txXfrm>
        <a:off x="34544" y="250814"/>
        <a:ext cx="7246112" cy="638556"/>
      </dsp:txXfrm>
    </dsp:sp>
    <dsp:sp modelId="{52565516-1CBF-447B-889C-06AED536134B}">
      <dsp:nvSpPr>
        <dsp:cNvPr id="0" name=""/>
        <dsp:cNvSpPr/>
      </dsp:nvSpPr>
      <dsp:spPr>
        <a:xfrm>
          <a:off x="0" y="998794"/>
          <a:ext cx="7315200" cy="320453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Nhiệm</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vụ</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Nghiên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cứu</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đề</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xuất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vấn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đế</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có</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liên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quan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đến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tổ</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chức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chỉ</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đạo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nghiệp</a:t>
          </a:r>
          <a:r>
            <a:rPr lang="en-US" sz="2400" kern="1200" dirty="0">
              <a:latin typeface="Times New Roman" pitchFamily="18" charset="0"/>
              <a:cs typeface="Times New Roman" pitchFamily="18" charset="0"/>
            </a:rPr>
            <a:t> QPTD </a:t>
          </a:r>
          <a:r>
            <a:rPr lang="en-US" sz="2400" kern="1200" dirty="0" err="1">
              <a:latin typeface="Times New Roman" pitchFamily="18" charset="0"/>
              <a:cs typeface="Times New Roman" pitchFamily="18" charset="0"/>
            </a:rPr>
            <a:t>và</a:t>
          </a:r>
          <a:r>
            <a:rPr lang="en-US" sz="2400" kern="1200" dirty="0">
              <a:latin typeface="Times New Roman" pitchFamily="18" charset="0"/>
              <a:cs typeface="Times New Roman" pitchFamily="18" charset="0"/>
            </a:rPr>
            <a:t> CTND. </a:t>
          </a:r>
          <a:r>
            <a:rPr lang="en-US" sz="2400" kern="1200" dirty="0" err="1">
              <a:latin typeface="Times New Roman" pitchFamily="18" charset="0"/>
              <a:cs typeface="Times New Roman" pitchFamily="18" charset="0"/>
            </a:rPr>
            <a:t>Trực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tiếp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tổ</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chức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chỉ</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đạo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sản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xuất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tạo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nguồn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bảo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đảm</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sản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xuất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của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ngành</a:t>
          </a:r>
          <a:r>
            <a:rPr lang="en-US" sz="2400" kern="1200" dirty="0">
              <a:latin typeface="Times New Roman" pitchFamily="18" charset="0"/>
              <a:cs typeface="Times New Roman" pitchFamily="18" charset="0"/>
            </a:rPr>
            <a:t> CNQP </a:t>
          </a:r>
          <a:r>
            <a:rPr lang="en-US" sz="2400" kern="1200" dirty="0" err="1">
              <a:latin typeface="Times New Roman" pitchFamily="18" charset="0"/>
              <a:cs typeface="Times New Roman" pitchFamily="18" charset="0"/>
            </a:rPr>
            <a:t>trong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quân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đội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Tổ</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chức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chỉ</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đạo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nghiên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cứu</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khoa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học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và</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huấn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luyện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bộ</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đội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về</a:t>
          </a:r>
          <a:r>
            <a:rPr lang="en-US" sz="2400" kern="1200" dirty="0">
              <a:latin typeface="Times New Roman" pitchFamily="18" charset="0"/>
              <a:cs typeface="Times New Roman" pitchFamily="18" charset="0"/>
            </a:rPr>
            <a:t> CNQP.</a:t>
          </a:r>
        </a:p>
      </dsp:txBody>
      <dsp:txXfrm>
        <a:off x="156433" y="1155227"/>
        <a:ext cx="7002334" cy="2891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C8A34-A0FF-449F-9683-EF535FB7B699}">
      <dsp:nvSpPr>
        <dsp:cNvPr id="0" name=""/>
        <dsp:cNvSpPr/>
      </dsp:nvSpPr>
      <dsp:spPr>
        <a:xfrm>
          <a:off x="0" y="236206"/>
          <a:ext cx="8476488" cy="716625"/>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b="1" kern="1200" dirty="0"/>
            <a:t>2.7  </a:t>
          </a:r>
          <a:r>
            <a:rPr lang="en-US" sz="2500" b="1" kern="1200" dirty="0" err="1"/>
            <a:t>Quân</a:t>
          </a:r>
          <a:r>
            <a:rPr lang="en-US" sz="2500" b="1" kern="1200" dirty="0"/>
            <a:t> </a:t>
          </a:r>
          <a:r>
            <a:rPr lang="en-US" sz="2500" b="1" kern="1200" dirty="0" err="1"/>
            <a:t>khu</a:t>
          </a:r>
          <a:r>
            <a:rPr lang="en-US" sz="2500" b="1" kern="1200" dirty="0"/>
            <a:t>, </a:t>
          </a:r>
          <a:r>
            <a:rPr lang="en-US" sz="2500" b="1" kern="1200" dirty="0" err="1"/>
            <a:t>quân</a:t>
          </a:r>
          <a:r>
            <a:rPr lang="en-US" sz="2500" b="1" kern="1200" dirty="0"/>
            <a:t> </a:t>
          </a:r>
          <a:r>
            <a:rPr lang="en-US" sz="2500" b="1" kern="1200" dirty="0" err="1"/>
            <a:t>đoàn</a:t>
          </a:r>
          <a:r>
            <a:rPr lang="en-US" sz="2500" b="1" kern="1200" dirty="0"/>
            <a:t>, </a:t>
          </a:r>
          <a:r>
            <a:rPr lang="en-US" sz="2500" b="1" kern="1200" dirty="0" err="1"/>
            <a:t>quân</a:t>
          </a:r>
          <a:r>
            <a:rPr lang="en-US" sz="2500" b="1" kern="1200" dirty="0"/>
            <a:t> </a:t>
          </a:r>
          <a:r>
            <a:rPr lang="en-US" sz="2500" b="1" kern="1200" dirty="0" err="1"/>
            <a:t>chủng</a:t>
          </a:r>
          <a:r>
            <a:rPr lang="en-US" sz="2500" b="1" kern="1200" dirty="0"/>
            <a:t>, </a:t>
          </a:r>
          <a:r>
            <a:rPr lang="en-US" sz="2500" b="1" kern="1200" dirty="0" err="1"/>
            <a:t>binh</a:t>
          </a:r>
          <a:r>
            <a:rPr lang="en-US" sz="2500" b="1" kern="1200" dirty="0"/>
            <a:t> </a:t>
          </a:r>
          <a:r>
            <a:rPr lang="en-US" sz="2500" b="1" kern="1200" dirty="0" err="1"/>
            <a:t>chủng</a:t>
          </a:r>
          <a:endParaRPr lang="en-US" sz="2500" b="1" kern="1200" dirty="0"/>
        </a:p>
      </dsp:txBody>
      <dsp:txXfrm>
        <a:off x="34983" y="271189"/>
        <a:ext cx="8406522" cy="646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6CE3B-6947-4859-A7A0-A10420182F6E}">
      <dsp:nvSpPr>
        <dsp:cNvPr id="0" name=""/>
        <dsp:cNvSpPr/>
      </dsp:nvSpPr>
      <dsp:spPr>
        <a:xfrm>
          <a:off x="495363" y="3032"/>
          <a:ext cx="7162673" cy="2509718"/>
        </a:xfrm>
        <a:prstGeom prst="chevron">
          <a:avLst/>
        </a:prstGeom>
        <a:solidFill>
          <a:schemeClr val="accent5"/>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rtl="0">
            <a:lnSpc>
              <a:spcPct val="90000"/>
            </a:lnSpc>
            <a:spcBef>
              <a:spcPct val="0"/>
            </a:spcBef>
            <a:spcAft>
              <a:spcPct val="35000"/>
            </a:spcAft>
            <a:buNone/>
          </a:pPr>
          <a:r>
            <a:rPr lang="en-US" sz="3400" b="1" kern="1200" dirty="0">
              <a:latin typeface="Times New Roman" pitchFamily="18" charset="0"/>
              <a:cs typeface="Times New Roman" pitchFamily="18" charset="0"/>
            </a:rPr>
            <a:t>a. </a:t>
          </a:r>
          <a:r>
            <a:rPr lang="en-US" sz="3400" b="1" kern="1200" dirty="0" err="1">
              <a:latin typeface="Times New Roman" pitchFamily="18" charset="0"/>
              <a:cs typeface="Times New Roman" pitchFamily="18" charset="0"/>
            </a:rPr>
            <a:t>Quân</a:t>
          </a:r>
          <a:r>
            <a:rPr lang="en-US" sz="3400" b="1" kern="1200" dirty="0">
              <a:latin typeface="Times New Roman" pitchFamily="18" charset="0"/>
              <a:cs typeface="Times New Roman" pitchFamily="18" charset="0"/>
            </a:rPr>
            <a:t> </a:t>
          </a:r>
          <a:r>
            <a:rPr lang="en-US" sz="3400" b="1" kern="1200" dirty="0" err="1">
              <a:latin typeface="Times New Roman" pitchFamily="18" charset="0"/>
              <a:cs typeface="Times New Roman" pitchFamily="18" charset="0"/>
            </a:rPr>
            <a:t>khu</a:t>
          </a:r>
          <a:r>
            <a:rPr lang="en-US" sz="3400" b="1"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Là</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tổ</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chức</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quân</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sự</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theo</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lãnh</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thổ</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một</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số</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tỉnh</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thành</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giáp</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nhau</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có</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liên</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quan</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với</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nhau</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về</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quân</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sự</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quốc</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phòng</a:t>
          </a:r>
          <a:r>
            <a:rPr lang="en-US" sz="3400" kern="1200" dirty="0">
              <a:latin typeface="Times New Roman" pitchFamily="18" charset="0"/>
              <a:cs typeface="Times New Roman" pitchFamily="18" charset="0"/>
            </a:rPr>
            <a:t>.</a:t>
          </a:r>
          <a:r>
            <a:rPr lang="en-US" sz="3400" b="1" kern="1200" dirty="0">
              <a:latin typeface="Times New Roman" pitchFamily="18" charset="0"/>
              <a:cs typeface="Times New Roman" pitchFamily="18" charset="0"/>
            </a:rPr>
            <a:t> </a:t>
          </a:r>
          <a:endParaRPr lang="en-US" sz="3400" kern="1200" dirty="0">
            <a:latin typeface="Times New Roman" pitchFamily="18" charset="0"/>
            <a:cs typeface="Times New Roman" pitchFamily="18" charset="0"/>
          </a:endParaRPr>
        </a:p>
      </dsp:txBody>
      <dsp:txXfrm>
        <a:off x="1750222" y="3032"/>
        <a:ext cx="4652955" cy="2509718"/>
      </dsp:txXfrm>
    </dsp:sp>
    <dsp:sp modelId="{41D6D0FC-EAEA-4F60-BB52-3FC159E5B763}">
      <dsp:nvSpPr>
        <dsp:cNvPr id="0" name=""/>
        <dsp:cNvSpPr/>
      </dsp:nvSpPr>
      <dsp:spPr>
        <a:xfrm>
          <a:off x="403193" y="2731096"/>
          <a:ext cx="7162673" cy="2509718"/>
        </a:xfrm>
        <a:prstGeom prst="chevron">
          <a:avLst/>
        </a:prstGeom>
        <a:solidFill>
          <a:srgbClr val="00B05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rtl="0">
            <a:lnSpc>
              <a:spcPct val="90000"/>
            </a:lnSpc>
            <a:spcBef>
              <a:spcPct val="0"/>
            </a:spcBef>
            <a:spcAft>
              <a:spcPct val="35000"/>
            </a:spcAft>
            <a:buNone/>
          </a:pPr>
          <a:r>
            <a:rPr lang="en-US" sz="3400" b="1" kern="1200" dirty="0" err="1">
              <a:latin typeface="Times New Roman" pitchFamily="18" charset="0"/>
              <a:cs typeface="Times New Roman" pitchFamily="18" charset="0"/>
            </a:rPr>
            <a:t>cnăng</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chỉ</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đạo</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công</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tác</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Qp</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xd</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tiềm</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lực</a:t>
          </a:r>
          <a:r>
            <a:rPr lang="en-US" sz="3400" kern="1200" dirty="0">
              <a:latin typeface="Times New Roman" pitchFamily="18" charset="0"/>
              <a:cs typeface="Times New Roman" pitchFamily="18" charset="0"/>
            </a:rPr>
            <a:t> QS, </a:t>
          </a:r>
          <a:r>
            <a:rPr lang="en-US" sz="3400" kern="1200" dirty="0" err="1">
              <a:latin typeface="Times New Roman" pitchFamily="18" charset="0"/>
              <a:cs typeface="Times New Roman" pitchFamily="18" charset="0"/>
            </a:rPr>
            <a:t>sẵn</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sàng</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chiến</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đấu</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bảo</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vệ</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lãnh</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thổ</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quân</a:t>
          </a:r>
          <a:r>
            <a:rPr lang="en-US" sz="3400" kern="1200" dirty="0">
              <a:latin typeface="Times New Roman" pitchFamily="18" charset="0"/>
              <a:cs typeface="Times New Roman" pitchFamily="18" charset="0"/>
            </a:rPr>
            <a:t> </a:t>
          </a:r>
          <a:r>
            <a:rPr lang="en-US" sz="3400" kern="1200" dirty="0" err="1">
              <a:latin typeface="Times New Roman" pitchFamily="18" charset="0"/>
              <a:cs typeface="Times New Roman" pitchFamily="18" charset="0"/>
            </a:rPr>
            <a:t>khu</a:t>
          </a:r>
          <a:r>
            <a:rPr lang="en-US" sz="3400" kern="1200" dirty="0">
              <a:latin typeface="Times New Roman" pitchFamily="18" charset="0"/>
              <a:cs typeface="Times New Roman" pitchFamily="18" charset="0"/>
            </a:rPr>
            <a:t>.</a:t>
          </a:r>
        </a:p>
      </dsp:txBody>
      <dsp:txXfrm>
        <a:off x="1658052" y="2731096"/>
        <a:ext cx="4652955" cy="2509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78129-04FA-4AFD-BD40-F3E96C8EE71B}">
      <dsp:nvSpPr>
        <dsp:cNvPr id="0" name=""/>
        <dsp:cNvSpPr/>
      </dsp:nvSpPr>
      <dsp:spPr>
        <a:xfrm>
          <a:off x="1828814" y="0"/>
          <a:ext cx="4401262" cy="696976"/>
        </a:xfrm>
        <a:prstGeom prst="roundRect">
          <a:avLst/>
        </a:prstGeom>
        <a:solidFill>
          <a:schemeClr val="accent3">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baseline="-25000" dirty="0" err="1">
              <a:latin typeface="Times New Roman" pitchFamily="18" charset="0"/>
              <a:cs typeface="Times New Roman" pitchFamily="18" charset="0"/>
            </a:rPr>
            <a:t>Quân</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khu</a:t>
          </a:r>
          <a:r>
            <a:rPr lang="en-US" sz="2000" kern="1200" baseline="-25000" dirty="0">
              <a:latin typeface="Times New Roman" pitchFamily="18" charset="0"/>
              <a:cs typeface="Times New Roman" pitchFamily="18" charset="0"/>
            </a:rPr>
            <a:t> 1 (</a:t>
          </a:r>
          <a:r>
            <a:rPr lang="en-US" sz="2000" kern="1200" baseline="-25000" dirty="0" err="1">
              <a:latin typeface="Times New Roman" pitchFamily="18" charset="0"/>
              <a:cs typeface="Times New Roman" pitchFamily="18" charset="0"/>
            </a:rPr>
            <a:t>khu</a:t>
          </a:r>
          <a:r>
            <a:rPr lang="en-US" sz="2000" kern="1200" baseline="-25000" dirty="0">
              <a:latin typeface="Times New Roman" pitchFamily="18" charset="0"/>
              <a:cs typeface="Times New Roman" pitchFamily="18" charset="0"/>
            </a:rPr>
            <a:t> vực </a:t>
          </a:r>
          <a:r>
            <a:rPr lang="en-US" sz="2000" kern="1200" baseline="-25000" dirty="0" err="1">
              <a:latin typeface="Times New Roman" pitchFamily="18" charset="0"/>
              <a:cs typeface="Times New Roman" pitchFamily="18" charset="0"/>
            </a:rPr>
            <a:t>vùng</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núi</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phía</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Đông</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Bắc</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bộ</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Thái</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nguyên</a:t>
          </a:r>
          <a:endParaRPr lang="en-US" sz="2000" kern="1200" baseline="-25000" dirty="0">
            <a:latin typeface="Times New Roman" pitchFamily="18" charset="0"/>
            <a:cs typeface="Times New Roman" pitchFamily="18" charset="0"/>
          </a:endParaRPr>
        </a:p>
      </dsp:txBody>
      <dsp:txXfrm>
        <a:off x="1862838" y="34024"/>
        <a:ext cx="4333214" cy="628928"/>
      </dsp:txXfrm>
    </dsp:sp>
    <dsp:sp modelId="{28239E1D-F88F-4887-9137-A49BD22A2225}">
      <dsp:nvSpPr>
        <dsp:cNvPr id="0" name=""/>
        <dsp:cNvSpPr/>
      </dsp:nvSpPr>
      <dsp:spPr>
        <a:xfrm>
          <a:off x="1828814" y="706676"/>
          <a:ext cx="4486646" cy="589080"/>
        </a:xfrm>
        <a:prstGeom prst="roundRect">
          <a:avLst/>
        </a:prstGeom>
        <a:solidFill>
          <a:schemeClr val="accent3"/>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baseline="-25000" dirty="0" err="1">
              <a:latin typeface="Times New Roman" pitchFamily="18" charset="0"/>
              <a:cs typeface="Times New Roman" pitchFamily="18" charset="0"/>
            </a:rPr>
            <a:t>Quân</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khu</a:t>
          </a:r>
          <a:r>
            <a:rPr lang="en-US" sz="2000" kern="1200" baseline="-25000" dirty="0">
              <a:latin typeface="Times New Roman" pitchFamily="18" charset="0"/>
              <a:cs typeface="Times New Roman" pitchFamily="18" charset="0"/>
            </a:rPr>
            <a:t> 2 (</a:t>
          </a:r>
          <a:r>
            <a:rPr lang="en-US" sz="2000" kern="1200" baseline="-25000" dirty="0" err="1">
              <a:latin typeface="Times New Roman" pitchFamily="18" charset="0"/>
              <a:cs typeface="Times New Roman" pitchFamily="18" charset="0"/>
            </a:rPr>
            <a:t>khu</a:t>
          </a:r>
          <a:r>
            <a:rPr lang="en-US" sz="2000" kern="1200" baseline="-25000" dirty="0">
              <a:latin typeface="Times New Roman" pitchFamily="18" charset="0"/>
              <a:cs typeface="Times New Roman" pitchFamily="18" charset="0"/>
            </a:rPr>
            <a:t> vực </a:t>
          </a:r>
          <a:r>
            <a:rPr lang="en-US" sz="2000" kern="1200" baseline="-25000" dirty="0" err="1">
              <a:latin typeface="Times New Roman" pitchFamily="18" charset="0"/>
              <a:cs typeface="Times New Roman" pitchFamily="18" charset="0"/>
            </a:rPr>
            <a:t>các</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tỉnh</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miền</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núi</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Tây</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Bắc</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Phú</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Thọ</a:t>
          </a:r>
          <a:endParaRPr lang="en-US" sz="2000" kern="1200" baseline="-25000" dirty="0">
            <a:latin typeface="Times New Roman" pitchFamily="18" charset="0"/>
            <a:cs typeface="Times New Roman" pitchFamily="18" charset="0"/>
          </a:endParaRPr>
        </a:p>
      </dsp:txBody>
      <dsp:txXfrm>
        <a:off x="1857571" y="735433"/>
        <a:ext cx="4429132" cy="531566"/>
      </dsp:txXfrm>
    </dsp:sp>
    <dsp:sp modelId="{6D8D2A68-A667-4A6B-BBB5-239676F97857}">
      <dsp:nvSpPr>
        <dsp:cNvPr id="0" name=""/>
        <dsp:cNvSpPr/>
      </dsp:nvSpPr>
      <dsp:spPr>
        <a:xfrm>
          <a:off x="1828814" y="1296025"/>
          <a:ext cx="4486646" cy="631810"/>
        </a:xfrm>
        <a:prstGeom prst="roundRect">
          <a:avLst/>
        </a:prstGeom>
        <a:solidFill>
          <a:schemeClr val="accent5"/>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baseline="-25000" dirty="0" err="1">
              <a:latin typeface="Times New Roman" pitchFamily="18" charset="0"/>
              <a:cs typeface="Times New Roman" pitchFamily="18" charset="0"/>
            </a:rPr>
            <a:t>Quân</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khu</a:t>
          </a:r>
          <a:r>
            <a:rPr lang="en-US" sz="2000" kern="1200" baseline="-25000" dirty="0">
              <a:latin typeface="Times New Roman" pitchFamily="18" charset="0"/>
              <a:cs typeface="Times New Roman" pitchFamily="18" charset="0"/>
            </a:rPr>
            <a:t> 3 (</a:t>
          </a:r>
          <a:r>
            <a:rPr lang="en-US" sz="2000" kern="1200" baseline="-25000" dirty="0" err="1">
              <a:latin typeface="Times New Roman" pitchFamily="18" charset="0"/>
              <a:cs typeface="Times New Roman" pitchFamily="18" charset="0"/>
            </a:rPr>
            <a:t>các</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tỉnh</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đồng</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bằng</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Bắc</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Bộ</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Hải</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Phòng</a:t>
          </a:r>
          <a:endParaRPr lang="en-US" sz="2000" kern="1200" baseline="-25000" dirty="0">
            <a:latin typeface="Times New Roman" pitchFamily="18" charset="0"/>
            <a:cs typeface="Times New Roman" pitchFamily="18" charset="0"/>
          </a:endParaRPr>
        </a:p>
      </dsp:txBody>
      <dsp:txXfrm>
        <a:off x="1859656" y="1326867"/>
        <a:ext cx="4424962" cy="570126"/>
      </dsp:txXfrm>
    </dsp:sp>
    <dsp:sp modelId="{8E21457E-7531-4049-B95C-38A83A063FBA}">
      <dsp:nvSpPr>
        <dsp:cNvPr id="0" name=""/>
        <dsp:cNvSpPr/>
      </dsp:nvSpPr>
      <dsp:spPr>
        <a:xfrm>
          <a:off x="1828814" y="1959042"/>
          <a:ext cx="4486646" cy="666817"/>
        </a:xfrm>
        <a:prstGeom prst="roundRect">
          <a:avLst/>
        </a:prstGeom>
        <a:solidFill>
          <a:schemeClr val="accent4"/>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baseline="-25000" dirty="0" err="1">
              <a:solidFill>
                <a:schemeClr val="tx1"/>
              </a:solidFill>
              <a:latin typeface="Times New Roman" pitchFamily="18" charset="0"/>
              <a:cs typeface="Times New Roman" pitchFamily="18" charset="0"/>
            </a:rPr>
            <a:t>Quân</a:t>
          </a:r>
          <a:r>
            <a:rPr lang="en-US" sz="2000" kern="1200" baseline="-25000" dirty="0">
              <a:solidFill>
                <a:schemeClr val="tx1"/>
              </a:solidFill>
              <a:latin typeface="Times New Roman" pitchFamily="18" charset="0"/>
              <a:cs typeface="Times New Roman" pitchFamily="18" charset="0"/>
            </a:rPr>
            <a:t> </a:t>
          </a:r>
          <a:r>
            <a:rPr lang="en-US" sz="2000" kern="1200" baseline="-25000" dirty="0" err="1">
              <a:solidFill>
                <a:schemeClr val="tx1"/>
              </a:solidFill>
              <a:latin typeface="Times New Roman" pitchFamily="18" charset="0"/>
              <a:cs typeface="Times New Roman" pitchFamily="18" charset="0"/>
            </a:rPr>
            <a:t>khu</a:t>
          </a:r>
          <a:r>
            <a:rPr lang="en-US" sz="2000" kern="1200" baseline="-25000" dirty="0">
              <a:solidFill>
                <a:schemeClr val="tx1"/>
              </a:solidFill>
              <a:latin typeface="Times New Roman" pitchFamily="18" charset="0"/>
              <a:cs typeface="Times New Roman" pitchFamily="18" charset="0"/>
            </a:rPr>
            <a:t> 4 (</a:t>
          </a:r>
          <a:r>
            <a:rPr lang="en-US" sz="2000" kern="1200" baseline="-25000" dirty="0" err="1">
              <a:solidFill>
                <a:schemeClr val="tx1"/>
              </a:solidFill>
              <a:latin typeface="Times New Roman" pitchFamily="18" charset="0"/>
              <a:cs typeface="Times New Roman" pitchFamily="18" charset="0"/>
            </a:rPr>
            <a:t>các</a:t>
          </a:r>
          <a:r>
            <a:rPr lang="en-US" sz="2000" kern="1200" baseline="-25000" dirty="0">
              <a:solidFill>
                <a:schemeClr val="tx1"/>
              </a:solidFill>
              <a:latin typeface="Times New Roman" pitchFamily="18" charset="0"/>
              <a:cs typeface="Times New Roman" pitchFamily="18" charset="0"/>
            </a:rPr>
            <a:t> </a:t>
          </a:r>
          <a:r>
            <a:rPr lang="en-US" sz="2000" kern="1200" baseline="-25000" dirty="0" err="1">
              <a:solidFill>
                <a:schemeClr val="tx1"/>
              </a:solidFill>
              <a:latin typeface="Times New Roman" pitchFamily="18" charset="0"/>
              <a:cs typeface="Times New Roman" pitchFamily="18" charset="0"/>
            </a:rPr>
            <a:t>tỉnh</a:t>
          </a:r>
          <a:r>
            <a:rPr lang="en-US" sz="2000" kern="1200" baseline="-25000" dirty="0">
              <a:solidFill>
                <a:schemeClr val="tx1"/>
              </a:solidFill>
              <a:latin typeface="Times New Roman" pitchFamily="18" charset="0"/>
              <a:cs typeface="Times New Roman" pitchFamily="18" charset="0"/>
            </a:rPr>
            <a:t> </a:t>
          </a:r>
          <a:r>
            <a:rPr lang="en-US" sz="2000" kern="1200" baseline="-25000" dirty="0" err="1">
              <a:solidFill>
                <a:schemeClr val="tx1"/>
              </a:solidFill>
              <a:latin typeface="Times New Roman" pitchFamily="18" charset="0"/>
              <a:cs typeface="Times New Roman" pitchFamily="18" charset="0"/>
            </a:rPr>
            <a:t>Bắc</a:t>
          </a:r>
          <a:r>
            <a:rPr lang="en-US" sz="2000" kern="1200" baseline="-25000" dirty="0">
              <a:solidFill>
                <a:schemeClr val="tx1"/>
              </a:solidFill>
              <a:latin typeface="Times New Roman" pitchFamily="18" charset="0"/>
              <a:cs typeface="Times New Roman" pitchFamily="18" charset="0"/>
            </a:rPr>
            <a:t> </a:t>
          </a:r>
          <a:r>
            <a:rPr lang="en-US" sz="2000" kern="1200" baseline="-25000" dirty="0" err="1">
              <a:solidFill>
                <a:schemeClr val="tx1"/>
              </a:solidFill>
              <a:latin typeface="Times New Roman" pitchFamily="18" charset="0"/>
              <a:cs typeface="Times New Roman" pitchFamily="18" charset="0"/>
            </a:rPr>
            <a:t>Trung</a:t>
          </a:r>
          <a:r>
            <a:rPr lang="en-US" sz="2000" kern="1200" baseline="-25000" dirty="0">
              <a:solidFill>
                <a:schemeClr val="tx1"/>
              </a:solidFill>
              <a:latin typeface="Times New Roman" pitchFamily="18" charset="0"/>
              <a:cs typeface="Times New Roman" pitchFamily="18" charset="0"/>
            </a:rPr>
            <a:t> </a:t>
          </a:r>
          <a:r>
            <a:rPr lang="en-US" sz="2000" kern="1200" baseline="-25000" dirty="0" err="1">
              <a:solidFill>
                <a:schemeClr val="tx1"/>
              </a:solidFill>
              <a:latin typeface="Times New Roman" pitchFamily="18" charset="0"/>
              <a:cs typeface="Times New Roman" pitchFamily="18" charset="0"/>
            </a:rPr>
            <a:t>bộ</a:t>
          </a:r>
          <a:r>
            <a:rPr lang="en-US" sz="2000" kern="1200" baseline="-25000" dirty="0">
              <a:solidFill>
                <a:schemeClr val="tx1"/>
              </a:solidFill>
              <a:latin typeface="Times New Roman" pitchFamily="18" charset="0"/>
              <a:cs typeface="Times New Roman" pitchFamily="18" charset="0"/>
            </a:rPr>
            <a:t>), </a:t>
          </a:r>
          <a:r>
            <a:rPr lang="en-US" sz="2000" kern="1200" baseline="-25000" dirty="0" err="1">
              <a:solidFill>
                <a:schemeClr val="tx1"/>
              </a:solidFill>
              <a:latin typeface="Times New Roman" pitchFamily="18" charset="0"/>
              <a:cs typeface="Times New Roman" pitchFamily="18" charset="0"/>
            </a:rPr>
            <a:t>Nghệ</a:t>
          </a:r>
          <a:r>
            <a:rPr lang="en-US" sz="2000" kern="1200" baseline="-25000" dirty="0">
              <a:solidFill>
                <a:schemeClr val="tx1"/>
              </a:solidFill>
              <a:latin typeface="Times New Roman" pitchFamily="18" charset="0"/>
              <a:cs typeface="Times New Roman" pitchFamily="18" charset="0"/>
            </a:rPr>
            <a:t> An</a:t>
          </a:r>
        </a:p>
      </dsp:txBody>
      <dsp:txXfrm>
        <a:off x="1861365" y="1991593"/>
        <a:ext cx="4421544" cy="601715"/>
      </dsp:txXfrm>
    </dsp:sp>
    <dsp:sp modelId="{A3CB625C-C33F-4A6B-97F6-0469327CA333}">
      <dsp:nvSpPr>
        <dsp:cNvPr id="0" name=""/>
        <dsp:cNvSpPr/>
      </dsp:nvSpPr>
      <dsp:spPr>
        <a:xfrm>
          <a:off x="1828814" y="2622059"/>
          <a:ext cx="4486616" cy="589080"/>
        </a:xfrm>
        <a:prstGeom prst="roundRect">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baseline="-25000" dirty="0" err="1">
              <a:latin typeface="Times New Roman" pitchFamily="18" charset="0"/>
              <a:cs typeface="Times New Roman" pitchFamily="18" charset="0"/>
            </a:rPr>
            <a:t>Quân</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khu</a:t>
          </a:r>
          <a:r>
            <a:rPr lang="en-US" sz="2000" kern="1200" baseline="-25000" dirty="0">
              <a:latin typeface="Times New Roman" pitchFamily="18" charset="0"/>
              <a:cs typeface="Times New Roman" pitchFamily="18" charset="0"/>
            </a:rPr>
            <a:t> 5 (</a:t>
          </a:r>
          <a:r>
            <a:rPr lang="en-US" sz="2000" kern="1200" baseline="-25000" dirty="0" err="1">
              <a:latin typeface="Times New Roman" pitchFamily="18" charset="0"/>
              <a:cs typeface="Times New Roman" pitchFamily="18" charset="0"/>
            </a:rPr>
            <a:t>các</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tỉnh</a:t>
          </a:r>
          <a:r>
            <a:rPr lang="en-US" sz="2000" kern="1200" baseline="-25000" dirty="0">
              <a:latin typeface="Times New Roman" pitchFamily="18" charset="0"/>
              <a:cs typeface="Times New Roman" pitchFamily="18" charset="0"/>
            </a:rPr>
            <a:t> Nam </a:t>
          </a:r>
          <a:r>
            <a:rPr lang="en-US" sz="2000" kern="1200" baseline="-25000" dirty="0" err="1">
              <a:latin typeface="Times New Roman" pitchFamily="18" charset="0"/>
              <a:cs typeface="Times New Roman" pitchFamily="18" charset="0"/>
            </a:rPr>
            <a:t>Trung</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Bộ</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và</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Tây</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Nguyên</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Đà</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Nẵng</a:t>
          </a:r>
          <a:endParaRPr lang="en-US" sz="2000" kern="1200" baseline="-25000" dirty="0">
            <a:latin typeface="Times New Roman" pitchFamily="18" charset="0"/>
            <a:cs typeface="Times New Roman" pitchFamily="18" charset="0"/>
          </a:endParaRPr>
        </a:p>
      </dsp:txBody>
      <dsp:txXfrm>
        <a:off x="1857571" y="2650816"/>
        <a:ext cx="4429102" cy="531566"/>
      </dsp:txXfrm>
    </dsp:sp>
    <dsp:sp modelId="{63A29AEE-1DB9-4BA7-BD88-053B435C5783}">
      <dsp:nvSpPr>
        <dsp:cNvPr id="0" name=""/>
        <dsp:cNvSpPr/>
      </dsp:nvSpPr>
      <dsp:spPr>
        <a:xfrm>
          <a:off x="1828814" y="3211408"/>
          <a:ext cx="4504955" cy="54591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baseline="-25000" dirty="0" err="1">
              <a:latin typeface="Times New Roman" pitchFamily="18" charset="0"/>
              <a:cs typeface="Times New Roman" pitchFamily="18" charset="0"/>
            </a:rPr>
            <a:t>Quân</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khu</a:t>
          </a:r>
          <a:r>
            <a:rPr lang="en-US" sz="2000" kern="1200" baseline="-25000" dirty="0">
              <a:latin typeface="Times New Roman" pitchFamily="18" charset="0"/>
              <a:cs typeface="Times New Roman" pitchFamily="18" charset="0"/>
            </a:rPr>
            <a:t> 7 (</a:t>
          </a:r>
          <a:r>
            <a:rPr lang="en-US" sz="2000" kern="1200" baseline="-25000" dirty="0" err="1">
              <a:latin typeface="Times New Roman" pitchFamily="18" charset="0"/>
              <a:cs typeface="Times New Roman" pitchFamily="18" charset="0"/>
            </a:rPr>
            <a:t>Đông</a:t>
          </a:r>
          <a:r>
            <a:rPr lang="en-US" sz="2000" kern="1200" baseline="-25000" dirty="0">
              <a:latin typeface="Times New Roman" pitchFamily="18" charset="0"/>
              <a:cs typeface="Times New Roman" pitchFamily="18" charset="0"/>
            </a:rPr>
            <a:t> Nam </a:t>
          </a:r>
          <a:r>
            <a:rPr lang="en-US" sz="2000" kern="1200" baseline="-25000" dirty="0" err="1">
              <a:latin typeface="Times New Roman" pitchFamily="18" charset="0"/>
              <a:cs typeface="Times New Roman" pitchFamily="18" charset="0"/>
            </a:rPr>
            <a:t>Bộ</a:t>
          </a:r>
          <a:r>
            <a:rPr lang="en-US" sz="2000" kern="1200" baseline="-25000" dirty="0">
              <a:latin typeface="Times New Roman" pitchFamily="18" charset="0"/>
              <a:cs typeface="Times New Roman" pitchFamily="18" charset="0"/>
            </a:rPr>
            <a:t>), TP HCM</a:t>
          </a:r>
          <a:endParaRPr lang="en-US" sz="2000" kern="1200" dirty="0">
            <a:latin typeface="Times New Roman" pitchFamily="18" charset="0"/>
            <a:cs typeface="Times New Roman" pitchFamily="18" charset="0"/>
          </a:endParaRPr>
        </a:p>
      </dsp:txBody>
      <dsp:txXfrm>
        <a:off x="1855463" y="3238057"/>
        <a:ext cx="4451657" cy="492614"/>
      </dsp:txXfrm>
    </dsp:sp>
    <dsp:sp modelId="{6E2834EE-F03B-449A-A605-9DEDAA819D90}">
      <dsp:nvSpPr>
        <dsp:cNvPr id="0" name=""/>
        <dsp:cNvSpPr/>
      </dsp:nvSpPr>
      <dsp:spPr>
        <a:xfrm>
          <a:off x="1828814" y="3800732"/>
          <a:ext cx="4486646" cy="568349"/>
        </a:xfrm>
        <a:prstGeom prst="roundRect">
          <a:avLst/>
        </a:prstGeom>
        <a:solidFill>
          <a:schemeClr val="accent6"/>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baseline="-25000" dirty="0" err="1">
              <a:latin typeface="Times New Roman" pitchFamily="18" charset="0"/>
              <a:cs typeface="Times New Roman" pitchFamily="18" charset="0"/>
            </a:rPr>
            <a:t>Quân</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khu</a:t>
          </a:r>
          <a:r>
            <a:rPr lang="en-US" sz="2000" kern="1200" baseline="-25000" dirty="0">
              <a:latin typeface="Times New Roman" pitchFamily="18" charset="0"/>
              <a:cs typeface="Times New Roman" pitchFamily="18" charset="0"/>
            </a:rPr>
            <a:t> 9 (</a:t>
          </a:r>
          <a:r>
            <a:rPr lang="en-US" sz="2000" kern="1200" baseline="-25000" dirty="0" err="1">
              <a:latin typeface="Times New Roman" pitchFamily="18" charset="0"/>
              <a:cs typeface="Times New Roman" pitchFamily="18" charset="0"/>
            </a:rPr>
            <a:t>Tây</a:t>
          </a:r>
          <a:r>
            <a:rPr lang="en-US" sz="2000" kern="1200" baseline="-25000" dirty="0">
              <a:latin typeface="Times New Roman" pitchFamily="18" charset="0"/>
              <a:cs typeface="Times New Roman" pitchFamily="18" charset="0"/>
            </a:rPr>
            <a:t> Nam </a:t>
          </a:r>
          <a:r>
            <a:rPr lang="en-US" sz="2000" kern="1200" baseline="-25000" dirty="0" err="1">
              <a:latin typeface="Times New Roman" pitchFamily="18" charset="0"/>
              <a:cs typeface="Times New Roman" pitchFamily="18" charset="0"/>
            </a:rPr>
            <a:t>Bộ</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Cần</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Thơ</a:t>
          </a:r>
          <a:endParaRPr lang="en-US" sz="2000" kern="1200" baseline="-25000" dirty="0">
            <a:latin typeface="Times New Roman" pitchFamily="18" charset="0"/>
            <a:cs typeface="Times New Roman" pitchFamily="18" charset="0"/>
          </a:endParaRPr>
        </a:p>
      </dsp:txBody>
      <dsp:txXfrm>
        <a:off x="1856559" y="3828477"/>
        <a:ext cx="4431156" cy="512859"/>
      </dsp:txXfrm>
    </dsp:sp>
    <dsp:sp modelId="{5C4FD77C-FABA-4DD4-B394-C2D37BCE8803}">
      <dsp:nvSpPr>
        <dsp:cNvPr id="0" name=""/>
        <dsp:cNvSpPr/>
      </dsp:nvSpPr>
      <dsp:spPr>
        <a:xfrm>
          <a:off x="1905014" y="4463749"/>
          <a:ext cx="4419601" cy="572417"/>
        </a:xfrm>
        <a:prstGeom prst="roundRect">
          <a:avLst/>
        </a:prstGeom>
        <a:solidFill>
          <a:srgbClr val="00206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baseline="-25000" dirty="0" err="1">
              <a:latin typeface="Times New Roman" pitchFamily="18" charset="0"/>
              <a:cs typeface="Times New Roman" pitchFamily="18" charset="0"/>
            </a:rPr>
            <a:t>Bộ</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tư</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lệnh</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thủ</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đô</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Hà</a:t>
          </a:r>
          <a:r>
            <a:rPr lang="en-US" sz="2000" kern="1200" baseline="-25000" dirty="0">
              <a:latin typeface="Times New Roman" pitchFamily="18" charset="0"/>
              <a:cs typeface="Times New Roman" pitchFamily="18" charset="0"/>
            </a:rPr>
            <a:t> </a:t>
          </a:r>
          <a:r>
            <a:rPr lang="en-US" sz="2000" kern="1200" baseline="-25000" dirty="0" err="1">
              <a:latin typeface="Times New Roman" pitchFamily="18" charset="0"/>
              <a:cs typeface="Times New Roman" pitchFamily="18" charset="0"/>
            </a:rPr>
            <a:t>Nội</a:t>
          </a:r>
          <a:endParaRPr lang="en-US" sz="2000" kern="1200" baseline="-25000" dirty="0">
            <a:latin typeface="Times New Roman" pitchFamily="18" charset="0"/>
            <a:cs typeface="Times New Roman" pitchFamily="18" charset="0"/>
          </a:endParaRPr>
        </a:p>
      </dsp:txBody>
      <dsp:txXfrm>
        <a:off x="1932957" y="4491692"/>
        <a:ext cx="4363715" cy="516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1B56D-D240-4883-B6A5-8931E6F8D783}">
      <dsp:nvSpPr>
        <dsp:cNvPr id="0" name=""/>
        <dsp:cNvSpPr/>
      </dsp:nvSpPr>
      <dsp:spPr>
        <a:xfrm>
          <a:off x="152399" y="0"/>
          <a:ext cx="7924800" cy="6278562"/>
        </a:xfrm>
        <a:prstGeom prst="ellips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rtl="0">
            <a:lnSpc>
              <a:spcPct val="100000"/>
            </a:lnSpc>
            <a:spcBef>
              <a:spcPct val="0"/>
            </a:spcBef>
            <a:spcAft>
              <a:spcPct val="35000"/>
            </a:spcAft>
            <a:buNone/>
          </a:pPr>
          <a:r>
            <a:rPr lang="en-US" sz="2400" b="1" u="sng" kern="1200" dirty="0">
              <a:latin typeface="Times New Roman" pitchFamily="18" charset="0"/>
              <a:cs typeface="Times New Roman" pitchFamily="18" charset="0"/>
            </a:rPr>
            <a:t>TÊN GỌI VÀ VỊ TRÍ CÁC QUÂN ĐOÀN</a:t>
          </a:r>
          <a:br>
            <a:rPr lang="en-US" sz="2400" kern="1200" dirty="0">
              <a:latin typeface="Times New Roman" pitchFamily="18" charset="0"/>
              <a:cs typeface="Times New Roman" pitchFamily="18" charset="0"/>
            </a:rPr>
          </a:br>
          <a:r>
            <a:rPr lang="en-US" sz="2400"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Quân</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đoàn</a:t>
          </a:r>
          <a:r>
            <a:rPr lang="en-US" sz="2400" b="1" i="1" kern="1200" dirty="0">
              <a:latin typeface="Times New Roman" pitchFamily="18" charset="0"/>
              <a:cs typeface="Times New Roman" pitchFamily="18" charset="0"/>
            </a:rPr>
            <a:t> 1</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còn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gọi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là</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Binh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đoàn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Quyết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Thắng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thành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lập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ngày</a:t>
          </a:r>
          <a:r>
            <a:rPr lang="en-US" sz="2400" kern="1200" dirty="0">
              <a:latin typeface="Times New Roman" pitchFamily="18" charset="0"/>
              <a:cs typeface="Times New Roman" pitchFamily="18" charset="0"/>
            </a:rPr>
            <a:t> 24/10/1973 </a:t>
          </a:r>
          <a:r>
            <a:rPr lang="en-US" sz="2400" kern="1200" dirty="0" err="1">
              <a:latin typeface="Times New Roman" pitchFamily="18" charset="0"/>
              <a:cs typeface="Times New Roman" pitchFamily="18" charset="0"/>
            </a:rPr>
            <a:t>tại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Ninh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Bình</a:t>
          </a:r>
          <a:r>
            <a:rPr lang="en-US" sz="2400" kern="1200" dirty="0">
              <a:latin typeface="Times New Roman" pitchFamily="18" charset="0"/>
              <a:cs typeface="Times New Roman" pitchFamily="18" charset="0"/>
            </a:rPr>
            <a:t>(</a:t>
          </a:r>
          <a:r>
            <a:rPr lang="en-US" sz="2400" kern="1200" dirty="0" err="1">
              <a:latin typeface="Times New Roman" pitchFamily="18" charset="0"/>
              <a:cs typeface="Times New Roman" pitchFamily="18" charset="0"/>
            </a:rPr>
            <a:t>Ninh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Bình</a:t>
          </a:r>
          <a:r>
            <a:rPr lang="en-US" sz="2400" kern="1200" dirty="0">
              <a:latin typeface="Times New Roman" pitchFamily="18" charset="0"/>
              <a:cs typeface="Times New Roman" pitchFamily="18" charset="0"/>
            </a:rPr>
            <a:t>)</a:t>
          </a:r>
          <a:br>
            <a:rPr lang="en-US" sz="2400" kern="1200" dirty="0">
              <a:latin typeface="Times New Roman" pitchFamily="18" charset="0"/>
              <a:cs typeface="Times New Roman" pitchFamily="18" charset="0"/>
            </a:rPr>
          </a:br>
          <a:r>
            <a:rPr lang="en-US" sz="2400"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Quân</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đoàn</a:t>
          </a:r>
          <a:r>
            <a:rPr lang="en-US" sz="2400" b="1" i="1" kern="1200" dirty="0">
              <a:latin typeface="Times New Roman" pitchFamily="18" charset="0"/>
              <a:cs typeface="Times New Roman" pitchFamily="18" charset="0"/>
            </a:rPr>
            <a:t> 2</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còn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gọi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là</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Binh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đoàn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Hương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Giang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thành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lập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ngày</a:t>
          </a:r>
          <a:r>
            <a:rPr lang="en-US" sz="2400" kern="1200" dirty="0">
              <a:latin typeface="Times New Roman" pitchFamily="18" charset="0"/>
              <a:cs typeface="Times New Roman" pitchFamily="18" charset="0"/>
            </a:rPr>
            <a:t> 17 </a:t>
          </a:r>
          <a:r>
            <a:rPr lang="en-US" sz="2400" kern="1200" dirty="0" err="1">
              <a:latin typeface="Times New Roman" pitchFamily="18" charset="0"/>
              <a:cs typeface="Times New Roman" pitchFamily="18" charset="0"/>
            </a:rPr>
            <a:t>tháng</a:t>
          </a:r>
          <a:r>
            <a:rPr lang="en-US" sz="2400" kern="1200" dirty="0">
              <a:latin typeface="Times New Roman" pitchFamily="18" charset="0"/>
              <a:cs typeface="Times New Roman" pitchFamily="18" charset="0"/>
            </a:rPr>
            <a:t> 5 </a:t>
          </a:r>
          <a:r>
            <a:rPr lang="en-US" sz="2400" kern="1200" dirty="0" err="1">
              <a:latin typeface="Times New Roman" pitchFamily="18" charset="0"/>
              <a:cs typeface="Times New Roman" pitchFamily="18" charset="0"/>
            </a:rPr>
            <a:t>năm</a:t>
          </a:r>
          <a:r>
            <a:rPr lang="en-US" sz="2400" kern="1200" dirty="0">
              <a:latin typeface="Times New Roman" pitchFamily="18" charset="0"/>
              <a:cs typeface="Times New Roman" pitchFamily="18" charset="0"/>
            </a:rPr>
            <a:t> 1974 </a:t>
          </a:r>
          <a:r>
            <a:rPr lang="en-US" sz="2400" kern="1200" dirty="0" err="1">
              <a:latin typeface="Times New Roman" pitchFamily="18" charset="0"/>
              <a:cs typeface="Times New Roman" pitchFamily="18" charset="0"/>
            </a:rPr>
            <a:t>tại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Thừa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Thiên-Huế</a:t>
          </a:r>
          <a:r>
            <a:rPr lang="en-US" sz="2400" kern="1200" dirty="0">
              <a:latin typeface="Times New Roman" pitchFamily="18" charset="0"/>
              <a:cs typeface="Times New Roman" pitchFamily="18" charset="0"/>
            </a:rPr>
            <a:t>(</a:t>
          </a:r>
          <a:r>
            <a:rPr lang="en-US" sz="2400" kern="1200" dirty="0" err="1">
              <a:latin typeface="Times New Roman" pitchFamily="18" charset="0"/>
              <a:cs typeface="Times New Roman" pitchFamily="18" charset="0"/>
            </a:rPr>
            <a:t>Bắc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Giang</a:t>
          </a:r>
          <a:r>
            <a:rPr lang="en-US" sz="2400" kern="1200" dirty="0">
              <a:latin typeface="Times New Roman" pitchFamily="18" charset="0"/>
              <a:cs typeface="Times New Roman" pitchFamily="18" charset="0"/>
            </a:rPr>
            <a:t>)</a:t>
          </a:r>
          <a:br>
            <a:rPr lang="en-US" sz="2400" kern="1200" dirty="0">
              <a:latin typeface="Times New Roman" pitchFamily="18" charset="0"/>
              <a:cs typeface="Times New Roman" pitchFamily="18" charset="0"/>
            </a:rPr>
          </a:br>
          <a:r>
            <a:rPr lang="en-US" sz="2400"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Quân</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đoàn</a:t>
          </a:r>
          <a:r>
            <a:rPr lang="en-US" sz="2400" b="1" i="1" kern="1200" dirty="0">
              <a:latin typeface="Times New Roman" pitchFamily="18" charset="0"/>
              <a:cs typeface="Times New Roman" pitchFamily="18" charset="0"/>
            </a:rPr>
            <a:t> 3</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còn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gọi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là</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Binh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đoàn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Tây</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Nguyên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thành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lập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ngày</a:t>
          </a:r>
          <a:r>
            <a:rPr lang="en-US" sz="2400" kern="1200" dirty="0">
              <a:latin typeface="Times New Roman" pitchFamily="18" charset="0"/>
              <a:cs typeface="Times New Roman" pitchFamily="18" charset="0"/>
            </a:rPr>
            <a:t> 26 </a:t>
          </a:r>
          <a:r>
            <a:rPr lang="en-US" sz="2400" kern="1200" dirty="0" err="1">
              <a:latin typeface="Times New Roman" pitchFamily="18" charset="0"/>
              <a:cs typeface="Times New Roman" pitchFamily="18" charset="0"/>
            </a:rPr>
            <a:t>tháng</a:t>
          </a:r>
          <a:r>
            <a:rPr lang="en-US" sz="2400" kern="1200" dirty="0">
              <a:latin typeface="Times New Roman" pitchFamily="18" charset="0"/>
              <a:cs typeface="Times New Roman" pitchFamily="18" charset="0"/>
            </a:rPr>
            <a:t> 3 </a:t>
          </a:r>
          <a:r>
            <a:rPr lang="en-US" sz="2400" kern="1200" dirty="0" err="1">
              <a:latin typeface="Times New Roman" pitchFamily="18" charset="0"/>
              <a:cs typeface="Times New Roman" pitchFamily="18" charset="0"/>
            </a:rPr>
            <a:t>năm</a:t>
          </a:r>
          <a:r>
            <a:rPr lang="en-US" sz="2400" kern="1200" dirty="0">
              <a:latin typeface="Times New Roman" pitchFamily="18" charset="0"/>
              <a:cs typeface="Times New Roman" pitchFamily="18" charset="0"/>
            </a:rPr>
            <a:t> 1975 </a:t>
          </a:r>
          <a:r>
            <a:rPr lang="en-US" sz="2400" kern="1200" dirty="0" err="1">
              <a:latin typeface="Times New Roman" pitchFamily="18" charset="0"/>
              <a:cs typeface="Times New Roman" pitchFamily="18" charset="0"/>
            </a:rPr>
            <a:t>tại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Tây</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Nguyên</a:t>
          </a:r>
          <a:r>
            <a:rPr lang="en-US" sz="2400" kern="1200" dirty="0">
              <a:latin typeface="Times New Roman" pitchFamily="18" charset="0"/>
              <a:cs typeface="Times New Roman" pitchFamily="18" charset="0"/>
            </a:rPr>
            <a:t>,(</a:t>
          </a:r>
          <a:r>
            <a:rPr lang="en-US" sz="2400" kern="1200" dirty="0" err="1">
              <a:latin typeface="Times New Roman" pitchFamily="18" charset="0"/>
              <a:cs typeface="Times New Roman" pitchFamily="18" charset="0"/>
            </a:rPr>
            <a:t>Gia</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lai</a:t>
          </a:r>
          <a:r>
            <a:rPr lang="en-US" sz="2400" kern="1200" dirty="0">
              <a:latin typeface="Times New Roman" pitchFamily="18" charset="0"/>
              <a:cs typeface="Times New Roman" pitchFamily="18" charset="0"/>
            </a:rPr>
            <a:t>)</a:t>
          </a:r>
          <a:br>
            <a:rPr lang="en-US" sz="2400" kern="1200" dirty="0">
              <a:latin typeface="Times New Roman" pitchFamily="18" charset="0"/>
              <a:cs typeface="Times New Roman" pitchFamily="18" charset="0"/>
            </a:rPr>
          </a:b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Quân</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đoàn</a:t>
          </a:r>
          <a:r>
            <a:rPr lang="en-US" sz="2400" b="1" i="1" kern="1200" dirty="0">
              <a:latin typeface="Times New Roman" pitchFamily="18" charset="0"/>
              <a:cs typeface="Times New Roman" pitchFamily="18" charset="0"/>
            </a:rPr>
            <a:t> 4, </a:t>
          </a:r>
          <a:r>
            <a:rPr lang="en-US" sz="2400" kern="1200" dirty="0" err="1">
              <a:latin typeface="Times New Roman" pitchFamily="18" charset="0"/>
              <a:cs typeface="Times New Roman" pitchFamily="18" charset="0"/>
            </a:rPr>
            <a:t>còn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gọi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là</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Binh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đoàn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Cửu</a:t>
          </a:r>
          <a:r>
            <a:rPr lang="en-US" sz="2400" kern="1200" dirty="0">
              <a:latin typeface="Times New Roman" pitchFamily="18" charset="0"/>
              <a:cs typeface="Times New Roman" pitchFamily="18" charset="0"/>
            </a:rPr>
            <a:t> Long, </a:t>
          </a:r>
          <a:r>
            <a:rPr lang="en-US" sz="2400" kern="1200" dirty="0" err="1">
              <a:latin typeface="Times New Roman" pitchFamily="18" charset="0"/>
              <a:cs typeface="Times New Roman" pitchFamily="18" charset="0"/>
            </a:rPr>
            <a:t>thành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lập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ngày</a:t>
          </a:r>
          <a:r>
            <a:rPr lang="en-US" sz="2400" kern="1200" dirty="0">
              <a:latin typeface="Times New Roman" pitchFamily="18" charset="0"/>
              <a:cs typeface="Times New Roman" pitchFamily="18" charset="0"/>
            </a:rPr>
            <a:t> 20 </a:t>
          </a:r>
          <a:r>
            <a:rPr lang="en-US" sz="2400" kern="1200" dirty="0" err="1">
              <a:latin typeface="Times New Roman" pitchFamily="18" charset="0"/>
              <a:cs typeface="Times New Roman" pitchFamily="18" charset="0"/>
            </a:rPr>
            <a:t>tháng</a:t>
          </a:r>
          <a:r>
            <a:rPr lang="en-US" sz="2400" kern="1200" dirty="0">
              <a:latin typeface="Times New Roman" pitchFamily="18" charset="0"/>
              <a:cs typeface="Times New Roman" pitchFamily="18" charset="0"/>
            </a:rPr>
            <a:t> 7 </a:t>
          </a:r>
          <a:r>
            <a:rPr lang="en-US" sz="2400" kern="1200" dirty="0" err="1">
              <a:latin typeface="Times New Roman" pitchFamily="18" charset="0"/>
              <a:cs typeface="Times New Roman" pitchFamily="18" charset="0"/>
            </a:rPr>
            <a:t>năm</a:t>
          </a:r>
          <a:r>
            <a:rPr lang="en-US" sz="2400" kern="1200" dirty="0">
              <a:latin typeface="Times New Roman" pitchFamily="18" charset="0"/>
              <a:cs typeface="Times New Roman" pitchFamily="18" charset="0"/>
            </a:rPr>
            <a:t> 1974 </a:t>
          </a:r>
          <a:r>
            <a:rPr lang="en-US" sz="2400" kern="1200" dirty="0" err="1">
              <a:latin typeface="Times New Roman" pitchFamily="18" charset="0"/>
              <a:cs typeface="Times New Roman" pitchFamily="18" charset="0"/>
            </a:rPr>
            <a:t>tại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miền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Đông</a:t>
          </a:r>
          <a:r>
            <a:rPr lang="en-US" sz="2400" kern="1200" dirty="0">
              <a:latin typeface="Times New Roman" pitchFamily="18" charset="0"/>
              <a:cs typeface="Times New Roman" pitchFamily="18" charset="0"/>
            </a:rPr>
            <a:t> Nam </a:t>
          </a:r>
          <a:r>
            <a:rPr lang="en-US" sz="2400" kern="1200" dirty="0" err="1">
              <a:latin typeface="Times New Roman" pitchFamily="18" charset="0"/>
              <a:cs typeface="Times New Roman" pitchFamily="18" charset="0"/>
            </a:rPr>
            <a:t>Bộ</a:t>
          </a:r>
          <a:r>
            <a:rPr lang="en-US" sz="2400" kern="1200" dirty="0">
              <a:latin typeface="Times New Roman" pitchFamily="18" charset="0"/>
              <a:cs typeface="Times New Roman" pitchFamily="18" charset="0"/>
            </a:rPr>
            <a:t>,(</a:t>
          </a:r>
          <a:r>
            <a:rPr lang="en-US" sz="2400" kern="1200" dirty="0" err="1">
              <a:latin typeface="Times New Roman" pitchFamily="18" charset="0"/>
              <a:cs typeface="Times New Roman" pitchFamily="18" charset="0"/>
            </a:rPr>
            <a:t>Bình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Dương</a:t>
          </a:r>
          <a:r>
            <a:rPr lang="en-US" sz="2400" kern="1200" dirty="0">
              <a:latin typeface="Times New Roman" pitchFamily="18" charset="0"/>
              <a:cs typeface="Times New Roman" pitchFamily="18" charset="0"/>
            </a:rPr>
            <a:t>)</a:t>
          </a:r>
        </a:p>
      </dsp:txBody>
      <dsp:txXfrm>
        <a:off x="1312959" y="1569640"/>
        <a:ext cx="5603680" cy="3139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54657-C01E-48E2-BD86-675215BB6E88}">
      <dsp:nvSpPr>
        <dsp:cNvPr id="0" name=""/>
        <dsp:cNvSpPr/>
      </dsp:nvSpPr>
      <dsp:spPr>
        <a:xfrm>
          <a:off x="871728" y="63"/>
          <a:ext cx="6486142" cy="2527548"/>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a:latin typeface="Times New Roman" pitchFamily="18" charset="0"/>
              <a:cs typeface="Times New Roman" pitchFamily="18" charset="0"/>
            </a:rPr>
            <a:t>Quân chủng: </a:t>
          </a:r>
          <a:r>
            <a:rPr lang="en-US" sz="2700" kern="1200">
              <a:latin typeface="Times New Roman" pitchFamily="18" charset="0"/>
              <a:cs typeface="Times New Roman" pitchFamily="18" charset="0"/>
            </a:rPr>
            <a:t>Là lực lượng quân đội được tổ chức, biên chế, trang bị, huấn luyện, theo đặc trưng chức năng, nhiệm vụ và phương thức tác chiến riêng (Hiện nay ta có quân chủng Hải quân và Không quân)</a:t>
          </a:r>
          <a:endParaRPr lang="en-US" sz="2700" kern="1200" dirty="0">
            <a:latin typeface="Times New Roman" pitchFamily="18" charset="0"/>
            <a:cs typeface="Times New Roman" pitchFamily="18" charset="0"/>
          </a:endParaRPr>
        </a:p>
      </dsp:txBody>
      <dsp:txXfrm>
        <a:off x="995113" y="123448"/>
        <a:ext cx="6239372" cy="2280778"/>
      </dsp:txXfrm>
    </dsp:sp>
    <dsp:sp modelId="{43D46EC2-EF00-4867-B90A-ADF4894B07BF}">
      <dsp:nvSpPr>
        <dsp:cNvPr id="0" name=""/>
        <dsp:cNvSpPr/>
      </dsp:nvSpPr>
      <dsp:spPr>
        <a:xfrm>
          <a:off x="871728" y="2653988"/>
          <a:ext cx="6181344" cy="2527548"/>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dirty="0" err="1">
              <a:latin typeface="Times New Roman" pitchFamily="18" charset="0"/>
              <a:cs typeface="Times New Roman" pitchFamily="18" charset="0"/>
            </a:rPr>
            <a:t>Binh</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chủng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Chức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năng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là</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trực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tiếp</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chiến</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đấu</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và</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bảo</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đảm</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chiến</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đấu</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có</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vũ</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khí</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trang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bị</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kĩ</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thuật</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và</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phương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pháp</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hoạt</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động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tác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chiến</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đặc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thù</a:t>
          </a:r>
          <a:r>
            <a:rPr lang="en-US" sz="2800" kern="1200" dirty="0">
              <a:latin typeface="Times New Roman" pitchFamily="18" charset="0"/>
              <a:cs typeface="Times New Roman" pitchFamily="18" charset="0"/>
            </a:rPr>
            <a:t>.(</a:t>
          </a:r>
          <a:r>
            <a:rPr lang="en-US" sz="2800" kern="1200" dirty="0" err="1">
              <a:latin typeface="Times New Roman" pitchFamily="18" charset="0"/>
              <a:cs typeface="Times New Roman" pitchFamily="18" charset="0"/>
            </a:rPr>
            <a:t>Binh</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chủng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pháo</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binh</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công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binh</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tăng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tiết</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giáp</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đặc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công</a:t>
          </a:r>
          <a:r>
            <a:rPr lang="en-US" sz="2800" kern="1200" dirty="0">
              <a:latin typeface="Times New Roman" pitchFamily="18" charset="0"/>
              <a:cs typeface="Times New Roman" pitchFamily="18" charset="0"/>
            </a:rPr>
            <a:t>…) </a:t>
          </a:r>
        </a:p>
      </dsp:txBody>
      <dsp:txXfrm>
        <a:off x="995113" y="2777373"/>
        <a:ext cx="5934574" cy="22807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4B05-AEBD-42A5-80E4-695624500493}">
      <dsp:nvSpPr>
        <dsp:cNvPr id="0" name=""/>
        <dsp:cNvSpPr/>
      </dsp:nvSpPr>
      <dsp:spPr>
        <a:xfrm>
          <a:off x="-20" y="-76180"/>
          <a:ext cx="1011925" cy="4495788"/>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4FCB2D-886A-42AB-9E24-F9975BB66A0F}">
      <dsp:nvSpPr>
        <dsp:cNvPr id="0" name=""/>
        <dsp:cNvSpPr/>
      </dsp:nvSpPr>
      <dsp:spPr>
        <a:xfrm>
          <a:off x="457223" y="0"/>
          <a:ext cx="6217925" cy="4343367"/>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en-US" sz="3800" kern="1200" dirty="0" err="1"/>
            <a:t>Chuyên</a:t>
          </a:r>
          <a:r>
            <a:rPr lang="en-US" sz="3800" kern="1200" dirty="0"/>
            <a:t> </a:t>
          </a:r>
          <a:r>
            <a:rPr lang="en-US" sz="3800" kern="1200" dirty="0" err="1"/>
            <a:t>trách</a:t>
          </a:r>
          <a:r>
            <a:rPr lang="en-US" sz="3800" kern="1200" dirty="0"/>
            <a:t>  </a:t>
          </a:r>
          <a:r>
            <a:rPr lang="en-US" sz="3800" kern="1200" dirty="0" err="1"/>
            <a:t>quản</a:t>
          </a:r>
          <a:r>
            <a:rPr lang="en-US" sz="3800" kern="1200" dirty="0"/>
            <a:t> </a:t>
          </a:r>
          <a:r>
            <a:rPr lang="en-US" sz="3800" kern="1200" dirty="0" err="1"/>
            <a:t>lí</a:t>
          </a:r>
          <a:r>
            <a:rPr lang="en-US" sz="3800" kern="1200" dirty="0"/>
            <a:t>, </a:t>
          </a:r>
          <a:r>
            <a:rPr lang="en-US" sz="3800" kern="1200" dirty="0" err="1"/>
            <a:t>bảo</a:t>
          </a:r>
          <a:r>
            <a:rPr lang="en-US" sz="3800" kern="1200" dirty="0"/>
            <a:t> </a:t>
          </a:r>
          <a:r>
            <a:rPr lang="en-US" sz="3800" kern="1200" dirty="0" err="1"/>
            <a:t>vệ</a:t>
          </a:r>
          <a:r>
            <a:rPr lang="en-US" sz="3800" kern="1200" dirty="0"/>
            <a:t> </a:t>
          </a:r>
          <a:r>
            <a:rPr lang="en-US" sz="3800" kern="1200" dirty="0" err="1"/>
            <a:t>chủ</a:t>
          </a:r>
          <a:r>
            <a:rPr lang="en-US" sz="3800" kern="1200" dirty="0"/>
            <a:t> </a:t>
          </a:r>
          <a:r>
            <a:rPr lang="en-US" sz="3800" kern="1200" dirty="0" err="1"/>
            <a:t>quyền</a:t>
          </a:r>
          <a:r>
            <a:rPr lang="en-US" sz="3800" kern="1200" dirty="0"/>
            <a:t>, </a:t>
          </a:r>
          <a:r>
            <a:rPr lang="en-US" sz="3800" kern="1200" dirty="0" err="1"/>
            <a:t>toàn</a:t>
          </a:r>
          <a:r>
            <a:rPr lang="en-US" sz="3800" kern="1200" dirty="0"/>
            <a:t> </a:t>
          </a:r>
          <a:r>
            <a:rPr lang="en-US" sz="3800" kern="1200" dirty="0" err="1"/>
            <a:t>vẹn</a:t>
          </a:r>
          <a:r>
            <a:rPr lang="en-US" sz="3800" kern="1200" dirty="0"/>
            <a:t> </a:t>
          </a:r>
          <a:r>
            <a:rPr lang="en-US" sz="3800" kern="1200" dirty="0" err="1"/>
            <a:t>lãnh</a:t>
          </a:r>
          <a:r>
            <a:rPr lang="en-US" sz="3800" kern="1200" dirty="0"/>
            <a:t> </a:t>
          </a:r>
          <a:r>
            <a:rPr lang="en-US" sz="3800" kern="1200" dirty="0" err="1"/>
            <a:t>thổ</a:t>
          </a:r>
          <a:r>
            <a:rPr lang="en-US" sz="3800" kern="1200" dirty="0"/>
            <a:t>, an </a:t>
          </a:r>
          <a:r>
            <a:rPr lang="en-US" sz="3800" kern="1200" dirty="0" err="1"/>
            <a:t>ninh</a:t>
          </a:r>
          <a:r>
            <a:rPr lang="en-US" sz="3800" kern="1200" dirty="0"/>
            <a:t> </a:t>
          </a:r>
          <a:r>
            <a:rPr lang="en-US" sz="3800" kern="1200" dirty="0" err="1"/>
            <a:t>trật</a:t>
          </a:r>
          <a:r>
            <a:rPr lang="en-US" sz="3800" kern="1200" dirty="0"/>
            <a:t> </a:t>
          </a:r>
          <a:r>
            <a:rPr lang="en-US" sz="3800" kern="1200" dirty="0" err="1"/>
            <a:t>tự</a:t>
          </a:r>
          <a:r>
            <a:rPr lang="en-US" sz="3800" kern="1200" dirty="0"/>
            <a:t> </a:t>
          </a:r>
          <a:r>
            <a:rPr lang="en-US" sz="3800" kern="1200" dirty="0" err="1"/>
            <a:t>biên</a:t>
          </a:r>
          <a:r>
            <a:rPr lang="en-US" sz="3800" kern="1200" dirty="0"/>
            <a:t> </a:t>
          </a:r>
          <a:r>
            <a:rPr lang="en-US" sz="3800" kern="1200" dirty="0" err="1"/>
            <a:t>giới</a:t>
          </a:r>
          <a:r>
            <a:rPr lang="en-US" sz="3800" kern="1200" dirty="0"/>
            <a:t> </a:t>
          </a:r>
          <a:r>
            <a:rPr lang="en-US" sz="3800" kern="1200" dirty="0" err="1"/>
            <a:t>quốc</a:t>
          </a:r>
          <a:r>
            <a:rPr lang="en-US" sz="3800" kern="1200" dirty="0"/>
            <a:t> </a:t>
          </a:r>
          <a:r>
            <a:rPr lang="en-US" sz="3800" kern="1200" dirty="0" err="1"/>
            <a:t>gia</a:t>
          </a:r>
          <a:r>
            <a:rPr lang="en-US" sz="3800" kern="1200" dirty="0"/>
            <a:t> </a:t>
          </a:r>
          <a:r>
            <a:rPr lang="en-US" sz="3800" kern="1200" dirty="0" err="1"/>
            <a:t>trên</a:t>
          </a:r>
          <a:r>
            <a:rPr lang="en-US" sz="3800" kern="1200" dirty="0"/>
            <a:t> </a:t>
          </a:r>
          <a:r>
            <a:rPr lang="en-US" sz="3800" kern="1200" dirty="0" err="1"/>
            <a:t>biển</a:t>
          </a:r>
          <a:r>
            <a:rPr lang="en-US" sz="3800" kern="1200" dirty="0"/>
            <a:t>, </a:t>
          </a:r>
          <a:r>
            <a:rPr lang="en-US" sz="3800" kern="1200" dirty="0" err="1"/>
            <a:t>đất</a:t>
          </a:r>
          <a:r>
            <a:rPr lang="en-US" sz="3800" kern="1200" dirty="0"/>
            <a:t> </a:t>
          </a:r>
          <a:r>
            <a:rPr lang="en-US" sz="3800" kern="1200" dirty="0" err="1"/>
            <a:t>liền</a:t>
          </a:r>
          <a:r>
            <a:rPr lang="en-US" sz="3800" kern="1200" dirty="0"/>
            <a:t>, </a:t>
          </a:r>
          <a:r>
            <a:rPr lang="en-US" sz="3800" kern="1200" dirty="0" err="1"/>
            <a:t>hải</a:t>
          </a:r>
          <a:r>
            <a:rPr lang="en-US" sz="3800" kern="1200" dirty="0"/>
            <a:t> </a:t>
          </a:r>
          <a:r>
            <a:rPr lang="en-US" sz="3800" kern="1200" dirty="0" err="1"/>
            <a:t>đảo</a:t>
          </a:r>
          <a:r>
            <a:rPr lang="en-US" sz="3800" kern="1200" dirty="0"/>
            <a:t>, </a:t>
          </a:r>
          <a:r>
            <a:rPr lang="en-US" sz="3800" kern="1200" dirty="0" err="1"/>
            <a:t>cửa</a:t>
          </a:r>
          <a:r>
            <a:rPr lang="en-US" sz="3800" kern="1200" dirty="0"/>
            <a:t> </a:t>
          </a:r>
          <a:r>
            <a:rPr lang="en-US" sz="3800" kern="1200" dirty="0" err="1"/>
            <a:t>khẩu</a:t>
          </a:r>
          <a:r>
            <a:rPr lang="en-US" sz="3800" kern="1200" dirty="0"/>
            <a:t>…</a:t>
          </a:r>
        </a:p>
      </dsp:txBody>
      <dsp:txXfrm>
        <a:off x="457223" y="0"/>
        <a:ext cx="6217925" cy="43433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C773F-7B17-4EC5-A263-1F11C8D1A7D2}">
      <dsp:nvSpPr>
        <dsp:cNvPr id="0" name=""/>
        <dsp:cNvSpPr/>
      </dsp:nvSpPr>
      <dsp:spPr>
        <a:xfrm>
          <a:off x="0" y="4125033"/>
          <a:ext cx="7251192" cy="902456"/>
        </a:xfrm>
        <a:prstGeom prst="rect">
          <a:avLst/>
        </a:prstGeom>
        <a:solidFill>
          <a:schemeClr val="accent2">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Times New Roman" pitchFamily="18" charset="0"/>
              <a:cs typeface="Times New Roman" pitchFamily="18" charset="0"/>
            </a:rPr>
            <a:t>CA XÃ, PHƯỜNG, THỊ TRẤN</a:t>
          </a:r>
        </a:p>
      </dsp:txBody>
      <dsp:txXfrm>
        <a:off x="0" y="4125033"/>
        <a:ext cx="7251192" cy="902456"/>
      </dsp:txXfrm>
    </dsp:sp>
    <dsp:sp modelId="{E5CD020A-6772-46BD-BDDD-9D00B6C9B601}">
      <dsp:nvSpPr>
        <dsp:cNvPr id="0" name=""/>
        <dsp:cNvSpPr/>
      </dsp:nvSpPr>
      <dsp:spPr>
        <a:xfrm rot="10800000">
          <a:off x="0" y="2750592"/>
          <a:ext cx="7251192" cy="1387978"/>
        </a:xfrm>
        <a:prstGeom prst="upArrowCallout">
          <a:avLst/>
        </a:prstGeom>
        <a:solidFill>
          <a:schemeClr val="accent2">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itchFamily="18" charset="0"/>
              <a:cs typeface="Times New Roman" pitchFamily="18" charset="0"/>
            </a:rPr>
            <a:t>CA HUYỆN, QUẬN, THỊ XÃ TRỰC THUỘC TỈNH</a:t>
          </a:r>
        </a:p>
      </dsp:txBody>
      <dsp:txXfrm rot="10800000">
        <a:off x="0" y="2750592"/>
        <a:ext cx="7251192" cy="901866"/>
      </dsp:txXfrm>
    </dsp:sp>
    <dsp:sp modelId="{2A1D8B3B-66A9-4BA6-9548-D586DC82FAC0}">
      <dsp:nvSpPr>
        <dsp:cNvPr id="0" name=""/>
        <dsp:cNvSpPr/>
      </dsp:nvSpPr>
      <dsp:spPr>
        <a:xfrm rot="10800000">
          <a:off x="0" y="1376151"/>
          <a:ext cx="7251192" cy="1387978"/>
        </a:xfrm>
        <a:prstGeom prst="upArrowCallout">
          <a:avLst/>
        </a:prstGeom>
        <a:solidFill>
          <a:schemeClr val="accent2">
            <a:lumMod val="60000"/>
            <a:lumOff val="40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itchFamily="18" charset="0"/>
              <a:cs typeface="Times New Roman" pitchFamily="18" charset="0"/>
            </a:rPr>
            <a:t>CA TỈNH, THÀNH PHỐ TRỰC THUỘC TW</a:t>
          </a:r>
        </a:p>
      </dsp:txBody>
      <dsp:txXfrm rot="10800000">
        <a:off x="0" y="1376151"/>
        <a:ext cx="7251192" cy="901866"/>
      </dsp:txXfrm>
    </dsp:sp>
    <dsp:sp modelId="{CB675D91-BFB1-42EF-80D0-73D0CA6A3AFB}">
      <dsp:nvSpPr>
        <dsp:cNvPr id="0" name=""/>
        <dsp:cNvSpPr/>
      </dsp:nvSpPr>
      <dsp:spPr>
        <a:xfrm rot="10800000">
          <a:off x="0" y="0"/>
          <a:ext cx="7251192" cy="1387978"/>
        </a:xfrm>
        <a:prstGeom prst="upArrowCallout">
          <a:avLst/>
        </a:prstGeom>
        <a:solidFill>
          <a:schemeClr val="accent2">
            <a:lumMod val="40000"/>
            <a:lumOff val="60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itchFamily="18" charset="0"/>
              <a:cs typeface="Times New Roman" pitchFamily="18" charset="0"/>
            </a:rPr>
            <a:t>BỘ CÔNG AN </a:t>
          </a:r>
        </a:p>
      </dsp:txBody>
      <dsp:txXfrm rot="10800000">
        <a:off x="0" y="0"/>
        <a:ext cx="7251192" cy="901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4107C-764A-4A80-98E4-6F39C5FD1AA8}" type="datetimeFigureOut">
              <a:rPr lang="en-US" smtClean="0"/>
              <a:pPr/>
              <a:t>2/27/2024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C1C0E-E647-42D7-BD1F-EDCE243318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C1C0E-E647-42D7-BD1F-EDCE2433185E}"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C62DED0-1BB6-41E5-B3D8-A9C729601183}" type="datetimeFigureOut">
              <a:rPr lang="en-US" smtClean="0"/>
              <a:pPr/>
              <a:t>2/27/2024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21D820D-FB02-4EBC-88BD-B80581D98E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62DED0-1BB6-41E5-B3D8-A9C729601183}"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D820D-FB02-4EBC-88BD-B80581D98E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62DED0-1BB6-41E5-B3D8-A9C729601183}"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D820D-FB02-4EBC-88BD-B80581D98E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62DED0-1BB6-41E5-B3D8-A9C729601183}"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D820D-FB02-4EBC-88BD-B80581D98E01}"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C62DED0-1BB6-41E5-B3D8-A9C729601183}"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D820D-FB02-4EBC-88BD-B80581D98E0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C62DED0-1BB6-41E5-B3D8-A9C729601183}"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D820D-FB02-4EBC-88BD-B80581D98E01}"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C62DED0-1BB6-41E5-B3D8-A9C729601183}"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D820D-FB02-4EBC-88BD-B80581D98E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62DED0-1BB6-41E5-B3D8-A9C729601183}"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D820D-FB02-4EBC-88BD-B80581D98E01}"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2DED0-1BB6-41E5-B3D8-A9C729601183}"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D820D-FB02-4EBC-88BD-B80581D98E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C62DED0-1BB6-41E5-B3D8-A9C729601183}"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D820D-FB02-4EBC-88BD-B80581D98E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C62DED0-1BB6-41E5-B3D8-A9C729601183}" type="datetimeFigureOut">
              <a:rPr lang="en-US" smtClean="0"/>
              <a:pPr/>
              <a:t>2/27/2024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21D820D-FB02-4EBC-88BD-B80581D98E0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C62DED0-1BB6-41E5-B3D8-A9C729601183}" type="datetimeFigureOut">
              <a:rPr lang="en-US" smtClean="0"/>
              <a:pPr/>
              <a:t>2/27/2024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21D820D-FB02-4EBC-88BD-B80581D98E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762000" y="-152400"/>
            <a:ext cx="7086600" cy="5943600"/>
          </a:xfrm>
          <a:prstGeom prst="flowChartPunchedTap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dirty="0">
                <a:latin typeface="Times New Roman" pitchFamily="18" charset="0"/>
                <a:cs typeface="Times New Roman" pitchFamily="18" charset="0"/>
              </a:rPr>
              <a:t>TỔ CHỨC QUÂN ĐỘI VÀ CÔNG AN NHÂN DÂN VIỆT NAM</a:t>
            </a:r>
          </a:p>
        </p:txBody>
      </p:sp>
    </p:spTree>
  </p:cSld>
  <p:clrMapOvr>
    <a:masterClrMapping/>
  </p:clrMapOvr>
  <p:transition>
    <p:whee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76488" cy="4648200"/>
          </a:xfrm>
        </p:spPr>
        <p:txBody>
          <a:bodyPr>
            <a:noAutofit/>
          </a:bodyPr>
          <a:lstStyle/>
          <a:p>
            <a:pPr algn="just">
              <a:buFontTx/>
              <a:buChar char="-"/>
            </a:pP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CTĐ – CTCT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QĐND,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a:t>
            </a:r>
          </a:p>
          <a:p>
            <a:pPr algn="just">
              <a:buFontTx/>
              <a:buChar char="-"/>
            </a:pP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 TCCT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hoạch</a:t>
            </a:r>
            <a:r>
              <a:rPr lang="en-US" sz="2800" dirty="0">
                <a:latin typeface="Times New Roman" pitchFamily="18" charset="0"/>
                <a:cs typeface="Times New Roman" pitchFamily="18" charset="0"/>
              </a:rPr>
              <a:t> CTĐ– CTCT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CTĐ – CTCT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itle 1"/>
          <p:cNvSpPr>
            <a:spLocks noGrp="1"/>
          </p:cNvSpPr>
          <p:nvPr>
            <p:ph type="title"/>
          </p:nvPr>
        </p:nvSpPr>
        <p:spPr/>
        <p:txBody>
          <a:bodyPr anchor="ctr">
            <a:noAutofit/>
          </a:bodyPr>
          <a:lstStyle/>
          <a:p>
            <a:pPr algn="ctr"/>
            <a:r>
              <a:rPr lang="en-US" sz="4400" b="1" dirty="0">
                <a:latin typeface="Times New Roman" pitchFamily="18" charset="0"/>
                <a:cs typeface="Times New Roman" pitchFamily="18" charset="0"/>
              </a:rPr>
              <a:t>2.3 </a:t>
            </a:r>
            <a:r>
              <a:rPr lang="en-US" sz="4400" b="1" dirty="0" err="1">
                <a:latin typeface="Times New Roman" pitchFamily="18" charset="0"/>
                <a:cs typeface="Times New Roman" pitchFamily="18" charset="0"/>
              </a:rPr>
              <a:t>Tổng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cục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chính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trị</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cơ</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quan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chính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trị</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cấp</a:t>
            </a:r>
            <a:endParaRPr lang="en-US" sz="4400" b="1" dirty="0">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rmAutofit/>
          </a:bodyPr>
          <a:lstStyle/>
          <a:p>
            <a:pPr>
              <a:buFontTx/>
              <a:buChar char="-"/>
            </a:pP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hậu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vị</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TCHC,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hậu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hậu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nền</a:t>
            </a:r>
            <a:r>
              <a:rPr lang="en-US" dirty="0">
                <a:latin typeface="Times New Roman" pitchFamily="18" charset="0"/>
                <a:cs typeface="Times New Roman" pitchFamily="18" charset="0"/>
              </a:rPr>
              <a:t> QPTD,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LLVT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hậu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a:t>
            </a:r>
          </a:p>
        </p:txBody>
      </p:sp>
      <p:sp>
        <p:nvSpPr>
          <p:cNvPr id="2" name="Title 1"/>
          <p:cNvSpPr>
            <a:spLocks noGrp="1"/>
          </p:cNvSpPr>
          <p:nvPr>
            <p:ph type="title"/>
          </p:nvPr>
        </p:nvSpPr>
        <p:spPr>
          <a:xfrm>
            <a:off x="533400" y="304800"/>
            <a:ext cx="8400288" cy="990600"/>
          </a:xfrm>
        </p:spPr>
        <p:txBody>
          <a:bodyPr anchor="ctr">
            <a:normAutofit fontScale="90000"/>
          </a:bodyPr>
          <a:lstStyle/>
          <a:p>
            <a:pPr algn="ctr"/>
            <a:r>
              <a:rPr lang="en-US" b="1" dirty="0">
                <a:latin typeface="Times New Roman" pitchFamily="18" charset="0"/>
                <a:cs typeface="Times New Roman" pitchFamily="18" charset="0"/>
              </a:rPr>
              <a:t>2.4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endParaRPr lang="en-US" b="1" dirty="0">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Tx/>
              <a:buChar char="-"/>
            </a:pPr>
            <a:r>
              <a:rPr lang="en-US" sz="4000" dirty="0" err="1">
                <a:latin typeface="Times New Roman" pitchFamily="18" charset="0"/>
                <a:cs typeface="Times New Roman" pitchFamily="18" charset="0"/>
              </a:rPr>
              <a:t>Chức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bảo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toàn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a:t>
            </a:r>
          </a:p>
          <a:p>
            <a:pPr>
              <a:buFontTx/>
              <a:buChar char="-"/>
            </a:pPr>
            <a:r>
              <a:rPr lang="en-US" sz="4000" dirty="0" err="1">
                <a:latin typeface="Times New Roman" pitchFamily="18" charset="0"/>
                <a:cs typeface="Times New Roman" pitchFamily="18" charset="0"/>
              </a:rPr>
              <a:t>Nhiệm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vụ</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cứu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xuất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vấn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tổ</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llg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bảo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chiến</a:t>
            </a:r>
            <a:endParaRPr lang="en-US" sz="4000" dirty="0">
              <a:latin typeface="Times New Roman" pitchFamily="18" charset="0"/>
              <a:cs typeface="Times New Roman" pitchFamily="18" charset="0"/>
            </a:endParaRPr>
          </a:p>
        </p:txBody>
      </p:sp>
      <p:sp>
        <p:nvSpPr>
          <p:cNvPr id="2" name="Title 1"/>
          <p:cNvSpPr>
            <a:spLocks noGrp="1"/>
          </p:cNvSpPr>
          <p:nvPr>
            <p:ph type="title"/>
          </p:nvPr>
        </p:nvSpPr>
        <p:spPr/>
        <p:txBody>
          <a:bodyPr anchor="ctr">
            <a:normAutofit fontScale="90000"/>
          </a:bodyPr>
          <a:lstStyle/>
          <a:p>
            <a:pPr algn="ctr"/>
            <a:r>
              <a:rPr lang="en-US" b="1" dirty="0"/>
              <a:t>2.5</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endParaRPr lang="en-US" b="1"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524000" y="1524000"/>
          <a:ext cx="7315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Autofit/>
          </a:bodyPr>
          <a:lstStyle/>
          <a:p>
            <a:r>
              <a:rPr lang="en-US" sz="3600" b="1" dirty="0">
                <a:latin typeface="Times New Roman" pitchFamily="18" charset="0"/>
                <a:cs typeface="Times New Roman" pitchFamily="18" charset="0"/>
              </a:rPr>
              <a:t>2.6 </a:t>
            </a:r>
            <a:r>
              <a:rPr lang="en-US" sz="3600" b="1" dirty="0" err="1">
                <a:latin typeface="Times New Roman" pitchFamily="18" charset="0"/>
                <a:cs typeface="Times New Roman" pitchFamily="18" charset="0"/>
              </a:rPr>
              <a:t>Tổng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nghiệp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quốc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xuất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quốc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phòng</a:t>
            </a:r>
            <a:endParaRPr lang="en-US" sz="3600" b="1" dirty="0">
              <a:latin typeface="Times New Roman" pitchFamily="18" charset="0"/>
              <a:cs typeface="Times New Roman" pitchFamily="18"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28600"/>
          <a:ext cx="8476488" cy="1189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nvPr>
        </p:nvGraphicFramePr>
        <p:xfrm>
          <a:off x="457200" y="1481138"/>
          <a:ext cx="8153400" cy="53768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62000"/>
          <a:ext cx="82296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74638"/>
            <a:ext cx="8229600" cy="411162"/>
          </a:xfrm>
        </p:spPr>
        <p:txBody>
          <a:bodyPr>
            <a:noAutofit/>
          </a:bodyPr>
          <a:lstStyle/>
          <a:p>
            <a:pPr algn="ctr"/>
            <a:r>
              <a:rPr lang="en-US" sz="3600" b="1" dirty="0">
                <a:latin typeface="Times New Roman" pitchFamily="18" charset="0"/>
                <a:cs typeface="Times New Roman" pitchFamily="18" charset="0"/>
              </a:rPr>
              <a:t>VỊ TRÍ CÁC QUÂN KHU</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6278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1430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74638"/>
            <a:ext cx="8229600" cy="563562"/>
          </a:xfrm>
        </p:spPr>
        <p:txBody>
          <a:bodyPr anchor="ctr">
            <a:noAutofit/>
          </a:bodyPr>
          <a:lstStyle/>
          <a:p>
            <a:pPr algn="ctr"/>
            <a:r>
              <a:rPr lang="en-US" sz="4000" b="1" dirty="0" err="1">
                <a:effectLst/>
                <a:latin typeface="Times New Roman" pitchFamily="18" charset="0"/>
                <a:cs typeface="Times New Roman" pitchFamily="18" charset="0"/>
              </a:rPr>
              <a:t>Quân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chủng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chủng</a:t>
            </a:r>
            <a:endParaRPr lang="en-US" sz="4000" b="1"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28800"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600200" y="228600"/>
            <a:ext cx="7162800" cy="990600"/>
          </a:xfrm>
        </p:spPr>
        <p:txBody>
          <a:bodyPr anchor="ctr">
            <a:normAutofit/>
          </a:bodyPr>
          <a:lstStyle/>
          <a:p>
            <a:pPr algn="ctr"/>
            <a:r>
              <a:rPr lang="en-US" sz="4000" b="1" dirty="0">
                <a:latin typeface="Times New Roman" pitchFamily="18" charset="0"/>
                <a:cs typeface="Times New Roman" pitchFamily="18" charset="0"/>
              </a:rPr>
              <a:t>2.8 BỘ ĐỘI BIÊN PHÒNG</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a:latin typeface="Times New Roman" pitchFamily="18" charset="0"/>
                <a:cs typeface="Times New Roman" pitchFamily="18" charset="0"/>
              </a:rPr>
              <a:t>1. 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chung</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a) </a:t>
            </a:r>
            <a:r>
              <a:rPr lang="en-US" b="1" dirty="0" err="1">
                <a:latin typeface="Times New Roman" pitchFamily="18" charset="0"/>
                <a:cs typeface="Times New Roman" pitchFamily="18" charset="0"/>
              </a:rPr>
              <a:t>Sĩ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QĐND </a:t>
            </a:r>
            <a:r>
              <a:rPr lang="en-US" b="1" dirty="0" err="1">
                <a:latin typeface="Times New Roman" pitchFamily="18" charset="0"/>
                <a:cs typeface="Times New Roman" pitchFamily="18" charset="0"/>
              </a:rPr>
              <a:t>Việt</a:t>
            </a:r>
            <a:r>
              <a:rPr lang="en-US" b="1" dirty="0">
                <a:latin typeface="Times New Roman" pitchFamily="18" charset="0"/>
                <a:cs typeface="Times New Roman" pitchFamily="18" charset="0"/>
              </a:rPr>
              <a:t> Nam</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i="1" dirty="0" err="1">
                <a:latin typeface="Times New Roman" pitchFamily="18" charset="0"/>
                <a:cs typeface="Times New Roman" pitchFamily="18" charset="0"/>
              </a:rPr>
              <a:t>Là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sĩ</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QĐND </a:t>
            </a:r>
            <a:r>
              <a:rPr lang="en-US" i="1" dirty="0" err="1">
                <a:latin typeface="Times New Roman" pitchFamily="18" charset="0"/>
                <a:cs typeface="Times New Roman" pitchFamily="18" charset="0"/>
              </a:rPr>
              <a:t>phải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đủ</a:t>
            </a:r>
            <a:r>
              <a:rPr lang="en-US" i="1" dirty="0">
                <a:latin typeface="Times New Roman" pitchFamily="18" charset="0"/>
                <a:cs typeface="Times New Roman" pitchFamily="18" charset="0"/>
              </a:rPr>
              <a:t> 3 </a:t>
            </a:r>
            <a:r>
              <a:rPr lang="en-US" i="1" dirty="0" err="1">
                <a:latin typeface="Times New Roman" pitchFamily="18" charset="0"/>
                <a:cs typeface="Times New Roman" pitchFamily="18" charset="0"/>
              </a:rPr>
              <a:t>điều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kiện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sau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đây</a:t>
            </a: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Là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bộ</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Đảng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nứơc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lĩnh</a:t>
            </a:r>
            <a:r>
              <a:rPr lang="en-US" i="1" dirty="0">
                <a:latin typeface="Times New Roman" pitchFamily="18" charset="0"/>
                <a:cs typeface="Times New Roman" pitchFamily="18" charset="0"/>
              </a:rPr>
              <a:t> vực </a:t>
            </a:r>
            <a:r>
              <a:rPr lang="en-US" i="1" dirty="0" err="1">
                <a:latin typeface="Times New Roman" pitchFamily="18" charset="0"/>
                <a:cs typeface="Times New Roman" pitchFamily="18" charset="0"/>
              </a:rPr>
              <a:t>quân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sự</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được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nước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quân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hàm</a:t>
            </a: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cấp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úy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tá</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tướng</a:t>
            </a:r>
            <a:r>
              <a:rPr lang="en-US" i="1"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ngạch</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b</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sĩ</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Hạ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hàm</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Hạ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Binh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hàm</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Binh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c) </a:t>
            </a:r>
            <a:r>
              <a:rPr lang="en-US" b="1" dirty="0" err="1">
                <a:latin typeface="Times New Roman" pitchFamily="18" charset="0"/>
                <a:cs typeface="Times New Roman" pitchFamily="18" charset="0"/>
              </a:rPr>
              <a:t>Quân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nghiệp</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môn</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dài</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2800" b="1" dirty="0">
                <a:latin typeface="Times New Roman" pitchFamily="18" charset="0"/>
                <a:cs typeface="Times New Roman" pitchFamily="18" charset="0"/>
              </a:rPr>
              <a:t>III. CẤP HIỆU, PHÙ HIỆU VÀ QUÂN HIỆU CỦA QUÂN ĐỘI NHÂN DÂN VIỆT NAM</a:t>
            </a:r>
            <a:r>
              <a:rPr lang="en-US" sz="2800" dirty="0">
                <a:latin typeface="Times New Roman" pitchFamily="18" charset="0"/>
                <a:cs typeface="Times New Roman" pitchFamily="18" charset="0"/>
              </a:rPr>
              <a:t>.</a:t>
            </a:r>
          </a:p>
        </p:txBody>
      </p:sp>
      <p:sp>
        <p:nvSpPr>
          <p:cNvPr id="4" name="Rectangle 3"/>
          <p:cNvSpPr/>
          <p:nvPr/>
        </p:nvSpPr>
        <p:spPr>
          <a:xfrm>
            <a:off x="2286000" y="2828836"/>
            <a:ext cx="4572000" cy="646331"/>
          </a:xfrm>
          <a:prstGeom prst="rect">
            <a:avLst/>
          </a:prstGeom>
        </p:spPr>
        <p:txBody>
          <a:bodyPr>
            <a:spAutoFit/>
          </a:bodyPr>
          <a:lstStyle/>
          <a:p>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1"/>
            <a:ext cx="8991600" cy="1676399"/>
          </a:xfrm>
        </p:spPr>
        <p:txBody>
          <a:bodyPr anchor="ctr">
            <a:normAutofit fontScale="90000"/>
          </a:bodyPr>
          <a:lstStyle/>
          <a:p>
            <a:pPr marL="571500" lvl="0" indent="-571500" algn="ctr">
              <a:lnSpc>
                <a:spcPct val="170000"/>
              </a:lnSpc>
              <a:spcBef>
                <a:spcPct val="20000"/>
              </a:spcBef>
              <a:defRPr/>
            </a:pPr>
            <a:r>
              <a:rPr lang="en-US" b="1" dirty="0"/>
              <a:t>A. </a:t>
            </a:r>
            <a:r>
              <a:rPr lang="en-US" sz="4400" b="1" dirty="0"/>
              <a:t>QUÂN ĐỘI </a:t>
            </a:r>
            <a:r>
              <a:rPr lang="en-US" sz="4400" b="1"/>
              <a:t>NHÂN DÂN </a:t>
            </a:r>
            <a:r>
              <a:rPr lang="en-US" sz="4400" b="1" dirty="0"/>
              <a:t>VIỆT NAM</a:t>
            </a:r>
          </a:p>
        </p:txBody>
      </p:sp>
      <p:sp>
        <p:nvSpPr>
          <p:cNvPr id="3" name="Subtitle 2"/>
          <p:cNvSpPr>
            <a:spLocks noGrp="1"/>
          </p:cNvSpPr>
          <p:nvPr>
            <p:ph type="subTitle" idx="1"/>
          </p:nvPr>
        </p:nvSpPr>
        <p:spPr>
          <a:xfrm>
            <a:off x="1143000" y="2590800"/>
            <a:ext cx="7467600" cy="3124200"/>
          </a:xfrm>
        </p:spPr>
        <p:txBody>
          <a:bodyPr/>
          <a:lstStyle/>
          <a:p>
            <a:pPr marL="857250" lvl="0" indent="-857250" algn="l">
              <a:lnSpc>
                <a:spcPct val="150000"/>
              </a:lnSpc>
            </a:pPr>
            <a:r>
              <a:rPr lang="en-US" sz="4000" b="1" dirty="0">
                <a:solidFill>
                  <a:schemeClr val="tx1"/>
                </a:solidFill>
                <a:latin typeface="Times New Roman" pitchFamily="18" charset="0"/>
                <a:cs typeface="Times New Roman" pitchFamily="18" charset="0"/>
              </a:rPr>
              <a:t>I. TỔ CHỨC VÀ HỆ THỐNG TỔ CHỨC CỦA QĐNDVN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 3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12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a:t>
            </a:r>
          </a:p>
          <a:p>
            <a:pPr>
              <a:buNone/>
            </a:pP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úy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úy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úy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úy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úy</a:t>
            </a:r>
            <a:r>
              <a:rPr lang="en-US" dirty="0">
                <a:latin typeface="Times New Roman" pitchFamily="18" charset="0"/>
                <a:cs typeface="Times New Roman" pitchFamily="18" charset="0"/>
              </a:rPr>
              <a:t>;</a:t>
            </a:r>
          </a:p>
          <a:p>
            <a:pPr>
              <a:buNone/>
            </a:pP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a:t>
            </a:r>
            <a:r>
              <a:rPr lang="en-US" dirty="0">
                <a:latin typeface="Times New Roman" pitchFamily="18" charset="0"/>
                <a:cs typeface="Times New Roman" pitchFamily="18" charset="0"/>
              </a:rPr>
              <a:t>;</a:t>
            </a:r>
          </a:p>
          <a:p>
            <a:pPr>
              <a:buNone/>
            </a:pP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tướng</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chuẩn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tướng</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phó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tướng</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đô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tướng</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riêng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8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úy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u="sng" dirty="0">
                <a:latin typeface="Times New Roman" pitchFamily="18" charset="0"/>
                <a:cs typeface="Times New Roman" pitchFamily="18" charset="0"/>
              </a:rPr>
              <a:t>2. </a:t>
            </a:r>
            <a:r>
              <a:rPr lang="en-US" b="1" dirty="0" err="1">
                <a:latin typeface="Times New Roman" pitchFamily="18" charset="0"/>
                <a:cs typeface="Times New Roman" pitchFamily="18" charset="0"/>
              </a:rPr>
              <a:t>Quân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ha8.jpg"/>
          <p:cNvPicPr>
            <a:picLocks noChangeAspect="1" noChangeArrowheads="1"/>
          </p:cNvPicPr>
          <p:nvPr/>
        </p:nvPicPr>
        <p:blipFill>
          <a:blip r:embed="rId2"/>
          <a:srcRect/>
          <a:stretch>
            <a:fillRect/>
          </a:stretch>
        </p:blipFill>
        <p:spPr bwMode="auto">
          <a:xfrm>
            <a:off x="1447800" y="-76201"/>
            <a:ext cx="7086600" cy="6934201"/>
          </a:xfrm>
          <a:prstGeom prst="rect">
            <a:avLst/>
          </a:prstGeom>
          <a:noFill/>
        </p:spPr>
      </p:pic>
    </p:spTree>
  </p:cSld>
  <p:clrMapOvr>
    <a:masterClrMapping/>
  </p:clrMapOvr>
  <p:transition>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2667000"/>
            <a:ext cx="5123688" cy="3581400"/>
          </a:xfrm>
        </p:spPr>
        <p:txBody>
          <a:bodyPr/>
          <a:lstStyle/>
          <a:p>
            <a:pPr>
              <a:buNone/>
            </a:pPr>
            <a:endParaRPr lang="en-US" dirty="0"/>
          </a:p>
        </p:txBody>
      </p:sp>
      <p:sp>
        <p:nvSpPr>
          <p:cNvPr id="2" name="Title 1"/>
          <p:cNvSpPr>
            <a:spLocks noGrp="1"/>
          </p:cNvSpPr>
          <p:nvPr>
            <p:ph type="title"/>
          </p:nvPr>
        </p:nvSpPr>
        <p:spPr/>
        <p:txBody>
          <a:bodyPr/>
          <a:lstStyle/>
          <a:p>
            <a:r>
              <a:rPr lang="en-US" dirty="0" err="1"/>
              <a:t>Cấp</a:t>
            </a:r>
            <a:r>
              <a:rPr lang="en-US" dirty="0"/>
              <a:t> </a:t>
            </a:r>
            <a:r>
              <a:rPr lang="en-US" dirty="0" err="1"/>
              <a:t>hiệu</a:t>
            </a:r>
            <a:r>
              <a:rPr lang="en-US" dirty="0"/>
              <a:t> </a:t>
            </a:r>
            <a:r>
              <a:rPr lang="en-US" dirty="0" err="1"/>
              <a:t>sĩ</a:t>
            </a:r>
            <a:r>
              <a:rPr lang="en-US" dirty="0"/>
              <a:t> </a:t>
            </a:r>
            <a:r>
              <a:rPr lang="en-US" dirty="0" err="1"/>
              <a:t>quan</a:t>
            </a:r>
            <a:r>
              <a:rPr lang="en-US" dirty="0"/>
              <a:t> </a:t>
            </a:r>
            <a:r>
              <a:rPr lang="en-US" dirty="0" err="1"/>
              <a:t>quân</a:t>
            </a:r>
            <a:r>
              <a:rPr lang="en-US" dirty="0"/>
              <a:t> </a:t>
            </a:r>
            <a:r>
              <a:rPr lang="en-US" dirty="0" err="1"/>
              <a:t>đội</a:t>
            </a:r>
            <a:endParaRPr lang="en-US" dirty="0"/>
          </a:p>
        </p:txBody>
      </p:sp>
      <p:pic>
        <p:nvPicPr>
          <p:cNvPr id="1026" name="Picture 2" descr="C:\Users\dell\Desktop\nhan-biet-cac-cap-bac-trong-quan-doi-nhan-dan-viet-nam.jpg"/>
          <p:cNvPicPr>
            <a:picLocks noChangeAspect="1" noChangeArrowheads="1"/>
          </p:cNvPicPr>
          <p:nvPr/>
        </p:nvPicPr>
        <p:blipFill>
          <a:blip r:embed="rId2"/>
          <a:srcRect/>
          <a:stretch>
            <a:fillRect/>
          </a:stretch>
        </p:blipFill>
        <p:spPr bwMode="auto">
          <a:xfrm>
            <a:off x="457200" y="1066800"/>
            <a:ext cx="3505200" cy="2743200"/>
          </a:xfrm>
          <a:prstGeom prst="rect">
            <a:avLst/>
          </a:prstGeom>
          <a:noFill/>
        </p:spPr>
      </p:pic>
      <p:pic>
        <p:nvPicPr>
          <p:cNvPr id="1027" name="Picture 3" descr="C:\Users\dell\Desktop\nhan-biet-cac-cap-bac-trong-quan-doi-nhan-dan-viet-nam-hinh-2.jpg"/>
          <p:cNvPicPr>
            <a:picLocks noChangeAspect="1" noChangeArrowheads="1"/>
          </p:cNvPicPr>
          <p:nvPr/>
        </p:nvPicPr>
        <p:blipFill>
          <a:blip r:embed="rId3"/>
          <a:srcRect/>
          <a:stretch>
            <a:fillRect/>
          </a:stretch>
        </p:blipFill>
        <p:spPr bwMode="auto">
          <a:xfrm>
            <a:off x="4596492" y="1371600"/>
            <a:ext cx="3918857" cy="2362200"/>
          </a:xfrm>
          <a:prstGeom prst="rect">
            <a:avLst/>
          </a:prstGeom>
          <a:noFill/>
        </p:spPr>
      </p:pic>
      <p:pic>
        <p:nvPicPr>
          <p:cNvPr id="1028" name="Picture 4" descr="C:\Users\dell\Desktop\nhan-biet-cac-cap-bac-trong-quan-doi-nhan-dan-viet-nam-hinh-3.jpg"/>
          <p:cNvPicPr>
            <a:picLocks noChangeAspect="1" noChangeArrowheads="1"/>
          </p:cNvPicPr>
          <p:nvPr/>
        </p:nvPicPr>
        <p:blipFill>
          <a:blip r:embed="rId4"/>
          <a:srcRect/>
          <a:stretch>
            <a:fillRect/>
          </a:stretch>
        </p:blipFill>
        <p:spPr bwMode="auto">
          <a:xfrm>
            <a:off x="457200" y="3886200"/>
            <a:ext cx="3749675" cy="2507595"/>
          </a:xfrm>
          <a:prstGeom prst="rect">
            <a:avLst/>
          </a:prstGeom>
          <a:noFill/>
        </p:spPr>
      </p:pic>
      <p:pic>
        <p:nvPicPr>
          <p:cNvPr id="1029" name="Picture 5" descr="C:\Users\dell\Desktop\nhan-biet-cac-cap-bac-trong-quan-doi-nhan-dan-viet-nam-hinh-4.jpg"/>
          <p:cNvPicPr>
            <a:picLocks noChangeAspect="1" noChangeArrowheads="1"/>
          </p:cNvPicPr>
          <p:nvPr/>
        </p:nvPicPr>
        <p:blipFill>
          <a:blip r:embed="rId5"/>
          <a:srcRect/>
          <a:stretch>
            <a:fillRect/>
          </a:stretch>
        </p:blipFill>
        <p:spPr bwMode="auto">
          <a:xfrm>
            <a:off x="4648200" y="3810000"/>
            <a:ext cx="3806283" cy="2209800"/>
          </a:xfrm>
          <a:prstGeom prst="rect">
            <a:avLst/>
          </a:prstGeom>
          <a:noFill/>
        </p:spPr>
      </p:pic>
    </p:spTree>
  </p:cSld>
  <p:clrMapOvr>
    <a:masterClrMapping/>
  </p:clrMapOvr>
  <p:transition>
    <p:split orient="ver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nhan-biet-cac-cap-bac-trong-quan-doi-nhan-dan-viet-nam.jpg"/>
          <p:cNvPicPr>
            <a:picLocks noChangeAspect="1" noChangeArrowheads="1"/>
          </p:cNvPicPr>
          <p:nvPr/>
        </p:nvPicPr>
        <p:blipFill>
          <a:blip r:embed="rId2"/>
          <a:srcRect/>
          <a:stretch>
            <a:fillRect/>
          </a:stretch>
        </p:blipFill>
        <p:spPr bwMode="auto">
          <a:xfrm>
            <a:off x="1219200" y="-1"/>
            <a:ext cx="7696200" cy="6023113"/>
          </a:xfrm>
          <a:prstGeom prst="rect">
            <a:avLst/>
          </a:prstGeom>
          <a:noFill/>
        </p:spPr>
      </p:pic>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dell\Desktop\nhan-biet-cac-cap-bac-trong-quan-doi-nhan-dan-viet-nam-hinh-2.jpg"/>
          <p:cNvPicPr>
            <a:picLocks noChangeAspect="1" noChangeArrowheads="1"/>
          </p:cNvPicPr>
          <p:nvPr/>
        </p:nvPicPr>
        <p:blipFill>
          <a:blip r:embed="rId2"/>
          <a:srcRect/>
          <a:stretch>
            <a:fillRect/>
          </a:stretch>
        </p:blipFill>
        <p:spPr bwMode="auto">
          <a:xfrm>
            <a:off x="551220" y="762000"/>
            <a:ext cx="7964129" cy="5410200"/>
          </a:xfrm>
          <a:prstGeom prst="rect">
            <a:avLst/>
          </a:prstGeom>
          <a:noFill/>
        </p:spPr>
      </p:pic>
    </p:spTree>
  </p:cSld>
  <p:clrMapOvr>
    <a:masterClrMapping/>
  </p:clrMapOvr>
  <p:transition>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dell\Desktop\nhan-biet-cac-cap-bac-trong-quan-doi-nhan-dan-viet-nam-hinh-3.jpg"/>
          <p:cNvPicPr>
            <a:picLocks noChangeAspect="1" noChangeArrowheads="1"/>
          </p:cNvPicPr>
          <p:nvPr/>
        </p:nvPicPr>
        <p:blipFill>
          <a:blip r:embed="rId2"/>
          <a:srcRect/>
          <a:stretch>
            <a:fillRect/>
          </a:stretch>
        </p:blipFill>
        <p:spPr bwMode="auto">
          <a:xfrm>
            <a:off x="457200" y="914400"/>
            <a:ext cx="8193488" cy="5479395"/>
          </a:xfrm>
          <a:prstGeom prst="rect">
            <a:avLst/>
          </a:prstGeom>
          <a:noFill/>
        </p:spPr>
      </p:pic>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ell\Desktop\ha5.jpg"/>
          <p:cNvPicPr>
            <a:picLocks noChangeAspect="1" noChangeArrowheads="1"/>
          </p:cNvPicPr>
          <p:nvPr/>
        </p:nvPicPr>
        <p:blipFill>
          <a:blip r:embed="rId2"/>
          <a:srcRect/>
          <a:stretch>
            <a:fillRect/>
          </a:stretch>
        </p:blipFill>
        <p:spPr bwMode="auto">
          <a:xfrm>
            <a:off x="228600" y="3962400"/>
            <a:ext cx="8562435" cy="2667000"/>
          </a:xfrm>
          <a:prstGeom prst="rect">
            <a:avLst/>
          </a:prstGeom>
          <a:noFill/>
        </p:spPr>
      </p:pic>
      <p:pic>
        <p:nvPicPr>
          <p:cNvPr id="3074" name="Picture 2" descr="C:\Users\dell\Desktop\ha4.jpg"/>
          <p:cNvPicPr>
            <a:picLocks noChangeAspect="1" noChangeArrowheads="1"/>
          </p:cNvPicPr>
          <p:nvPr/>
        </p:nvPicPr>
        <p:blipFill>
          <a:blip r:embed="rId3"/>
          <a:srcRect/>
          <a:stretch>
            <a:fillRect/>
          </a:stretch>
        </p:blipFill>
        <p:spPr bwMode="auto">
          <a:xfrm>
            <a:off x="0" y="0"/>
            <a:ext cx="8613775" cy="3810000"/>
          </a:xfrm>
          <a:prstGeom prst="rect">
            <a:avLst/>
          </a:prstGeom>
          <a:noFill/>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ll\Desktop\ha6.jpg"/>
          <p:cNvPicPr>
            <a:picLocks noChangeAspect="1" noChangeArrowheads="1"/>
          </p:cNvPicPr>
          <p:nvPr/>
        </p:nvPicPr>
        <p:blipFill>
          <a:blip r:embed="rId2"/>
          <a:srcRect/>
          <a:stretch>
            <a:fillRect/>
          </a:stretch>
        </p:blipFill>
        <p:spPr bwMode="auto">
          <a:xfrm>
            <a:off x="1295400" y="838200"/>
            <a:ext cx="7467600" cy="4324985"/>
          </a:xfrm>
          <a:prstGeom prst="rect">
            <a:avLst/>
          </a:prstGeom>
          <a:noFill/>
        </p:spPr>
      </p:pic>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dell\Desktop\quân hàm qđ\nhan-biet-cac-cap-bac-trong-quan-doi-nhan-dan-viet-nam-hinh-10.jpg"/>
          <p:cNvPicPr>
            <a:picLocks noChangeAspect="1" noChangeArrowheads="1"/>
          </p:cNvPicPr>
          <p:nvPr/>
        </p:nvPicPr>
        <p:blipFill>
          <a:blip r:embed="rId2"/>
          <a:srcRect/>
          <a:stretch>
            <a:fillRect/>
          </a:stretch>
        </p:blipFill>
        <p:spPr bwMode="auto">
          <a:xfrm>
            <a:off x="-51288" y="229737"/>
            <a:ext cx="4851888" cy="6628263"/>
          </a:xfrm>
          <a:prstGeom prst="rect">
            <a:avLst/>
          </a:prstGeom>
          <a:noFill/>
        </p:spPr>
      </p:pic>
      <p:pic>
        <p:nvPicPr>
          <p:cNvPr id="54275" name="Picture 3" descr="C:\Users\dell\Desktop\quân hàm qđ\nhan-biet-cac-cap-bac-trong-quan-doi-nhan-dan-viet-nam-hinh-11.jpg"/>
          <p:cNvPicPr>
            <a:picLocks noChangeAspect="1" noChangeArrowheads="1"/>
          </p:cNvPicPr>
          <p:nvPr/>
        </p:nvPicPr>
        <p:blipFill>
          <a:blip r:embed="rId3"/>
          <a:srcRect/>
          <a:stretch>
            <a:fillRect/>
          </a:stretch>
        </p:blipFill>
        <p:spPr bwMode="auto">
          <a:xfrm>
            <a:off x="4953000" y="381000"/>
            <a:ext cx="3989832" cy="647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from="(-#ppt_w/2)" to="(#ppt_x)" calcmode="lin" valueType="num">
                                      <p:cBhvr>
                                        <p:cTn id="7" dur="600" fill="hold">
                                          <p:stCondLst>
                                            <p:cond delay="0"/>
                                          </p:stCondLst>
                                        </p:cTn>
                                        <p:tgtEl>
                                          <p:spTgt spid="54274"/>
                                        </p:tgtEl>
                                        <p:attrNameLst>
                                          <p:attrName>ppt_x</p:attrName>
                                        </p:attrNameLst>
                                      </p:cBhvr>
                                    </p:anim>
                                    <p:anim from="0" to="-1.0" calcmode="lin" valueType="num">
                                      <p:cBhvr>
                                        <p:cTn id="8" dur="200" decel="50000" autoRev="1" fill="hold">
                                          <p:stCondLst>
                                            <p:cond delay="600"/>
                                          </p:stCondLst>
                                        </p:cTn>
                                        <p:tgtEl>
                                          <p:spTgt spid="54274"/>
                                        </p:tgtEl>
                                        <p:attrNameLst>
                                          <p:attrName>xshear</p:attrName>
                                        </p:attrNameLst>
                                      </p:cBhvr>
                                    </p:anim>
                                    <p:animScale>
                                      <p:cBhvr>
                                        <p:cTn id="9" dur="200" decel="100000" autoRev="1" fill="hold">
                                          <p:stCondLst>
                                            <p:cond delay="600"/>
                                          </p:stCondLst>
                                        </p:cTn>
                                        <p:tgtEl>
                                          <p:spTgt spid="54274"/>
                                        </p:tgtEl>
                                      </p:cBhvr>
                                      <p:from x="100000" y="100000"/>
                                      <p:to x="80000" y="100000"/>
                                    </p:animScale>
                                    <p:anim by="(#ppt_h/3+#ppt_w*0.1)" calcmode="lin" valueType="num">
                                      <p:cBhvr additive="sum">
                                        <p:cTn id="10" dur="200" decel="100000" autoRev="1" fill="hold">
                                          <p:stCondLst>
                                            <p:cond delay="600"/>
                                          </p:stCondLst>
                                        </p:cTn>
                                        <p:tgtEl>
                                          <p:spTgt spid="5427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54275"/>
                                        </p:tgtEl>
                                        <p:attrNameLst>
                                          <p:attrName>style.visibility</p:attrName>
                                        </p:attrNameLst>
                                      </p:cBhvr>
                                      <p:to>
                                        <p:strVal val="visible"/>
                                      </p:to>
                                    </p:set>
                                    <p:animEffect transition="in" filter="wedge">
                                      <p:cBhvr>
                                        <p:cTn id="15" dur="2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8153400" cy="697622"/>
          </a:xfrm>
        </p:spPr>
        <p:txBody>
          <a:bodyPr>
            <a:normAutofit fontScale="90000"/>
          </a:bodyPr>
          <a:lstStyle/>
          <a:p>
            <a:pPr algn="l"/>
            <a:r>
              <a:rPr lang="en-US" sz="4000" dirty="0">
                <a:latin typeface="Times New Roman" pitchFamily="18" charset="0"/>
                <a:cs typeface="Times New Roman" pitchFamily="18" charset="0"/>
              </a:rPr>
              <a:t>B. CÔNG AN NHÂN DÂN VN</a:t>
            </a:r>
            <a:endParaRPr lang="en-US" sz="4000" dirty="0"/>
          </a:p>
        </p:txBody>
      </p:sp>
      <p:sp>
        <p:nvSpPr>
          <p:cNvPr id="3" name="Text Placeholder 2"/>
          <p:cNvSpPr>
            <a:spLocks noGrp="1"/>
          </p:cNvSpPr>
          <p:nvPr>
            <p:ph type="body" idx="2"/>
          </p:nvPr>
        </p:nvSpPr>
        <p:spPr>
          <a:xfrm>
            <a:off x="457200" y="1066800"/>
            <a:ext cx="7848600" cy="838200"/>
          </a:xfrm>
        </p:spPr>
        <p:txBody>
          <a:bodyPr/>
          <a:lstStyle/>
          <a:p>
            <a:pPr lvl="0" algn="l"/>
            <a:r>
              <a:rPr lang="en-US" sz="4000" b="1" dirty="0">
                <a:latin typeface="Times New Roman" pitchFamily="18" charset="0"/>
                <a:cs typeface="Times New Roman" pitchFamily="18" charset="0"/>
              </a:rPr>
              <a:t>I. </a:t>
            </a:r>
            <a:r>
              <a:rPr lang="en-US" sz="4000" b="1" dirty="0" err="1">
                <a:latin typeface="Times New Roman" pitchFamily="18" charset="0"/>
                <a:cs typeface="Times New Roman" pitchFamily="18" charset="0"/>
              </a:rPr>
              <a:t>Tổ</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chức</a:t>
            </a:r>
            <a:r>
              <a:rPr lang="en-US" sz="4000" b="1" dirty="0">
                <a:latin typeface="Times New Roman" pitchFamily="18" charset="0"/>
                <a:cs typeface="Times New Roman" pitchFamily="18" charset="0"/>
              </a:rPr>
              <a:t> CA NDVN</a:t>
            </a:r>
            <a:endParaRPr lang="en-US" sz="4000" dirty="0">
              <a:latin typeface="Times New Roman" pitchFamily="18" charset="0"/>
              <a:cs typeface="Times New Roman" pitchFamily="18" charset="0"/>
            </a:endParaRPr>
          </a:p>
          <a:p>
            <a:endParaRPr lang="en-US" dirty="0"/>
          </a:p>
        </p:txBody>
      </p:sp>
      <p:sp>
        <p:nvSpPr>
          <p:cNvPr id="4" name="Content Placeholder 3"/>
          <p:cNvSpPr>
            <a:spLocks noGrp="1"/>
          </p:cNvSpPr>
          <p:nvPr>
            <p:ph sz="half" idx="1"/>
          </p:nvPr>
        </p:nvSpPr>
        <p:spPr>
          <a:xfrm>
            <a:off x="457200" y="2133600"/>
            <a:ext cx="8153400" cy="4343400"/>
          </a:xfrm>
        </p:spPr>
        <p:txBody>
          <a:bodyPr/>
          <a:lstStyle/>
          <a:p>
            <a:pPr>
              <a:buNone/>
            </a:pPr>
            <a:endParaRPr lang="en-US" dirty="0"/>
          </a:p>
        </p:txBody>
      </p:sp>
      <p:sp>
        <p:nvSpPr>
          <p:cNvPr id="5" name="Oval 4"/>
          <p:cNvSpPr/>
          <p:nvPr/>
        </p:nvSpPr>
        <p:spPr>
          <a:xfrm>
            <a:off x="1447800" y="2514600"/>
            <a:ext cx="2895600" cy="990600"/>
          </a:xfrm>
          <a:prstGeom prst="ellipse">
            <a:avLst/>
          </a:prstGeom>
          <a:solidFill>
            <a:schemeClr val="bg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ysClr val="windowText" lastClr="000000"/>
                </a:solidFill>
                <a:latin typeface="Times New Roman" pitchFamily="18" charset="0"/>
                <a:cs typeface="Times New Roman" pitchFamily="18" charset="0"/>
              </a:rPr>
              <a:t>LỰC</a:t>
            </a:r>
            <a:r>
              <a:rPr lang="en-US" sz="2400" b="1" dirty="0">
                <a:solidFill>
                  <a:sysClr val="windowText" lastClr="000000"/>
                </a:solidFill>
              </a:rPr>
              <a:t> </a:t>
            </a:r>
            <a:r>
              <a:rPr lang="en-US" sz="2400" b="1" dirty="0">
                <a:solidFill>
                  <a:sysClr val="windowText" lastClr="000000"/>
                </a:solidFill>
                <a:latin typeface="Times New Roman" pitchFamily="18" charset="0"/>
                <a:cs typeface="Times New Roman" pitchFamily="18" charset="0"/>
              </a:rPr>
              <a:t>LƯỢNG</a:t>
            </a:r>
          </a:p>
        </p:txBody>
      </p:sp>
      <p:sp>
        <p:nvSpPr>
          <p:cNvPr id="6" name="Oval 5"/>
          <p:cNvSpPr/>
          <p:nvPr/>
        </p:nvSpPr>
        <p:spPr>
          <a:xfrm>
            <a:off x="609600" y="4876800"/>
            <a:ext cx="2209800" cy="9144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a:t>AN NINH</a:t>
            </a:r>
          </a:p>
        </p:txBody>
      </p:sp>
      <p:sp>
        <p:nvSpPr>
          <p:cNvPr id="7" name="Oval 6"/>
          <p:cNvSpPr/>
          <p:nvPr/>
        </p:nvSpPr>
        <p:spPr>
          <a:xfrm>
            <a:off x="2895600" y="4800600"/>
            <a:ext cx="2133600" cy="9906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t>CẢNH SÁT</a:t>
            </a:r>
          </a:p>
        </p:txBody>
      </p:sp>
      <p:sp>
        <p:nvSpPr>
          <p:cNvPr id="8" name="Rectangle 7"/>
          <p:cNvSpPr/>
          <p:nvPr/>
        </p:nvSpPr>
        <p:spPr>
          <a:xfrm>
            <a:off x="5486400" y="2133600"/>
            <a:ext cx="3276600" cy="434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ĐCS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an.</a:t>
            </a:r>
          </a:p>
        </p:txBody>
      </p:sp>
      <p:cxnSp>
        <p:nvCxnSpPr>
          <p:cNvPr id="10" name="Straight Arrow Connector 9"/>
          <p:cNvCxnSpPr>
            <a:stCxn id="5" idx="4"/>
            <a:endCxn id="6" idx="0"/>
          </p:cNvCxnSpPr>
          <p:nvPr/>
        </p:nvCxnSpPr>
        <p:spPr>
          <a:xfrm rot="5400000">
            <a:off x="1619250" y="3600450"/>
            <a:ext cx="137160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a:endCxn id="7" idx="0"/>
          </p:cNvCxnSpPr>
          <p:nvPr/>
        </p:nvCxnSpPr>
        <p:spPr>
          <a:xfrm rot="16200000" flipH="1">
            <a:off x="2781300" y="3619500"/>
            <a:ext cx="1295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4)">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đội</a:t>
            </a:r>
            <a:r>
              <a:rPr lang="en-US" dirty="0">
                <a:latin typeface="Times New Roman" pitchFamily="18" charset="0"/>
                <a:cs typeface="Times New Roman" pitchFamily="18" charset="0"/>
              </a:rPr>
              <a:t>.</a:t>
            </a:r>
          </a:p>
        </p:txBody>
      </p:sp>
      <p:sp>
        <p:nvSpPr>
          <p:cNvPr id="25" name="Oval 24"/>
          <p:cNvSpPr/>
          <p:nvPr/>
        </p:nvSpPr>
        <p:spPr>
          <a:xfrm>
            <a:off x="2743200" y="1371600"/>
            <a:ext cx="3733800" cy="1219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LỰC LƯỢNG</a:t>
            </a:r>
          </a:p>
        </p:txBody>
      </p:sp>
      <p:sp>
        <p:nvSpPr>
          <p:cNvPr id="30" name="Flowchart: Terminator 29"/>
          <p:cNvSpPr/>
          <p:nvPr/>
        </p:nvSpPr>
        <p:spPr>
          <a:xfrm>
            <a:off x="990600" y="3124200"/>
            <a:ext cx="2667000" cy="11430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THƯỜNG TRỰC</a:t>
            </a:r>
          </a:p>
        </p:txBody>
      </p:sp>
      <p:sp>
        <p:nvSpPr>
          <p:cNvPr id="31" name="Flowchart: Terminator 30"/>
          <p:cNvSpPr/>
          <p:nvPr/>
        </p:nvSpPr>
        <p:spPr>
          <a:xfrm>
            <a:off x="0" y="5486400"/>
            <a:ext cx="1981200" cy="914400"/>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itchFamily="18" charset="0"/>
                <a:cs typeface="Times New Roman" pitchFamily="18" charset="0"/>
              </a:rPr>
              <a:t>BỘ ĐỘI CHỦ LỰC</a:t>
            </a:r>
          </a:p>
        </p:txBody>
      </p:sp>
      <p:sp>
        <p:nvSpPr>
          <p:cNvPr id="32" name="Flowchart: Terminator 31"/>
          <p:cNvSpPr/>
          <p:nvPr/>
        </p:nvSpPr>
        <p:spPr>
          <a:xfrm>
            <a:off x="4038600" y="3124200"/>
            <a:ext cx="2667000" cy="11430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DỰ BỊ ĐỘNG VIÊN</a:t>
            </a:r>
          </a:p>
        </p:txBody>
      </p:sp>
      <p:sp>
        <p:nvSpPr>
          <p:cNvPr id="34" name="Flowchart: Terminator 33"/>
          <p:cNvSpPr/>
          <p:nvPr/>
        </p:nvSpPr>
        <p:spPr>
          <a:xfrm>
            <a:off x="2057400" y="5410200"/>
            <a:ext cx="2209800" cy="914400"/>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itchFamily="18" charset="0"/>
                <a:cs typeface="Times New Roman" pitchFamily="18" charset="0"/>
              </a:rPr>
              <a:t>BỘ ĐỘI ĐỊA PHƯƠNG</a:t>
            </a:r>
          </a:p>
        </p:txBody>
      </p:sp>
      <p:sp>
        <p:nvSpPr>
          <p:cNvPr id="35" name="Flowchart: Terminator 34"/>
          <p:cNvSpPr/>
          <p:nvPr/>
        </p:nvSpPr>
        <p:spPr>
          <a:xfrm>
            <a:off x="4495800" y="5334000"/>
            <a:ext cx="2286000" cy="990600"/>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itchFamily="18" charset="0"/>
                <a:cs typeface="Times New Roman" pitchFamily="18" charset="0"/>
              </a:rPr>
              <a:t>BỘ ĐỘI BIÊN PHÒNG</a:t>
            </a:r>
          </a:p>
        </p:txBody>
      </p:sp>
      <p:cxnSp>
        <p:nvCxnSpPr>
          <p:cNvPr id="37" name="Straight Arrow Connector 36"/>
          <p:cNvCxnSpPr>
            <a:stCxn id="25" idx="4"/>
          </p:cNvCxnSpPr>
          <p:nvPr/>
        </p:nvCxnSpPr>
        <p:spPr>
          <a:xfrm rot="5400000">
            <a:off x="3333750" y="1771650"/>
            <a:ext cx="457200" cy="2095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2"/>
          </p:cNvCxnSpPr>
          <p:nvPr/>
        </p:nvCxnSpPr>
        <p:spPr>
          <a:xfrm rot="5400000">
            <a:off x="1238250" y="4400550"/>
            <a:ext cx="1219200"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5" idx="4"/>
          </p:cNvCxnSpPr>
          <p:nvPr/>
        </p:nvCxnSpPr>
        <p:spPr>
          <a:xfrm rot="16200000" flipH="1">
            <a:off x="4705350" y="2495550"/>
            <a:ext cx="5334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0" idx="2"/>
            <a:endCxn id="35" idx="0"/>
          </p:cNvCxnSpPr>
          <p:nvPr/>
        </p:nvCxnSpPr>
        <p:spPr>
          <a:xfrm rot="16200000" flipH="1">
            <a:off x="3448050" y="3143250"/>
            <a:ext cx="1066800" cy="3314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4" idx="0"/>
          </p:cNvCxnSpPr>
          <p:nvPr/>
        </p:nvCxnSpPr>
        <p:spPr>
          <a:xfrm rot="16200000" flipH="1">
            <a:off x="2190750" y="4438650"/>
            <a:ext cx="11430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lowchart: Terminator 17"/>
          <p:cNvSpPr/>
          <p:nvPr/>
        </p:nvSpPr>
        <p:spPr>
          <a:xfrm rot="10800000" flipV="1">
            <a:off x="7467600" y="2133600"/>
            <a:ext cx="1258704" cy="1467067"/>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QUÂN NHÂN DỰ BỊ</a:t>
            </a:r>
          </a:p>
        </p:txBody>
      </p:sp>
      <p:sp>
        <p:nvSpPr>
          <p:cNvPr id="19" name="Flowchart: Terminator 18"/>
          <p:cNvSpPr/>
          <p:nvPr/>
        </p:nvSpPr>
        <p:spPr>
          <a:xfrm>
            <a:off x="7391400" y="3962400"/>
            <a:ext cx="1371600" cy="2057400"/>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Times New Roman" pitchFamily="18" charset="0"/>
                <a:cs typeface="Times New Roman" pitchFamily="18" charset="0"/>
              </a:rPr>
              <a:t>CÁC  PHƯƠNG TIỆN KĨ THUẬT CỦA NỀN KINH TẾ QUỐC DÂN</a:t>
            </a:r>
          </a:p>
        </p:txBody>
      </p:sp>
      <p:cxnSp>
        <p:nvCxnSpPr>
          <p:cNvPr id="21" name="Straight Arrow Connector 20"/>
          <p:cNvCxnSpPr>
            <a:stCxn id="32" idx="3"/>
            <a:endCxn id="18" idx="3"/>
          </p:cNvCxnSpPr>
          <p:nvPr/>
        </p:nvCxnSpPr>
        <p:spPr>
          <a:xfrm flipV="1">
            <a:off x="6705600" y="2867134"/>
            <a:ext cx="762000" cy="828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2" idx="3"/>
            <a:endCxn id="19" idx="1"/>
          </p:cNvCxnSpPr>
          <p:nvPr/>
        </p:nvCxnSpPr>
        <p:spPr>
          <a:xfrm>
            <a:off x="6705600" y="3695700"/>
            <a:ext cx="685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800" decel="100000"/>
                                        <p:tgtEl>
                                          <p:spTgt spid="30"/>
                                        </p:tgtEl>
                                      </p:cBhvr>
                                    </p:animEffect>
                                    <p:anim calcmode="lin" valueType="num">
                                      <p:cBhvr>
                                        <p:cTn id="26" dur="800" decel="100000" fill="hold"/>
                                        <p:tgtEl>
                                          <p:spTgt spid="30"/>
                                        </p:tgtEl>
                                        <p:attrNameLst>
                                          <p:attrName>style.rotation</p:attrName>
                                        </p:attrNameLst>
                                      </p:cBhvr>
                                      <p:tavLst>
                                        <p:tav tm="0">
                                          <p:val>
                                            <p:fltVal val="-90"/>
                                          </p:val>
                                        </p:tav>
                                        <p:tav tm="100000">
                                          <p:val>
                                            <p:fltVal val="0"/>
                                          </p:val>
                                        </p:tav>
                                      </p:tavLst>
                                    </p:anim>
                                    <p:anim calcmode="lin" valueType="num">
                                      <p:cBhvr>
                                        <p:cTn id="27" dur="800" decel="100000" fill="hold"/>
                                        <p:tgtEl>
                                          <p:spTgt spid="30"/>
                                        </p:tgtEl>
                                        <p:attrNameLst>
                                          <p:attrName>ppt_x</p:attrName>
                                        </p:attrNameLst>
                                      </p:cBhvr>
                                      <p:tavLst>
                                        <p:tav tm="0">
                                          <p:val>
                                            <p:strVal val="#ppt_x+0.4"/>
                                          </p:val>
                                        </p:tav>
                                        <p:tav tm="100000">
                                          <p:val>
                                            <p:strVal val="#ppt_x-0.05"/>
                                          </p:val>
                                        </p:tav>
                                      </p:tavLst>
                                    </p:anim>
                                    <p:anim calcmode="lin" valueType="num">
                                      <p:cBhvr>
                                        <p:cTn id="28" dur="800" decel="100000" fill="hold"/>
                                        <p:tgtEl>
                                          <p:spTgt spid="3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800" decel="100000"/>
                                        <p:tgtEl>
                                          <p:spTgt spid="32"/>
                                        </p:tgtEl>
                                      </p:cBhvr>
                                    </p:animEffect>
                                    <p:anim calcmode="lin" valueType="num">
                                      <p:cBhvr>
                                        <p:cTn id="34" dur="800" decel="100000" fill="hold"/>
                                        <p:tgtEl>
                                          <p:spTgt spid="32"/>
                                        </p:tgtEl>
                                        <p:attrNameLst>
                                          <p:attrName>style.rotation</p:attrName>
                                        </p:attrNameLst>
                                      </p:cBhvr>
                                      <p:tavLst>
                                        <p:tav tm="0">
                                          <p:val>
                                            <p:fltVal val="-90"/>
                                          </p:val>
                                        </p:tav>
                                        <p:tav tm="100000">
                                          <p:val>
                                            <p:fltVal val="0"/>
                                          </p:val>
                                        </p:tav>
                                      </p:tavLst>
                                    </p:anim>
                                    <p:anim calcmode="lin" valueType="num">
                                      <p:cBhvr>
                                        <p:cTn id="35" dur="800" decel="100000" fill="hold"/>
                                        <p:tgtEl>
                                          <p:spTgt spid="32"/>
                                        </p:tgtEl>
                                        <p:attrNameLst>
                                          <p:attrName>ppt_x</p:attrName>
                                        </p:attrNameLst>
                                      </p:cBhvr>
                                      <p:tavLst>
                                        <p:tav tm="0">
                                          <p:val>
                                            <p:strVal val="#ppt_x+0.4"/>
                                          </p:val>
                                        </p:tav>
                                        <p:tav tm="100000">
                                          <p:val>
                                            <p:strVal val="#ppt_x-0.05"/>
                                          </p:val>
                                        </p:tav>
                                      </p:tavLst>
                                    </p:anim>
                                    <p:anim calcmode="lin" valueType="num">
                                      <p:cBhvr>
                                        <p:cTn id="36" dur="800" decel="100000" fill="hold"/>
                                        <p:tgtEl>
                                          <p:spTgt spid="32"/>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800" decel="100000"/>
                                        <p:tgtEl>
                                          <p:spTgt spid="37"/>
                                        </p:tgtEl>
                                      </p:cBhvr>
                                    </p:animEffect>
                                    <p:anim calcmode="lin" valueType="num">
                                      <p:cBhvr>
                                        <p:cTn id="42" dur="800" decel="100000" fill="hold"/>
                                        <p:tgtEl>
                                          <p:spTgt spid="37"/>
                                        </p:tgtEl>
                                        <p:attrNameLst>
                                          <p:attrName>style.rotation</p:attrName>
                                        </p:attrNameLst>
                                      </p:cBhvr>
                                      <p:tavLst>
                                        <p:tav tm="0">
                                          <p:val>
                                            <p:fltVal val="-90"/>
                                          </p:val>
                                        </p:tav>
                                        <p:tav tm="100000">
                                          <p:val>
                                            <p:fltVal val="0"/>
                                          </p:val>
                                        </p:tav>
                                      </p:tavLst>
                                    </p:anim>
                                    <p:anim calcmode="lin" valueType="num">
                                      <p:cBhvr>
                                        <p:cTn id="43" dur="800" decel="100000" fill="hold"/>
                                        <p:tgtEl>
                                          <p:spTgt spid="37"/>
                                        </p:tgtEl>
                                        <p:attrNameLst>
                                          <p:attrName>ppt_x</p:attrName>
                                        </p:attrNameLst>
                                      </p:cBhvr>
                                      <p:tavLst>
                                        <p:tav tm="0">
                                          <p:val>
                                            <p:strVal val="#ppt_x+0.4"/>
                                          </p:val>
                                        </p:tav>
                                        <p:tav tm="100000">
                                          <p:val>
                                            <p:strVal val="#ppt_x-0.05"/>
                                          </p:val>
                                        </p:tav>
                                      </p:tavLst>
                                    </p:anim>
                                    <p:anim calcmode="lin" valueType="num">
                                      <p:cBhvr>
                                        <p:cTn id="44" dur="800" decel="100000" fill="hold"/>
                                        <p:tgtEl>
                                          <p:spTgt spid="37"/>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800" decel="100000"/>
                                        <p:tgtEl>
                                          <p:spTgt spid="40"/>
                                        </p:tgtEl>
                                      </p:cBhvr>
                                    </p:animEffect>
                                    <p:anim calcmode="lin" valueType="num">
                                      <p:cBhvr>
                                        <p:cTn id="50" dur="800" decel="100000" fill="hold"/>
                                        <p:tgtEl>
                                          <p:spTgt spid="40"/>
                                        </p:tgtEl>
                                        <p:attrNameLst>
                                          <p:attrName>style.rotation</p:attrName>
                                        </p:attrNameLst>
                                      </p:cBhvr>
                                      <p:tavLst>
                                        <p:tav tm="0">
                                          <p:val>
                                            <p:fltVal val="-90"/>
                                          </p:val>
                                        </p:tav>
                                        <p:tav tm="100000">
                                          <p:val>
                                            <p:fltVal val="0"/>
                                          </p:val>
                                        </p:tav>
                                      </p:tavLst>
                                    </p:anim>
                                    <p:anim calcmode="lin" valueType="num">
                                      <p:cBhvr>
                                        <p:cTn id="51" dur="800" decel="100000" fill="hold"/>
                                        <p:tgtEl>
                                          <p:spTgt spid="40"/>
                                        </p:tgtEl>
                                        <p:attrNameLst>
                                          <p:attrName>ppt_x</p:attrName>
                                        </p:attrNameLst>
                                      </p:cBhvr>
                                      <p:tavLst>
                                        <p:tav tm="0">
                                          <p:val>
                                            <p:strVal val="#ppt_x+0.4"/>
                                          </p:val>
                                        </p:tav>
                                        <p:tav tm="100000">
                                          <p:val>
                                            <p:strVal val="#ppt_x-0.05"/>
                                          </p:val>
                                        </p:tav>
                                      </p:tavLst>
                                    </p:anim>
                                    <p:anim calcmode="lin" valueType="num">
                                      <p:cBhvr>
                                        <p:cTn id="52" dur="800" decel="100000" fill="hold"/>
                                        <p:tgtEl>
                                          <p:spTgt spid="40"/>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strVal val="#ppt_h"/>
                                          </p:val>
                                        </p:tav>
                                        <p:tav tm="100000">
                                          <p:val>
                                            <p:strVal val="#ppt_h"/>
                                          </p:val>
                                        </p:tav>
                                      </p:tavLst>
                                    </p:anim>
                                  </p:childTnLst>
                                </p:cTn>
                              </p:par>
                              <p:par>
                                <p:cTn id="69" presetID="17" presetClass="entr" presetSubtype="1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strVal val="#ppt_h"/>
                                          </p:val>
                                        </p:tav>
                                        <p:tav tm="100000">
                                          <p:val>
                                            <p:strVal val="#ppt_h"/>
                                          </p:val>
                                        </p:tav>
                                      </p:tavLst>
                                    </p:anim>
                                  </p:childTnLst>
                                </p:cTn>
                              </p:par>
                              <p:par>
                                <p:cTn id="73" presetID="17" presetClass="entr" presetSubtype="1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strVal val="#ppt_h"/>
                                          </p:val>
                                        </p:tav>
                                        <p:tav tm="100000">
                                          <p:val>
                                            <p:strVal val="#ppt_h"/>
                                          </p:val>
                                        </p:tav>
                                      </p:tavLst>
                                    </p:anim>
                                  </p:childTnLst>
                                </p:cTn>
                              </p:par>
                              <p:par>
                                <p:cTn id="77" presetID="17" presetClass="entr" presetSubtype="1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48" presetClass="entr" presetSubtype="0" accel="5000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6"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87" dur="1000" fill="hold"/>
                                        <p:tgtEl>
                                          <p:spTgt spid="18"/>
                                        </p:tgtEl>
                                        <p:attrNameLst>
                                          <p:attrName>ppt_y</p:attrName>
                                        </p:attrNameLst>
                                      </p:cBhvr>
                                      <p:tavLst>
                                        <p:tav tm="0">
                                          <p:val>
                                            <p:strVal val="#ppt_y"/>
                                          </p:val>
                                        </p:tav>
                                        <p:tav tm="100000">
                                          <p:val>
                                            <p:strVal val="#ppt_y"/>
                                          </p:val>
                                        </p:tav>
                                      </p:tavLst>
                                    </p:anim>
                                    <p:animEffect transition="in" filter="fade">
                                      <p:cBhvr>
                                        <p:cTn id="88" dur="1000"/>
                                        <p:tgtEl>
                                          <p:spTgt spid="18"/>
                                        </p:tgtEl>
                                      </p:cBhvr>
                                    </p:animEffect>
                                  </p:childTnLst>
                                </p:cTn>
                              </p:par>
                              <p:par>
                                <p:cTn id="89" presetID="48" presetClass="entr" presetSubtype="0" accel="5000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2"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93" dur="1000" fill="hold"/>
                                        <p:tgtEl>
                                          <p:spTgt spid="19"/>
                                        </p:tgtEl>
                                        <p:attrNameLst>
                                          <p:attrName>ppt_y</p:attrName>
                                        </p:attrNameLst>
                                      </p:cBhvr>
                                      <p:tavLst>
                                        <p:tav tm="0">
                                          <p:val>
                                            <p:strVal val="#ppt_y"/>
                                          </p:val>
                                        </p:tav>
                                        <p:tav tm="100000">
                                          <p:val>
                                            <p:strVal val="#ppt_y"/>
                                          </p:val>
                                        </p:tav>
                                      </p:tavLst>
                                    </p:anim>
                                    <p:animEffect transition="in" filter="fade">
                                      <p:cBhvr>
                                        <p:cTn id="94" dur="1000"/>
                                        <p:tgtEl>
                                          <p:spTgt spid="19"/>
                                        </p:tgtEl>
                                      </p:cBhvr>
                                    </p:animEffect>
                                  </p:childTnLst>
                                </p:cTn>
                              </p:par>
                              <p:par>
                                <p:cTn id="95" presetID="48" presetClass="entr" presetSubtype="0" accel="50000"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8"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99" dur="1000" fill="hold"/>
                                        <p:tgtEl>
                                          <p:spTgt spid="21"/>
                                        </p:tgtEl>
                                        <p:attrNameLst>
                                          <p:attrName>ppt_y</p:attrName>
                                        </p:attrNameLst>
                                      </p:cBhvr>
                                      <p:tavLst>
                                        <p:tav tm="0">
                                          <p:val>
                                            <p:strVal val="#ppt_y"/>
                                          </p:val>
                                        </p:tav>
                                        <p:tav tm="100000">
                                          <p:val>
                                            <p:strVal val="#ppt_y"/>
                                          </p:val>
                                        </p:tav>
                                      </p:tavLst>
                                    </p:anim>
                                    <p:animEffect transition="in" filter="fade">
                                      <p:cBhvr>
                                        <p:cTn id="100" dur="1000"/>
                                        <p:tgtEl>
                                          <p:spTgt spid="21"/>
                                        </p:tgtEl>
                                      </p:cBhvr>
                                    </p:animEffect>
                                  </p:childTnLst>
                                </p:cTn>
                              </p:par>
                              <p:par>
                                <p:cTn id="101" presetID="48" presetClass="entr" presetSubtype="0" accel="5000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4" dur="1000" fill="hold"/>
                                        <p:tgtEl>
                                          <p:spTgt spid="23"/>
                                        </p:tgtEl>
                                        <p:attrNameLst>
                                          <p:attrName>ppt_x</p:attrName>
                                        </p:attrNameLst>
                                      </p:cBhvr>
                                      <p:tavLst>
                                        <p:tav tm="0">
                                          <p:val>
                                            <p:fltVal val="-1"/>
                                          </p:val>
                                        </p:tav>
                                        <p:tav tm="50000">
                                          <p:val>
                                            <p:fltVal val="0.95"/>
                                          </p:val>
                                        </p:tav>
                                        <p:tav tm="100000">
                                          <p:val>
                                            <p:strVal val="#ppt_x"/>
                                          </p:val>
                                        </p:tav>
                                      </p:tavLst>
                                    </p:anim>
                                    <p:anim calcmode="lin" valueType="num">
                                      <p:cBhvr>
                                        <p:cTn id="105" dur="1000" fill="hold"/>
                                        <p:tgtEl>
                                          <p:spTgt spid="23"/>
                                        </p:tgtEl>
                                        <p:attrNameLst>
                                          <p:attrName>ppt_y</p:attrName>
                                        </p:attrNameLst>
                                      </p:cBhvr>
                                      <p:tavLst>
                                        <p:tav tm="0">
                                          <p:val>
                                            <p:strVal val="#ppt_y"/>
                                          </p:val>
                                        </p:tav>
                                        <p:tav tm="100000">
                                          <p:val>
                                            <p:strVal val="#ppt_y"/>
                                          </p:val>
                                        </p:tav>
                                      </p:tavLst>
                                    </p:anim>
                                    <p:animEffect transition="in" filter="fade">
                                      <p:cBhvr>
                                        <p:cTn id="10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31" grpId="0" animBg="1"/>
      <p:bldP spid="32" grpId="0" animBg="1"/>
      <p:bldP spid="34" grpId="0" animBg="1"/>
      <p:bldP spid="35"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435608" y="1447800"/>
          <a:ext cx="725119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33400" y="228600"/>
            <a:ext cx="8229600" cy="1143000"/>
          </a:xfrm>
        </p:spPr>
        <p:txBody>
          <a:bodyPr anchor="ctr">
            <a:normAutofit/>
          </a:bodyPr>
          <a:lstStyle/>
          <a:p>
            <a:pPr algn="ctr"/>
            <a:r>
              <a:rPr lang="en-US" b="1" dirty="0">
                <a:latin typeface="Times New Roman" pitchFamily="18" charset="0"/>
                <a:cs typeface="Times New Roman" pitchFamily="18" charset="0"/>
              </a:rPr>
              <a:t>II.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CA NDVN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773822"/>
          </a:xfrm>
        </p:spPr>
        <p:txBody>
          <a:bodyPr>
            <a:noAutofit/>
          </a:bodyPr>
          <a:lstStyle/>
          <a:p>
            <a:r>
              <a:rPr lang="en-US" sz="2800" b="1" dirty="0">
                <a:latin typeface="Times New Roman" pitchFamily="18" charset="0"/>
                <a:cs typeface="Times New Roman" pitchFamily="18" charset="0"/>
              </a:rPr>
              <a:t>III. CHỨC NĂNG NHIỆM VỤ MỘT SỐ CƠ QUAN</a:t>
            </a:r>
            <a:br>
              <a:rPr lang="en-US" sz="2800" b="1" dirty="0">
                <a:latin typeface="Times New Roman" pitchFamily="18" charset="0"/>
                <a:cs typeface="Times New Roman" pitchFamily="18" charset="0"/>
              </a:rPr>
            </a:br>
            <a:endParaRPr lang="en-US" sz="2800" b="1" dirty="0"/>
          </a:p>
        </p:txBody>
      </p:sp>
      <p:sp>
        <p:nvSpPr>
          <p:cNvPr id="3" name="Text Placeholder 2"/>
          <p:cNvSpPr>
            <a:spLocks noGrp="1"/>
          </p:cNvSpPr>
          <p:nvPr>
            <p:ph type="body" idx="2"/>
          </p:nvPr>
        </p:nvSpPr>
        <p:spPr>
          <a:xfrm>
            <a:off x="533400" y="838200"/>
            <a:ext cx="8229600" cy="698500"/>
          </a:xfrm>
        </p:spPr>
        <p:txBody>
          <a:bodyPr>
            <a:normAutofit/>
          </a:bodyPr>
          <a:lstStyle/>
          <a:p>
            <a:pPr algn="l"/>
            <a:r>
              <a:rPr lang="en-US" sz="3200" dirty="0">
                <a:latin typeface="Times New Roman" pitchFamily="18" charset="0"/>
                <a:cs typeface="Times New Roman" pitchFamily="18" charset="0"/>
              </a:rPr>
              <a:t>3.1 BỘ CÔNG AN</a:t>
            </a:r>
            <a:endParaRPr lang="en-US" sz="3200" dirty="0"/>
          </a:p>
        </p:txBody>
      </p:sp>
      <p:sp>
        <p:nvSpPr>
          <p:cNvPr id="4" name="Content Placeholder 3"/>
          <p:cNvSpPr>
            <a:spLocks noGrp="1"/>
          </p:cNvSpPr>
          <p:nvPr>
            <p:ph sz="half" idx="1"/>
          </p:nvPr>
        </p:nvSpPr>
        <p:spPr>
          <a:xfrm>
            <a:off x="457200" y="1600200"/>
            <a:ext cx="8153400" cy="4525963"/>
          </a:xfrm>
        </p:spPr>
        <p:txBody>
          <a:bodyPr>
            <a:normAutofit/>
          </a:bodyPr>
          <a:lstStyle/>
          <a:p>
            <a:pPr>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phủ</a:t>
            </a:r>
            <a:r>
              <a:rPr lang="en-US" sz="3600" dirty="0">
                <a:latin typeface="Times New Roman" pitchFamily="18" charset="0"/>
                <a:cs typeface="Times New Roman" pitchFamily="18" charset="0"/>
              </a:rPr>
              <a:t> do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trưởng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CA </a:t>
            </a:r>
            <a:r>
              <a:rPr lang="en-US" sz="3600" dirty="0" err="1">
                <a:latin typeface="Times New Roman" pitchFamily="18" charset="0"/>
                <a:cs typeface="Times New Roman" pitchFamily="18" charset="0"/>
              </a:rPr>
              <a:t>đứng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a:t>
            </a:r>
          </a:p>
          <a:p>
            <a:pPr>
              <a:buNone/>
            </a:pP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trưởng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tướng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Lâm</a:t>
            </a:r>
            <a:r>
              <a:rPr lang="en-US" sz="3600" dirty="0">
                <a:latin typeface="Times New Roman" pitchFamily="18" charset="0"/>
                <a:cs typeface="Times New Roman" pitchFamily="18" charset="0"/>
              </a:rPr>
              <a:t>)</a:t>
            </a:r>
          </a:p>
          <a:p>
            <a:pPr>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vệ</a:t>
            </a:r>
            <a:r>
              <a:rPr lang="en-US" sz="3600" dirty="0">
                <a:latin typeface="Times New Roman" pitchFamily="18" charset="0"/>
                <a:cs typeface="Times New Roman" pitchFamily="18" charset="0"/>
              </a:rPr>
              <a:t> an </a:t>
            </a:r>
            <a:r>
              <a:rPr lang="en-US" sz="3600" dirty="0" err="1">
                <a:latin typeface="Times New Roman" pitchFamily="18" charset="0"/>
                <a:cs typeface="Times New Roman" pitchFamily="18" charset="0"/>
              </a:rPr>
              <a:t>ninh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an </a:t>
            </a:r>
            <a:r>
              <a:rPr lang="en-US" sz="3600" dirty="0" err="1">
                <a:latin typeface="Times New Roman" pitchFamily="18" charset="0"/>
                <a:cs typeface="Times New Roman" pitchFamily="18" charset="0"/>
              </a:rPr>
              <a:t>toàn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xd</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nền</a:t>
            </a:r>
            <a:r>
              <a:rPr lang="en-US" sz="3600" dirty="0">
                <a:latin typeface="Times New Roman" pitchFamily="18" charset="0"/>
                <a:cs typeface="Times New Roman" pitchFamily="18" charset="0"/>
              </a:rPr>
              <a:t> an </a:t>
            </a:r>
            <a:r>
              <a:rPr lang="en-US" sz="3600" dirty="0" err="1">
                <a:latin typeface="Times New Roman" pitchFamily="18" charset="0"/>
                <a:cs typeface="Times New Roman" pitchFamily="18" charset="0"/>
              </a:rPr>
              <a:t>ninh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a:t>
            </a:r>
            <a:endParaRPr lang="en-US"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edge">
                                      <p:cBhvr>
                                        <p:cTn id="10" dur="2000"/>
                                        <p:tgtEl>
                                          <p:spTgt spid="4">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edge">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324088" cy="4800600"/>
          </a:xfrm>
        </p:spPr>
        <p:txBody>
          <a:bodyPr>
            <a:normAutofit/>
          </a:bodyPr>
          <a:lstStyle/>
          <a:p>
            <a:pPr>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nòng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cốt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an</a:t>
            </a:r>
          </a:p>
          <a:p>
            <a:pPr>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nv</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nắm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chắc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an </a:t>
            </a:r>
            <a:r>
              <a:rPr lang="en-US" sz="4000" dirty="0" err="1">
                <a:latin typeface="Times New Roman" pitchFamily="18" charset="0"/>
                <a:cs typeface="Times New Roman" pitchFamily="18" charset="0"/>
              </a:rPr>
              <a:t>ninh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quốc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a:t>
            </a:r>
            <a:r>
              <a:rPr lang="en-US" sz="4000" dirty="0">
                <a:latin typeface="Times New Roman" pitchFamily="18" charset="0"/>
                <a:cs typeface="Times New Roman" pitchFamily="18" charset="0"/>
              </a:rPr>
              <a:t> (AN I: </a:t>
            </a:r>
            <a:r>
              <a:rPr lang="en-US" sz="4000" dirty="0" err="1">
                <a:latin typeface="Times New Roman" pitchFamily="18" charset="0"/>
                <a:cs typeface="Times New Roman" pitchFamily="18" charset="0"/>
              </a:rPr>
              <a:t>đối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ngoại</a:t>
            </a:r>
            <a:r>
              <a:rPr lang="en-US" sz="4000" dirty="0">
                <a:latin typeface="Times New Roman" pitchFamily="18" charset="0"/>
                <a:cs typeface="Times New Roman" pitchFamily="18" charset="0"/>
              </a:rPr>
              <a:t>, AN II: </a:t>
            </a:r>
            <a:r>
              <a:rPr lang="en-US" sz="4000" dirty="0" err="1">
                <a:latin typeface="Times New Roman" pitchFamily="18" charset="0"/>
                <a:cs typeface="Times New Roman" pitchFamily="18" charset="0"/>
              </a:rPr>
              <a:t>đối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nội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mọi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âm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mưu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xâm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phạm</a:t>
            </a:r>
            <a:r>
              <a:rPr lang="en-US" sz="4000" dirty="0">
                <a:latin typeface="Times New Roman" pitchFamily="18" charset="0"/>
                <a:cs typeface="Times New Roman" pitchFamily="18" charset="0"/>
              </a:rPr>
              <a:t> an </a:t>
            </a:r>
            <a:r>
              <a:rPr lang="en-US" sz="4000" dirty="0" err="1">
                <a:latin typeface="Times New Roman" pitchFamily="18" charset="0"/>
                <a:cs typeface="Times New Roman" pitchFamily="18" charset="0"/>
              </a:rPr>
              <a:t>ninh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quốc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bảo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vệ</a:t>
            </a:r>
            <a:r>
              <a:rPr lang="en-US" sz="4000" dirty="0">
                <a:latin typeface="Times New Roman" pitchFamily="18" charset="0"/>
                <a:cs typeface="Times New Roman" pitchFamily="18" charset="0"/>
              </a:rPr>
              <a:t> an </a:t>
            </a:r>
            <a:r>
              <a:rPr lang="en-US" sz="4000" dirty="0" err="1">
                <a:latin typeface="Times New Roman" pitchFamily="18" charset="0"/>
                <a:cs typeface="Times New Roman" pitchFamily="18" charset="0"/>
              </a:rPr>
              <a:t>ninh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quốc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a:t>
            </a:r>
            <a:r>
              <a:rPr lang="en-US" sz="4000" dirty="0">
                <a:latin typeface="Times New Roman" pitchFamily="18" charset="0"/>
                <a:cs typeface="Times New Roman" pitchFamily="18" charset="0"/>
              </a:rPr>
              <a:t>.</a:t>
            </a:r>
          </a:p>
          <a:p>
            <a:endParaRPr lang="en-US" sz="40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476488" cy="1143000"/>
          </a:xfrm>
        </p:spPr>
        <p:txBody>
          <a:bodyPr>
            <a:normAutofit/>
          </a:bodyPr>
          <a:lstStyle/>
          <a:p>
            <a:r>
              <a:rPr lang="en-US" b="1" dirty="0">
                <a:latin typeface="Times New Roman" pitchFamily="18" charset="0"/>
                <a:cs typeface="Times New Roman" pitchFamily="18" charset="0"/>
              </a:rPr>
              <a:t>3.2.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cục</a:t>
            </a:r>
            <a:r>
              <a:rPr lang="en-US" b="1" dirty="0">
                <a:latin typeface="Times New Roman" pitchFamily="18" charset="0"/>
                <a:cs typeface="Times New Roman" pitchFamily="18" charset="0"/>
              </a:rPr>
              <a:t> an </a:t>
            </a:r>
            <a:r>
              <a:rPr lang="en-US" b="1" dirty="0" err="1">
                <a:latin typeface="Times New Roman" pitchFamily="18" charset="0"/>
                <a:cs typeface="Times New Roman" pitchFamily="18" charset="0"/>
              </a:rPr>
              <a:t>ninh</a:t>
            </a:r>
            <a:r>
              <a:rPr lang="en-US" b="1" dirty="0">
                <a:latin typeface="Times New Roman" pitchFamily="18" charset="0"/>
                <a:cs typeface="Times New Roman" pitchFamily="18" charset="0"/>
              </a:rPr>
              <a:t> (AN I, AN II)</a:t>
            </a:r>
            <a:endParaRPr lang="en-US"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1828800"/>
          </a:xfrm>
        </p:spPr>
        <p:txBody>
          <a:bodyPr>
            <a:normAutofit/>
          </a:bodyPr>
          <a:lstStyle/>
          <a:p>
            <a:pPr>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an</a:t>
            </a:r>
          </a:p>
          <a:p>
            <a:pPr>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vững</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ninh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XH.</a:t>
            </a:r>
          </a:p>
        </p:txBody>
      </p:sp>
      <p:sp>
        <p:nvSpPr>
          <p:cNvPr id="2" name="Title 1"/>
          <p:cNvSpPr>
            <a:spLocks noGrp="1"/>
          </p:cNvSpPr>
          <p:nvPr>
            <p:ph type="title"/>
          </p:nvPr>
        </p:nvSpPr>
        <p:spPr>
          <a:xfrm>
            <a:off x="457200" y="152400"/>
            <a:ext cx="8229600" cy="1694688"/>
          </a:xfrm>
        </p:spPr>
        <p:txBody>
          <a:bodyPr>
            <a:noAutofit/>
          </a:bodyPr>
          <a:lstStyle/>
          <a:p>
            <a:r>
              <a:rPr lang="en-US" sz="3600" b="1" dirty="0">
                <a:latin typeface="Times New Roman" pitchFamily="18" charset="0"/>
                <a:cs typeface="Times New Roman" pitchFamily="18" charset="0"/>
              </a:rPr>
              <a:t>3.3  </a:t>
            </a:r>
            <a:r>
              <a:rPr lang="en-US" sz="3600" b="1" dirty="0" err="1">
                <a:latin typeface="Times New Roman" pitchFamily="18" charset="0"/>
                <a:cs typeface="Times New Roman" pitchFamily="18" charset="0"/>
              </a:rPr>
              <a:t>Tổng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tội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phạm</a:t>
            </a:r>
            <a:endParaRPr lang="en-US" sz="3600" b="1" dirty="0">
              <a:latin typeface="Times New Roman" pitchFamily="18" charset="0"/>
              <a:cs typeface="Times New Roman" pitchFamily="18" charset="0"/>
            </a:endParaRPr>
          </a:p>
        </p:txBody>
      </p:sp>
      <p:sp>
        <p:nvSpPr>
          <p:cNvPr id="4" name="Rectangle 3"/>
          <p:cNvSpPr/>
          <p:nvPr/>
        </p:nvSpPr>
        <p:spPr>
          <a:xfrm>
            <a:off x="304800" y="3048000"/>
            <a:ext cx="8610600" cy="1200329"/>
          </a:xfrm>
          <a:prstGeom prst="rect">
            <a:avLst/>
          </a:prstGeom>
        </p:spPr>
        <p:txBody>
          <a:bodyPr wrap="square">
            <a:spAutoFit/>
          </a:bodyPr>
          <a:lstStyle/>
          <a:p>
            <a:r>
              <a:rPr lang="en-US" sz="3600" b="1" dirty="0">
                <a:latin typeface="Times New Roman" pitchFamily="18" charset="0"/>
                <a:cs typeface="Times New Roman" pitchFamily="18" charset="0"/>
              </a:rPr>
              <a:t>3.4  </a:t>
            </a:r>
            <a:r>
              <a:rPr lang="en-US" sz="3600" b="1" dirty="0" err="1">
                <a:latin typeface="Times New Roman" pitchFamily="18" charset="0"/>
                <a:cs typeface="Times New Roman" pitchFamily="18" charset="0"/>
              </a:rPr>
              <a:t>Tổng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TT - ATXH</a:t>
            </a:r>
          </a:p>
        </p:txBody>
      </p:sp>
      <p:sp>
        <p:nvSpPr>
          <p:cNvPr id="5" name="Rectangle 4"/>
          <p:cNvSpPr/>
          <p:nvPr/>
        </p:nvSpPr>
        <p:spPr>
          <a:xfrm>
            <a:off x="304800" y="4343400"/>
            <a:ext cx="8839200" cy="1569660"/>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CA</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cháy</a:t>
            </a:r>
            <a:r>
              <a:rPr lang="en-US" sz="3200" dirty="0">
                <a:latin typeface="Times New Roman" pitchFamily="18" charset="0"/>
                <a:cs typeface="Times New Roman" pitchFamily="18" charset="0"/>
              </a:rPr>
              <a:t>…)</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800" decel="100000"/>
                                        <p:tgtEl>
                                          <p:spTgt spid="4"/>
                                        </p:tgtEl>
                                      </p:cBhvr>
                                    </p:animEffect>
                                    <p:anim calcmode="lin" valueType="num">
                                      <p:cBhvr>
                                        <p:cTn id="44" dur="800" decel="100000" fill="hold"/>
                                        <p:tgtEl>
                                          <p:spTgt spid="4"/>
                                        </p:tgtEl>
                                        <p:attrNameLst>
                                          <p:attrName>style.rotation</p:attrName>
                                        </p:attrNameLst>
                                      </p:cBhvr>
                                      <p:tavLst>
                                        <p:tav tm="0">
                                          <p:val>
                                            <p:fltVal val="-90"/>
                                          </p:val>
                                        </p:tav>
                                        <p:tav tm="100000">
                                          <p:val>
                                            <p:fltVal val="0"/>
                                          </p:val>
                                        </p:tav>
                                      </p:tavLst>
                                    </p:anim>
                                    <p:anim calcmode="lin" valueType="num">
                                      <p:cBhvr>
                                        <p:cTn id="45" dur="800" decel="100000" fill="hold"/>
                                        <p:tgtEl>
                                          <p:spTgt spid="4"/>
                                        </p:tgtEl>
                                        <p:attrNameLst>
                                          <p:attrName>ppt_x</p:attrName>
                                        </p:attrNameLst>
                                      </p:cBhvr>
                                      <p:tavLst>
                                        <p:tav tm="0">
                                          <p:val>
                                            <p:strVal val="#ppt_x+0.4"/>
                                          </p:val>
                                        </p:tav>
                                        <p:tav tm="100000">
                                          <p:val>
                                            <p:strVal val="#ppt_x-0.05"/>
                                          </p:val>
                                        </p:tav>
                                      </p:tavLst>
                                    </p:anim>
                                    <p:anim calcmode="lin" valueType="num">
                                      <p:cBhvr>
                                        <p:cTn id="46" dur="800" decel="100000" fill="hold"/>
                                        <p:tgtEl>
                                          <p:spTgt spid="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19471"/>
          </a:xfrm>
        </p:spPr>
        <p:txBody>
          <a:bodyPr>
            <a:normAutofit/>
          </a:bodyPr>
          <a:lstStyle/>
          <a:p>
            <a:pPr>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CA</a:t>
            </a:r>
          </a:p>
          <a:p>
            <a:pPr>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giam</a:t>
            </a:r>
            <a:endParaRPr lang="en-US" sz="3200" dirty="0">
              <a:latin typeface="Times New Roman" pitchFamily="18" charset="0"/>
              <a:cs typeface="Times New Roman" pitchFamily="18" charset="0"/>
            </a:endParaRPr>
          </a:p>
          <a:p>
            <a:pPr>
              <a:buNone/>
            </a:pPr>
            <a:r>
              <a:rPr lang="en-US" sz="4000" b="1" dirty="0">
                <a:latin typeface="Times New Roman" pitchFamily="18" charset="0"/>
                <a:cs typeface="Times New Roman" pitchFamily="18" charset="0"/>
              </a:rPr>
              <a:t>3.6 </a:t>
            </a:r>
            <a:r>
              <a:rPr lang="en-US" sz="4000" b="1" dirty="0" err="1">
                <a:latin typeface="Times New Roman" pitchFamily="18" charset="0"/>
                <a:cs typeface="Times New Roman" pitchFamily="18" charset="0"/>
              </a:rPr>
              <a:t>Tổng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cục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hậu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cần</a:t>
            </a:r>
            <a:r>
              <a:rPr lang="en-US" sz="4000" b="1" dirty="0">
                <a:latin typeface="Times New Roman" pitchFamily="18" charset="0"/>
                <a:cs typeface="Times New Roman" pitchFamily="18" charset="0"/>
              </a:rPr>
              <a:t> - </a:t>
            </a:r>
            <a:r>
              <a:rPr lang="en-US" sz="4000" b="1" dirty="0" err="1">
                <a:latin typeface="Times New Roman" pitchFamily="18" charset="0"/>
                <a:cs typeface="Times New Roman" pitchFamily="18" charset="0"/>
              </a:rPr>
              <a:t>kĩ</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thuật</a:t>
            </a:r>
            <a:endParaRPr lang="en-US" sz="4000" b="1" dirty="0">
              <a:latin typeface="Times New Roman" pitchFamily="18" charset="0"/>
              <a:cs typeface="Times New Roman" pitchFamily="18" charset="0"/>
            </a:endParaRPr>
          </a:p>
          <a:p>
            <a:pPr>
              <a:buNone/>
            </a:pPr>
            <a:r>
              <a:rPr lang="en-US" sz="3500" dirty="0">
                <a:latin typeface="Times New Roman" pitchFamily="18" charset="0"/>
                <a:cs typeface="Times New Roman" pitchFamily="18" charset="0"/>
              </a:rPr>
              <a:t> </a:t>
            </a:r>
            <a:r>
              <a:rPr lang="en-US" sz="3200" dirty="0">
                <a:latin typeface="Times New Roman" pitchFamily="18" charset="0"/>
                <a:cs typeface="Times New Roman" pitchFamily="18" charset="0"/>
              </a:rPr>
              <a:t>- HC: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csvc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llg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a:t>
            </a:r>
          </a:p>
          <a:p>
            <a:pPr>
              <a:buNone/>
            </a:pPr>
            <a:r>
              <a:rPr lang="en-US" sz="3200" dirty="0">
                <a:latin typeface="Times New Roman" pitchFamily="18" charset="0"/>
                <a:cs typeface="Times New Roman" pitchFamily="18" charset="0"/>
              </a:rPr>
              <a:t>- KT: </a:t>
            </a:r>
            <a:r>
              <a:rPr lang="en-US" sz="3200" dirty="0" err="1">
                <a:latin typeface="Times New Roman" pitchFamily="18" charset="0"/>
                <a:cs typeface="Times New Roman" pitchFamily="18" charset="0"/>
              </a:rPr>
              <a:t>đảm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khcn</a:t>
            </a:r>
            <a:r>
              <a:rPr lang="en-US" sz="3200" dirty="0">
                <a:latin typeface="Times New Roman" pitchFamily="18" charset="0"/>
                <a:cs typeface="Times New Roman" pitchFamily="18" charset="0"/>
              </a:rPr>
              <a:t>.</a:t>
            </a:r>
          </a:p>
          <a:p>
            <a:pPr>
              <a:buNone/>
            </a:pPr>
            <a:endParaRPr lang="en-US" sz="40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3.5  </a:t>
            </a:r>
            <a:r>
              <a:rPr lang="en-US" dirty="0" err="1">
                <a:latin typeface="Times New Roman" pitchFamily="18" charset="0"/>
                <a:cs typeface="Times New Roman" pitchFamily="18" charset="0"/>
              </a:rPr>
              <a:t>Tổng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xd</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llg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nghiệp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CA</a:t>
            </a:r>
          </a:p>
          <a:p>
            <a:pPr>
              <a:buNone/>
            </a:pPr>
            <a:r>
              <a:rPr lang="en-US" sz="4000" b="1" dirty="0">
                <a:latin typeface="Times New Roman" pitchFamily="18" charset="0"/>
                <a:cs typeface="Times New Roman" pitchFamily="18" charset="0"/>
              </a:rPr>
              <a:t>3.8  </a:t>
            </a:r>
            <a:r>
              <a:rPr lang="en-US" sz="4000" b="1" dirty="0" err="1">
                <a:latin typeface="Times New Roman" pitchFamily="18" charset="0"/>
                <a:cs typeface="Times New Roman" pitchFamily="18" charset="0"/>
              </a:rPr>
              <a:t>Tổng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cục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báo</a:t>
            </a:r>
            <a:r>
              <a:rPr lang="en-US" sz="4000" dirty="0">
                <a:latin typeface="Times New Roman" pitchFamily="18" charset="0"/>
                <a:cs typeface="Times New Roman" pitchFamily="18" charset="0"/>
              </a:rPr>
              <a:t> </a:t>
            </a:r>
          </a:p>
          <a:p>
            <a:pPr>
              <a:buNone/>
            </a:pP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llg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nhằm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chặn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đập</a:t>
            </a:r>
            <a:r>
              <a:rPr lang="en-US" sz="3600" dirty="0">
                <a:latin typeface="Times New Roman" pitchFamily="18" charset="0"/>
                <a:cs typeface="Times New Roman" pitchFamily="18" charset="0"/>
              </a:rPr>
              <a:t> tan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mưu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vững</a:t>
            </a:r>
            <a:r>
              <a:rPr lang="en-US" sz="3600" dirty="0">
                <a:latin typeface="Times New Roman" pitchFamily="18" charset="0"/>
                <a:cs typeface="Times New Roman" pitchFamily="18" charset="0"/>
              </a:rPr>
              <a:t> an </a:t>
            </a:r>
            <a:r>
              <a:rPr lang="en-US" sz="3600" dirty="0" err="1">
                <a:latin typeface="Times New Roman" pitchFamily="18" charset="0"/>
                <a:cs typeface="Times New Roman" pitchFamily="18" charset="0"/>
              </a:rPr>
              <a:t>ninh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92162"/>
          </a:xfrm>
        </p:spPr>
        <p:txBody>
          <a:bodyPr/>
          <a:lstStyle/>
          <a:p>
            <a:r>
              <a:rPr lang="en-US" dirty="0">
                <a:latin typeface="Times New Roman" pitchFamily="18" charset="0"/>
                <a:cs typeface="Times New Roman" pitchFamily="18" charset="0"/>
              </a:rPr>
              <a:t>3.7 </a:t>
            </a:r>
            <a:r>
              <a:rPr lang="en-US" dirty="0" err="1">
                <a:latin typeface="Times New Roman" pitchFamily="18" charset="0"/>
                <a:cs typeface="Times New Roman" pitchFamily="18" charset="0"/>
              </a:rPr>
              <a:t>Tổng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heel(4)">
                                      <p:cBhvr>
                                        <p:cTn id="20"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pPr>
              <a:buNone/>
            </a:pPr>
            <a:r>
              <a:rPr lang="en-US"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VN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tuyệt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a:t>
            </a:r>
          </a:p>
          <a:p>
            <a:pPr>
              <a:lnSpc>
                <a:spcPct val="200000"/>
              </a:lnSpc>
              <a:buNone/>
            </a:pPr>
            <a:r>
              <a:rPr lang="en-US" sz="3200" b="1" dirty="0">
                <a:latin typeface="Times New Roman" pitchFamily="18" charset="0"/>
                <a:cs typeface="Times New Roman" pitchFamily="18" charset="0"/>
              </a:rPr>
              <a:t>3.10 BỘ TƯ LỆNH CẢNH SÁT VŨ TRANG</a:t>
            </a:r>
            <a:endParaRPr lang="en-US" sz="3200" dirty="0">
              <a:latin typeface="Times New Roman" pitchFamily="18" charset="0"/>
              <a:cs typeface="Times New Roman" pitchFamily="18" charset="0"/>
            </a:endParaRPr>
          </a:p>
          <a:p>
            <a:pPr>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sẵn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gìn</a:t>
            </a:r>
            <a:r>
              <a:rPr lang="en-US" sz="3200" dirty="0">
                <a:latin typeface="Times New Roman" pitchFamily="18" charset="0"/>
                <a:cs typeface="Times New Roman" pitchFamily="18" charset="0"/>
              </a:rPr>
              <a:t> TT AT-XH,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a:t>
            </a:r>
          </a:p>
        </p:txBody>
      </p:sp>
      <p:sp>
        <p:nvSpPr>
          <p:cNvPr id="3" name="Title 2"/>
          <p:cNvSpPr>
            <a:spLocks noGrp="1"/>
          </p:cNvSpPr>
          <p:nvPr>
            <p:ph type="title"/>
          </p:nvPr>
        </p:nvSpPr>
        <p:spPr>
          <a:xfrm>
            <a:off x="457200" y="274638"/>
            <a:ext cx="8229600" cy="563562"/>
          </a:xfrm>
        </p:spPr>
        <p:txBody>
          <a:bodyPr>
            <a:normAutofit fontScale="90000"/>
          </a:bodyPr>
          <a:lstStyle/>
          <a:p>
            <a:r>
              <a:rPr lang="en-US" sz="3600" dirty="0">
                <a:latin typeface="Times New Roman" pitchFamily="18" charset="0"/>
                <a:cs typeface="Times New Roman" pitchFamily="18" charset="0"/>
              </a:rPr>
              <a:t>3.9 BỘ TƯ LỆNH CẢNH VỆ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19"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heel(4)">
                                      <p:cBhvr>
                                        <p:cTn id="28"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20000"/>
              </a:lnSpc>
              <a:buFontTx/>
              <a:buChar char="-"/>
            </a:pPr>
            <a:r>
              <a:rPr lang="en-US" sz="3200" dirty="0"/>
              <a:t>VP: </a:t>
            </a:r>
            <a:r>
              <a:rPr lang="en-US" sz="3200" dirty="0" err="1"/>
              <a:t>là</a:t>
            </a:r>
            <a:r>
              <a:rPr lang="en-US" sz="3200" dirty="0"/>
              <a:t> </a:t>
            </a:r>
            <a:r>
              <a:rPr lang="en-US" sz="3200" dirty="0" err="1"/>
              <a:t>cơ</a:t>
            </a:r>
            <a:r>
              <a:rPr lang="en-US" sz="3200" dirty="0"/>
              <a:t> </a:t>
            </a:r>
            <a:r>
              <a:rPr lang="en-US" sz="3200" dirty="0" err="1"/>
              <a:t>quan</a:t>
            </a:r>
            <a:r>
              <a:rPr lang="en-US" sz="3200" dirty="0"/>
              <a:t> </a:t>
            </a:r>
            <a:r>
              <a:rPr lang="en-US" sz="3200" dirty="0" err="1"/>
              <a:t>tham</a:t>
            </a:r>
            <a:r>
              <a:rPr lang="en-US" sz="3200" dirty="0"/>
              <a:t> </a:t>
            </a:r>
            <a:r>
              <a:rPr lang="en-US" sz="3200" dirty="0" err="1"/>
              <a:t>mưu</a:t>
            </a:r>
            <a:r>
              <a:rPr lang="en-US" sz="3200" dirty="0"/>
              <a:t> </a:t>
            </a:r>
            <a:r>
              <a:rPr lang="en-US" sz="3200" dirty="0" err="1"/>
              <a:t>giúp</a:t>
            </a:r>
            <a:r>
              <a:rPr lang="en-US" sz="3200" dirty="0"/>
              <a:t> </a:t>
            </a:r>
            <a:r>
              <a:rPr lang="en-US" sz="3200" dirty="0" err="1"/>
              <a:t>thủ</a:t>
            </a:r>
            <a:r>
              <a:rPr lang="en-US" sz="3200" dirty="0"/>
              <a:t> </a:t>
            </a:r>
            <a:r>
              <a:rPr lang="en-US" sz="3200" dirty="0" err="1"/>
              <a:t>trưởng</a:t>
            </a:r>
            <a:r>
              <a:rPr lang="en-US" sz="3200" dirty="0"/>
              <a:t> </a:t>
            </a:r>
            <a:r>
              <a:rPr lang="en-US" sz="3200" dirty="0" err="1"/>
              <a:t>Bộ</a:t>
            </a:r>
            <a:r>
              <a:rPr lang="en-US" sz="3200" dirty="0"/>
              <a:t> </a:t>
            </a:r>
            <a:r>
              <a:rPr lang="en-US" sz="3200" dirty="0" err="1"/>
              <a:t>Công</a:t>
            </a:r>
            <a:r>
              <a:rPr lang="en-US" sz="3200" dirty="0"/>
              <a:t> an </a:t>
            </a:r>
            <a:r>
              <a:rPr lang="en-US" sz="3200" dirty="0" err="1"/>
              <a:t>nắm</a:t>
            </a:r>
            <a:r>
              <a:rPr lang="en-US" sz="3200" dirty="0"/>
              <a:t> </a:t>
            </a:r>
            <a:r>
              <a:rPr lang="en-US" sz="3200" dirty="0" err="1"/>
              <a:t>chắc</a:t>
            </a:r>
            <a:r>
              <a:rPr lang="en-US" sz="3200" dirty="0"/>
              <a:t> </a:t>
            </a:r>
            <a:r>
              <a:rPr lang="en-US" sz="3200" dirty="0" err="1"/>
              <a:t>tình</a:t>
            </a:r>
            <a:r>
              <a:rPr lang="en-US" sz="3200" dirty="0"/>
              <a:t> </a:t>
            </a:r>
            <a:r>
              <a:rPr lang="en-US" sz="3200" dirty="0" err="1"/>
              <a:t>hình,nghiên</a:t>
            </a:r>
            <a:r>
              <a:rPr lang="en-US" sz="3200" dirty="0"/>
              <a:t> </a:t>
            </a:r>
            <a:r>
              <a:rPr lang="en-US" sz="3200" dirty="0" err="1"/>
              <a:t>cứu</a:t>
            </a:r>
            <a:r>
              <a:rPr lang="en-US" sz="3200" dirty="0"/>
              <a:t> </a:t>
            </a:r>
            <a:r>
              <a:rPr lang="en-US" sz="3200" dirty="0" err="1"/>
              <a:t>những</a:t>
            </a:r>
            <a:r>
              <a:rPr lang="en-US" sz="3200" dirty="0"/>
              <a:t> </a:t>
            </a:r>
            <a:r>
              <a:rPr lang="en-US" sz="3200" dirty="0" err="1"/>
              <a:t>chủ</a:t>
            </a:r>
            <a:r>
              <a:rPr lang="en-US" sz="3200" dirty="0"/>
              <a:t> </a:t>
            </a:r>
            <a:r>
              <a:rPr lang="en-US" sz="3200" dirty="0" err="1"/>
              <a:t>trương</a:t>
            </a:r>
            <a:r>
              <a:rPr lang="en-US" sz="3200" dirty="0"/>
              <a:t>, </a:t>
            </a:r>
            <a:r>
              <a:rPr lang="en-US" sz="3200" dirty="0" err="1"/>
              <a:t>giải</a:t>
            </a:r>
            <a:r>
              <a:rPr lang="en-US" sz="3200" dirty="0"/>
              <a:t> </a:t>
            </a:r>
            <a:r>
              <a:rPr lang="en-US" sz="3200" dirty="0" err="1"/>
              <a:t>pháp</a:t>
            </a:r>
            <a:r>
              <a:rPr lang="en-US" sz="3200" dirty="0"/>
              <a:t> </a:t>
            </a:r>
            <a:r>
              <a:rPr lang="en-US" sz="3200" dirty="0" err="1"/>
              <a:t>về</a:t>
            </a:r>
            <a:r>
              <a:rPr lang="en-US" sz="3200" dirty="0"/>
              <a:t> </a:t>
            </a:r>
            <a:r>
              <a:rPr lang="en-US" sz="3200" dirty="0" err="1"/>
              <a:t>mọi</a:t>
            </a:r>
            <a:r>
              <a:rPr lang="en-US" sz="3200" dirty="0"/>
              <a:t> </a:t>
            </a:r>
            <a:r>
              <a:rPr lang="en-US" sz="3200" dirty="0" err="1"/>
              <a:t>mặt</a:t>
            </a:r>
            <a:r>
              <a:rPr lang="en-US" sz="3200" dirty="0"/>
              <a:t> </a:t>
            </a:r>
            <a:r>
              <a:rPr lang="en-US" sz="3200" dirty="0" err="1"/>
              <a:t>của</a:t>
            </a:r>
            <a:r>
              <a:rPr lang="en-US" sz="3200" dirty="0"/>
              <a:t> </a:t>
            </a:r>
            <a:r>
              <a:rPr lang="en-US" sz="3200" dirty="0" err="1"/>
              <a:t>ngành</a:t>
            </a:r>
            <a:endParaRPr lang="en-US" sz="3200" dirty="0"/>
          </a:p>
          <a:p>
            <a:pPr>
              <a:lnSpc>
                <a:spcPct val="120000"/>
              </a:lnSpc>
              <a:buNone/>
            </a:pPr>
            <a:endParaRPr lang="en-US" sz="3200" dirty="0"/>
          </a:p>
          <a:p>
            <a:pPr>
              <a:lnSpc>
                <a:spcPct val="120000"/>
              </a:lnSpc>
              <a:buFontTx/>
              <a:buChar char="-"/>
            </a:pPr>
            <a:r>
              <a:rPr lang="en-US" sz="3200" dirty="0" err="1"/>
              <a:t>Thanh</a:t>
            </a:r>
            <a:r>
              <a:rPr lang="en-US" sz="3200" dirty="0"/>
              <a:t> </a:t>
            </a:r>
            <a:r>
              <a:rPr lang="en-US" sz="3200" dirty="0" err="1"/>
              <a:t>tra</a:t>
            </a:r>
            <a:r>
              <a:rPr lang="en-US" sz="3200" dirty="0"/>
              <a:t>: </a:t>
            </a:r>
            <a:r>
              <a:rPr lang="en-US" sz="3200" dirty="0" err="1"/>
              <a:t>có</a:t>
            </a:r>
            <a:r>
              <a:rPr lang="en-US" sz="3200" dirty="0"/>
              <a:t> </a:t>
            </a:r>
            <a:r>
              <a:rPr lang="en-US" sz="3200" dirty="0" err="1"/>
              <a:t>nv</a:t>
            </a:r>
            <a:r>
              <a:rPr lang="en-US" sz="3200" dirty="0"/>
              <a:t> </a:t>
            </a:r>
            <a:r>
              <a:rPr lang="en-US" sz="3200" dirty="0" err="1"/>
              <a:t>thanh</a:t>
            </a:r>
            <a:r>
              <a:rPr lang="en-US" sz="3200" dirty="0"/>
              <a:t> </a:t>
            </a:r>
            <a:r>
              <a:rPr lang="en-US" sz="3200" dirty="0" err="1"/>
              <a:t>tra</a:t>
            </a:r>
            <a:r>
              <a:rPr lang="en-US" sz="3200" dirty="0"/>
              <a:t>, </a:t>
            </a:r>
            <a:r>
              <a:rPr lang="en-US" sz="3200" dirty="0" err="1"/>
              <a:t>kiểm</a:t>
            </a:r>
            <a:r>
              <a:rPr lang="en-US" sz="3200" dirty="0"/>
              <a:t> </a:t>
            </a:r>
            <a:r>
              <a:rPr lang="en-US" sz="3200" dirty="0" err="1"/>
              <a:t>tra</a:t>
            </a:r>
            <a:r>
              <a:rPr lang="en-US" sz="3200" dirty="0"/>
              <a:t>, </a:t>
            </a:r>
            <a:r>
              <a:rPr lang="en-US" sz="3200" dirty="0" err="1"/>
              <a:t>giải</a:t>
            </a:r>
            <a:r>
              <a:rPr lang="en-US" sz="3200" dirty="0"/>
              <a:t> </a:t>
            </a:r>
            <a:r>
              <a:rPr lang="en-US" sz="3200" dirty="0" err="1"/>
              <a:t>quyết</a:t>
            </a:r>
            <a:r>
              <a:rPr lang="en-US" sz="3200" dirty="0"/>
              <a:t> </a:t>
            </a:r>
            <a:r>
              <a:rPr lang="en-US" sz="3200" dirty="0" err="1"/>
              <a:t>các</a:t>
            </a:r>
            <a:r>
              <a:rPr lang="en-US" sz="3200" dirty="0"/>
              <a:t> vi </a:t>
            </a:r>
            <a:r>
              <a:rPr lang="en-US" sz="3200" dirty="0" err="1"/>
              <a:t>pạm</a:t>
            </a:r>
            <a:r>
              <a:rPr lang="en-US" sz="3200" dirty="0"/>
              <a:t> </a:t>
            </a:r>
            <a:r>
              <a:rPr lang="en-US" sz="3200" dirty="0" err="1"/>
              <a:t>pháp</a:t>
            </a:r>
            <a:r>
              <a:rPr lang="en-US" sz="3200" dirty="0"/>
              <a:t> </a:t>
            </a:r>
            <a:r>
              <a:rPr lang="en-US" sz="3200" dirty="0" err="1"/>
              <a:t>luật</a:t>
            </a:r>
            <a:r>
              <a:rPr lang="en-US" sz="3200" dirty="0"/>
              <a:t> </a:t>
            </a:r>
            <a:r>
              <a:rPr lang="en-US" sz="3200" dirty="0" err="1"/>
              <a:t>trong</a:t>
            </a:r>
            <a:r>
              <a:rPr lang="en-US" sz="3200" dirty="0"/>
              <a:t> </a:t>
            </a:r>
            <a:r>
              <a:rPr lang="en-US" sz="3200" dirty="0" err="1"/>
              <a:t>các</a:t>
            </a:r>
            <a:r>
              <a:rPr lang="en-US" sz="3200" dirty="0"/>
              <a:t> </a:t>
            </a:r>
            <a:r>
              <a:rPr lang="en-US" sz="3200" dirty="0" err="1"/>
              <a:t>lĩnh</a:t>
            </a:r>
            <a:r>
              <a:rPr lang="en-US" sz="3200" dirty="0"/>
              <a:t> vực </a:t>
            </a:r>
            <a:r>
              <a:rPr lang="en-US" sz="3200" dirty="0" err="1"/>
              <a:t>quản</a:t>
            </a:r>
            <a:r>
              <a:rPr lang="en-US" sz="3200" dirty="0"/>
              <a:t> </a:t>
            </a:r>
            <a:r>
              <a:rPr lang="en-US" sz="3200" dirty="0" err="1"/>
              <a:t>lí</a:t>
            </a:r>
            <a:r>
              <a:rPr lang="en-US" sz="3200" dirty="0"/>
              <a:t> </a:t>
            </a:r>
            <a:r>
              <a:rPr lang="en-US" sz="3200" dirty="0" err="1"/>
              <a:t>nhà</a:t>
            </a:r>
            <a:r>
              <a:rPr lang="en-US" sz="3200" dirty="0"/>
              <a:t> </a:t>
            </a:r>
            <a:r>
              <a:rPr lang="en-US" sz="3200" dirty="0" err="1"/>
              <a:t>nước</a:t>
            </a:r>
            <a:r>
              <a:rPr lang="en-US" sz="3200" dirty="0"/>
              <a:t> </a:t>
            </a:r>
            <a:r>
              <a:rPr lang="en-US" sz="3200" dirty="0" err="1"/>
              <a:t>của</a:t>
            </a:r>
            <a:r>
              <a:rPr lang="en-US" sz="3200" dirty="0"/>
              <a:t> </a:t>
            </a:r>
            <a:r>
              <a:rPr lang="en-US" sz="3200" dirty="0" err="1"/>
              <a:t>ngành</a:t>
            </a:r>
            <a:r>
              <a:rPr lang="en-US" sz="3200" dirty="0"/>
              <a:t> </a:t>
            </a:r>
            <a:r>
              <a:rPr lang="en-US" sz="3200" dirty="0" err="1"/>
              <a:t>Công</a:t>
            </a:r>
            <a:r>
              <a:rPr lang="en-US" sz="3200" dirty="0"/>
              <a:t> an</a:t>
            </a:r>
          </a:p>
        </p:txBody>
      </p:sp>
      <p:sp>
        <p:nvSpPr>
          <p:cNvPr id="3" name="Title 2"/>
          <p:cNvSpPr>
            <a:spLocks noGrp="1"/>
          </p:cNvSpPr>
          <p:nvPr>
            <p:ph type="title"/>
          </p:nvPr>
        </p:nvSpPr>
        <p:spPr/>
        <p:txBody>
          <a:bodyPr>
            <a:normAutofit/>
          </a:bodyPr>
          <a:lstStyle/>
          <a:p>
            <a:r>
              <a:rPr lang="en-US" sz="3600" dirty="0">
                <a:latin typeface="Times New Roman" pitchFamily="18" charset="0"/>
                <a:cs typeface="Times New Roman" pitchFamily="18" charset="0"/>
              </a:rPr>
              <a:t>3.11 VĂN PHÒNG, THANH TRA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800" decel="100000"/>
                                        <p:tgtEl>
                                          <p:spTgt spid="2">
                                            <p:txEl>
                                              <p:pRg st="2" end="2"/>
                                            </p:txEl>
                                          </p:spTgt>
                                        </p:tgtEl>
                                      </p:cBhvr>
                                    </p:animEffect>
                                    <p:anim calcmode="lin" valueType="num">
                                      <p:cBhvr>
                                        <p:cTn id="13"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FontTx/>
              <a:buChar char="-"/>
            </a:pP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trách</a:t>
            </a:r>
            <a:endParaRPr lang="en-US" sz="4000" dirty="0">
              <a:latin typeface="Times New Roman" pitchFamily="18" charset="0"/>
              <a:cs typeface="Times New Roman" pitchFamily="18" charset="0"/>
            </a:endParaRPr>
          </a:p>
          <a:p>
            <a:pPr>
              <a:buFontTx/>
              <a:buChar char="-"/>
            </a:pPr>
            <a:r>
              <a:rPr lang="en-US" sz="4000" dirty="0">
                <a:latin typeface="Times New Roman" pitchFamily="18" charset="0"/>
                <a:cs typeface="Times New Roman" pitchFamily="18" charset="0"/>
              </a:rPr>
              <a:t>NV: </a:t>
            </a:r>
            <a:r>
              <a:rPr lang="en-US" sz="4000" dirty="0" err="1">
                <a:latin typeface="Times New Roman" pitchFamily="18" charset="0"/>
                <a:cs typeface="Times New Roman" pitchFamily="18" charset="0"/>
              </a:rPr>
              <a:t>đảm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bảo</a:t>
            </a:r>
            <a:r>
              <a:rPr lang="en-US" sz="4000" dirty="0">
                <a:latin typeface="Times New Roman" pitchFamily="18" charset="0"/>
                <a:cs typeface="Times New Roman" pitchFamily="18" charset="0"/>
              </a:rPr>
              <a:t> an </a:t>
            </a:r>
            <a:r>
              <a:rPr lang="en-US" sz="4000" dirty="0" err="1">
                <a:latin typeface="Times New Roman" pitchFamily="18" charset="0"/>
                <a:cs typeface="Times New Roman" pitchFamily="18" charset="0"/>
              </a:rPr>
              <a:t>ninh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an </a:t>
            </a:r>
            <a:r>
              <a:rPr lang="en-US" sz="4000" dirty="0" err="1">
                <a:latin typeface="Times New Roman" pitchFamily="18" charset="0"/>
                <a:cs typeface="Times New Roman" pitchFamily="18" charset="0"/>
              </a:rPr>
              <a:t>toàn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hội</a:t>
            </a:r>
            <a:r>
              <a:rPr lang="en-US" sz="4000" dirty="0">
                <a:latin typeface="Times New Roman" pitchFamily="18" charset="0"/>
                <a:cs typeface="Times New Roman" pitchFamily="18" charset="0"/>
              </a:rPr>
              <a:t> ở </a:t>
            </a:r>
            <a:r>
              <a:rPr lang="en-US" sz="4000" dirty="0" err="1">
                <a:latin typeface="Times New Roman" pitchFamily="18" charset="0"/>
                <a:cs typeface="Times New Roman" pitchFamily="18" charset="0"/>
              </a:rPr>
              <a:t>cơ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sở</a:t>
            </a:r>
            <a:endParaRPr lang="en-US" sz="4000" dirty="0">
              <a:latin typeface="Times New Roman" pitchFamily="18" charset="0"/>
              <a:cs typeface="Times New Roman" pitchFamily="18" charset="0"/>
            </a:endParaRPr>
          </a:p>
          <a:p>
            <a:pPr>
              <a:buFontTx/>
              <a:buChar char="-"/>
            </a:pPr>
            <a:r>
              <a:rPr lang="en-US" sz="4000" dirty="0" err="1">
                <a:latin typeface="Times New Roman" pitchFamily="18" charset="0"/>
                <a:cs typeface="Times New Roman" pitchFamily="18" charset="0"/>
              </a:rPr>
              <a:t>Chịu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lãnh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đạo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tiếp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cấp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ủy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UB ND </a:t>
            </a:r>
            <a:r>
              <a:rPr lang="en-US" sz="4000" dirty="0" err="1">
                <a:latin typeface="Times New Roman" pitchFamily="18" charset="0"/>
                <a:cs typeface="Times New Roman" pitchFamily="18" charset="0"/>
              </a:rPr>
              <a:t>xã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hướng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dẫn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nghiệp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vụ</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an </a:t>
            </a:r>
            <a:r>
              <a:rPr lang="en-US" sz="4000" dirty="0" err="1">
                <a:latin typeface="Times New Roman" pitchFamily="18" charset="0"/>
                <a:cs typeface="Times New Roman" pitchFamily="18" charset="0"/>
              </a:rPr>
              <a:t>cấp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p>
        </p:txBody>
      </p:sp>
      <p:sp>
        <p:nvSpPr>
          <p:cNvPr id="3" name="Title 2"/>
          <p:cNvSpPr>
            <a:spLocks noGrp="1"/>
          </p:cNvSpPr>
          <p:nvPr>
            <p:ph type="title"/>
          </p:nvPr>
        </p:nvSpPr>
        <p:spPr/>
        <p:txBody>
          <a:bodyPr>
            <a:normAutofit/>
          </a:bodyPr>
          <a:lstStyle/>
          <a:p>
            <a:r>
              <a:rPr lang="en-US" sz="3600" dirty="0">
                <a:latin typeface="Times New Roman" pitchFamily="18" charset="0"/>
                <a:cs typeface="Times New Roman" pitchFamily="18" charset="0"/>
              </a:rPr>
              <a:t>3.12 CÔNG AN XÃ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2">
                                            <p:txEl>
                                              <p:pRg st="1" end="1"/>
                                            </p:txEl>
                                          </p:spTgt>
                                        </p:tgtEl>
                                        <p:attrNameLst>
                                          <p:attrName>ppt_x</p:attrName>
                                        </p:attrNameLst>
                                      </p:cBhvr>
                                    </p:anim>
                                    <p:anim from="0" to="-1.0" calcmode="lin" valueType="num">
                                      <p:cBhvr>
                                        <p:cTn id="16" dur="200" decel="50000" autoRev="1" fill="hold">
                                          <p:stCondLst>
                                            <p:cond delay="600"/>
                                          </p:stCondLst>
                                        </p:cTn>
                                        <p:tgtEl>
                                          <p:spTgt spid="2">
                                            <p:txEl>
                                              <p:pRg st="1" end="1"/>
                                            </p:txEl>
                                          </p:spTgt>
                                        </p:tgtEl>
                                        <p:attrNameLst>
                                          <p:attrName>xshear</p:attrName>
                                        </p:attrNameLst>
                                      </p:cBhvr>
                                    </p:anim>
                                    <p:animScale>
                                      <p:cBhvr>
                                        <p:cTn id="17" dur="200" decel="100000" autoRev="1" fill="hold">
                                          <p:stCondLst>
                                            <p:cond delay="600"/>
                                          </p:stCondLst>
                                        </p:cTn>
                                        <p:tgtEl>
                                          <p:spTgt spid="2">
                                            <p:txEl>
                                              <p:pRg st="1" end="1"/>
                                            </p:txEl>
                                          </p:spTgt>
                                        </p:tgtEl>
                                      </p:cBhvr>
                                      <p:from x="100000" y="100000"/>
                                      <p:to x="80000" y="100000"/>
                                    </p:animScale>
                                    <p:anim by="(#ppt_h/3+#ppt_w*0.1)" calcmode="lin" valueType="num">
                                      <p:cBhvr additive="sum">
                                        <p:cTn id="18" dur="200" decel="100000" autoRev="1" fill="hold">
                                          <p:stCondLst>
                                            <p:cond delay="600"/>
                                          </p:stCondLst>
                                        </p:cTn>
                                        <p:tgtEl>
                                          <p:spTgt spid="2">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2">
                                            <p:txEl>
                                              <p:pRg st="2" end="2"/>
                                            </p:txEl>
                                          </p:spTgt>
                                        </p:tgtEl>
                                        <p:attrNameLst>
                                          <p:attrName>ppt_x</p:attrName>
                                        </p:attrNameLst>
                                      </p:cBhvr>
                                    </p:anim>
                                    <p:anim from="0" to="-1.0" calcmode="lin" valueType="num">
                                      <p:cBhvr>
                                        <p:cTn id="24" dur="200" decel="50000" autoRev="1" fill="hold">
                                          <p:stCondLst>
                                            <p:cond delay="600"/>
                                          </p:stCondLst>
                                        </p:cTn>
                                        <p:tgtEl>
                                          <p:spTgt spid="2">
                                            <p:txEl>
                                              <p:pRg st="2" end="2"/>
                                            </p:txEl>
                                          </p:spTgt>
                                        </p:tgtEl>
                                        <p:attrNameLst>
                                          <p:attrName>xshear</p:attrName>
                                        </p:attrNameLst>
                                      </p:cBhvr>
                                    </p:anim>
                                    <p:animScale>
                                      <p:cBhvr>
                                        <p:cTn id="25" dur="200" decel="100000" autoRev="1" fill="hold">
                                          <p:stCondLst>
                                            <p:cond delay="600"/>
                                          </p:stCondLst>
                                        </p:cTn>
                                        <p:tgtEl>
                                          <p:spTgt spid="2">
                                            <p:txEl>
                                              <p:pRg st="2" end="2"/>
                                            </p:txEl>
                                          </p:spTgt>
                                        </p:tgtEl>
                                      </p:cBhvr>
                                      <p:from x="100000" y="100000"/>
                                      <p:to x="80000" y="100000"/>
                                    </p:animScale>
                                    <p:anim by="(#ppt_h/3+#ppt_w*0.1)" calcmode="lin" valueType="num">
                                      <p:cBhvr additive="sum">
                                        <p:cTn id="26" dur="200" decel="100000" autoRev="1" fill="hold">
                                          <p:stCondLst>
                                            <p:cond delay="600"/>
                                          </p:stCondLst>
                                        </p:cTn>
                                        <p:tgtEl>
                                          <p:spTgt spid="2">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Hệ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bậc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sĩ</a:t>
            </a:r>
            <a:r>
              <a:rPr lang="en-US" sz="3200" b="1" dirty="0">
                <a:latin typeface="Times New Roman" pitchFamily="18" charset="0"/>
                <a:cs typeface="Times New Roman" pitchFamily="18" charset="0"/>
              </a:rPr>
              <a:t> CAND.</a:t>
            </a:r>
          </a:p>
          <a:p>
            <a:pPr>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vụ:cấp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tướng</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bậc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bậc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úy</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bậc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bậc</a:t>
            </a:r>
            <a:r>
              <a:rPr lang="en-US" sz="3200" dirty="0">
                <a:latin typeface="Times New Roman" pitchFamily="18" charset="0"/>
                <a:cs typeface="Times New Roman" pitchFamily="18" charset="0"/>
              </a:rPr>
              <a:t>.</a:t>
            </a:r>
          </a:p>
          <a:p>
            <a:pPr>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bậc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úy</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bậc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bậc</a:t>
            </a:r>
            <a:r>
              <a:rPr lang="en-US" sz="3200" dirty="0">
                <a:latin typeface="Times New Roman" pitchFamily="18" charset="0"/>
                <a:cs typeface="Times New Roman" pitchFamily="18" charset="0"/>
              </a:rPr>
              <a:t>.</a:t>
            </a:r>
          </a:p>
          <a:p>
            <a:pPr>
              <a:buFontTx/>
              <a:buChar char="-"/>
            </a:pPr>
            <a:r>
              <a:rPr lang="en-US" sz="3200" dirty="0" err="1">
                <a:latin typeface="Times New Roman" pitchFamily="18" charset="0"/>
                <a:cs typeface="Times New Roman" pitchFamily="18" charset="0"/>
              </a:rPr>
              <a:t>Hạ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hạn</a:t>
            </a:r>
            <a:r>
              <a:rPr lang="en-US" sz="3200" dirty="0">
                <a:latin typeface="Times New Roman" pitchFamily="18" charset="0"/>
                <a:cs typeface="Times New Roman" pitchFamily="18" charset="0"/>
              </a:rPr>
              <a:t>: HSQ 3 </a:t>
            </a:r>
            <a:r>
              <a:rPr lang="en-US" sz="3200" dirty="0" err="1">
                <a:latin typeface="Times New Roman" pitchFamily="18" charset="0"/>
                <a:cs typeface="Times New Roman" pitchFamily="18" charset="0"/>
              </a:rPr>
              <a:t>bậc</a:t>
            </a:r>
            <a:r>
              <a:rPr lang="en-US" sz="3200" dirty="0">
                <a:latin typeface="Times New Roman" pitchFamily="18" charset="0"/>
                <a:cs typeface="Times New Roman" pitchFamily="18" charset="0"/>
              </a:rPr>
              <a:t>, CS 2 </a:t>
            </a:r>
            <a:r>
              <a:rPr lang="en-US" sz="3200" dirty="0" err="1">
                <a:latin typeface="Times New Roman" pitchFamily="18" charset="0"/>
                <a:cs typeface="Times New Roman" pitchFamily="18" charset="0"/>
              </a:rPr>
              <a:t>bậc</a:t>
            </a:r>
            <a:r>
              <a:rPr lang="en-US" sz="3200" dirty="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normAutofit fontScale="90000"/>
          </a:bodyPr>
          <a:lstStyle/>
          <a:p>
            <a:r>
              <a:rPr lang="en-US" dirty="0">
                <a:latin typeface="Times New Roman" pitchFamily="18" charset="0"/>
                <a:cs typeface="Times New Roman" pitchFamily="18" charset="0"/>
              </a:rPr>
              <a:t>IV.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CANDVN.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1676400"/>
            <a:ext cx="2286000" cy="4953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đạọ</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tuyệt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a:t>
            </a:r>
          </a:p>
          <a:p>
            <a:endParaRPr lang="en-US" dirty="0"/>
          </a:p>
        </p:txBody>
      </p:sp>
      <p:sp>
        <p:nvSpPr>
          <p:cNvPr id="13" name="Rectangle 12"/>
          <p:cNvSpPr/>
          <p:nvPr/>
        </p:nvSpPr>
        <p:spPr>
          <a:xfrm>
            <a:off x="3505200" y="1676400"/>
            <a:ext cx="2514600" cy="495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lĩnh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CHXHCNVN</a:t>
            </a:r>
          </a:p>
        </p:txBody>
      </p:sp>
      <p:sp>
        <p:nvSpPr>
          <p:cNvPr id="14" name="Rectangle 13"/>
          <p:cNvSpPr/>
          <p:nvPr/>
        </p:nvSpPr>
        <p:spPr>
          <a:xfrm>
            <a:off x="6477000" y="1600200"/>
            <a:ext cx="2209800" cy="495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endParaRPr lang="en-US" sz="3200" dirty="0">
              <a:latin typeface="Times New Roman" pitchFamily="18" charset="0"/>
              <a:cs typeface="Times New Roman" pitchFamily="18" charset="0"/>
            </a:endParaRPr>
          </a:p>
        </p:txBody>
      </p:sp>
      <p:cxnSp>
        <p:nvCxnSpPr>
          <p:cNvPr id="15" name="Straight Arrow Connector 14"/>
          <p:cNvCxnSpPr/>
          <p:nvPr/>
        </p:nvCxnSpPr>
        <p:spPr>
          <a:xfrm rot="10800000" flipV="1">
            <a:off x="2667000" y="990600"/>
            <a:ext cx="2133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534694" y="12565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5753100" y="38100"/>
            <a:ext cx="3810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67000" y="228600"/>
            <a:ext cx="4114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LÃNH ĐẠO</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style.rotation</p:attrName>
                                        </p:attrNameLst>
                                      </p:cBhvr>
                                      <p:tavLst>
                                        <p:tav tm="0">
                                          <p:val>
                                            <p:fltVal val="720"/>
                                          </p:val>
                                        </p:tav>
                                        <p:tav tm="100000">
                                          <p:val>
                                            <p:fltVal val="0"/>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ppt_w</p:attrName>
                                        </p:attrNameLst>
                                      </p:cBhvr>
                                      <p:tavLst>
                                        <p:tav tm="0">
                                          <p:val>
                                            <p:fltVal val="0"/>
                                          </p:val>
                                        </p:tav>
                                        <p:tav tm="100000">
                                          <p:val>
                                            <p:strVal val="#ppt_w"/>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anim calcmode="lin" valueType="num">
                                      <p:cBhvr>
                                        <p:cTn id="19" dur="2000" fill="hold"/>
                                        <p:tgtEl>
                                          <p:spTgt spid="13"/>
                                        </p:tgtEl>
                                        <p:attrNameLst>
                                          <p:attrName>style.rotation</p:attrName>
                                        </p:attrNameLst>
                                      </p:cBhvr>
                                      <p:tavLst>
                                        <p:tav tm="0">
                                          <p:val>
                                            <p:fltVal val="720"/>
                                          </p:val>
                                        </p:tav>
                                        <p:tav tm="100000">
                                          <p:val>
                                            <p:fltVal val="0"/>
                                          </p:val>
                                        </p:tav>
                                      </p:tavLst>
                                    </p:anim>
                                    <p:anim calcmode="lin" valueType="num">
                                      <p:cBhvr>
                                        <p:cTn id="20" dur="2000" fill="hold"/>
                                        <p:tgtEl>
                                          <p:spTgt spid="13"/>
                                        </p:tgtEl>
                                        <p:attrNameLst>
                                          <p:attrName>ppt_h</p:attrName>
                                        </p:attrNameLst>
                                      </p:cBhvr>
                                      <p:tavLst>
                                        <p:tav tm="0">
                                          <p:val>
                                            <p:fltVal val="0"/>
                                          </p:val>
                                        </p:tav>
                                        <p:tav tm="100000">
                                          <p:val>
                                            <p:strVal val="#ppt_h"/>
                                          </p:val>
                                        </p:tav>
                                      </p:tavLst>
                                    </p:anim>
                                    <p:anim calcmode="lin" valueType="num">
                                      <p:cBhvr>
                                        <p:cTn id="21" dur="2000" fill="hold"/>
                                        <p:tgtEl>
                                          <p:spTgt spid="13"/>
                                        </p:tgtEl>
                                        <p:attrNameLst>
                                          <p:attrName>ppt_w</p:attrName>
                                        </p:attrNameLst>
                                      </p:cBhvr>
                                      <p:tavLst>
                                        <p:tav tm="0">
                                          <p:val>
                                            <p:fltVal val="0"/>
                                          </p:val>
                                        </p:tav>
                                        <p:tav tm="100000">
                                          <p:val>
                                            <p:strVal val="#ppt_w"/>
                                          </p:val>
                                        </p:tav>
                                      </p:tavLst>
                                    </p:anim>
                                  </p:childTnLst>
                                </p:cTn>
                              </p:par>
                              <p:par>
                                <p:cTn id="22" presetID="35"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anim calcmode="lin" valueType="num">
                                      <p:cBhvr>
                                        <p:cTn id="25" dur="2000" fill="hold"/>
                                        <p:tgtEl>
                                          <p:spTgt spid="14"/>
                                        </p:tgtEl>
                                        <p:attrNameLst>
                                          <p:attrName>style.rotation</p:attrName>
                                        </p:attrNameLst>
                                      </p:cBhvr>
                                      <p:tavLst>
                                        <p:tav tm="0">
                                          <p:val>
                                            <p:fltVal val="720"/>
                                          </p:val>
                                        </p:tav>
                                        <p:tav tm="100000">
                                          <p:val>
                                            <p:fltVal val="0"/>
                                          </p:val>
                                        </p:tav>
                                      </p:tavLst>
                                    </p:anim>
                                    <p:anim calcmode="lin" valueType="num">
                                      <p:cBhvr>
                                        <p:cTn id="26" dur="2000" fill="hold"/>
                                        <p:tgtEl>
                                          <p:spTgt spid="14"/>
                                        </p:tgtEl>
                                        <p:attrNameLst>
                                          <p:attrName>ppt_h</p:attrName>
                                        </p:attrNameLst>
                                      </p:cBhvr>
                                      <p:tavLst>
                                        <p:tav tm="0">
                                          <p:val>
                                            <p:fltVal val="0"/>
                                          </p:val>
                                        </p:tav>
                                        <p:tav tm="100000">
                                          <p:val>
                                            <p:strVal val="#ppt_h"/>
                                          </p:val>
                                        </p:tav>
                                      </p:tavLst>
                                    </p:anim>
                                    <p:anim calcmode="lin" valueType="num">
                                      <p:cBhvr>
                                        <p:cTn id="27" dur="2000" fill="hold"/>
                                        <p:tgtEl>
                                          <p:spTgt spid="14"/>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style.rotation</p:attrName>
                                        </p:attrNameLst>
                                      </p:cBhvr>
                                      <p:tavLst>
                                        <p:tav tm="0">
                                          <p:val>
                                            <p:fltVal val="720"/>
                                          </p:val>
                                        </p:tav>
                                        <p:tav tm="100000">
                                          <p:val>
                                            <p:fltVal val="0"/>
                                          </p:val>
                                        </p:tav>
                                      </p:tavLst>
                                    </p:anim>
                                    <p:anim calcmode="lin" valueType="num">
                                      <p:cBhvr>
                                        <p:cTn id="32" dur="2000" fill="hold"/>
                                        <p:tgtEl>
                                          <p:spTgt spid="15"/>
                                        </p:tgtEl>
                                        <p:attrNameLst>
                                          <p:attrName>ppt_h</p:attrName>
                                        </p:attrNameLst>
                                      </p:cBhvr>
                                      <p:tavLst>
                                        <p:tav tm="0">
                                          <p:val>
                                            <p:fltVal val="0"/>
                                          </p:val>
                                        </p:tav>
                                        <p:tav tm="100000">
                                          <p:val>
                                            <p:strVal val="#ppt_h"/>
                                          </p:val>
                                        </p:tav>
                                      </p:tavLst>
                                    </p:anim>
                                    <p:anim calcmode="lin" valueType="num">
                                      <p:cBhvr>
                                        <p:cTn id="33" dur="2000" fill="hold"/>
                                        <p:tgtEl>
                                          <p:spTgt spid="15"/>
                                        </p:tgtEl>
                                        <p:attrNameLst>
                                          <p:attrName>ppt_w</p:attrName>
                                        </p:attrNameLst>
                                      </p:cBhvr>
                                      <p:tavLst>
                                        <p:tav tm="0">
                                          <p:val>
                                            <p:fltVal val="0"/>
                                          </p:val>
                                        </p:tav>
                                        <p:tav tm="100000">
                                          <p:val>
                                            <p:strVal val="#ppt_w"/>
                                          </p:val>
                                        </p:tav>
                                      </p:tavLst>
                                    </p:anim>
                                  </p:childTnLst>
                                </p:cTn>
                              </p:par>
                              <p:par>
                                <p:cTn id="34" presetID="35"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style.rotation</p:attrName>
                                        </p:attrNameLst>
                                      </p:cBhvr>
                                      <p:tavLst>
                                        <p:tav tm="0">
                                          <p:val>
                                            <p:fltVal val="720"/>
                                          </p:val>
                                        </p:tav>
                                        <p:tav tm="100000">
                                          <p:val>
                                            <p:fltVal val="0"/>
                                          </p:val>
                                        </p:tav>
                                      </p:tavLst>
                                    </p:anim>
                                    <p:anim calcmode="lin" valueType="num">
                                      <p:cBhvr>
                                        <p:cTn id="38" dur="2000" fill="hold"/>
                                        <p:tgtEl>
                                          <p:spTgt spid="16"/>
                                        </p:tgtEl>
                                        <p:attrNameLst>
                                          <p:attrName>ppt_h</p:attrName>
                                        </p:attrNameLst>
                                      </p:cBhvr>
                                      <p:tavLst>
                                        <p:tav tm="0">
                                          <p:val>
                                            <p:fltVal val="0"/>
                                          </p:val>
                                        </p:tav>
                                        <p:tav tm="100000">
                                          <p:val>
                                            <p:strVal val="#ppt_h"/>
                                          </p:val>
                                        </p:tav>
                                      </p:tavLst>
                                    </p:anim>
                                    <p:anim calcmode="lin" valueType="num">
                                      <p:cBhvr>
                                        <p:cTn id="39" dur="2000" fill="hold"/>
                                        <p:tgtEl>
                                          <p:spTgt spid="16"/>
                                        </p:tgtEl>
                                        <p:attrNameLst>
                                          <p:attrName>ppt_w</p:attrName>
                                        </p:attrNameLst>
                                      </p:cBhvr>
                                      <p:tavLst>
                                        <p:tav tm="0">
                                          <p:val>
                                            <p:fltVal val="0"/>
                                          </p:val>
                                        </p:tav>
                                        <p:tav tm="100000">
                                          <p:val>
                                            <p:strVal val="#ppt_w"/>
                                          </p:val>
                                        </p:tav>
                                      </p:tavLst>
                                    </p:anim>
                                  </p:childTnLst>
                                </p:cTn>
                              </p:par>
                              <p:par>
                                <p:cTn id="40" presetID="35"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anim calcmode="lin" valueType="num">
                                      <p:cBhvr>
                                        <p:cTn id="43" dur="2000" fill="hold"/>
                                        <p:tgtEl>
                                          <p:spTgt spid="17"/>
                                        </p:tgtEl>
                                        <p:attrNameLst>
                                          <p:attrName>style.rotation</p:attrName>
                                        </p:attrNameLst>
                                      </p:cBhvr>
                                      <p:tavLst>
                                        <p:tav tm="0">
                                          <p:val>
                                            <p:fltVal val="720"/>
                                          </p:val>
                                        </p:tav>
                                        <p:tav tm="100000">
                                          <p:val>
                                            <p:fltVal val="0"/>
                                          </p:val>
                                        </p:tav>
                                      </p:tavLst>
                                    </p:anim>
                                    <p:anim calcmode="lin" valueType="num">
                                      <p:cBhvr>
                                        <p:cTn id="44" dur="2000" fill="hold"/>
                                        <p:tgtEl>
                                          <p:spTgt spid="17"/>
                                        </p:tgtEl>
                                        <p:attrNameLst>
                                          <p:attrName>ppt_h</p:attrName>
                                        </p:attrNameLst>
                                      </p:cBhvr>
                                      <p:tavLst>
                                        <p:tav tm="0">
                                          <p:val>
                                            <p:fltVal val="0"/>
                                          </p:val>
                                        </p:tav>
                                        <p:tav tm="100000">
                                          <p:val>
                                            <p:strVal val="#ppt_h"/>
                                          </p:val>
                                        </p:tav>
                                      </p:tavLst>
                                    </p:anim>
                                    <p:anim calcmode="lin" valueType="num">
                                      <p:cBhvr>
                                        <p:cTn id="45"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8305800" cy="646331"/>
          </a:xfrm>
          <a:prstGeom prst="rect">
            <a:avLst/>
          </a:prstGeom>
        </p:spPr>
        <p:txBody>
          <a:bodyPr wrap="square">
            <a:spAutoFit/>
          </a:bodyPr>
          <a:lstStyle/>
          <a:p>
            <a:pPr>
              <a:buNone/>
            </a:pPr>
            <a:r>
              <a:rPr lang="en-US" sz="3600" dirty="0">
                <a:latin typeface="Times New Roman" pitchFamily="18" charset="0"/>
                <a:cs typeface="Times New Roman" pitchFamily="18" charset="0"/>
              </a:rPr>
              <a:t>2. CA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CAND</a:t>
            </a:r>
          </a:p>
        </p:txBody>
      </p:sp>
      <p:pic>
        <p:nvPicPr>
          <p:cNvPr id="4098" name="Picture 2" descr="C:\Users\dell\Desktop\quân hàm qđ\ha7.jpg"/>
          <p:cNvPicPr>
            <a:picLocks noChangeAspect="1" noChangeArrowheads="1"/>
          </p:cNvPicPr>
          <p:nvPr/>
        </p:nvPicPr>
        <p:blipFill>
          <a:blip r:embed="rId2"/>
          <a:srcRect/>
          <a:stretch>
            <a:fillRect/>
          </a:stretch>
        </p:blipFill>
        <p:spPr bwMode="auto">
          <a:xfrm flipH="1">
            <a:off x="1066800" y="762000"/>
            <a:ext cx="7391400" cy="58642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20150420162750-img-7864-01.jpg"/>
          <p:cNvPicPr>
            <a:picLocks noChangeAspect="1" noChangeArrowheads="1"/>
          </p:cNvPicPr>
          <p:nvPr/>
        </p:nvPicPr>
        <p:blipFill>
          <a:blip r:embed="rId2"/>
          <a:srcRect/>
          <a:stretch>
            <a:fillRect/>
          </a:stretch>
        </p:blipFill>
        <p:spPr bwMode="auto">
          <a:xfrm>
            <a:off x="1" y="410183"/>
            <a:ext cx="4467936" cy="2561617"/>
          </a:xfrm>
          <a:prstGeom prst="rect">
            <a:avLst/>
          </a:prstGeom>
          <a:noFill/>
        </p:spPr>
      </p:pic>
      <p:pic>
        <p:nvPicPr>
          <p:cNvPr id="3" name="Picture 3" descr="C:\Users\dell\Desktop\images.jpg"/>
          <p:cNvPicPr>
            <a:picLocks noChangeAspect="1" noChangeArrowheads="1"/>
          </p:cNvPicPr>
          <p:nvPr/>
        </p:nvPicPr>
        <p:blipFill>
          <a:blip r:embed="rId3"/>
          <a:srcRect/>
          <a:stretch>
            <a:fillRect/>
          </a:stretch>
        </p:blipFill>
        <p:spPr bwMode="auto">
          <a:xfrm>
            <a:off x="0" y="3768921"/>
            <a:ext cx="4495800" cy="2719368"/>
          </a:xfrm>
          <a:prstGeom prst="rect">
            <a:avLst/>
          </a:prstGeom>
          <a:noFill/>
        </p:spPr>
      </p:pic>
      <p:pic>
        <p:nvPicPr>
          <p:cNvPr id="4" name="Picture 4" descr="C:\Users\dell\Desktop\images (1).jpg"/>
          <p:cNvPicPr>
            <a:picLocks noChangeAspect="1" noChangeArrowheads="1"/>
          </p:cNvPicPr>
          <p:nvPr/>
        </p:nvPicPr>
        <p:blipFill>
          <a:blip r:embed="rId4"/>
          <a:srcRect/>
          <a:stretch>
            <a:fillRect/>
          </a:stretch>
        </p:blipFill>
        <p:spPr bwMode="auto">
          <a:xfrm>
            <a:off x="4609059" y="304800"/>
            <a:ext cx="4122295" cy="2667000"/>
          </a:xfrm>
          <a:prstGeom prst="rect">
            <a:avLst/>
          </a:prstGeom>
          <a:noFill/>
        </p:spPr>
      </p:pic>
      <p:pic>
        <p:nvPicPr>
          <p:cNvPr id="5" name="Picture 5" descr="C:\Users\dell\Desktop\images (2).jpg"/>
          <p:cNvPicPr>
            <a:picLocks noChangeAspect="1" noChangeArrowheads="1"/>
          </p:cNvPicPr>
          <p:nvPr/>
        </p:nvPicPr>
        <p:blipFill>
          <a:blip r:embed="rId5"/>
          <a:srcRect/>
          <a:stretch>
            <a:fillRect/>
          </a:stretch>
        </p:blipFill>
        <p:spPr bwMode="auto">
          <a:xfrm>
            <a:off x="4648200" y="3699932"/>
            <a:ext cx="4172319" cy="2777067"/>
          </a:xfrm>
          <a:prstGeom prst="rect">
            <a:avLst/>
          </a:prstGeom>
          <a:noFill/>
        </p:spPr>
      </p:pic>
      <p:pic>
        <p:nvPicPr>
          <p:cNvPr id="6" name="Picture 2" descr="C:\Users\dell\Desktop\20150420162750-img-7864-01.jpg"/>
          <p:cNvPicPr>
            <a:picLocks noChangeAspect="1" noChangeArrowheads="1"/>
          </p:cNvPicPr>
          <p:nvPr/>
        </p:nvPicPr>
        <p:blipFill>
          <a:blip r:embed="rId2"/>
          <a:srcRect/>
          <a:stretch>
            <a:fillRect/>
          </a:stretch>
        </p:blipFill>
        <p:spPr bwMode="auto">
          <a:xfrm>
            <a:off x="0" y="320202"/>
            <a:ext cx="4467936" cy="2561617"/>
          </a:xfrm>
          <a:prstGeom prst="rect">
            <a:avLst/>
          </a:prstGeom>
          <a:noFill/>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0" y="1371600"/>
            <a:ext cx="2133600"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lnSpc>
                <a:spcPct val="120000"/>
              </a:lnSpc>
              <a:buNone/>
            </a:pPr>
            <a:r>
              <a:rPr lang="en-US" sz="2000" b="1" dirty="0">
                <a:latin typeface="Times New Roman" pitchFamily="18" charset="0"/>
                <a:cs typeface="Times New Roman" pitchFamily="18" charset="0"/>
              </a:rPr>
              <a:t>BỘ QUỐC PHÒNG</a:t>
            </a:r>
          </a:p>
        </p:txBody>
      </p:sp>
      <p:sp>
        <p:nvSpPr>
          <p:cNvPr id="2" name="Title 1"/>
          <p:cNvSpPr>
            <a:spLocks noGrp="1"/>
          </p:cNvSpPr>
          <p:nvPr>
            <p:ph type="title"/>
          </p:nvPr>
        </p:nvSpPr>
        <p:spPr>
          <a:xfrm>
            <a:off x="533400" y="0"/>
            <a:ext cx="8229600" cy="762000"/>
          </a:xfrm>
        </p:spPr>
        <p:txBody>
          <a:bodyPr>
            <a:normAutofit/>
          </a:bodyPr>
          <a:lstStyle/>
          <a:p>
            <a:r>
              <a:rPr lang="en-US" b="1" dirty="0">
                <a:latin typeface="Times New Roman" pitchFamily="18" charset="0"/>
                <a:cs typeface="Times New Roman" pitchFamily="18" charset="0"/>
              </a:rPr>
              <a:t>2. HỆ THỐNG TỔ CHỨC QĐND</a:t>
            </a:r>
          </a:p>
        </p:txBody>
      </p:sp>
      <p:sp>
        <p:nvSpPr>
          <p:cNvPr id="4" name="Oval 3"/>
          <p:cNvSpPr/>
          <p:nvPr/>
        </p:nvSpPr>
        <p:spPr>
          <a:xfrm>
            <a:off x="2743200" y="1143000"/>
            <a:ext cx="2743200" cy="14478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latin typeface="Times New Roman" pitchFamily="18" charset="0"/>
                <a:cs typeface="Times New Roman" pitchFamily="18" charset="0"/>
              </a:rPr>
              <a:t>QUÂN ĐỘI NHÂN DÂN </a:t>
            </a:r>
            <a:r>
              <a:rPr lang="en-US" sz="3200" b="1" dirty="0">
                <a:latin typeface="Times New Roman" pitchFamily="18" charset="0"/>
                <a:cs typeface="Times New Roman" pitchFamily="18" charset="0"/>
              </a:rPr>
              <a:t>VN</a:t>
            </a:r>
          </a:p>
        </p:txBody>
      </p:sp>
      <p:sp>
        <p:nvSpPr>
          <p:cNvPr id="5" name="Flowchart: Terminator 4"/>
          <p:cNvSpPr/>
          <p:nvPr/>
        </p:nvSpPr>
        <p:spPr>
          <a:xfrm>
            <a:off x="0" y="2438400"/>
            <a:ext cx="2590800" cy="838200"/>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latin typeface="Times New Roman" pitchFamily="18" charset="0"/>
                <a:cs typeface="Times New Roman" pitchFamily="18" charset="0"/>
              </a:rPr>
              <a:t>CÁC CƠ QUAN BỘ QUỐC PHÒNG</a:t>
            </a:r>
          </a:p>
        </p:txBody>
      </p:sp>
      <p:sp>
        <p:nvSpPr>
          <p:cNvPr id="6" name="Flowchart: Terminator 5"/>
          <p:cNvSpPr/>
          <p:nvPr/>
        </p:nvSpPr>
        <p:spPr>
          <a:xfrm>
            <a:off x="4038600" y="2819400"/>
            <a:ext cx="1905000" cy="990600"/>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Times New Roman" pitchFamily="18" charset="0"/>
                <a:cs typeface="Times New Roman" pitchFamily="18" charset="0"/>
              </a:rPr>
              <a:t>CÁC ĐƠN VỊ THUỘC BỘ</a:t>
            </a:r>
          </a:p>
        </p:txBody>
      </p:sp>
      <p:sp>
        <p:nvSpPr>
          <p:cNvPr id="7" name="Flowchart: Terminator 6"/>
          <p:cNvSpPr/>
          <p:nvPr/>
        </p:nvSpPr>
        <p:spPr>
          <a:xfrm>
            <a:off x="6019800" y="990600"/>
            <a:ext cx="990600" cy="1981200"/>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latin typeface="Times New Roman" pitchFamily="18" charset="0"/>
                <a:cs typeface="Times New Roman" pitchFamily="18" charset="0"/>
              </a:rPr>
              <a:t>BỘ, BAN CHỈ HUY QUÂN SỰ</a:t>
            </a:r>
          </a:p>
        </p:txBody>
      </p:sp>
      <p:cxnSp>
        <p:nvCxnSpPr>
          <p:cNvPr id="8" name="Straight Arrow Connector 7"/>
          <p:cNvCxnSpPr>
            <a:stCxn id="4" idx="2"/>
            <a:endCxn id="20" idx="6"/>
          </p:cNvCxnSpPr>
          <p:nvPr/>
        </p:nvCxnSpPr>
        <p:spPr>
          <a:xfrm rot="10800000">
            <a:off x="2133600" y="1790700"/>
            <a:ext cx="609600" cy="76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rot="10800000" flipV="1">
            <a:off x="2667000" y="2590800"/>
            <a:ext cx="1524000" cy="152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a:stCxn id="4" idx="4"/>
            <a:endCxn id="6" idx="0"/>
          </p:cNvCxnSpPr>
          <p:nvPr/>
        </p:nvCxnSpPr>
        <p:spPr>
          <a:xfrm rot="16200000" flipH="1">
            <a:off x="4438650" y="2266950"/>
            <a:ext cx="228600" cy="8763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5486400" y="1981200"/>
            <a:ext cx="5334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Flowchart: Decision 13"/>
          <p:cNvSpPr/>
          <p:nvPr/>
        </p:nvSpPr>
        <p:spPr>
          <a:xfrm>
            <a:off x="7162800" y="381000"/>
            <a:ext cx="1600200" cy="1905000"/>
          </a:xfrm>
          <a:prstGeom prst="flowChartDecisio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BỘ CHỈ HUY QS TỈNH</a:t>
            </a:r>
          </a:p>
        </p:txBody>
      </p:sp>
      <p:sp>
        <p:nvSpPr>
          <p:cNvPr id="15" name="Flowchart: Decision 14"/>
          <p:cNvSpPr/>
          <p:nvPr/>
        </p:nvSpPr>
        <p:spPr>
          <a:xfrm>
            <a:off x="7696200" y="1981200"/>
            <a:ext cx="1447800" cy="2133600"/>
          </a:xfrm>
          <a:prstGeom prst="flowChartDecisio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BAN CHỈ HUY QS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TP</a:t>
            </a:r>
            <a:endParaRPr lang="en-US" dirty="0"/>
          </a:p>
        </p:txBody>
      </p:sp>
      <p:cxnSp>
        <p:nvCxnSpPr>
          <p:cNvPr id="17" name="Straight Arrow Connector 16"/>
          <p:cNvCxnSpPr>
            <a:stCxn id="7" idx="3"/>
          </p:cNvCxnSpPr>
          <p:nvPr/>
        </p:nvCxnSpPr>
        <p:spPr>
          <a:xfrm flipV="1">
            <a:off x="7010400" y="1600200"/>
            <a:ext cx="381000"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a:stCxn id="7" idx="3"/>
            <a:endCxn id="15" idx="1"/>
          </p:cNvCxnSpPr>
          <p:nvPr/>
        </p:nvCxnSpPr>
        <p:spPr>
          <a:xfrm>
            <a:off x="7010400" y="1981200"/>
            <a:ext cx="685800" cy="1066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4" name="Flowchart: Terminator 33"/>
          <p:cNvSpPr/>
          <p:nvPr/>
        </p:nvSpPr>
        <p:spPr>
          <a:xfrm>
            <a:off x="0" y="3657600"/>
            <a:ext cx="1219200" cy="1828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latin typeface="Times New Roman" pitchFamily="18" charset="0"/>
                <a:cs typeface="Times New Roman" pitchFamily="18" charset="0"/>
              </a:rPr>
              <a:t>BỘ TỔNG THAM MƯU VÀ CÁC TỔNG CỤC</a:t>
            </a:r>
          </a:p>
        </p:txBody>
      </p:sp>
      <p:sp>
        <p:nvSpPr>
          <p:cNvPr id="35" name="Flowchart: Terminator 34"/>
          <p:cNvSpPr/>
          <p:nvPr/>
        </p:nvSpPr>
        <p:spPr>
          <a:xfrm>
            <a:off x="533400" y="5562600"/>
            <a:ext cx="1524000" cy="9906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latin typeface="Times New Roman" pitchFamily="18" charset="0"/>
                <a:cs typeface="Times New Roman" pitchFamily="18" charset="0"/>
              </a:rPr>
              <a:t>VĂN PHÒNG BỘ QP, THANH TRA BỘ QP</a:t>
            </a:r>
          </a:p>
        </p:txBody>
      </p:sp>
      <p:sp>
        <p:nvSpPr>
          <p:cNvPr id="36" name="Flowchart: Terminator 35"/>
          <p:cNvSpPr/>
          <p:nvPr/>
        </p:nvSpPr>
        <p:spPr>
          <a:xfrm>
            <a:off x="2514600" y="3124200"/>
            <a:ext cx="1371600" cy="11430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solidFill>
                  <a:schemeClr val="tx1"/>
                </a:solidFill>
                <a:latin typeface="Times New Roman" pitchFamily="18" charset="0"/>
                <a:cs typeface="Times New Roman" pitchFamily="18" charset="0"/>
              </a:rPr>
              <a:t>VIỆN KIỂM SÁT TW, TÒA ÁN QS TW</a:t>
            </a:r>
          </a:p>
        </p:txBody>
      </p:sp>
      <p:sp>
        <p:nvSpPr>
          <p:cNvPr id="37" name="Flowchart: Terminator 36"/>
          <p:cNvSpPr/>
          <p:nvPr/>
        </p:nvSpPr>
        <p:spPr>
          <a:xfrm>
            <a:off x="1905000" y="4343400"/>
            <a:ext cx="1676400" cy="12954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latin typeface="Times New Roman" pitchFamily="18" charset="0"/>
                <a:cs typeface="Times New Roman" pitchFamily="18" charset="0"/>
              </a:rPr>
              <a:t>CÁC CỤC ĐIỀU TRA, ĐỐI NGOẠI, TÀI CHÍNH, …</a:t>
            </a:r>
          </a:p>
          <a:p>
            <a:pPr algn="ctr"/>
            <a:r>
              <a:rPr lang="en-US" sz="1400" dirty="0">
                <a:latin typeface="Times New Roman" pitchFamily="18" charset="0"/>
                <a:cs typeface="Times New Roman" pitchFamily="18" charset="0"/>
              </a:rPr>
              <a:t>PHÒNG THI HÀNH ÁN</a:t>
            </a:r>
          </a:p>
        </p:txBody>
      </p:sp>
      <p:cxnSp>
        <p:nvCxnSpPr>
          <p:cNvPr id="39" name="Straight Arrow Connector 38"/>
          <p:cNvCxnSpPr>
            <a:stCxn id="5" idx="2"/>
          </p:cNvCxnSpPr>
          <p:nvPr/>
        </p:nvCxnSpPr>
        <p:spPr>
          <a:xfrm rot="5400000">
            <a:off x="800100" y="3086100"/>
            <a:ext cx="304800" cy="685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1" name="Straight Arrow Connector 40"/>
          <p:cNvCxnSpPr>
            <a:stCxn id="5" idx="2"/>
          </p:cNvCxnSpPr>
          <p:nvPr/>
        </p:nvCxnSpPr>
        <p:spPr>
          <a:xfrm rot="16200000" flipH="1">
            <a:off x="266700" y="4305300"/>
            <a:ext cx="2133600" cy="76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a:stCxn id="5" idx="2"/>
          </p:cNvCxnSpPr>
          <p:nvPr/>
        </p:nvCxnSpPr>
        <p:spPr>
          <a:xfrm rot="16200000" flipH="1">
            <a:off x="762000" y="3810000"/>
            <a:ext cx="16002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5" name="Straight Arrow Connector 44"/>
          <p:cNvCxnSpPr>
            <a:stCxn id="5" idx="2"/>
            <a:endCxn id="36" idx="1"/>
          </p:cNvCxnSpPr>
          <p:nvPr/>
        </p:nvCxnSpPr>
        <p:spPr>
          <a:xfrm rot="16200000" flipH="1">
            <a:off x="1695450" y="2876550"/>
            <a:ext cx="419100" cy="1219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6" name="Flowchart: Terminator 45"/>
          <p:cNvSpPr/>
          <p:nvPr/>
        </p:nvSpPr>
        <p:spPr>
          <a:xfrm>
            <a:off x="3657600" y="4495800"/>
            <a:ext cx="1447800" cy="18288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latin typeface="Times New Roman" pitchFamily="18" charset="0"/>
                <a:cs typeface="Times New Roman" pitchFamily="18" charset="0"/>
              </a:rPr>
              <a:t>CÁC QUÂN KHU,QUÂN ĐOÀN, QUÂN CHỦNG, BINH CHỦNG, BỘ ĐỘI BIÊN PHÒNG</a:t>
            </a:r>
          </a:p>
        </p:txBody>
      </p:sp>
      <p:sp>
        <p:nvSpPr>
          <p:cNvPr id="47" name="Rounded Rectangle 46"/>
          <p:cNvSpPr/>
          <p:nvPr/>
        </p:nvSpPr>
        <p:spPr>
          <a:xfrm>
            <a:off x="5257800" y="4953000"/>
            <a:ext cx="1066800" cy="1524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latin typeface="Times New Roman" pitchFamily="18" charset="0"/>
                <a:cs typeface="Times New Roman" pitchFamily="18" charset="0"/>
              </a:rPr>
              <a:t>CÁC VIỆN VÀ CÁC TRUNG TÂM NGHIÊN CỨU</a:t>
            </a:r>
          </a:p>
        </p:txBody>
      </p:sp>
      <p:sp>
        <p:nvSpPr>
          <p:cNvPr id="48" name="Rounded Rectangle 47"/>
          <p:cNvSpPr/>
          <p:nvPr/>
        </p:nvSpPr>
        <p:spPr>
          <a:xfrm>
            <a:off x="6477000" y="4572000"/>
            <a:ext cx="1143000" cy="2057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latin typeface="Times New Roman" pitchFamily="18" charset="0"/>
                <a:cs typeface="Times New Roman" pitchFamily="18" charset="0"/>
              </a:rPr>
              <a:t>CÁC HỌC VIỆN, CÁC TRƯỜNG ĐÀO TẠO SĨ QUAN, NGHIỆP VỤ…</a:t>
            </a:r>
          </a:p>
        </p:txBody>
      </p:sp>
      <p:sp>
        <p:nvSpPr>
          <p:cNvPr id="49" name="Rounded Rectangle 48"/>
          <p:cNvSpPr/>
          <p:nvPr/>
        </p:nvSpPr>
        <p:spPr>
          <a:xfrm>
            <a:off x="8001000" y="4572000"/>
            <a:ext cx="9906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latin typeface="Times New Roman" pitchFamily="18" charset="0"/>
                <a:cs typeface="Times New Roman" pitchFamily="18" charset="0"/>
              </a:rPr>
              <a:t>CÁC XÍ NGHIỆP , BINH ĐOÀN LÀM KINH TẾ …</a:t>
            </a:r>
          </a:p>
        </p:txBody>
      </p:sp>
      <p:sp>
        <p:nvSpPr>
          <p:cNvPr id="50" name="Oval 49"/>
          <p:cNvSpPr/>
          <p:nvPr/>
        </p:nvSpPr>
        <p:spPr>
          <a:xfrm>
            <a:off x="6781800" y="3124200"/>
            <a:ext cx="9906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latin typeface="Times New Roman" pitchFamily="18" charset="0"/>
                <a:cs typeface="Times New Roman" pitchFamily="18" charset="0"/>
              </a:rPr>
              <a:t>CẢNH SÁT BIỂN</a:t>
            </a:r>
          </a:p>
        </p:txBody>
      </p:sp>
      <p:cxnSp>
        <p:nvCxnSpPr>
          <p:cNvPr id="52" name="Straight Arrow Connector 51"/>
          <p:cNvCxnSpPr>
            <a:stCxn id="6" idx="2"/>
          </p:cNvCxnSpPr>
          <p:nvPr/>
        </p:nvCxnSpPr>
        <p:spPr>
          <a:xfrm rot="5400000">
            <a:off x="4324350" y="3676650"/>
            <a:ext cx="533400" cy="800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4" name="Straight Arrow Connector 53"/>
          <p:cNvCxnSpPr>
            <a:stCxn id="6" idx="2"/>
          </p:cNvCxnSpPr>
          <p:nvPr/>
        </p:nvCxnSpPr>
        <p:spPr>
          <a:xfrm rot="16200000" flipH="1">
            <a:off x="4743450" y="4057650"/>
            <a:ext cx="990600" cy="4953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a:stCxn id="6" idx="2"/>
          </p:cNvCxnSpPr>
          <p:nvPr/>
        </p:nvCxnSpPr>
        <p:spPr>
          <a:xfrm rot="16200000" flipH="1">
            <a:off x="5543550" y="3257550"/>
            <a:ext cx="609600" cy="1714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8" name="Straight Arrow Connector 57"/>
          <p:cNvCxnSpPr>
            <a:stCxn id="6" idx="2"/>
          </p:cNvCxnSpPr>
          <p:nvPr/>
        </p:nvCxnSpPr>
        <p:spPr>
          <a:xfrm rot="16200000" flipH="1">
            <a:off x="6267450" y="2533650"/>
            <a:ext cx="609600" cy="31623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0" name="Straight Arrow Connector 59"/>
          <p:cNvCxnSpPr/>
          <p:nvPr/>
        </p:nvCxnSpPr>
        <p:spPr>
          <a:xfrm>
            <a:off x="5257800" y="3886200"/>
            <a:ext cx="1524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770" decel="100000"/>
                                        <p:tgtEl>
                                          <p:spTgt spid="20">
                                            <p:txEl>
                                              <p:pRg st="0" end="0"/>
                                            </p:txEl>
                                          </p:spTgt>
                                        </p:tgtEl>
                                      </p:cBhvr>
                                    </p:animEffect>
                                    <p:animScale>
                                      <p:cBhvr>
                                        <p:cTn id="8" dur="770" decel="100000"/>
                                        <p:tgtEl>
                                          <p:spTgt spid="20">
                                            <p:txEl>
                                              <p:pRg st="0" end="0"/>
                                            </p:txEl>
                                          </p:spTgt>
                                        </p:tgtEl>
                                      </p:cBhvr>
                                      <p:from x="10000" y="10000"/>
                                      <p:to x="200000" y="450000"/>
                                    </p:animScale>
                                    <p:animScale>
                                      <p:cBhvr>
                                        <p:cTn id="9" dur="1230" accel="100000" fill="hold">
                                          <p:stCondLst>
                                            <p:cond delay="770"/>
                                          </p:stCondLst>
                                        </p:cTn>
                                        <p:tgtEl>
                                          <p:spTgt spid="20">
                                            <p:txEl>
                                              <p:pRg st="0" end="0"/>
                                            </p:txEl>
                                          </p:spTgt>
                                        </p:tgtEl>
                                      </p:cBhvr>
                                      <p:from x="200000" y="450000"/>
                                      <p:to x="100000" y="100000"/>
                                    </p:animScale>
                                    <p:set>
                                      <p:cBhvr>
                                        <p:cTn id="10" dur="770" fill="hold"/>
                                        <p:tgtEl>
                                          <p:spTgt spid="20">
                                            <p:txEl>
                                              <p:pRg st="0" end="0"/>
                                            </p:txEl>
                                          </p:spTgt>
                                        </p:tgtEl>
                                        <p:attrNameLst>
                                          <p:attrName>ppt_x</p:attrName>
                                        </p:attrNameLst>
                                      </p:cBhvr>
                                      <p:to>
                                        <p:strVal val="(0.5)"/>
                                      </p:to>
                                    </p:set>
                                    <p:anim from="(0.5)" to="(#ppt_x)" calcmode="lin" valueType="num">
                                      <p:cBhvr>
                                        <p:cTn id="11" dur="1230" accel="100000" fill="hold">
                                          <p:stCondLst>
                                            <p:cond delay="770"/>
                                          </p:stCondLst>
                                        </p:cTn>
                                        <p:tgtEl>
                                          <p:spTgt spid="20">
                                            <p:txEl>
                                              <p:pRg st="0" end="0"/>
                                            </p:txEl>
                                          </p:spTgt>
                                        </p:tgtEl>
                                        <p:attrNameLst>
                                          <p:attrName>ppt_x</p:attrName>
                                        </p:attrNameLst>
                                      </p:cBhvr>
                                    </p:anim>
                                    <p:set>
                                      <p:cBhvr>
                                        <p:cTn id="12" dur="770" fill="hold"/>
                                        <p:tgtEl>
                                          <p:spTgt spid="2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0">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70" decel="100000"/>
                                        <p:tgtEl>
                                          <p:spTgt spid="4"/>
                                        </p:tgtEl>
                                      </p:cBhvr>
                                    </p:animEffect>
                                    <p:animScale>
                                      <p:cBhvr>
                                        <p:cTn id="17" dur="770" decel="100000"/>
                                        <p:tgtEl>
                                          <p:spTgt spid="4"/>
                                        </p:tgtEl>
                                      </p:cBhvr>
                                      <p:from x="10000" y="10000"/>
                                      <p:to x="200000" y="450000"/>
                                    </p:animScale>
                                    <p:animScale>
                                      <p:cBhvr>
                                        <p:cTn id="18" dur="1230" accel="100000" fill="hold">
                                          <p:stCondLst>
                                            <p:cond delay="770"/>
                                          </p:stCondLst>
                                        </p:cTn>
                                        <p:tgtEl>
                                          <p:spTgt spid="4"/>
                                        </p:tgtEl>
                                      </p:cBhvr>
                                      <p:from x="200000" y="450000"/>
                                      <p:to x="100000" y="100000"/>
                                    </p:animScale>
                                    <p:set>
                                      <p:cBhvr>
                                        <p:cTn id="19" dur="770" fill="hold"/>
                                        <p:tgtEl>
                                          <p:spTgt spid="4"/>
                                        </p:tgtEl>
                                        <p:attrNameLst>
                                          <p:attrName>ppt_x</p:attrName>
                                        </p:attrNameLst>
                                      </p:cBhvr>
                                      <p:to>
                                        <p:strVal val="(0.5)"/>
                                      </p:to>
                                    </p:set>
                                    <p:anim from="(0.5)" to="(#ppt_x)" calcmode="lin" valueType="num">
                                      <p:cBhvr>
                                        <p:cTn id="20" dur="1230" accel="100000" fill="hold">
                                          <p:stCondLst>
                                            <p:cond delay="770"/>
                                          </p:stCondLst>
                                        </p:cTn>
                                        <p:tgtEl>
                                          <p:spTgt spid="4"/>
                                        </p:tgtEl>
                                        <p:attrNameLst>
                                          <p:attrName>ppt_x</p:attrName>
                                        </p:attrNameLst>
                                      </p:cBhvr>
                                    </p:anim>
                                    <p:set>
                                      <p:cBhvr>
                                        <p:cTn id="21" dur="770" fill="hold"/>
                                        <p:tgtEl>
                                          <p:spTgt spid="4"/>
                                        </p:tgtEl>
                                        <p:attrNameLst>
                                          <p:attrName>ppt_y</p:attrName>
                                        </p:attrNameLst>
                                      </p:cBhvr>
                                      <p:to>
                                        <p:strVal val="(#ppt_y+0.4)"/>
                                      </p:to>
                                    </p:set>
                                    <p:anim from="(#ppt_y+0.4)" to="(#ppt_y)" calcmode="lin" valueType="num">
                                      <p:cBhvr>
                                        <p:cTn id="22" dur="1230" accel="100000" fill="hold">
                                          <p:stCondLst>
                                            <p:cond delay="770"/>
                                          </p:stCondLst>
                                        </p:cTn>
                                        <p:tgtEl>
                                          <p:spTgt spid="4"/>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70" decel="100000"/>
                                        <p:tgtEl>
                                          <p:spTgt spid="5"/>
                                        </p:tgtEl>
                                      </p:cBhvr>
                                    </p:animEffect>
                                    <p:animScale>
                                      <p:cBhvr>
                                        <p:cTn id="26" dur="770" decel="100000"/>
                                        <p:tgtEl>
                                          <p:spTgt spid="5"/>
                                        </p:tgtEl>
                                      </p:cBhvr>
                                      <p:from x="10000" y="10000"/>
                                      <p:to x="200000" y="450000"/>
                                    </p:animScale>
                                    <p:animScale>
                                      <p:cBhvr>
                                        <p:cTn id="27" dur="1230" accel="100000" fill="hold">
                                          <p:stCondLst>
                                            <p:cond delay="770"/>
                                          </p:stCondLst>
                                        </p:cTn>
                                        <p:tgtEl>
                                          <p:spTgt spid="5"/>
                                        </p:tgtEl>
                                      </p:cBhvr>
                                      <p:from x="200000" y="450000"/>
                                      <p:to x="100000" y="100000"/>
                                    </p:animScale>
                                    <p:set>
                                      <p:cBhvr>
                                        <p:cTn id="28" dur="770" fill="hold"/>
                                        <p:tgtEl>
                                          <p:spTgt spid="5"/>
                                        </p:tgtEl>
                                        <p:attrNameLst>
                                          <p:attrName>ppt_x</p:attrName>
                                        </p:attrNameLst>
                                      </p:cBhvr>
                                      <p:to>
                                        <p:strVal val="(0.5)"/>
                                      </p:to>
                                    </p:set>
                                    <p:anim from="(0.5)" to="(#ppt_x)" calcmode="lin" valueType="num">
                                      <p:cBhvr>
                                        <p:cTn id="29" dur="1230" accel="100000" fill="hold">
                                          <p:stCondLst>
                                            <p:cond delay="770"/>
                                          </p:stCondLst>
                                        </p:cTn>
                                        <p:tgtEl>
                                          <p:spTgt spid="5"/>
                                        </p:tgtEl>
                                        <p:attrNameLst>
                                          <p:attrName>ppt_x</p:attrName>
                                        </p:attrNameLst>
                                      </p:cBhvr>
                                    </p:anim>
                                    <p:set>
                                      <p:cBhvr>
                                        <p:cTn id="30" dur="770" fill="hold"/>
                                        <p:tgtEl>
                                          <p:spTgt spid="5"/>
                                        </p:tgtEl>
                                        <p:attrNameLst>
                                          <p:attrName>ppt_y</p:attrName>
                                        </p:attrNameLst>
                                      </p:cBhvr>
                                      <p:to>
                                        <p:strVal val="(#ppt_y+0.4)"/>
                                      </p:to>
                                    </p:set>
                                    <p:anim from="(#ppt_y+0.4)" to="(#ppt_y)" calcmode="lin" valueType="num">
                                      <p:cBhvr>
                                        <p:cTn id="31" dur="1230" accel="100000" fill="hold">
                                          <p:stCondLst>
                                            <p:cond delay="770"/>
                                          </p:stCondLst>
                                        </p:cTn>
                                        <p:tgtEl>
                                          <p:spTgt spid="5"/>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770" decel="100000"/>
                                        <p:tgtEl>
                                          <p:spTgt spid="6"/>
                                        </p:tgtEl>
                                      </p:cBhvr>
                                    </p:animEffect>
                                    <p:animScale>
                                      <p:cBhvr>
                                        <p:cTn id="35" dur="770" decel="100000"/>
                                        <p:tgtEl>
                                          <p:spTgt spid="6"/>
                                        </p:tgtEl>
                                      </p:cBhvr>
                                      <p:from x="10000" y="10000"/>
                                      <p:to x="200000" y="450000"/>
                                    </p:animScale>
                                    <p:animScale>
                                      <p:cBhvr>
                                        <p:cTn id="36" dur="1230" accel="100000" fill="hold">
                                          <p:stCondLst>
                                            <p:cond delay="770"/>
                                          </p:stCondLst>
                                        </p:cTn>
                                        <p:tgtEl>
                                          <p:spTgt spid="6"/>
                                        </p:tgtEl>
                                      </p:cBhvr>
                                      <p:from x="200000" y="450000"/>
                                      <p:to x="100000" y="100000"/>
                                    </p:animScale>
                                    <p:set>
                                      <p:cBhvr>
                                        <p:cTn id="37" dur="770" fill="hold"/>
                                        <p:tgtEl>
                                          <p:spTgt spid="6"/>
                                        </p:tgtEl>
                                        <p:attrNameLst>
                                          <p:attrName>ppt_x</p:attrName>
                                        </p:attrNameLst>
                                      </p:cBhvr>
                                      <p:to>
                                        <p:strVal val="(0.5)"/>
                                      </p:to>
                                    </p:set>
                                    <p:anim from="(0.5)" to="(#ppt_x)" calcmode="lin" valueType="num">
                                      <p:cBhvr>
                                        <p:cTn id="38" dur="1230" accel="100000" fill="hold">
                                          <p:stCondLst>
                                            <p:cond delay="770"/>
                                          </p:stCondLst>
                                        </p:cTn>
                                        <p:tgtEl>
                                          <p:spTgt spid="6"/>
                                        </p:tgtEl>
                                        <p:attrNameLst>
                                          <p:attrName>ppt_x</p:attrName>
                                        </p:attrNameLst>
                                      </p:cBhvr>
                                    </p:anim>
                                    <p:set>
                                      <p:cBhvr>
                                        <p:cTn id="39" dur="770" fill="hold"/>
                                        <p:tgtEl>
                                          <p:spTgt spid="6"/>
                                        </p:tgtEl>
                                        <p:attrNameLst>
                                          <p:attrName>ppt_y</p:attrName>
                                        </p:attrNameLst>
                                      </p:cBhvr>
                                      <p:to>
                                        <p:strVal val="(#ppt_y+0.4)"/>
                                      </p:to>
                                    </p:set>
                                    <p:anim from="(#ppt_y+0.4)" to="(#ppt_y)" calcmode="lin" valueType="num">
                                      <p:cBhvr>
                                        <p:cTn id="40" dur="1230" accel="100000" fill="hold">
                                          <p:stCondLst>
                                            <p:cond delay="770"/>
                                          </p:stCondLst>
                                        </p:cTn>
                                        <p:tgtEl>
                                          <p:spTgt spid="6"/>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770" decel="100000"/>
                                        <p:tgtEl>
                                          <p:spTgt spid="7"/>
                                        </p:tgtEl>
                                      </p:cBhvr>
                                    </p:animEffect>
                                    <p:animScale>
                                      <p:cBhvr>
                                        <p:cTn id="44" dur="770" decel="100000"/>
                                        <p:tgtEl>
                                          <p:spTgt spid="7"/>
                                        </p:tgtEl>
                                      </p:cBhvr>
                                      <p:from x="10000" y="10000"/>
                                      <p:to x="200000" y="450000"/>
                                    </p:animScale>
                                    <p:animScale>
                                      <p:cBhvr>
                                        <p:cTn id="45" dur="1230" accel="100000" fill="hold">
                                          <p:stCondLst>
                                            <p:cond delay="770"/>
                                          </p:stCondLst>
                                        </p:cTn>
                                        <p:tgtEl>
                                          <p:spTgt spid="7"/>
                                        </p:tgtEl>
                                      </p:cBhvr>
                                      <p:from x="200000" y="450000"/>
                                      <p:to x="100000" y="100000"/>
                                    </p:animScale>
                                    <p:set>
                                      <p:cBhvr>
                                        <p:cTn id="46" dur="770" fill="hold"/>
                                        <p:tgtEl>
                                          <p:spTgt spid="7"/>
                                        </p:tgtEl>
                                        <p:attrNameLst>
                                          <p:attrName>ppt_x</p:attrName>
                                        </p:attrNameLst>
                                      </p:cBhvr>
                                      <p:to>
                                        <p:strVal val="(0.5)"/>
                                      </p:to>
                                    </p:set>
                                    <p:anim from="(0.5)" to="(#ppt_x)" calcmode="lin" valueType="num">
                                      <p:cBhvr>
                                        <p:cTn id="47" dur="1230" accel="100000" fill="hold">
                                          <p:stCondLst>
                                            <p:cond delay="770"/>
                                          </p:stCondLst>
                                        </p:cTn>
                                        <p:tgtEl>
                                          <p:spTgt spid="7"/>
                                        </p:tgtEl>
                                        <p:attrNameLst>
                                          <p:attrName>ppt_x</p:attrName>
                                        </p:attrNameLst>
                                      </p:cBhvr>
                                    </p:anim>
                                    <p:set>
                                      <p:cBhvr>
                                        <p:cTn id="48" dur="770" fill="hold"/>
                                        <p:tgtEl>
                                          <p:spTgt spid="7"/>
                                        </p:tgtEl>
                                        <p:attrNameLst>
                                          <p:attrName>ppt_y</p:attrName>
                                        </p:attrNameLst>
                                      </p:cBhvr>
                                      <p:to>
                                        <p:strVal val="(#ppt_y+0.4)"/>
                                      </p:to>
                                    </p:set>
                                    <p:anim from="(#ppt_y+0.4)" to="(#ppt_y)" calcmode="lin" valueType="num">
                                      <p:cBhvr>
                                        <p:cTn id="49" dur="1230" accel="100000" fill="hold">
                                          <p:stCondLst>
                                            <p:cond delay="770"/>
                                          </p:stCondLst>
                                        </p:cTn>
                                        <p:tgtEl>
                                          <p:spTgt spid="7"/>
                                        </p:tgtEl>
                                        <p:attrNameLst>
                                          <p:attrName>ppt_y</p:attrName>
                                        </p:attrNameLst>
                                      </p:cBhvr>
                                    </p:anim>
                                  </p:childTnLst>
                                </p:cTn>
                              </p:par>
                              <p:par>
                                <p:cTn id="50" presetID="51"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770" decel="100000"/>
                                        <p:tgtEl>
                                          <p:spTgt spid="8"/>
                                        </p:tgtEl>
                                      </p:cBhvr>
                                    </p:animEffect>
                                    <p:animScale>
                                      <p:cBhvr>
                                        <p:cTn id="53" dur="770" decel="100000"/>
                                        <p:tgtEl>
                                          <p:spTgt spid="8"/>
                                        </p:tgtEl>
                                      </p:cBhvr>
                                      <p:from x="10000" y="10000"/>
                                      <p:to x="200000" y="450000"/>
                                    </p:animScale>
                                    <p:animScale>
                                      <p:cBhvr>
                                        <p:cTn id="54" dur="1230" accel="100000" fill="hold">
                                          <p:stCondLst>
                                            <p:cond delay="770"/>
                                          </p:stCondLst>
                                        </p:cTn>
                                        <p:tgtEl>
                                          <p:spTgt spid="8"/>
                                        </p:tgtEl>
                                      </p:cBhvr>
                                      <p:from x="200000" y="450000"/>
                                      <p:to x="100000" y="100000"/>
                                    </p:animScale>
                                    <p:set>
                                      <p:cBhvr>
                                        <p:cTn id="55" dur="770" fill="hold"/>
                                        <p:tgtEl>
                                          <p:spTgt spid="8"/>
                                        </p:tgtEl>
                                        <p:attrNameLst>
                                          <p:attrName>ppt_x</p:attrName>
                                        </p:attrNameLst>
                                      </p:cBhvr>
                                      <p:to>
                                        <p:strVal val="(0.5)"/>
                                      </p:to>
                                    </p:set>
                                    <p:anim from="(0.5)" to="(#ppt_x)" calcmode="lin" valueType="num">
                                      <p:cBhvr>
                                        <p:cTn id="56" dur="1230" accel="100000" fill="hold">
                                          <p:stCondLst>
                                            <p:cond delay="770"/>
                                          </p:stCondLst>
                                        </p:cTn>
                                        <p:tgtEl>
                                          <p:spTgt spid="8"/>
                                        </p:tgtEl>
                                        <p:attrNameLst>
                                          <p:attrName>ppt_x</p:attrName>
                                        </p:attrNameLst>
                                      </p:cBhvr>
                                    </p:anim>
                                    <p:set>
                                      <p:cBhvr>
                                        <p:cTn id="57" dur="770" fill="hold"/>
                                        <p:tgtEl>
                                          <p:spTgt spid="8"/>
                                        </p:tgtEl>
                                        <p:attrNameLst>
                                          <p:attrName>ppt_y</p:attrName>
                                        </p:attrNameLst>
                                      </p:cBhvr>
                                      <p:to>
                                        <p:strVal val="(#ppt_y+0.4)"/>
                                      </p:to>
                                    </p:set>
                                    <p:anim from="(#ppt_y+0.4)" to="(#ppt_y)" calcmode="lin" valueType="num">
                                      <p:cBhvr>
                                        <p:cTn id="58" dur="1230" accel="100000" fill="hold">
                                          <p:stCondLst>
                                            <p:cond delay="770"/>
                                          </p:stCondLst>
                                        </p:cTn>
                                        <p:tgtEl>
                                          <p:spTgt spid="8"/>
                                        </p:tgtEl>
                                        <p:attrNameLst>
                                          <p:attrName>ppt_y</p:attrName>
                                        </p:attrNameLst>
                                      </p:cBhvr>
                                    </p:anim>
                                  </p:childTnLst>
                                </p:cTn>
                              </p:par>
                              <p:par>
                                <p:cTn id="59" presetID="51"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770" decel="100000"/>
                                        <p:tgtEl>
                                          <p:spTgt spid="9"/>
                                        </p:tgtEl>
                                      </p:cBhvr>
                                    </p:animEffect>
                                    <p:animScale>
                                      <p:cBhvr>
                                        <p:cTn id="62" dur="770" decel="100000"/>
                                        <p:tgtEl>
                                          <p:spTgt spid="9"/>
                                        </p:tgtEl>
                                      </p:cBhvr>
                                      <p:from x="10000" y="10000"/>
                                      <p:to x="200000" y="450000"/>
                                    </p:animScale>
                                    <p:animScale>
                                      <p:cBhvr>
                                        <p:cTn id="63" dur="1230" accel="100000" fill="hold">
                                          <p:stCondLst>
                                            <p:cond delay="770"/>
                                          </p:stCondLst>
                                        </p:cTn>
                                        <p:tgtEl>
                                          <p:spTgt spid="9"/>
                                        </p:tgtEl>
                                      </p:cBhvr>
                                      <p:from x="200000" y="450000"/>
                                      <p:to x="100000" y="100000"/>
                                    </p:animScale>
                                    <p:set>
                                      <p:cBhvr>
                                        <p:cTn id="64" dur="770" fill="hold"/>
                                        <p:tgtEl>
                                          <p:spTgt spid="9"/>
                                        </p:tgtEl>
                                        <p:attrNameLst>
                                          <p:attrName>ppt_x</p:attrName>
                                        </p:attrNameLst>
                                      </p:cBhvr>
                                      <p:to>
                                        <p:strVal val="(0.5)"/>
                                      </p:to>
                                    </p:set>
                                    <p:anim from="(0.5)" to="(#ppt_x)" calcmode="lin" valueType="num">
                                      <p:cBhvr>
                                        <p:cTn id="65" dur="1230" accel="100000" fill="hold">
                                          <p:stCondLst>
                                            <p:cond delay="770"/>
                                          </p:stCondLst>
                                        </p:cTn>
                                        <p:tgtEl>
                                          <p:spTgt spid="9"/>
                                        </p:tgtEl>
                                        <p:attrNameLst>
                                          <p:attrName>ppt_x</p:attrName>
                                        </p:attrNameLst>
                                      </p:cBhvr>
                                    </p:anim>
                                    <p:set>
                                      <p:cBhvr>
                                        <p:cTn id="66" dur="770" fill="hold"/>
                                        <p:tgtEl>
                                          <p:spTgt spid="9"/>
                                        </p:tgtEl>
                                        <p:attrNameLst>
                                          <p:attrName>ppt_y</p:attrName>
                                        </p:attrNameLst>
                                      </p:cBhvr>
                                      <p:to>
                                        <p:strVal val="(#ppt_y+0.4)"/>
                                      </p:to>
                                    </p:set>
                                    <p:anim from="(#ppt_y+0.4)" to="(#ppt_y)" calcmode="lin" valueType="num">
                                      <p:cBhvr>
                                        <p:cTn id="67" dur="1230" accel="100000" fill="hold">
                                          <p:stCondLst>
                                            <p:cond delay="770"/>
                                          </p:stCondLst>
                                        </p:cTn>
                                        <p:tgtEl>
                                          <p:spTgt spid="9"/>
                                        </p:tgtEl>
                                        <p:attrNameLst>
                                          <p:attrName>ppt_y</p:attrName>
                                        </p:attrNameLst>
                                      </p:cBhvr>
                                    </p:anim>
                                  </p:childTnLst>
                                </p:cTn>
                              </p:par>
                              <p:par>
                                <p:cTn id="68" presetID="51"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770" decel="100000"/>
                                        <p:tgtEl>
                                          <p:spTgt spid="10"/>
                                        </p:tgtEl>
                                      </p:cBhvr>
                                    </p:animEffect>
                                    <p:animScale>
                                      <p:cBhvr>
                                        <p:cTn id="71" dur="770" decel="100000"/>
                                        <p:tgtEl>
                                          <p:spTgt spid="10"/>
                                        </p:tgtEl>
                                      </p:cBhvr>
                                      <p:from x="10000" y="10000"/>
                                      <p:to x="200000" y="450000"/>
                                    </p:animScale>
                                    <p:animScale>
                                      <p:cBhvr>
                                        <p:cTn id="72" dur="1230" accel="100000" fill="hold">
                                          <p:stCondLst>
                                            <p:cond delay="770"/>
                                          </p:stCondLst>
                                        </p:cTn>
                                        <p:tgtEl>
                                          <p:spTgt spid="10"/>
                                        </p:tgtEl>
                                      </p:cBhvr>
                                      <p:from x="200000" y="450000"/>
                                      <p:to x="100000" y="100000"/>
                                    </p:animScale>
                                    <p:set>
                                      <p:cBhvr>
                                        <p:cTn id="73" dur="770" fill="hold"/>
                                        <p:tgtEl>
                                          <p:spTgt spid="10"/>
                                        </p:tgtEl>
                                        <p:attrNameLst>
                                          <p:attrName>ppt_x</p:attrName>
                                        </p:attrNameLst>
                                      </p:cBhvr>
                                      <p:to>
                                        <p:strVal val="(0.5)"/>
                                      </p:to>
                                    </p:set>
                                    <p:anim from="(0.5)" to="(#ppt_x)" calcmode="lin" valueType="num">
                                      <p:cBhvr>
                                        <p:cTn id="74" dur="1230" accel="100000" fill="hold">
                                          <p:stCondLst>
                                            <p:cond delay="770"/>
                                          </p:stCondLst>
                                        </p:cTn>
                                        <p:tgtEl>
                                          <p:spTgt spid="10"/>
                                        </p:tgtEl>
                                        <p:attrNameLst>
                                          <p:attrName>ppt_x</p:attrName>
                                        </p:attrNameLst>
                                      </p:cBhvr>
                                    </p:anim>
                                    <p:set>
                                      <p:cBhvr>
                                        <p:cTn id="75" dur="770" fill="hold"/>
                                        <p:tgtEl>
                                          <p:spTgt spid="10"/>
                                        </p:tgtEl>
                                        <p:attrNameLst>
                                          <p:attrName>ppt_y</p:attrName>
                                        </p:attrNameLst>
                                      </p:cBhvr>
                                      <p:to>
                                        <p:strVal val="(#ppt_y+0.4)"/>
                                      </p:to>
                                    </p:set>
                                    <p:anim from="(#ppt_y+0.4)" to="(#ppt_y)" calcmode="lin" valueType="num">
                                      <p:cBhvr>
                                        <p:cTn id="76" dur="1230" accel="100000" fill="hold">
                                          <p:stCondLst>
                                            <p:cond delay="770"/>
                                          </p:stCondLst>
                                        </p:cTn>
                                        <p:tgtEl>
                                          <p:spTgt spid="10"/>
                                        </p:tgtEl>
                                        <p:attrNameLst>
                                          <p:attrName>ppt_y</p:attrName>
                                        </p:attrNameLst>
                                      </p:cBhvr>
                                    </p:anim>
                                  </p:childTnLst>
                                </p:cTn>
                              </p:par>
                              <p:par>
                                <p:cTn id="77" presetID="51"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770" decel="100000"/>
                                        <p:tgtEl>
                                          <p:spTgt spid="11"/>
                                        </p:tgtEl>
                                      </p:cBhvr>
                                    </p:animEffect>
                                    <p:animScale>
                                      <p:cBhvr>
                                        <p:cTn id="80" dur="770" decel="100000"/>
                                        <p:tgtEl>
                                          <p:spTgt spid="11"/>
                                        </p:tgtEl>
                                      </p:cBhvr>
                                      <p:from x="10000" y="10000"/>
                                      <p:to x="200000" y="450000"/>
                                    </p:animScale>
                                    <p:animScale>
                                      <p:cBhvr>
                                        <p:cTn id="81" dur="1230" accel="100000" fill="hold">
                                          <p:stCondLst>
                                            <p:cond delay="770"/>
                                          </p:stCondLst>
                                        </p:cTn>
                                        <p:tgtEl>
                                          <p:spTgt spid="11"/>
                                        </p:tgtEl>
                                      </p:cBhvr>
                                      <p:from x="200000" y="450000"/>
                                      <p:to x="100000" y="100000"/>
                                    </p:animScale>
                                    <p:set>
                                      <p:cBhvr>
                                        <p:cTn id="82" dur="770" fill="hold"/>
                                        <p:tgtEl>
                                          <p:spTgt spid="11"/>
                                        </p:tgtEl>
                                        <p:attrNameLst>
                                          <p:attrName>ppt_x</p:attrName>
                                        </p:attrNameLst>
                                      </p:cBhvr>
                                      <p:to>
                                        <p:strVal val="(0.5)"/>
                                      </p:to>
                                    </p:set>
                                    <p:anim from="(0.5)" to="(#ppt_x)" calcmode="lin" valueType="num">
                                      <p:cBhvr>
                                        <p:cTn id="83" dur="1230" accel="100000" fill="hold">
                                          <p:stCondLst>
                                            <p:cond delay="770"/>
                                          </p:stCondLst>
                                        </p:cTn>
                                        <p:tgtEl>
                                          <p:spTgt spid="11"/>
                                        </p:tgtEl>
                                        <p:attrNameLst>
                                          <p:attrName>ppt_x</p:attrName>
                                        </p:attrNameLst>
                                      </p:cBhvr>
                                    </p:anim>
                                    <p:set>
                                      <p:cBhvr>
                                        <p:cTn id="84" dur="770" fill="hold"/>
                                        <p:tgtEl>
                                          <p:spTgt spid="11"/>
                                        </p:tgtEl>
                                        <p:attrNameLst>
                                          <p:attrName>ppt_y</p:attrName>
                                        </p:attrNameLst>
                                      </p:cBhvr>
                                      <p:to>
                                        <p:strVal val="(#ppt_y+0.4)"/>
                                      </p:to>
                                    </p:set>
                                    <p:anim from="(#ppt_y+0.4)" to="(#ppt_y)" calcmode="lin" valueType="num">
                                      <p:cBhvr>
                                        <p:cTn id="85" dur="1230" accel="100000" fill="hold">
                                          <p:stCondLst>
                                            <p:cond delay="770"/>
                                          </p:stCondLst>
                                        </p:cTn>
                                        <p:tgtEl>
                                          <p:spTgt spid="11"/>
                                        </p:tgtEl>
                                        <p:attrNameLst>
                                          <p:attrName>ppt_y</p:attrName>
                                        </p:attrNameLst>
                                      </p:cBhvr>
                                    </p:anim>
                                  </p:childTnLst>
                                </p:cTn>
                              </p:par>
                            </p:childTnLst>
                          </p:cTn>
                        </p:par>
                      </p:childTnLst>
                    </p:cTn>
                  </p:par>
                  <p:par>
                    <p:cTn id="86" fill="hold">
                      <p:stCondLst>
                        <p:cond delay="indefinite"/>
                      </p:stCondLst>
                      <p:childTnLst>
                        <p:par>
                          <p:cTn id="87" fill="hold">
                            <p:stCondLst>
                              <p:cond delay="0"/>
                            </p:stCondLst>
                            <p:childTnLst>
                              <p:par>
                                <p:cTn id="88" presetID="35" presetClass="entr" presetSubtype="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2000"/>
                                        <p:tgtEl>
                                          <p:spTgt spid="34"/>
                                        </p:tgtEl>
                                      </p:cBhvr>
                                    </p:animEffect>
                                    <p:anim calcmode="lin" valueType="num">
                                      <p:cBhvr>
                                        <p:cTn id="91" dur="2000" fill="hold"/>
                                        <p:tgtEl>
                                          <p:spTgt spid="34"/>
                                        </p:tgtEl>
                                        <p:attrNameLst>
                                          <p:attrName>style.rotation</p:attrName>
                                        </p:attrNameLst>
                                      </p:cBhvr>
                                      <p:tavLst>
                                        <p:tav tm="0">
                                          <p:val>
                                            <p:fltVal val="720"/>
                                          </p:val>
                                        </p:tav>
                                        <p:tav tm="100000">
                                          <p:val>
                                            <p:fltVal val="0"/>
                                          </p:val>
                                        </p:tav>
                                      </p:tavLst>
                                    </p:anim>
                                    <p:anim calcmode="lin" valueType="num">
                                      <p:cBhvr>
                                        <p:cTn id="92" dur="2000" fill="hold"/>
                                        <p:tgtEl>
                                          <p:spTgt spid="34"/>
                                        </p:tgtEl>
                                        <p:attrNameLst>
                                          <p:attrName>ppt_h</p:attrName>
                                        </p:attrNameLst>
                                      </p:cBhvr>
                                      <p:tavLst>
                                        <p:tav tm="0">
                                          <p:val>
                                            <p:fltVal val="0"/>
                                          </p:val>
                                        </p:tav>
                                        <p:tav tm="100000">
                                          <p:val>
                                            <p:strVal val="#ppt_h"/>
                                          </p:val>
                                        </p:tav>
                                      </p:tavLst>
                                    </p:anim>
                                    <p:anim calcmode="lin" valueType="num">
                                      <p:cBhvr>
                                        <p:cTn id="93" dur="2000" fill="hold"/>
                                        <p:tgtEl>
                                          <p:spTgt spid="34"/>
                                        </p:tgtEl>
                                        <p:attrNameLst>
                                          <p:attrName>ppt_w</p:attrName>
                                        </p:attrNameLst>
                                      </p:cBhvr>
                                      <p:tavLst>
                                        <p:tav tm="0">
                                          <p:val>
                                            <p:fltVal val="0"/>
                                          </p:val>
                                        </p:tav>
                                        <p:tav tm="100000">
                                          <p:val>
                                            <p:strVal val="#ppt_w"/>
                                          </p:val>
                                        </p:tav>
                                      </p:tavLst>
                                    </p:anim>
                                  </p:childTnLst>
                                </p:cTn>
                              </p:par>
                              <p:par>
                                <p:cTn id="94" presetID="35" presetClass="entr" presetSubtype="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2000"/>
                                        <p:tgtEl>
                                          <p:spTgt spid="35"/>
                                        </p:tgtEl>
                                      </p:cBhvr>
                                    </p:animEffect>
                                    <p:anim calcmode="lin" valueType="num">
                                      <p:cBhvr>
                                        <p:cTn id="97" dur="2000" fill="hold"/>
                                        <p:tgtEl>
                                          <p:spTgt spid="35"/>
                                        </p:tgtEl>
                                        <p:attrNameLst>
                                          <p:attrName>style.rotation</p:attrName>
                                        </p:attrNameLst>
                                      </p:cBhvr>
                                      <p:tavLst>
                                        <p:tav tm="0">
                                          <p:val>
                                            <p:fltVal val="720"/>
                                          </p:val>
                                        </p:tav>
                                        <p:tav tm="100000">
                                          <p:val>
                                            <p:fltVal val="0"/>
                                          </p:val>
                                        </p:tav>
                                      </p:tavLst>
                                    </p:anim>
                                    <p:anim calcmode="lin" valueType="num">
                                      <p:cBhvr>
                                        <p:cTn id="98" dur="2000" fill="hold"/>
                                        <p:tgtEl>
                                          <p:spTgt spid="35"/>
                                        </p:tgtEl>
                                        <p:attrNameLst>
                                          <p:attrName>ppt_h</p:attrName>
                                        </p:attrNameLst>
                                      </p:cBhvr>
                                      <p:tavLst>
                                        <p:tav tm="0">
                                          <p:val>
                                            <p:fltVal val="0"/>
                                          </p:val>
                                        </p:tav>
                                        <p:tav tm="100000">
                                          <p:val>
                                            <p:strVal val="#ppt_h"/>
                                          </p:val>
                                        </p:tav>
                                      </p:tavLst>
                                    </p:anim>
                                    <p:anim calcmode="lin" valueType="num">
                                      <p:cBhvr>
                                        <p:cTn id="99" dur="2000" fill="hold"/>
                                        <p:tgtEl>
                                          <p:spTgt spid="35"/>
                                        </p:tgtEl>
                                        <p:attrNameLst>
                                          <p:attrName>ppt_w</p:attrName>
                                        </p:attrNameLst>
                                      </p:cBhvr>
                                      <p:tavLst>
                                        <p:tav tm="0">
                                          <p:val>
                                            <p:fltVal val="0"/>
                                          </p:val>
                                        </p:tav>
                                        <p:tav tm="100000">
                                          <p:val>
                                            <p:strVal val="#ppt_w"/>
                                          </p:val>
                                        </p:tav>
                                      </p:tavLst>
                                    </p:anim>
                                  </p:childTnLst>
                                </p:cTn>
                              </p:par>
                              <p:par>
                                <p:cTn id="100" presetID="35" presetClass="entr" presetSubtype="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2000"/>
                                        <p:tgtEl>
                                          <p:spTgt spid="36"/>
                                        </p:tgtEl>
                                      </p:cBhvr>
                                    </p:animEffect>
                                    <p:anim calcmode="lin" valueType="num">
                                      <p:cBhvr>
                                        <p:cTn id="103" dur="2000" fill="hold"/>
                                        <p:tgtEl>
                                          <p:spTgt spid="36"/>
                                        </p:tgtEl>
                                        <p:attrNameLst>
                                          <p:attrName>style.rotation</p:attrName>
                                        </p:attrNameLst>
                                      </p:cBhvr>
                                      <p:tavLst>
                                        <p:tav tm="0">
                                          <p:val>
                                            <p:fltVal val="720"/>
                                          </p:val>
                                        </p:tav>
                                        <p:tav tm="100000">
                                          <p:val>
                                            <p:fltVal val="0"/>
                                          </p:val>
                                        </p:tav>
                                      </p:tavLst>
                                    </p:anim>
                                    <p:anim calcmode="lin" valueType="num">
                                      <p:cBhvr>
                                        <p:cTn id="104" dur="2000" fill="hold"/>
                                        <p:tgtEl>
                                          <p:spTgt spid="36"/>
                                        </p:tgtEl>
                                        <p:attrNameLst>
                                          <p:attrName>ppt_h</p:attrName>
                                        </p:attrNameLst>
                                      </p:cBhvr>
                                      <p:tavLst>
                                        <p:tav tm="0">
                                          <p:val>
                                            <p:fltVal val="0"/>
                                          </p:val>
                                        </p:tav>
                                        <p:tav tm="100000">
                                          <p:val>
                                            <p:strVal val="#ppt_h"/>
                                          </p:val>
                                        </p:tav>
                                      </p:tavLst>
                                    </p:anim>
                                    <p:anim calcmode="lin" valueType="num">
                                      <p:cBhvr>
                                        <p:cTn id="105" dur="2000" fill="hold"/>
                                        <p:tgtEl>
                                          <p:spTgt spid="36"/>
                                        </p:tgtEl>
                                        <p:attrNameLst>
                                          <p:attrName>ppt_w</p:attrName>
                                        </p:attrNameLst>
                                      </p:cBhvr>
                                      <p:tavLst>
                                        <p:tav tm="0">
                                          <p:val>
                                            <p:fltVal val="0"/>
                                          </p:val>
                                        </p:tav>
                                        <p:tav tm="100000">
                                          <p:val>
                                            <p:strVal val="#ppt_w"/>
                                          </p:val>
                                        </p:tav>
                                      </p:tavLst>
                                    </p:anim>
                                  </p:childTnLst>
                                </p:cTn>
                              </p:par>
                              <p:par>
                                <p:cTn id="106" presetID="35" presetClass="entr" presetSubtype="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2000"/>
                                        <p:tgtEl>
                                          <p:spTgt spid="37"/>
                                        </p:tgtEl>
                                      </p:cBhvr>
                                    </p:animEffect>
                                    <p:anim calcmode="lin" valueType="num">
                                      <p:cBhvr>
                                        <p:cTn id="109" dur="2000" fill="hold"/>
                                        <p:tgtEl>
                                          <p:spTgt spid="37"/>
                                        </p:tgtEl>
                                        <p:attrNameLst>
                                          <p:attrName>style.rotation</p:attrName>
                                        </p:attrNameLst>
                                      </p:cBhvr>
                                      <p:tavLst>
                                        <p:tav tm="0">
                                          <p:val>
                                            <p:fltVal val="720"/>
                                          </p:val>
                                        </p:tav>
                                        <p:tav tm="100000">
                                          <p:val>
                                            <p:fltVal val="0"/>
                                          </p:val>
                                        </p:tav>
                                      </p:tavLst>
                                    </p:anim>
                                    <p:anim calcmode="lin" valueType="num">
                                      <p:cBhvr>
                                        <p:cTn id="110" dur="2000" fill="hold"/>
                                        <p:tgtEl>
                                          <p:spTgt spid="37"/>
                                        </p:tgtEl>
                                        <p:attrNameLst>
                                          <p:attrName>ppt_h</p:attrName>
                                        </p:attrNameLst>
                                      </p:cBhvr>
                                      <p:tavLst>
                                        <p:tav tm="0">
                                          <p:val>
                                            <p:fltVal val="0"/>
                                          </p:val>
                                        </p:tav>
                                        <p:tav tm="100000">
                                          <p:val>
                                            <p:strVal val="#ppt_h"/>
                                          </p:val>
                                        </p:tav>
                                      </p:tavLst>
                                    </p:anim>
                                    <p:anim calcmode="lin" valueType="num">
                                      <p:cBhvr>
                                        <p:cTn id="111" dur="2000" fill="hold"/>
                                        <p:tgtEl>
                                          <p:spTgt spid="37"/>
                                        </p:tgtEl>
                                        <p:attrNameLst>
                                          <p:attrName>ppt_w</p:attrName>
                                        </p:attrNameLst>
                                      </p:cBhvr>
                                      <p:tavLst>
                                        <p:tav tm="0">
                                          <p:val>
                                            <p:fltVal val="0"/>
                                          </p:val>
                                        </p:tav>
                                        <p:tav tm="100000">
                                          <p:val>
                                            <p:strVal val="#ppt_w"/>
                                          </p:val>
                                        </p:tav>
                                      </p:tavLst>
                                    </p:anim>
                                  </p:childTnLst>
                                </p:cTn>
                              </p:par>
                              <p:par>
                                <p:cTn id="112" presetID="35" presetClass="entr" presetSubtype="0" fill="hold"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2000"/>
                                        <p:tgtEl>
                                          <p:spTgt spid="39"/>
                                        </p:tgtEl>
                                      </p:cBhvr>
                                    </p:animEffect>
                                    <p:anim calcmode="lin" valueType="num">
                                      <p:cBhvr>
                                        <p:cTn id="115" dur="2000" fill="hold"/>
                                        <p:tgtEl>
                                          <p:spTgt spid="39"/>
                                        </p:tgtEl>
                                        <p:attrNameLst>
                                          <p:attrName>style.rotation</p:attrName>
                                        </p:attrNameLst>
                                      </p:cBhvr>
                                      <p:tavLst>
                                        <p:tav tm="0">
                                          <p:val>
                                            <p:fltVal val="720"/>
                                          </p:val>
                                        </p:tav>
                                        <p:tav tm="100000">
                                          <p:val>
                                            <p:fltVal val="0"/>
                                          </p:val>
                                        </p:tav>
                                      </p:tavLst>
                                    </p:anim>
                                    <p:anim calcmode="lin" valueType="num">
                                      <p:cBhvr>
                                        <p:cTn id="116" dur="2000" fill="hold"/>
                                        <p:tgtEl>
                                          <p:spTgt spid="39"/>
                                        </p:tgtEl>
                                        <p:attrNameLst>
                                          <p:attrName>ppt_h</p:attrName>
                                        </p:attrNameLst>
                                      </p:cBhvr>
                                      <p:tavLst>
                                        <p:tav tm="0">
                                          <p:val>
                                            <p:fltVal val="0"/>
                                          </p:val>
                                        </p:tav>
                                        <p:tav tm="100000">
                                          <p:val>
                                            <p:strVal val="#ppt_h"/>
                                          </p:val>
                                        </p:tav>
                                      </p:tavLst>
                                    </p:anim>
                                    <p:anim calcmode="lin" valueType="num">
                                      <p:cBhvr>
                                        <p:cTn id="117" dur="2000" fill="hold"/>
                                        <p:tgtEl>
                                          <p:spTgt spid="39"/>
                                        </p:tgtEl>
                                        <p:attrNameLst>
                                          <p:attrName>ppt_w</p:attrName>
                                        </p:attrNameLst>
                                      </p:cBhvr>
                                      <p:tavLst>
                                        <p:tav tm="0">
                                          <p:val>
                                            <p:fltVal val="0"/>
                                          </p:val>
                                        </p:tav>
                                        <p:tav tm="100000">
                                          <p:val>
                                            <p:strVal val="#ppt_w"/>
                                          </p:val>
                                        </p:tav>
                                      </p:tavLst>
                                    </p:anim>
                                  </p:childTnLst>
                                </p:cTn>
                              </p:par>
                              <p:par>
                                <p:cTn id="118" presetID="35" presetClass="entr" presetSubtype="0" fill="hold"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2000"/>
                                        <p:tgtEl>
                                          <p:spTgt spid="41"/>
                                        </p:tgtEl>
                                      </p:cBhvr>
                                    </p:animEffect>
                                    <p:anim calcmode="lin" valueType="num">
                                      <p:cBhvr>
                                        <p:cTn id="121" dur="2000" fill="hold"/>
                                        <p:tgtEl>
                                          <p:spTgt spid="41"/>
                                        </p:tgtEl>
                                        <p:attrNameLst>
                                          <p:attrName>style.rotation</p:attrName>
                                        </p:attrNameLst>
                                      </p:cBhvr>
                                      <p:tavLst>
                                        <p:tav tm="0">
                                          <p:val>
                                            <p:fltVal val="720"/>
                                          </p:val>
                                        </p:tav>
                                        <p:tav tm="100000">
                                          <p:val>
                                            <p:fltVal val="0"/>
                                          </p:val>
                                        </p:tav>
                                      </p:tavLst>
                                    </p:anim>
                                    <p:anim calcmode="lin" valueType="num">
                                      <p:cBhvr>
                                        <p:cTn id="122" dur="2000" fill="hold"/>
                                        <p:tgtEl>
                                          <p:spTgt spid="41"/>
                                        </p:tgtEl>
                                        <p:attrNameLst>
                                          <p:attrName>ppt_h</p:attrName>
                                        </p:attrNameLst>
                                      </p:cBhvr>
                                      <p:tavLst>
                                        <p:tav tm="0">
                                          <p:val>
                                            <p:fltVal val="0"/>
                                          </p:val>
                                        </p:tav>
                                        <p:tav tm="100000">
                                          <p:val>
                                            <p:strVal val="#ppt_h"/>
                                          </p:val>
                                        </p:tav>
                                      </p:tavLst>
                                    </p:anim>
                                    <p:anim calcmode="lin" valueType="num">
                                      <p:cBhvr>
                                        <p:cTn id="123" dur="2000" fill="hold"/>
                                        <p:tgtEl>
                                          <p:spTgt spid="41"/>
                                        </p:tgtEl>
                                        <p:attrNameLst>
                                          <p:attrName>ppt_w</p:attrName>
                                        </p:attrNameLst>
                                      </p:cBhvr>
                                      <p:tavLst>
                                        <p:tav tm="0">
                                          <p:val>
                                            <p:fltVal val="0"/>
                                          </p:val>
                                        </p:tav>
                                        <p:tav tm="100000">
                                          <p:val>
                                            <p:strVal val="#ppt_w"/>
                                          </p:val>
                                        </p:tav>
                                      </p:tavLst>
                                    </p:anim>
                                  </p:childTnLst>
                                </p:cTn>
                              </p:par>
                              <p:par>
                                <p:cTn id="124" presetID="35" presetClass="entr" presetSubtype="0" fill="hold" nodeType="with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fade">
                                      <p:cBhvr>
                                        <p:cTn id="126" dur="2000"/>
                                        <p:tgtEl>
                                          <p:spTgt spid="43"/>
                                        </p:tgtEl>
                                      </p:cBhvr>
                                    </p:animEffect>
                                    <p:anim calcmode="lin" valueType="num">
                                      <p:cBhvr>
                                        <p:cTn id="127" dur="2000" fill="hold"/>
                                        <p:tgtEl>
                                          <p:spTgt spid="43"/>
                                        </p:tgtEl>
                                        <p:attrNameLst>
                                          <p:attrName>style.rotation</p:attrName>
                                        </p:attrNameLst>
                                      </p:cBhvr>
                                      <p:tavLst>
                                        <p:tav tm="0">
                                          <p:val>
                                            <p:fltVal val="720"/>
                                          </p:val>
                                        </p:tav>
                                        <p:tav tm="100000">
                                          <p:val>
                                            <p:fltVal val="0"/>
                                          </p:val>
                                        </p:tav>
                                      </p:tavLst>
                                    </p:anim>
                                    <p:anim calcmode="lin" valueType="num">
                                      <p:cBhvr>
                                        <p:cTn id="128" dur="2000" fill="hold"/>
                                        <p:tgtEl>
                                          <p:spTgt spid="43"/>
                                        </p:tgtEl>
                                        <p:attrNameLst>
                                          <p:attrName>ppt_h</p:attrName>
                                        </p:attrNameLst>
                                      </p:cBhvr>
                                      <p:tavLst>
                                        <p:tav tm="0">
                                          <p:val>
                                            <p:fltVal val="0"/>
                                          </p:val>
                                        </p:tav>
                                        <p:tav tm="100000">
                                          <p:val>
                                            <p:strVal val="#ppt_h"/>
                                          </p:val>
                                        </p:tav>
                                      </p:tavLst>
                                    </p:anim>
                                    <p:anim calcmode="lin" valueType="num">
                                      <p:cBhvr>
                                        <p:cTn id="129" dur="2000" fill="hold"/>
                                        <p:tgtEl>
                                          <p:spTgt spid="43"/>
                                        </p:tgtEl>
                                        <p:attrNameLst>
                                          <p:attrName>ppt_w</p:attrName>
                                        </p:attrNameLst>
                                      </p:cBhvr>
                                      <p:tavLst>
                                        <p:tav tm="0">
                                          <p:val>
                                            <p:fltVal val="0"/>
                                          </p:val>
                                        </p:tav>
                                        <p:tav tm="100000">
                                          <p:val>
                                            <p:strVal val="#ppt_w"/>
                                          </p:val>
                                        </p:tav>
                                      </p:tavLst>
                                    </p:anim>
                                  </p:childTnLst>
                                </p:cTn>
                              </p:par>
                              <p:par>
                                <p:cTn id="130" presetID="35" presetClass="entr" presetSubtype="0" fill="hold"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2000"/>
                                        <p:tgtEl>
                                          <p:spTgt spid="45"/>
                                        </p:tgtEl>
                                      </p:cBhvr>
                                    </p:animEffect>
                                    <p:anim calcmode="lin" valueType="num">
                                      <p:cBhvr>
                                        <p:cTn id="133" dur="2000" fill="hold"/>
                                        <p:tgtEl>
                                          <p:spTgt spid="45"/>
                                        </p:tgtEl>
                                        <p:attrNameLst>
                                          <p:attrName>style.rotation</p:attrName>
                                        </p:attrNameLst>
                                      </p:cBhvr>
                                      <p:tavLst>
                                        <p:tav tm="0">
                                          <p:val>
                                            <p:fltVal val="720"/>
                                          </p:val>
                                        </p:tav>
                                        <p:tav tm="100000">
                                          <p:val>
                                            <p:fltVal val="0"/>
                                          </p:val>
                                        </p:tav>
                                      </p:tavLst>
                                    </p:anim>
                                    <p:anim calcmode="lin" valueType="num">
                                      <p:cBhvr>
                                        <p:cTn id="134" dur="2000" fill="hold"/>
                                        <p:tgtEl>
                                          <p:spTgt spid="45"/>
                                        </p:tgtEl>
                                        <p:attrNameLst>
                                          <p:attrName>ppt_h</p:attrName>
                                        </p:attrNameLst>
                                      </p:cBhvr>
                                      <p:tavLst>
                                        <p:tav tm="0">
                                          <p:val>
                                            <p:fltVal val="0"/>
                                          </p:val>
                                        </p:tav>
                                        <p:tav tm="100000">
                                          <p:val>
                                            <p:strVal val="#ppt_h"/>
                                          </p:val>
                                        </p:tav>
                                      </p:tavLst>
                                    </p:anim>
                                    <p:anim calcmode="lin" valueType="num">
                                      <p:cBhvr>
                                        <p:cTn id="135" dur="2000" fill="hold"/>
                                        <p:tgtEl>
                                          <p:spTgt spid="45"/>
                                        </p:tgtEl>
                                        <p:attrNameLst>
                                          <p:attrName>ppt_w</p:attrName>
                                        </p:attrNameLst>
                                      </p:cBhvr>
                                      <p:tavLst>
                                        <p:tav tm="0">
                                          <p:val>
                                            <p:fltVal val="0"/>
                                          </p:val>
                                        </p:tav>
                                        <p:tav tm="100000">
                                          <p:val>
                                            <p:strVal val="#ppt_w"/>
                                          </p:val>
                                        </p:tav>
                                      </p:tavLst>
                                    </p:anim>
                                  </p:childTnLst>
                                </p:cTn>
                              </p:par>
                            </p:childTnLst>
                          </p:cTn>
                        </p:par>
                      </p:childTnLst>
                    </p:cTn>
                  </p:par>
                  <p:par>
                    <p:cTn id="136" fill="hold">
                      <p:stCondLst>
                        <p:cond delay="indefinite"/>
                      </p:stCondLst>
                      <p:childTnLst>
                        <p:par>
                          <p:cTn id="137" fill="hold">
                            <p:stCondLst>
                              <p:cond delay="0"/>
                            </p:stCondLst>
                            <p:childTnLst>
                              <p:par>
                                <p:cTn id="138" presetID="13" presetClass="entr" presetSubtype="16" fill="hold" grpId="0" nodeType="click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plus(in)">
                                      <p:cBhvr>
                                        <p:cTn id="140" dur="2000"/>
                                        <p:tgtEl>
                                          <p:spTgt spid="46"/>
                                        </p:tgtEl>
                                      </p:cBhvr>
                                    </p:animEffect>
                                  </p:childTnLst>
                                </p:cTn>
                              </p:par>
                              <p:par>
                                <p:cTn id="141" presetID="13" presetClass="entr" presetSubtype="16"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plus(in)">
                                      <p:cBhvr>
                                        <p:cTn id="143" dur="2000"/>
                                        <p:tgtEl>
                                          <p:spTgt spid="47"/>
                                        </p:tgtEl>
                                      </p:cBhvr>
                                    </p:animEffect>
                                  </p:childTnLst>
                                </p:cTn>
                              </p:par>
                              <p:par>
                                <p:cTn id="144" presetID="13" presetClass="entr" presetSubtype="16" fill="hold" grpId="0" nodeType="with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plus(in)">
                                      <p:cBhvr>
                                        <p:cTn id="146" dur="2000"/>
                                        <p:tgtEl>
                                          <p:spTgt spid="48"/>
                                        </p:tgtEl>
                                      </p:cBhvr>
                                    </p:animEffect>
                                  </p:childTnLst>
                                </p:cTn>
                              </p:par>
                              <p:par>
                                <p:cTn id="147" presetID="13" presetClass="entr" presetSubtype="16" fill="hold" grpId="0" nodeType="withEffect">
                                  <p:stCondLst>
                                    <p:cond delay="0"/>
                                  </p:stCondLst>
                                  <p:childTnLst>
                                    <p:set>
                                      <p:cBhvr>
                                        <p:cTn id="148" dur="1" fill="hold">
                                          <p:stCondLst>
                                            <p:cond delay="0"/>
                                          </p:stCondLst>
                                        </p:cTn>
                                        <p:tgtEl>
                                          <p:spTgt spid="49"/>
                                        </p:tgtEl>
                                        <p:attrNameLst>
                                          <p:attrName>style.visibility</p:attrName>
                                        </p:attrNameLst>
                                      </p:cBhvr>
                                      <p:to>
                                        <p:strVal val="visible"/>
                                      </p:to>
                                    </p:set>
                                    <p:animEffect transition="in" filter="plus(in)">
                                      <p:cBhvr>
                                        <p:cTn id="149" dur="2000"/>
                                        <p:tgtEl>
                                          <p:spTgt spid="49"/>
                                        </p:tgtEl>
                                      </p:cBhvr>
                                    </p:animEffect>
                                  </p:childTnLst>
                                </p:cTn>
                              </p:par>
                              <p:par>
                                <p:cTn id="150" presetID="13" presetClass="entr" presetSubtype="16" fill="hold" grpId="0" nodeType="with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plus(in)">
                                      <p:cBhvr>
                                        <p:cTn id="152" dur="2000"/>
                                        <p:tgtEl>
                                          <p:spTgt spid="50"/>
                                        </p:tgtEl>
                                      </p:cBhvr>
                                    </p:animEffect>
                                  </p:childTnLst>
                                </p:cTn>
                              </p:par>
                              <p:par>
                                <p:cTn id="153" presetID="13" presetClass="entr" presetSubtype="16" fill="hold" nodeType="with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plus(in)">
                                      <p:cBhvr>
                                        <p:cTn id="155" dur="2000"/>
                                        <p:tgtEl>
                                          <p:spTgt spid="52"/>
                                        </p:tgtEl>
                                      </p:cBhvr>
                                    </p:animEffect>
                                  </p:childTnLst>
                                </p:cTn>
                              </p:par>
                              <p:par>
                                <p:cTn id="156" presetID="13" presetClass="entr" presetSubtype="16" fill="hold" nodeType="withEffect">
                                  <p:stCondLst>
                                    <p:cond delay="0"/>
                                  </p:stCondLst>
                                  <p:childTnLst>
                                    <p:set>
                                      <p:cBhvr>
                                        <p:cTn id="157" dur="1" fill="hold">
                                          <p:stCondLst>
                                            <p:cond delay="0"/>
                                          </p:stCondLst>
                                        </p:cTn>
                                        <p:tgtEl>
                                          <p:spTgt spid="54"/>
                                        </p:tgtEl>
                                        <p:attrNameLst>
                                          <p:attrName>style.visibility</p:attrName>
                                        </p:attrNameLst>
                                      </p:cBhvr>
                                      <p:to>
                                        <p:strVal val="visible"/>
                                      </p:to>
                                    </p:set>
                                    <p:animEffect transition="in" filter="plus(in)">
                                      <p:cBhvr>
                                        <p:cTn id="158" dur="2000"/>
                                        <p:tgtEl>
                                          <p:spTgt spid="54"/>
                                        </p:tgtEl>
                                      </p:cBhvr>
                                    </p:animEffect>
                                  </p:childTnLst>
                                </p:cTn>
                              </p:par>
                              <p:par>
                                <p:cTn id="159" presetID="13" presetClass="entr" presetSubtype="16" fill="hold"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plus(in)">
                                      <p:cBhvr>
                                        <p:cTn id="161" dur="2000"/>
                                        <p:tgtEl>
                                          <p:spTgt spid="56"/>
                                        </p:tgtEl>
                                      </p:cBhvr>
                                    </p:animEffect>
                                  </p:childTnLst>
                                </p:cTn>
                              </p:par>
                              <p:par>
                                <p:cTn id="162" presetID="13" presetClass="entr" presetSubtype="16" fill="hold" nodeType="withEffect">
                                  <p:stCondLst>
                                    <p:cond delay="0"/>
                                  </p:stCondLst>
                                  <p:childTnLst>
                                    <p:set>
                                      <p:cBhvr>
                                        <p:cTn id="163" dur="1" fill="hold">
                                          <p:stCondLst>
                                            <p:cond delay="0"/>
                                          </p:stCondLst>
                                        </p:cTn>
                                        <p:tgtEl>
                                          <p:spTgt spid="58"/>
                                        </p:tgtEl>
                                        <p:attrNameLst>
                                          <p:attrName>style.visibility</p:attrName>
                                        </p:attrNameLst>
                                      </p:cBhvr>
                                      <p:to>
                                        <p:strVal val="visible"/>
                                      </p:to>
                                    </p:set>
                                    <p:animEffect transition="in" filter="plus(in)">
                                      <p:cBhvr>
                                        <p:cTn id="164" dur="2000"/>
                                        <p:tgtEl>
                                          <p:spTgt spid="58"/>
                                        </p:tgtEl>
                                      </p:cBhvr>
                                    </p:animEffect>
                                  </p:childTnLst>
                                </p:cTn>
                              </p:par>
                              <p:par>
                                <p:cTn id="165" presetID="13" presetClass="entr" presetSubtype="16"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plus(in)">
                                      <p:cBhvr>
                                        <p:cTn id="167" dur="2000"/>
                                        <p:tgtEl>
                                          <p:spTgt spid="60"/>
                                        </p:tgtEl>
                                      </p:cBhvr>
                                    </p:animEffect>
                                  </p:childTnLst>
                                </p:cTn>
                              </p:par>
                            </p:childTnLst>
                          </p:cTn>
                        </p:par>
                      </p:childTnLst>
                    </p:cTn>
                  </p:par>
                  <p:par>
                    <p:cTn id="168" fill="hold">
                      <p:stCondLst>
                        <p:cond delay="indefinite"/>
                      </p:stCondLst>
                      <p:childTnLst>
                        <p:par>
                          <p:cTn id="169" fill="hold">
                            <p:stCondLst>
                              <p:cond delay="0"/>
                            </p:stCondLst>
                            <p:childTnLst>
                              <p:par>
                                <p:cTn id="170" presetID="51" presetClass="entr" presetSubtype="0" fill="hold" grpId="0" nodeType="clickEffect">
                                  <p:stCondLst>
                                    <p:cond delay="0"/>
                                  </p:stCondLst>
                                  <p:childTnLst>
                                    <p:set>
                                      <p:cBhvr>
                                        <p:cTn id="171" dur="1" fill="hold">
                                          <p:stCondLst>
                                            <p:cond delay="0"/>
                                          </p:stCondLst>
                                        </p:cTn>
                                        <p:tgtEl>
                                          <p:spTgt spid="14"/>
                                        </p:tgtEl>
                                        <p:attrNameLst>
                                          <p:attrName>style.visibility</p:attrName>
                                        </p:attrNameLst>
                                      </p:cBhvr>
                                      <p:to>
                                        <p:strVal val="visible"/>
                                      </p:to>
                                    </p:set>
                                    <p:animEffect transition="in" filter="fade">
                                      <p:cBhvr>
                                        <p:cTn id="172" dur="770" decel="100000"/>
                                        <p:tgtEl>
                                          <p:spTgt spid="14"/>
                                        </p:tgtEl>
                                      </p:cBhvr>
                                    </p:animEffect>
                                    <p:animScale>
                                      <p:cBhvr>
                                        <p:cTn id="173" dur="770" decel="100000"/>
                                        <p:tgtEl>
                                          <p:spTgt spid="14"/>
                                        </p:tgtEl>
                                      </p:cBhvr>
                                      <p:from x="10000" y="10000"/>
                                      <p:to x="200000" y="450000"/>
                                    </p:animScale>
                                    <p:animScale>
                                      <p:cBhvr>
                                        <p:cTn id="174" dur="1230" accel="100000" fill="hold">
                                          <p:stCondLst>
                                            <p:cond delay="770"/>
                                          </p:stCondLst>
                                        </p:cTn>
                                        <p:tgtEl>
                                          <p:spTgt spid="14"/>
                                        </p:tgtEl>
                                      </p:cBhvr>
                                      <p:from x="200000" y="450000"/>
                                      <p:to x="100000" y="100000"/>
                                    </p:animScale>
                                    <p:set>
                                      <p:cBhvr>
                                        <p:cTn id="175" dur="770" fill="hold"/>
                                        <p:tgtEl>
                                          <p:spTgt spid="14"/>
                                        </p:tgtEl>
                                        <p:attrNameLst>
                                          <p:attrName>ppt_x</p:attrName>
                                        </p:attrNameLst>
                                      </p:cBhvr>
                                      <p:to>
                                        <p:strVal val="(0.5)"/>
                                      </p:to>
                                    </p:set>
                                    <p:anim from="(0.5)" to="(#ppt_x)" calcmode="lin" valueType="num">
                                      <p:cBhvr>
                                        <p:cTn id="176" dur="1230" accel="100000" fill="hold">
                                          <p:stCondLst>
                                            <p:cond delay="770"/>
                                          </p:stCondLst>
                                        </p:cTn>
                                        <p:tgtEl>
                                          <p:spTgt spid="14"/>
                                        </p:tgtEl>
                                        <p:attrNameLst>
                                          <p:attrName>ppt_x</p:attrName>
                                        </p:attrNameLst>
                                      </p:cBhvr>
                                    </p:anim>
                                    <p:set>
                                      <p:cBhvr>
                                        <p:cTn id="177" dur="770" fill="hold"/>
                                        <p:tgtEl>
                                          <p:spTgt spid="14"/>
                                        </p:tgtEl>
                                        <p:attrNameLst>
                                          <p:attrName>ppt_y</p:attrName>
                                        </p:attrNameLst>
                                      </p:cBhvr>
                                      <p:to>
                                        <p:strVal val="(#ppt_y+0.4)"/>
                                      </p:to>
                                    </p:set>
                                    <p:anim from="(#ppt_y+0.4)" to="(#ppt_y)" calcmode="lin" valueType="num">
                                      <p:cBhvr>
                                        <p:cTn id="178" dur="1230" accel="100000" fill="hold">
                                          <p:stCondLst>
                                            <p:cond delay="770"/>
                                          </p:stCondLst>
                                        </p:cTn>
                                        <p:tgtEl>
                                          <p:spTgt spid="14"/>
                                        </p:tgtEl>
                                        <p:attrNameLst>
                                          <p:attrName>ppt_y</p:attrName>
                                        </p:attrNameLst>
                                      </p:cBhvr>
                                    </p:anim>
                                  </p:childTnLst>
                                </p:cTn>
                              </p:par>
                              <p:par>
                                <p:cTn id="179" presetID="51" presetClass="entr" presetSubtype="0" fill="hold" grpId="0" nodeType="withEffect">
                                  <p:stCondLst>
                                    <p:cond delay="0"/>
                                  </p:stCondLst>
                                  <p:childTnLst>
                                    <p:set>
                                      <p:cBhvr>
                                        <p:cTn id="180" dur="1" fill="hold">
                                          <p:stCondLst>
                                            <p:cond delay="0"/>
                                          </p:stCondLst>
                                        </p:cTn>
                                        <p:tgtEl>
                                          <p:spTgt spid="15"/>
                                        </p:tgtEl>
                                        <p:attrNameLst>
                                          <p:attrName>style.visibility</p:attrName>
                                        </p:attrNameLst>
                                      </p:cBhvr>
                                      <p:to>
                                        <p:strVal val="visible"/>
                                      </p:to>
                                    </p:set>
                                    <p:animEffect transition="in" filter="fade">
                                      <p:cBhvr>
                                        <p:cTn id="181" dur="770" decel="100000"/>
                                        <p:tgtEl>
                                          <p:spTgt spid="15"/>
                                        </p:tgtEl>
                                      </p:cBhvr>
                                    </p:animEffect>
                                    <p:animScale>
                                      <p:cBhvr>
                                        <p:cTn id="182" dur="770" decel="100000"/>
                                        <p:tgtEl>
                                          <p:spTgt spid="15"/>
                                        </p:tgtEl>
                                      </p:cBhvr>
                                      <p:from x="10000" y="10000"/>
                                      <p:to x="200000" y="450000"/>
                                    </p:animScale>
                                    <p:animScale>
                                      <p:cBhvr>
                                        <p:cTn id="183" dur="1230" accel="100000" fill="hold">
                                          <p:stCondLst>
                                            <p:cond delay="770"/>
                                          </p:stCondLst>
                                        </p:cTn>
                                        <p:tgtEl>
                                          <p:spTgt spid="15"/>
                                        </p:tgtEl>
                                      </p:cBhvr>
                                      <p:from x="200000" y="450000"/>
                                      <p:to x="100000" y="100000"/>
                                    </p:animScale>
                                    <p:set>
                                      <p:cBhvr>
                                        <p:cTn id="184" dur="770" fill="hold"/>
                                        <p:tgtEl>
                                          <p:spTgt spid="15"/>
                                        </p:tgtEl>
                                        <p:attrNameLst>
                                          <p:attrName>ppt_x</p:attrName>
                                        </p:attrNameLst>
                                      </p:cBhvr>
                                      <p:to>
                                        <p:strVal val="(0.5)"/>
                                      </p:to>
                                    </p:set>
                                    <p:anim from="(0.5)" to="(#ppt_x)" calcmode="lin" valueType="num">
                                      <p:cBhvr>
                                        <p:cTn id="185" dur="1230" accel="100000" fill="hold">
                                          <p:stCondLst>
                                            <p:cond delay="770"/>
                                          </p:stCondLst>
                                        </p:cTn>
                                        <p:tgtEl>
                                          <p:spTgt spid="15"/>
                                        </p:tgtEl>
                                        <p:attrNameLst>
                                          <p:attrName>ppt_x</p:attrName>
                                        </p:attrNameLst>
                                      </p:cBhvr>
                                    </p:anim>
                                    <p:set>
                                      <p:cBhvr>
                                        <p:cTn id="186" dur="770" fill="hold"/>
                                        <p:tgtEl>
                                          <p:spTgt spid="15"/>
                                        </p:tgtEl>
                                        <p:attrNameLst>
                                          <p:attrName>ppt_y</p:attrName>
                                        </p:attrNameLst>
                                      </p:cBhvr>
                                      <p:to>
                                        <p:strVal val="(#ppt_y+0.4)"/>
                                      </p:to>
                                    </p:set>
                                    <p:anim from="(#ppt_y+0.4)" to="(#ppt_y)" calcmode="lin" valueType="num">
                                      <p:cBhvr>
                                        <p:cTn id="187" dur="1230" accel="100000" fill="hold">
                                          <p:stCondLst>
                                            <p:cond delay="770"/>
                                          </p:stCondLst>
                                        </p:cTn>
                                        <p:tgtEl>
                                          <p:spTgt spid="15"/>
                                        </p:tgtEl>
                                        <p:attrNameLst>
                                          <p:attrName>ppt_y</p:attrName>
                                        </p:attrNameLst>
                                      </p:cBhvr>
                                    </p:anim>
                                  </p:childTnLst>
                                </p:cTn>
                              </p:par>
                              <p:par>
                                <p:cTn id="188" presetID="51" presetClass="entr" presetSubtype="0" fill="hold" nodeType="withEffect">
                                  <p:stCondLst>
                                    <p:cond delay="0"/>
                                  </p:stCondLst>
                                  <p:childTnLst>
                                    <p:set>
                                      <p:cBhvr>
                                        <p:cTn id="189" dur="1" fill="hold">
                                          <p:stCondLst>
                                            <p:cond delay="0"/>
                                          </p:stCondLst>
                                        </p:cTn>
                                        <p:tgtEl>
                                          <p:spTgt spid="17"/>
                                        </p:tgtEl>
                                        <p:attrNameLst>
                                          <p:attrName>style.visibility</p:attrName>
                                        </p:attrNameLst>
                                      </p:cBhvr>
                                      <p:to>
                                        <p:strVal val="visible"/>
                                      </p:to>
                                    </p:set>
                                    <p:animEffect transition="in" filter="fade">
                                      <p:cBhvr>
                                        <p:cTn id="190" dur="770" decel="100000"/>
                                        <p:tgtEl>
                                          <p:spTgt spid="17"/>
                                        </p:tgtEl>
                                      </p:cBhvr>
                                    </p:animEffect>
                                    <p:animScale>
                                      <p:cBhvr>
                                        <p:cTn id="191" dur="770" decel="100000"/>
                                        <p:tgtEl>
                                          <p:spTgt spid="17"/>
                                        </p:tgtEl>
                                      </p:cBhvr>
                                      <p:from x="10000" y="10000"/>
                                      <p:to x="200000" y="450000"/>
                                    </p:animScale>
                                    <p:animScale>
                                      <p:cBhvr>
                                        <p:cTn id="192" dur="1230" accel="100000" fill="hold">
                                          <p:stCondLst>
                                            <p:cond delay="770"/>
                                          </p:stCondLst>
                                        </p:cTn>
                                        <p:tgtEl>
                                          <p:spTgt spid="17"/>
                                        </p:tgtEl>
                                      </p:cBhvr>
                                      <p:from x="200000" y="450000"/>
                                      <p:to x="100000" y="100000"/>
                                    </p:animScale>
                                    <p:set>
                                      <p:cBhvr>
                                        <p:cTn id="193" dur="770" fill="hold"/>
                                        <p:tgtEl>
                                          <p:spTgt spid="17"/>
                                        </p:tgtEl>
                                        <p:attrNameLst>
                                          <p:attrName>ppt_x</p:attrName>
                                        </p:attrNameLst>
                                      </p:cBhvr>
                                      <p:to>
                                        <p:strVal val="(0.5)"/>
                                      </p:to>
                                    </p:set>
                                    <p:anim from="(0.5)" to="(#ppt_x)" calcmode="lin" valueType="num">
                                      <p:cBhvr>
                                        <p:cTn id="194" dur="1230" accel="100000" fill="hold">
                                          <p:stCondLst>
                                            <p:cond delay="770"/>
                                          </p:stCondLst>
                                        </p:cTn>
                                        <p:tgtEl>
                                          <p:spTgt spid="17"/>
                                        </p:tgtEl>
                                        <p:attrNameLst>
                                          <p:attrName>ppt_x</p:attrName>
                                        </p:attrNameLst>
                                      </p:cBhvr>
                                    </p:anim>
                                    <p:set>
                                      <p:cBhvr>
                                        <p:cTn id="195" dur="770" fill="hold"/>
                                        <p:tgtEl>
                                          <p:spTgt spid="17"/>
                                        </p:tgtEl>
                                        <p:attrNameLst>
                                          <p:attrName>ppt_y</p:attrName>
                                        </p:attrNameLst>
                                      </p:cBhvr>
                                      <p:to>
                                        <p:strVal val="(#ppt_y+0.4)"/>
                                      </p:to>
                                    </p:set>
                                    <p:anim from="(#ppt_y+0.4)" to="(#ppt_y)" calcmode="lin" valueType="num">
                                      <p:cBhvr>
                                        <p:cTn id="196" dur="1230" accel="100000" fill="hold">
                                          <p:stCondLst>
                                            <p:cond delay="770"/>
                                          </p:stCondLst>
                                        </p:cTn>
                                        <p:tgtEl>
                                          <p:spTgt spid="17"/>
                                        </p:tgtEl>
                                        <p:attrNameLst>
                                          <p:attrName>ppt_y</p:attrName>
                                        </p:attrNameLst>
                                      </p:cBhvr>
                                    </p:anim>
                                  </p:childTnLst>
                                </p:cTn>
                              </p:par>
                              <p:par>
                                <p:cTn id="197" presetID="51" presetClass="entr" presetSubtype="0" fill="hold" nodeType="withEffect">
                                  <p:stCondLst>
                                    <p:cond delay="0"/>
                                  </p:stCondLst>
                                  <p:childTnLst>
                                    <p:set>
                                      <p:cBhvr>
                                        <p:cTn id="198" dur="1" fill="hold">
                                          <p:stCondLst>
                                            <p:cond delay="0"/>
                                          </p:stCondLst>
                                        </p:cTn>
                                        <p:tgtEl>
                                          <p:spTgt spid="19"/>
                                        </p:tgtEl>
                                        <p:attrNameLst>
                                          <p:attrName>style.visibility</p:attrName>
                                        </p:attrNameLst>
                                      </p:cBhvr>
                                      <p:to>
                                        <p:strVal val="visible"/>
                                      </p:to>
                                    </p:set>
                                    <p:animEffect transition="in" filter="fade">
                                      <p:cBhvr>
                                        <p:cTn id="199" dur="770" decel="100000"/>
                                        <p:tgtEl>
                                          <p:spTgt spid="19"/>
                                        </p:tgtEl>
                                      </p:cBhvr>
                                    </p:animEffect>
                                    <p:animScale>
                                      <p:cBhvr>
                                        <p:cTn id="200" dur="770" decel="100000"/>
                                        <p:tgtEl>
                                          <p:spTgt spid="19"/>
                                        </p:tgtEl>
                                      </p:cBhvr>
                                      <p:from x="10000" y="10000"/>
                                      <p:to x="200000" y="450000"/>
                                    </p:animScale>
                                    <p:animScale>
                                      <p:cBhvr>
                                        <p:cTn id="201" dur="1230" accel="100000" fill="hold">
                                          <p:stCondLst>
                                            <p:cond delay="770"/>
                                          </p:stCondLst>
                                        </p:cTn>
                                        <p:tgtEl>
                                          <p:spTgt spid="19"/>
                                        </p:tgtEl>
                                      </p:cBhvr>
                                      <p:from x="200000" y="450000"/>
                                      <p:to x="100000" y="100000"/>
                                    </p:animScale>
                                    <p:set>
                                      <p:cBhvr>
                                        <p:cTn id="202" dur="770" fill="hold"/>
                                        <p:tgtEl>
                                          <p:spTgt spid="19"/>
                                        </p:tgtEl>
                                        <p:attrNameLst>
                                          <p:attrName>ppt_x</p:attrName>
                                        </p:attrNameLst>
                                      </p:cBhvr>
                                      <p:to>
                                        <p:strVal val="(0.5)"/>
                                      </p:to>
                                    </p:set>
                                    <p:anim from="(0.5)" to="(#ppt_x)" calcmode="lin" valueType="num">
                                      <p:cBhvr>
                                        <p:cTn id="203" dur="1230" accel="100000" fill="hold">
                                          <p:stCondLst>
                                            <p:cond delay="770"/>
                                          </p:stCondLst>
                                        </p:cTn>
                                        <p:tgtEl>
                                          <p:spTgt spid="19"/>
                                        </p:tgtEl>
                                        <p:attrNameLst>
                                          <p:attrName>ppt_x</p:attrName>
                                        </p:attrNameLst>
                                      </p:cBhvr>
                                    </p:anim>
                                    <p:set>
                                      <p:cBhvr>
                                        <p:cTn id="204" dur="770" fill="hold"/>
                                        <p:tgtEl>
                                          <p:spTgt spid="19"/>
                                        </p:tgtEl>
                                        <p:attrNameLst>
                                          <p:attrName>ppt_y</p:attrName>
                                        </p:attrNameLst>
                                      </p:cBhvr>
                                      <p:to>
                                        <p:strVal val="(#ppt_y+0.4)"/>
                                      </p:to>
                                    </p:set>
                                    <p:anim from="(#ppt_y+0.4)" to="(#ppt_y)" calcmode="lin" valueType="num">
                                      <p:cBhvr>
                                        <p:cTn id="205" dur="1230" accel="100000" fill="hold">
                                          <p:stCondLst>
                                            <p:cond delay="770"/>
                                          </p:stCondLst>
                                        </p:cTn>
                                        <p:tgtEl>
                                          <p:spTgt spid="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4" grpId="0" animBg="1"/>
      <p:bldP spid="5" grpId="0" animBg="1"/>
      <p:bldP spid="6" grpId="0" animBg="1"/>
      <p:bldP spid="7" grpId="0" animBg="1"/>
      <p:bldP spid="14" grpId="0" animBg="1"/>
      <p:bldP spid="15" grpId="0" animBg="1"/>
      <p:bldP spid="34" grpId="0" animBg="1"/>
      <p:bldP spid="35" grpId="0" animBg="1"/>
      <p:bldP spid="36" grpId="0" animBg="1"/>
      <p:bldP spid="37" grpId="0" animBg="1"/>
      <p:bldP spid="46" grpId="0" animBg="1"/>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fontScale="90000"/>
          </a:bodyPr>
          <a:lstStyle/>
          <a:p>
            <a:pPr algn="just">
              <a:lnSpc>
                <a:spcPct val="150000"/>
              </a:lnSpc>
            </a:pPr>
            <a:r>
              <a:rPr lang="en-US" sz="5400" b="1" dirty="0">
                <a:latin typeface="Times New Roman" pitchFamily="18" charset="0"/>
                <a:cs typeface="Times New Roman" pitchFamily="18" charset="0"/>
              </a:rPr>
              <a:t>II. CHỨC NĂNG NHIỆM VỤ CHÍNH CỦA MỘT SỐ CƠ QUAN, ĐƠN VỊ TRONG QUÂN ĐỘI NHÂN DÂN VIỆT NAM.</a:t>
            </a:r>
            <a:endParaRPr lang="en-US" sz="54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buNone/>
            </a:pPr>
            <a:r>
              <a:rPr lang="en-US" sz="4000" dirty="0"/>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phủ</a:t>
            </a:r>
            <a:r>
              <a:rPr lang="en-US" sz="4000" dirty="0">
                <a:latin typeface="Times New Roman" pitchFamily="18" charset="0"/>
                <a:cs typeface="Times New Roman" pitchFamily="18" charset="0"/>
              </a:rPr>
              <a:t> do </a:t>
            </a:r>
            <a:r>
              <a:rPr lang="en-US" sz="4000" dirty="0" err="1">
                <a:latin typeface="Times New Roman" pitchFamily="18" charset="0"/>
                <a:cs typeface="Times New Roman" pitchFamily="18" charset="0"/>
              </a:rPr>
              <a:t>Bộ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trưởng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Quốc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phòng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đứng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đầu</a:t>
            </a:r>
            <a:r>
              <a:rPr lang="en-US" sz="4400" dirty="0">
                <a:latin typeface="Times New Roman" pitchFamily="18" charset="0"/>
                <a:cs typeface="Times New Roman" pitchFamily="18" charset="0"/>
              </a:rPr>
              <a:t> </a:t>
            </a:r>
            <a:r>
              <a:rPr lang="en-US" sz="2000" b="1" dirty="0">
                <a:latin typeface="Times New Roman" pitchFamily="18" charset="0"/>
                <a:cs typeface="Times New Roman" pitchFamily="18" charset="0"/>
              </a:rPr>
              <a:t>(</a:t>
            </a:r>
            <a:r>
              <a:rPr lang="en-US" sz="2000" b="1" dirty="0" err="1">
                <a:latin typeface="Times New Roman" pitchFamily="18" charset="0"/>
                <a:cs typeface="Times New Roman" pitchFamily="18" charset="0"/>
              </a:rPr>
              <a:t>Đại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tướng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Xuân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Lịch</a:t>
            </a:r>
            <a:r>
              <a:rPr lang="en-US" sz="2000" b="1" dirty="0">
                <a:latin typeface="Times New Roman" pitchFamily="18" charset="0"/>
                <a:cs typeface="Times New Roman" pitchFamily="18" charset="0"/>
              </a:rPr>
              <a:t>)</a:t>
            </a:r>
          </a:p>
          <a:p>
            <a:pPr>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Quản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nước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xd</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nền</a:t>
            </a:r>
            <a:r>
              <a:rPr lang="en-US" sz="4000" dirty="0">
                <a:latin typeface="Times New Roman" pitchFamily="18" charset="0"/>
                <a:cs typeface="Times New Roman" pitchFamily="18" charset="0"/>
              </a:rPr>
              <a:t> QPTD, </a:t>
            </a:r>
            <a:r>
              <a:rPr lang="en-US" sz="4000" dirty="0" err="1">
                <a:latin typeface="Times New Roman" pitchFamily="18" charset="0"/>
                <a:cs typeface="Times New Roman" pitchFamily="18" charset="0"/>
              </a:rPr>
              <a:t>quân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vệ</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huy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cùng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đấu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BVvững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chắc</a:t>
            </a:r>
            <a:r>
              <a:rPr lang="en-US" sz="4000" dirty="0">
                <a:latin typeface="Times New Roman" pitchFamily="18" charset="0"/>
                <a:cs typeface="Times New Roman" pitchFamily="18" charset="0"/>
              </a:rPr>
              <a:t> TQ VN XHCN.</a:t>
            </a:r>
          </a:p>
        </p:txBody>
      </p:sp>
      <p:sp>
        <p:nvSpPr>
          <p:cNvPr id="2" name="Title 1"/>
          <p:cNvSpPr>
            <a:spLocks noGrp="1"/>
          </p:cNvSpPr>
          <p:nvPr>
            <p:ph type="title"/>
          </p:nvPr>
        </p:nvSpPr>
        <p:spPr/>
        <p:txBody>
          <a:bodyPr>
            <a:normAutofit/>
          </a:bodyPr>
          <a:lstStyle/>
          <a:p>
            <a:pPr lvl="0"/>
            <a:r>
              <a:rPr lang="en-US" sz="5400" b="1" dirty="0"/>
              <a:t>2. 1 </a:t>
            </a:r>
            <a:r>
              <a:rPr lang="en-US" sz="5400" b="1" dirty="0" err="1"/>
              <a:t>Bộ</a:t>
            </a:r>
            <a:r>
              <a:rPr lang="en-US" sz="5400" b="1" dirty="0"/>
              <a:t> </a:t>
            </a:r>
            <a:r>
              <a:rPr lang="en-US" sz="5400" b="1" dirty="0" err="1"/>
              <a:t>quốc</a:t>
            </a:r>
            <a:r>
              <a:rPr lang="en-US" sz="5400" b="1" dirty="0"/>
              <a:t> </a:t>
            </a:r>
            <a:r>
              <a:rPr lang="en-US" sz="5400" b="1" dirty="0" err="1"/>
              <a:t>phòng</a:t>
            </a:r>
            <a:r>
              <a:rPr lang="en-US" sz="5400" dirty="0"/>
              <a:t>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8991600" cy="4678363"/>
          </a:xfrm>
        </p:spPr>
        <p:txBody>
          <a:bodyPr>
            <a:noAutofit/>
          </a:bodyPr>
          <a:lstStyle/>
          <a:p>
            <a:pPr>
              <a:buNone/>
            </a:pP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cơ</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quan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chỉ</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huy</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các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lực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lượng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vũ</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trang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quốc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gia</a:t>
            </a:r>
            <a:r>
              <a:rPr lang="en-US" sz="3400" dirty="0">
                <a:latin typeface="Times New Roman" pitchFamily="18" charset="0"/>
                <a:cs typeface="Times New Roman" pitchFamily="18" charset="0"/>
              </a:rPr>
              <a:t> </a:t>
            </a:r>
          </a:p>
          <a:p>
            <a:pPr>
              <a:buFontTx/>
              <a:buChar char="-"/>
            </a:pPr>
            <a:r>
              <a:rPr lang="en-US" sz="3400" dirty="0" err="1">
                <a:latin typeface="Times New Roman" pitchFamily="18" charset="0"/>
                <a:cs typeface="Times New Roman" pitchFamily="18" charset="0"/>
              </a:rPr>
              <a:t>Chức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năng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bảo</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đảm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trình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độ</a:t>
            </a:r>
            <a:r>
              <a:rPr lang="en-US" sz="3400" dirty="0">
                <a:latin typeface="Times New Roman" pitchFamily="18" charset="0"/>
                <a:cs typeface="Times New Roman" pitchFamily="18" charset="0"/>
              </a:rPr>
              <a:t> SSCĐ </a:t>
            </a:r>
            <a:r>
              <a:rPr lang="en-US" sz="3400" dirty="0" err="1">
                <a:latin typeface="Times New Roman" pitchFamily="18" charset="0"/>
                <a:cs typeface="Times New Roman" pitchFamily="18" charset="0"/>
              </a:rPr>
              <a:t>của</a:t>
            </a:r>
            <a:r>
              <a:rPr lang="en-US" sz="3400" dirty="0">
                <a:latin typeface="Times New Roman" pitchFamily="18" charset="0"/>
                <a:cs typeface="Times New Roman" pitchFamily="18" charset="0"/>
              </a:rPr>
              <a:t> LLVT </a:t>
            </a:r>
            <a:r>
              <a:rPr lang="en-US" sz="3400" dirty="0" err="1">
                <a:latin typeface="Times New Roman" pitchFamily="18" charset="0"/>
                <a:cs typeface="Times New Roman" pitchFamily="18" charset="0"/>
              </a:rPr>
              <a:t>và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điều</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hành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mọi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hoạt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động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quân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sự</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trong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thời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bình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thời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chiến</a:t>
            </a:r>
            <a:r>
              <a:rPr lang="en-US" sz="3400" dirty="0">
                <a:latin typeface="Times New Roman" pitchFamily="18" charset="0"/>
                <a:cs typeface="Times New Roman" pitchFamily="18" charset="0"/>
              </a:rPr>
              <a:t>.</a:t>
            </a:r>
          </a:p>
          <a:p>
            <a:pPr>
              <a:buNone/>
            </a:pP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Nhiệm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vụ</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tổ</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chức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nắm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chắc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tình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hình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ta</a:t>
            </a:r>
            <a:r>
              <a:rPr lang="en-US" sz="3400" dirty="0">
                <a:latin typeface="Times New Roman" pitchFamily="18" charset="0"/>
                <a:cs typeface="Times New Roman" pitchFamily="18" charset="0"/>
              </a:rPr>
              <a:t> – </a:t>
            </a:r>
            <a:r>
              <a:rPr lang="en-US" sz="3400" dirty="0" err="1">
                <a:latin typeface="Times New Roman" pitchFamily="18" charset="0"/>
                <a:cs typeface="Times New Roman" pitchFamily="18" charset="0"/>
              </a:rPr>
              <a:t>địch</a:t>
            </a:r>
            <a:r>
              <a:rPr lang="en-US" sz="3400" dirty="0">
                <a:latin typeface="Times New Roman" pitchFamily="18" charset="0"/>
                <a:cs typeface="Times New Roman" pitchFamily="18" charset="0"/>
              </a:rPr>
              <a:t>, NC </a:t>
            </a:r>
            <a:r>
              <a:rPr lang="en-US" sz="3400" dirty="0" err="1">
                <a:latin typeface="Times New Roman" pitchFamily="18" charset="0"/>
                <a:cs typeface="Times New Roman" pitchFamily="18" charset="0"/>
              </a:rPr>
              <a:t>đề</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suất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những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chủ</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trương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chung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về</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chiến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lược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chiến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dịch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chiến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thuật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điều</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hành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các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hoạt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động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phòng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thủ</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đất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nước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theo</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chức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năng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nv</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của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từng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cấp</a:t>
            </a:r>
            <a:endParaRPr lang="en-US" sz="3400" dirty="0">
              <a:latin typeface="Times New Roman" pitchFamily="18" charset="0"/>
              <a:cs typeface="Times New Roman" pitchFamily="18" charset="0"/>
            </a:endParaRPr>
          </a:p>
        </p:txBody>
      </p:sp>
      <p:sp>
        <p:nvSpPr>
          <p:cNvPr id="2" name="Title 1"/>
          <p:cNvSpPr>
            <a:spLocks noGrp="1"/>
          </p:cNvSpPr>
          <p:nvPr>
            <p:ph type="title"/>
          </p:nvPr>
        </p:nvSpPr>
        <p:spPr>
          <a:xfrm>
            <a:off x="457200" y="228600"/>
            <a:ext cx="8229600" cy="1143000"/>
          </a:xfrm>
        </p:spPr>
        <p:txBody>
          <a:bodyPr>
            <a:noAutofit/>
          </a:bodyPr>
          <a:lstStyle/>
          <a:p>
            <a:r>
              <a:rPr lang="en-US" b="1" dirty="0">
                <a:latin typeface="Times New Roman" pitchFamily="18" charset="0"/>
                <a:cs typeface="Times New Roman" pitchFamily="18" charset="0"/>
              </a:rPr>
              <a:t>2.2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mưu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mưu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endParaRPr lang="en-US" b="1" dirty="0">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666</TotalTime>
  <Words>2430</Words>
  <Application>Microsoft Office PowerPoint</Application>
  <PresentationFormat>On-screen Show (4:3)</PresentationFormat>
  <Paragraphs>138</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Calibri</vt:lpstr>
      <vt:lpstr>Lucida Sans Unicode</vt:lpstr>
      <vt:lpstr>Times New Roman</vt:lpstr>
      <vt:lpstr>Verdana</vt:lpstr>
      <vt:lpstr>Wingdings 2</vt:lpstr>
      <vt:lpstr>Wingdings 3</vt:lpstr>
      <vt:lpstr>Concourse</vt:lpstr>
      <vt:lpstr>PowerPoint Presentation</vt:lpstr>
      <vt:lpstr>A. QUÂN ĐỘI NHÂN DÂN VIỆT NAM</vt:lpstr>
      <vt:lpstr>1. Tổ chức của quân đội.</vt:lpstr>
      <vt:lpstr>PowerPoint Presentation</vt:lpstr>
      <vt:lpstr>PowerPoint Presentation</vt:lpstr>
      <vt:lpstr>2. HỆ THỐNG TỔ CHỨC QĐND</vt:lpstr>
      <vt:lpstr>II. CHỨC NĂNG NHIỆM VỤ CHÍNH CỦA MỘT SỐ CƠ QUAN, ĐƠN VỊ TRONG QUÂN ĐỘI NHÂN DÂN VIỆT NAM.</vt:lpstr>
      <vt:lpstr>2. 1 Bộ quốc phòng </vt:lpstr>
      <vt:lpstr>2.2 Bộ tổng tham mưu và cơ quan tham mưu các cấp</vt:lpstr>
      <vt:lpstr>2.3 Tổng cục chính trị và cơ quan chính trị các cấp</vt:lpstr>
      <vt:lpstr>2.4 Tổng cục hậu cần và cơ quan hậu cần các cấp</vt:lpstr>
      <vt:lpstr>2.5 Tổng cục kĩ thuật và cơ quan kĩ thuật các cấp</vt:lpstr>
      <vt:lpstr>2.6 Tổng cục công nghiệp quốc phòng, cơ quan, đơn vị sản xuất quốc phòng</vt:lpstr>
      <vt:lpstr>PowerPoint Presentation</vt:lpstr>
      <vt:lpstr>VỊ TRÍ CÁC QUÂN KHU</vt:lpstr>
      <vt:lpstr>PowerPoint Presentation</vt:lpstr>
      <vt:lpstr>Quân chủng, Binh chủng</vt:lpstr>
      <vt:lpstr>2.8 BỘ ĐỘI BIÊN PHÒNG</vt:lpstr>
      <vt:lpstr>III. CẤP HIỆU, PHÙ HIỆU VÀ QUÂN HIỆU CỦA QUÂN ĐỘI NHÂN DÂN VIỆT NAM.</vt:lpstr>
      <vt:lpstr>2. Quân hàm của sĩ quan</vt:lpstr>
      <vt:lpstr>PowerPoint Presentation</vt:lpstr>
      <vt:lpstr>Cấp hiệu sĩ quan quân đội</vt:lpstr>
      <vt:lpstr>PowerPoint Presentation</vt:lpstr>
      <vt:lpstr>PowerPoint Presentation</vt:lpstr>
      <vt:lpstr>PowerPoint Presentation</vt:lpstr>
      <vt:lpstr>PowerPoint Presentation</vt:lpstr>
      <vt:lpstr>PowerPoint Presentation</vt:lpstr>
      <vt:lpstr>PowerPoint Presentation</vt:lpstr>
      <vt:lpstr>B. CÔNG AN NHÂN DÂN VN</vt:lpstr>
      <vt:lpstr>II. Hệ thống tổ chức CA NDVN</vt:lpstr>
      <vt:lpstr>III. CHỨC NĂNG NHIỆM VỤ MỘT SỐ CƠ QUAN </vt:lpstr>
      <vt:lpstr>3.2. Tổng cục an ninh (AN I, AN II)</vt:lpstr>
      <vt:lpstr>3.3  Tổng cục cảnh sát Phòng chống tội phạm</vt:lpstr>
      <vt:lpstr>3.5  Tổng cục cảnh sát Thi hành án hình sự và hỗ trợ tư pháp).</vt:lpstr>
      <vt:lpstr>3.7 Tổng cục xd lực lg</vt:lpstr>
      <vt:lpstr>3.9 BỘ TƯ LỆNH CẢNH VỆ</vt:lpstr>
      <vt:lpstr>3.11 VĂN PHÒNG, THANH TRA</vt:lpstr>
      <vt:lpstr>3.12 CÔNG AN XÃ</vt:lpstr>
      <vt:lpstr>IV. Công an hiệu cấp hiệu, phù hiệu của CANDVN.</vt:lpstr>
      <vt:lpstr>PowerPoint Presentation</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Tùng Nguyễn</cp:lastModifiedBy>
  <cp:revision>158</cp:revision>
  <dcterms:created xsi:type="dcterms:W3CDTF">2016-12-06T06:41:29Z</dcterms:created>
  <dcterms:modified xsi:type="dcterms:W3CDTF">2024-02-27T13:46:51Z</dcterms:modified>
</cp:coreProperties>
</file>