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37"/>
  </p:notesMasterIdLst>
  <p:sldIdLst>
    <p:sldId id="564" r:id="rId2"/>
    <p:sldId id="444" r:id="rId3"/>
    <p:sldId id="522" r:id="rId4"/>
    <p:sldId id="554" r:id="rId5"/>
    <p:sldId id="534" r:id="rId6"/>
    <p:sldId id="535" r:id="rId7"/>
    <p:sldId id="536" r:id="rId8"/>
    <p:sldId id="496" r:id="rId9"/>
    <p:sldId id="537" r:id="rId10"/>
    <p:sldId id="474" r:id="rId11"/>
    <p:sldId id="538" r:id="rId12"/>
    <p:sldId id="540" r:id="rId13"/>
    <p:sldId id="541" r:id="rId14"/>
    <p:sldId id="504" r:id="rId15"/>
    <p:sldId id="505" r:id="rId16"/>
    <p:sldId id="542" r:id="rId17"/>
    <p:sldId id="507" r:id="rId18"/>
    <p:sldId id="511" r:id="rId19"/>
    <p:sldId id="509" r:id="rId20"/>
    <p:sldId id="510" r:id="rId21"/>
    <p:sldId id="543" r:id="rId22"/>
    <p:sldId id="514" r:id="rId23"/>
    <p:sldId id="516" r:id="rId24"/>
    <p:sldId id="545" r:id="rId25"/>
    <p:sldId id="546" r:id="rId26"/>
    <p:sldId id="479" r:id="rId27"/>
    <p:sldId id="555" r:id="rId28"/>
    <p:sldId id="556" r:id="rId29"/>
    <p:sldId id="557" r:id="rId30"/>
    <p:sldId id="481" r:id="rId31"/>
    <p:sldId id="558" r:id="rId32"/>
    <p:sldId id="559" r:id="rId33"/>
    <p:sldId id="547" r:id="rId34"/>
    <p:sldId id="560" r:id="rId35"/>
    <p:sldId id="562"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FFCC"/>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23" autoAdjust="0"/>
    <p:restoredTop sz="94660"/>
  </p:normalViewPr>
  <p:slideViewPr>
    <p:cSldViewPr snapToGrid="0">
      <p:cViewPr varScale="1">
        <p:scale>
          <a:sx n="39" d="100"/>
          <a:sy n="39" d="100"/>
        </p:scale>
        <p:origin x="1156" y="4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ùng Nguyễn" userId="0f80a77dd11bc30c" providerId="LiveId" clId="{7AC261DA-84F0-4F80-81BC-7DC9C32E197B}"/>
    <pc:docChg chg="modSld">
      <pc:chgData name="Tùng Nguyễn" userId="0f80a77dd11bc30c" providerId="LiveId" clId="{7AC261DA-84F0-4F80-81BC-7DC9C32E197B}" dt="2024-05-11T08:24:18.872" v="25" actId="1035"/>
      <pc:docMkLst>
        <pc:docMk/>
      </pc:docMkLst>
      <pc:sldChg chg="modSp modAnim">
        <pc:chgData name="Tùng Nguyễn" userId="0f80a77dd11bc30c" providerId="LiveId" clId="{7AC261DA-84F0-4F80-81BC-7DC9C32E197B}" dt="2024-05-11T08:24:18.872" v="25" actId="1035"/>
        <pc:sldMkLst>
          <pc:docMk/>
          <pc:sldMk cId="2971964299" sldId="564"/>
        </pc:sldMkLst>
        <pc:spChg chg="mod">
          <ac:chgData name="Tùng Nguyễn" userId="0f80a77dd11bc30c" providerId="LiveId" clId="{7AC261DA-84F0-4F80-81BC-7DC9C32E197B}" dt="2024-05-11T08:24:18.872" v="25" actId="1035"/>
          <ac:spMkLst>
            <pc:docMk/>
            <pc:sldMk cId="2971964299" sldId="564"/>
            <ac:spMk id="16393" creationId="{BAE429EF-45E7-E9A7-4732-D7E4ACCF2DF0}"/>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9T07:48:11.051"/>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0,'1596'0,"-1568"0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9T07:48:31.024"/>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1,'1407'0,"-1391"0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9T07:48:44.324"/>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0,'1702'0,"-1687"0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9T07:48:56.4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1,'1362'0,"-1342"0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361C3E-BF17-4048-BD31-A9A1696F413C}" type="datetimeFigureOut">
              <a:rPr lang="en-US" smtClean="0"/>
              <a:t>5/11/2024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4221AB-A117-4CE8-8ED2-DF66F44B99AA}" type="slidenum">
              <a:rPr lang="en-US" smtClean="0"/>
              <a:t>‹#›</a:t>
            </a:fld>
            <a:endParaRPr lang="en-US"/>
          </a:p>
        </p:txBody>
      </p:sp>
    </p:spTree>
    <p:extLst>
      <p:ext uri="{BB962C8B-B14F-4D97-AF65-F5344CB8AC3E}">
        <p14:creationId xmlns:p14="http://schemas.microsoft.com/office/powerpoint/2010/main" val="3078423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314A5595-DAB5-AD4E-C33C-42CBABF6D2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A072DD4E-698D-405B-AF8F-036D9268F555}" type="slidenum">
              <a:rPr lang="en-US" altLang="en-US" sz="1200" b="0" smtClean="0">
                <a:latin typeface="Arial" panose="020B0604020202020204" pitchFamily="34" charset="0"/>
              </a:rPr>
              <a:pPr/>
              <a:t>1</a:t>
            </a:fld>
            <a:endParaRPr lang="en-US" altLang="en-US" sz="1200" b="0">
              <a:latin typeface="Arial" panose="020B0604020202020204" pitchFamily="34" charset="0"/>
            </a:endParaRPr>
          </a:p>
        </p:txBody>
      </p:sp>
      <p:sp>
        <p:nvSpPr>
          <p:cNvPr id="17411" name="Rectangle 2">
            <a:extLst>
              <a:ext uri="{FF2B5EF4-FFF2-40B4-BE49-F238E27FC236}">
                <a16:creationId xmlns:a16="http://schemas.microsoft.com/office/drawing/2014/main" id="{13048945-5E2F-2C51-0B57-B324CC1F539A}"/>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A0F008D8-E22B-CDFA-8D47-273C265577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31C85B9F-3815-44CF-6ED8-5CD1AFFBFB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BD625D46-6350-41EA-8793-4E61C8160157}" type="slidenum">
              <a:rPr lang="en-US" altLang="en-US" sz="1200" b="0" smtClean="0">
                <a:latin typeface="Arial" panose="020B0604020202020204" pitchFamily="34" charset="0"/>
              </a:rPr>
              <a:pPr/>
              <a:t>11</a:t>
            </a:fld>
            <a:endParaRPr lang="en-US" altLang="en-US" sz="1200" b="0">
              <a:latin typeface="Arial" panose="020B0604020202020204" pitchFamily="34" charset="0"/>
            </a:endParaRPr>
          </a:p>
        </p:txBody>
      </p:sp>
      <p:sp>
        <p:nvSpPr>
          <p:cNvPr id="19459" name="Rectangle 2">
            <a:extLst>
              <a:ext uri="{FF2B5EF4-FFF2-40B4-BE49-F238E27FC236}">
                <a16:creationId xmlns:a16="http://schemas.microsoft.com/office/drawing/2014/main" id="{A1AE0BD6-6859-3B6C-B4CD-F1AFAB7D3CA8}"/>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E111C2ED-0D96-6455-38E3-76803BE88F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627999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31C85B9F-3815-44CF-6ED8-5CD1AFFBFB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BD625D46-6350-41EA-8793-4E61C8160157}" type="slidenum">
              <a:rPr lang="en-US" altLang="en-US" sz="1200" b="0" smtClean="0">
                <a:latin typeface="Arial" panose="020B0604020202020204" pitchFamily="34" charset="0"/>
              </a:rPr>
              <a:pPr/>
              <a:t>12</a:t>
            </a:fld>
            <a:endParaRPr lang="en-US" altLang="en-US" sz="1200" b="0">
              <a:latin typeface="Arial" panose="020B0604020202020204" pitchFamily="34" charset="0"/>
            </a:endParaRPr>
          </a:p>
        </p:txBody>
      </p:sp>
      <p:sp>
        <p:nvSpPr>
          <p:cNvPr id="19459" name="Rectangle 2">
            <a:extLst>
              <a:ext uri="{FF2B5EF4-FFF2-40B4-BE49-F238E27FC236}">
                <a16:creationId xmlns:a16="http://schemas.microsoft.com/office/drawing/2014/main" id="{A1AE0BD6-6859-3B6C-B4CD-F1AFAB7D3CA8}"/>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E111C2ED-0D96-6455-38E3-76803BE88F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0518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31C85B9F-3815-44CF-6ED8-5CD1AFFBFB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BD625D46-6350-41EA-8793-4E61C8160157}" type="slidenum">
              <a:rPr lang="en-US" altLang="en-US" sz="1200" b="0" smtClean="0">
                <a:latin typeface="Arial" panose="020B0604020202020204" pitchFamily="34" charset="0"/>
              </a:rPr>
              <a:pPr/>
              <a:t>13</a:t>
            </a:fld>
            <a:endParaRPr lang="en-US" altLang="en-US" sz="1200" b="0">
              <a:latin typeface="Arial" panose="020B0604020202020204" pitchFamily="34" charset="0"/>
            </a:endParaRPr>
          </a:p>
        </p:txBody>
      </p:sp>
      <p:sp>
        <p:nvSpPr>
          <p:cNvPr id="19459" name="Rectangle 2">
            <a:extLst>
              <a:ext uri="{FF2B5EF4-FFF2-40B4-BE49-F238E27FC236}">
                <a16:creationId xmlns:a16="http://schemas.microsoft.com/office/drawing/2014/main" id="{A1AE0BD6-6859-3B6C-B4CD-F1AFAB7D3CA8}"/>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E111C2ED-0D96-6455-38E3-76803BE88F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620863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31C85B9F-3815-44CF-6ED8-5CD1AFFBFB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BD625D46-6350-41EA-8793-4E61C8160157}" type="slidenum">
              <a:rPr lang="en-US" altLang="en-US" sz="1200" b="0" smtClean="0">
                <a:latin typeface="Arial" panose="020B0604020202020204" pitchFamily="34" charset="0"/>
              </a:rPr>
              <a:pPr/>
              <a:t>14</a:t>
            </a:fld>
            <a:endParaRPr lang="en-US" altLang="en-US" sz="1200" b="0">
              <a:latin typeface="Arial" panose="020B0604020202020204" pitchFamily="34" charset="0"/>
            </a:endParaRPr>
          </a:p>
        </p:txBody>
      </p:sp>
      <p:sp>
        <p:nvSpPr>
          <p:cNvPr id="19459" name="Rectangle 2">
            <a:extLst>
              <a:ext uri="{FF2B5EF4-FFF2-40B4-BE49-F238E27FC236}">
                <a16:creationId xmlns:a16="http://schemas.microsoft.com/office/drawing/2014/main" id="{A1AE0BD6-6859-3B6C-B4CD-F1AFAB7D3CA8}"/>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E111C2ED-0D96-6455-38E3-76803BE88F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066109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31C85B9F-3815-44CF-6ED8-5CD1AFFBFB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BD625D46-6350-41EA-8793-4E61C8160157}" type="slidenum">
              <a:rPr lang="en-US" altLang="en-US" sz="1200" b="0" smtClean="0">
                <a:latin typeface="Arial" panose="020B0604020202020204" pitchFamily="34" charset="0"/>
              </a:rPr>
              <a:pPr/>
              <a:t>15</a:t>
            </a:fld>
            <a:endParaRPr lang="en-US" altLang="en-US" sz="1200" b="0">
              <a:latin typeface="Arial" panose="020B0604020202020204" pitchFamily="34" charset="0"/>
            </a:endParaRPr>
          </a:p>
        </p:txBody>
      </p:sp>
      <p:sp>
        <p:nvSpPr>
          <p:cNvPr id="19459" name="Rectangle 2">
            <a:extLst>
              <a:ext uri="{FF2B5EF4-FFF2-40B4-BE49-F238E27FC236}">
                <a16:creationId xmlns:a16="http://schemas.microsoft.com/office/drawing/2014/main" id="{A1AE0BD6-6859-3B6C-B4CD-F1AFAB7D3CA8}"/>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E111C2ED-0D96-6455-38E3-76803BE88F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90845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1F8A9B66-EC25-CCC3-5C9F-9887FE9F77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11000763-74C0-4C21-AD43-CC94001EBBD4}" type="slidenum">
              <a:rPr lang="en-US" altLang="en-US" sz="1200" b="0" smtClean="0">
                <a:latin typeface="Arial" panose="020B0604020202020204" pitchFamily="34" charset="0"/>
              </a:rPr>
              <a:pPr/>
              <a:t>16</a:t>
            </a:fld>
            <a:endParaRPr lang="en-US" altLang="en-US" sz="1200" b="0">
              <a:latin typeface="Arial" panose="020B0604020202020204" pitchFamily="34" charset="0"/>
            </a:endParaRPr>
          </a:p>
        </p:txBody>
      </p:sp>
      <p:sp>
        <p:nvSpPr>
          <p:cNvPr id="48131" name="Rectangle 2">
            <a:extLst>
              <a:ext uri="{FF2B5EF4-FFF2-40B4-BE49-F238E27FC236}">
                <a16:creationId xmlns:a16="http://schemas.microsoft.com/office/drawing/2014/main" id="{47A787F9-4BFF-2D4A-F631-F940399CBC85}"/>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B3B55819-2398-340C-7454-CDE313E211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020107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31C85B9F-3815-44CF-6ED8-5CD1AFFBFB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BD625D46-6350-41EA-8793-4E61C8160157}" type="slidenum">
              <a:rPr lang="en-US" altLang="en-US" sz="1200" b="0" smtClean="0">
                <a:latin typeface="Arial" panose="020B0604020202020204" pitchFamily="34" charset="0"/>
              </a:rPr>
              <a:pPr/>
              <a:t>17</a:t>
            </a:fld>
            <a:endParaRPr lang="en-US" altLang="en-US" sz="1200" b="0">
              <a:latin typeface="Arial" panose="020B0604020202020204" pitchFamily="34" charset="0"/>
            </a:endParaRPr>
          </a:p>
        </p:txBody>
      </p:sp>
      <p:sp>
        <p:nvSpPr>
          <p:cNvPr id="19459" name="Rectangle 2">
            <a:extLst>
              <a:ext uri="{FF2B5EF4-FFF2-40B4-BE49-F238E27FC236}">
                <a16:creationId xmlns:a16="http://schemas.microsoft.com/office/drawing/2014/main" id="{A1AE0BD6-6859-3B6C-B4CD-F1AFAB7D3CA8}"/>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E111C2ED-0D96-6455-38E3-76803BE88F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598755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31C85B9F-3815-44CF-6ED8-5CD1AFFBFB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BD625D46-6350-41EA-8793-4E61C8160157}" type="slidenum">
              <a:rPr lang="en-US" altLang="en-US" sz="1200" b="0" smtClean="0">
                <a:latin typeface="Arial" panose="020B0604020202020204" pitchFamily="34" charset="0"/>
              </a:rPr>
              <a:pPr/>
              <a:t>18</a:t>
            </a:fld>
            <a:endParaRPr lang="en-US" altLang="en-US" sz="1200" b="0">
              <a:latin typeface="Arial" panose="020B0604020202020204" pitchFamily="34" charset="0"/>
            </a:endParaRPr>
          </a:p>
        </p:txBody>
      </p:sp>
      <p:sp>
        <p:nvSpPr>
          <p:cNvPr id="19459" name="Rectangle 2">
            <a:extLst>
              <a:ext uri="{FF2B5EF4-FFF2-40B4-BE49-F238E27FC236}">
                <a16:creationId xmlns:a16="http://schemas.microsoft.com/office/drawing/2014/main" id="{A1AE0BD6-6859-3B6C-B4CD-F1AFAB7D3CA8}"/>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E111C2ED-0D96-6455-38E3-76803BE88F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581021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31C85B9F-3815-44CF-6ED8-5CD1AFFBFB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BD625D46-6350-41EA-8793-4E61C8160157}" type="slidenum">
              <a:rPr lang="en-US" altLang="en-US" sz="1200" b="0" smtClean="0">
                <a:latin typeface="Arial" panose="020B0604020202020204" pitchFamily="34" charset="0"/>
              </a:rPr>
              <a:pPr/>
              <a:t>19</a:t>
            </a:fld>
            <a:endParaRPr lang="en-US" altLang="en-US" sz="1200" b="0">
              <a:latin typeface="Arial" panose="020B0604020202020204" pitchFamily="34" charset="0"/>
            </a:endParaRPr>
          </a:p>
        </p:txBody>
      </p:sp>
      <p:sp>
        <p:nvSpPr>
          <p:cNvPr id="19459" name="Rectangle 2">
            <a:extLst>
              <a:ext uri="{FF2B5EF4-FFF2-40B4-BE49-F238E27FC236}">
                <a16:creationId xmlns:a16="http://schemas.microsoft.com/office/drawing/2014/main" id="{A1AE0BD6-6859-3B6C-B4CD-F1AFAB7D3CA8}"/>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E111C2ED-0D96-6455-38E3-76803BE88F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5897943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31C85B9F-3815-44CF-6ED8-5CD1AFFBFB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BD625D46-6350-41EA-8793-4E61C8160157}" type="slidenum">
              <a:rPr lang="en-US" altLang="en-US" sz="1200" b="0" smtClean="0">
                <a:latin typeface="Arial" panose="020B0604020202020204" pitchFamily="34" charset="0"/>
              </a:rPr>
              <a:pPr/>
              <a:t>20</a:t>
            </a:fld>
            <a:endParaRPr lang="en-US" altLang="en-US" sz="1200" b="0">
              <a:latin typeface="Arial" panose="020B0604020202020204" pitchFamily="34" charset="0"/>
            </a:endParaRPr>
          </a:p>
        </p:txBody>
      </p:sp>
      <p:sp>
        <p:nvSpPr>
          <p:cNvPr id="19459" name="Rectangle 2">
            <a:extLst>
              <a:ext uri="{FF2B5EF4-FFF2-40B4-BE49-F238E27FC236}">
                <a16:creationId xmlns:a16="http://schemas.microsoft.com/office/drawing/2014/main" id="{A1AE0BD6-6859-3B6C-B4CD-F1AFAB7D3CA8}"/>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E111C2ED-0D96-6455-38E3-76803BE88F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954799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314A5595-DAB5-AD4E-C33C-42CBABF6D2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A072DD4E-698D-405B-AF8F-036D9268F555}" type="slidenum">
              <a:rPr lang="en-US" altLang="en-US" sz="1200" b="0" smtClean="0">
                <a:latin typeface="Arial" panose="020B0604020202020204" pitchFamily="34" charset="0"/>
              </a:rPr>
              <a:pPr/>
              <a:t>2</a:t>
            </a:fld>
            <a:endParaRPr lang="en-US" altLang="en-US" sz="1200" b="0">
              <a:latin typeface="Arial" panose="020B0604020202020204" pitchFamily="34" charset="0"/>
            </a:endParaRPr>
          </a:p>
        </p:txBody>
      </p:sp>
      <p:sp>
        <p:nvSpPr>
          <p:cNvPr id="17411" name="Rectangle 2">
            <a:extLst>
              <a:ext uri="{FF2B5EF4-FFF2-40B4-BE49-F238E27FC236}">
                <a16:creationId xmlns:a16="http://schemas.microsoft.com/office/drawing/2014/main" id="{13048945-5E2F-2C51-0B57-B324CC1F539A}"/>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A0F008D8-E22B-CDFA-8D47-273C265577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1F8A9B66-EC25-CCC3-5C9F-9887FE9F77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11000763-74C0-4C21-AD43-CC94001EBBD4}" type="slidenum">
              <a:rPr lang="en-US" altLang="en-US" sz="1200" b="0" smtClean="0">
                <a:latin typeface="Arial" panose="020B0604020202020204" pitchFamily="34" charset="0"/>
              </a:rPr>
              <a:pPr/>
              <a:t>21</a:t>
            </a:fld>
            <a:endParaRPr lang="en-US" altLang="en-US" sz="1200" b="0">
              <a:latin typeface="Arial" panose="020B0604020202020204" pitchFamily="34" charset="0"/>
            </a:endParaRPr>
          </a:p>
        </p:txBody>
      </p:sp>
      <p:sp>
        <p:nvSpPr>
          <p:cNvPr id="48131" name="Rectangle 2">
            <a:extLst>
              <a:ext uri="{FF2B5EF4-FFF2-40B4-BE49-F238E27FC236}">
                <a16:creationId xmlns:a16="http://schemas.microsoft.com/office/drawing/2014/main" id="{47A787F9-4BFF-2D4A-F631-F940399CBC85}"/>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B3B55819-2398-340C-7454-CDE313E211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4221860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31C85B9F-3815-44CF-6ED8-5CD1AFFBFB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BD625D46-6350-41EA-8793-4E61C8160157}" type="slidenum">
              <a:rPr lang="en-US" altLang="en-US" sz="1200" b="0" smtClean="0">
                <a:latin typeface="Arial" panose="020B0604020202020204" pitchFamily="34" charset="0"/>
              </a:rPr>
              <a:pPr/>
              <a:t>22</a:t>
            </a:fld>
            <a:endParaRPr lang="en-US" altLang="en-US" sz="1200" b="0">
              <a:latin typeface="Arial" panose="020B0604020202020204" pitchFamily="34" charset="0"/>
            </a:endParaRPr>
          </a:p>
        </p:txBody>
      </p:sp>
      <p:sp>
        <p:nvSpPr>
          <p:cNvPr id="19459" name="Rectangle 2">
            <a:extLst>
              <a:ext uri="{FF2B5EF4-FFF2-40B4-BE49-F238E27FC236}">
                <a16:creationId xmlns:a16="http://schemas.microsoft.com/office/drawing/2014/main" id="{A1AE0BD6-6859-3B6C-B4CD-F1AFAB7D3CA8}"/>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E111C2ED-0D96-6455-38E3-76803BE88F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287663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31C85B9F-3815-44CF-6ED8-5CD1AFFBFB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BD625D46-6350-41EA-8793-4E61C8160157}" type="slidenum">
              <a:rPr lang="en-US" altLang="en-US" sz="1200" b="0" smtClean="0">
                <a:latin typeface="Arial" panose="020B0604020202020204" pitchFamily="34" charset="0"/>
              </a:rPr>
              <a:pPr/>
              <a:t>23</a:t>
            </a:fld>
            <a:endParaRPr lang="en-US" altLang="en-US" sz="1200" b="0">
              <a:latin typeface="Arial" panose="020B0604020202020204" pitchFamily="34" charset="0"/>
            </a:endParaRPr>
          </a:p>
        </p:txBody>
      </p:sp>
      <p:sp>
        <p:nvSpPr>
          <p:cNvPr id="19459" name="Rectangle 2">
            <a:extLst>
              <a:ext uri="{FF2B5EF4-FFF2-40B4-BE49-F238E27FC236}">
                <a16:creationId xmlns:a16="http://schemas.microsoft.com/office/drawing/2014/main" id="{A1AE0BD6-6859-3B6C-B4CD-F1AFAB7D3CA8}"/>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E111C2ED-0D96-6455-38E3-76803BE88F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574281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31C85B9F-3815-44CF-6ED8-5CD1AFFBFB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BD625D46-6350-41EA-8793-4E61C8160157}" type="slidenum">
              <a:rPr lang="en-US" altLang="en-US" sz="1200" b="0" smtClean="0">
                <a:latin typeface="Arial" panose="020B0604020202020204" pitchFamily="34" charset="0"/>
              </a:rPr>
              <a:pPr/>
              <a:t>24</a:t>
            </a:fld>
            <a:endParaRPr lang="en-US" altLang="en-US" sz="1200" b="0">
              <a:latin typeface="Arial" panose="020B0604020202020204" pitchFamily="34" charset="0"/>
            </a:endParaRPr>
          </a:p>
        </p:txBody>
      </p:sp>
      <p:sp>
        <p:nvSpPr>
          <p:cNvPr id="19459" name="Rectangle 2">
            <a:extLst>
              <a:ext uri="{FF2B5EF4-FFF2-40B4-BE49-F238E27FC236}">
                <a16:creationId xmlns:a16="http://schemas.microsoft.com/office/drawing/2014/main" id="{A1AE0BD6-6859-3B6C-B4CD-F1AFAB7D3CA8}"/>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E111C2ED-0D96-6455-38E3-76803BE88F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6011035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31C85B9F-3815-44CF-6ED8-5CD1AFFBFB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BD625D46-6350-41EA-8793-4E61C8160157}" type="slidenum">
              <a:rPr lang="en-US" altLang="en-US" sz="1200" b="0" smtClean="0">
                <a:latin typeface="Arial" panose="020B0604020202020204" pitchFamily="34" charset="0"/>
              </a:rPr>
              <a:pPr/>
              <a:t>25</a:t>
            </a:fld>
            <a:endParaRPr lang="en-US" altLang="en-US" sz="1200" b="0">
              <a:latin typeface="Arial" panose="020B0604020202020204" pitchFamily="34" charset="0"/>
            </a:endParaRPr>
          </a:p>
        </p:txBody>
      </p:sp>
      <p:sp>
        <p:nvSpPr>
          <p:cNvPr id="19459" name="Rectangle 2">
            <a:extLst>
              <a:ext uri="{FF2B5EF4-FFF2-40B4-BE49-F238E27FC236}">
                <a16:creationId xmlns:a16="http://schemas.microsoft.com/office/drawing/2014/main" id="{A1AE0BD6-6859-3B6C-B4CD-F1AFAB7D3CA8}"/>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E111C2ED-0D96-6455-38E3-76803BE88F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1424463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1F8A9B66-EC25-CCC3-5C9F-9887FE9F77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11000763-74C0-4C21-AD43-CC94001EBBD4}" type="slidenum">
              <a:rPr lang="en-US" altLang="en-US" sz="1200" b="0" smtClean="0">
                <a:latin typeface="Arial" panose="020B0604020202020204" pitchFamily="34" charset="0"/>
              </a:rPr>
              <a:pPr/>
              <a:t>26</a:t>
            </a:fld>
            <a:endParaRPr lang="en-US" altLang="en-US" sz="1200" b="0">
              <a:latin typeface="Arial" panose="020B0604020202020204" pitchFamily="34" charset="0"/>
            </a:endParaRPr>
          </a:p>
        </p:txBody>
      </p:sp>
      <p:sp>
        <p:nvSpPr>
          <p:cNvPr id="48131" name="Rectangle 2">
            <a:extLst>
              <a:ext uri="{FF2B5EF4-FFF2-40B4-BE49-F238E27FC236}">
                <a16:creationId xmlns:a16="http://schemas.microsoft.com/office/drawing/2014/main" id="{47A787F9-4BFF-2D4A-F631-F940399CBC85}"/>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B3B55819-2398-340C-7454-CDE313E211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9516469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1F8A9B66-EC25-CCC3-5C9F-9887FE9F77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11000763-74C0-4C21-AD43-CC94001EBBD4}" type="slidenum">
              <a:rPr lang="en-US" altLang="en-US" sz="1200" b="0" smtClean="0">
                <a:latin typeface="Arial" panose="020B0604020202020204" pitchFamily="34" charset="0"/>
              </a:rPr>
              <a:pPr/>
              <a:t>30</a:t>
            </a:fld>
            <a:endParaRPr lang="en-US" altLang="en-US" sz="1200" b="0">
              <a:latin typeface="Arial" panose="020B0604020202020204" pitchFamily="34" charset="0"/>
            </a:endParaRPr>
          </a:p>
        </p:txBody>
      </p:sp>
      <p:sp>
        <p:nvSpPr>
          <p:cNvPr id="48131" name="Rectangle 2">
            <a:extLst>
              <a:ext uri="{FF2B5EF4-FFF2-40B4-BE49-F238E27FC236}">
                <a16:creationId xmlns:a16="http://schemas.microsoft.com/office/drawing/2014/main" id="{47A787F9-4BFF-2D4A-F631-F940399CBC85}"/>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B3B55819-2398-340C-7454-CDE313E211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8626808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1F8A9B66-EC25-CCC3-5C9F-9887FE9F77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11000763-74C0-4C21-AD43-CC94001EBBD4}" type="slidenum">
              <a:rPr lang="en-US" altLang="en-US" sz="1200" b="0" smtClean="0">
                <a:latin typeface="Arial" panose="020B0604020202020204" pitchFamily="34" charset="0"/>
              </a:rPr>
              <a:pPr/>
              <a:t>33</a:t>
            </a:fld>
            <a:endParaRPr lang="en-US" altLang="en-US" sz="1200" b="0">
              <a:latin typeface="Arial" panose="020B0604020202020204" pitchFamily="34" charset="0"/>
            </a:endParaRPr>
          </a:p>
        </p:txBody>
      </p:sp>
      <p:sp>
        <p:nvSpPr>
          <p:cNvPr id="48131" name="Rectangle 2">
            <a:extLst>
              <a:ext uri="{FF2B5EF4-FFF2-40B4-BE49-F238E27FC236}">
                <a16:creationId xmlns:a16="http://schemas.microsoft.com/office/drawing/2014/main" id="{47A787F9-4BFF-2D4A-F631-F940399CBC85}"/>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B3B55819-2398-340C-7454-CDE313E211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892930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92B43387-420C-D837-2459-9B5CBA2F5C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AAFF2F2F-7BB9-4403-888E-632AC5697A1A}" type="slidenum">
              <a:rPr lang="en-US" altLang="en-US" sz="1200" b="0" smtClean="0">
                <a:latin typeface="Arial" panose="020B0604020202020204" pitchFamily="34" charset="0"/>
              </a:rPr>
              <a:pPr/>
              <a:t>3</a:t>
            </a:fld>
            <a:endParaRPr lang="en-US" altLang="en-US" sz="1200" b="0">
              <a:latin typeface="Arial" panose="020B0604020202020204" pitchFamily="34" charset="0"/>
            </a:endParaRPr>
          </a:p>
        </p:txBody>
      </p:sp>
      <p:sp>
        <p:nvSpPr>
          <p:cNvPr id="17411" name="Rectangle 2">
            <a:extLst>
              <a:ext uri="{FF2B5EF4-FFF2-40B4-BE49-F238E27FC236}">
                <a16:creationId xmlns:a16="http://schemas.microsoft.com/office/drawing/2014/main" id="{3541DAC5-617F-2B79-F7BB-39937CD50DBC}"/>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AD6A63A0-D0DC-832F-9BB4-A16B2990B7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92B43387-420C-D837-2459-9B5CBA2F5C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AAFF2F2F-7BB9-4403-888E-632AC5697A1A}" type="slidenum">
              <a:rPr lang="en-US" altLang="en-US" sz="1200" b="0" smtClean="0">
                <a:latin typeface="Arial" panose="020B0604020202020204" pitchFamily="34" charset="0"/>
              </a:rPr>
              <a:pPr/>
              <a:t>5</a:t>
            </a:fld>
            <a:endParaRPr lang="en-US" altLang="en-US" sz="1200" b="0">
              <a:latin typeface="Arial" panose="020B0604020202020204" pitchFamily="34" charset="0"/>
            </a:endParaRPr>
          </a:p>
        </p:txBody>
      </p:sp>
      <p:sp>
        <p:nvSpPr>
          <p:cNvPr id="17411" name="Rectangle 2">
            <a:extLst>
              <a:ext uri="{FF2B5EF4-FFF2-40B4-BE49-F238E27FC236}">
                <a16:creationId xmlns:a16="http://schemas.microsoft.com/office/drawing/2014/main" id="{3541DAC5-617F-2B79-F7BB-39937CD50DBC}"/>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AD6A63A0-D0DC-832F-9BB4-A16B2990B7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250824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92B43387-420C-D837-2459-9B5CBA2F5C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AAFF2F2F-7BB9-4403-888E-632AC5697A1A}" type="slidenum">
              <a:rPr lang="en-US" altLang="en-US" sz="1200" b="0" smtClean="0">
                <a:latin typeface="Arial" panose="020B0604020202020204" pitchFamily="34" charset="0"/>
              </a:rPr>
              <a:pPr/>
              <a:t>6</a:t>
            </a:fld>
            <a:endParaRPr lang="en-US" altLang="en-US" sz="1200" b="0">
              <a:latin typeface="Arial" panose="020B0604020202020204" pitchFamily="34" charset="0"/>
            </a:endParaRPr>
          </a:p>
        </p:txBody>
      </p:sp>
      <p:sp>
        <p:nvSpPr>
          <p:cNvPr id="17411" name="Rectangle 2">
            <a:extLst>
              <a:ext uri="{FF2B5EF4-FFF2-40B4-BE49-F238E27FC236}">
                <a16:creationId xmlns:a16="http://schemas.microsoft.com/office/drawing/2014/main" id="{3541DAC5-617F-2B79-F7BB-39937CD50DBC}"/>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AD6A63A0-D0DC-832F-9BB4-A16B2990B7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537496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92B43387-420C-D837-2459-9B5CBA2F5C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AAFF2F2F-7BB9-4403-888E-632AC5697A1A}" type="slidenum">
              <a:rPr lang="en-US" altLang="en-US" sz="1200" b="0" smtClean="0">
                <a:latin typeface="Arial" panose="020B0604020202020204" pitchFamily="34" charset="0"/>
              </a:rPr>
              <a:pPr/>
              <a:t>7</a:t>
            </a:fld>
            <a:endParaRPr lang="en-US" altLang="en-US" sz="1200" b="0">
              <a:latin typeface="Arial" panose="020B0604020202020204" pitchFamily="34" charset="0"/>
            </a:endParaRPr>
          </a:p>
        </p:txBody>
      </p:sp>
      <p:sp>
        <p:nvSpPr>
          <p:cNvPr id="17411" name="Rectangle 2">
            <a:extLst>
              <a:ext uri="{FF2B5EF4-FFF2-40B4-BE49-F238E27FC236}">
                <a16:creationId xmlns:a16="http://schemas.microsoft.com/office/drawing/2014/main" id="{3541DAC5-617F-2B79-F7BB-39937CD50DBC}"/>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AD6A63A0-D0DC-832F-9BB4-A16B2990B7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433709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31C85B9F-3815-44CF-6ED8-5CD1AFFBFB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BD625D46-6350-41EA-8793-4E61C8160157}" type="slidenum">
              <a:rPr lang="en-US" altLang="en-US" sz="1200" b="0" smtClean="0">
                <a:latin typeface="Arial" panose="020B0604020202020204" pitchFamily="34" charset="0"/>
              </a:rPr>
              <a:pPr/>
              <a:t>8</a:t>
            </a:fld>
            <a:endParaRPr lang="en-US" altLang="en-US" sz="1200" b="0">
              <a:latin typeface="Arial" panose="020B0604020202020204" pitchFamily="34" charset="0"/>
            </a:endParaRPr>
          </a:p>
        </p:txBody>
      </p:sp>
      <p:sp>
        <p:nvSpPr>
          <p:cNvPr id="19459" name="Rectangle 2">
            <a:extLst>
              <a:ext uri="{FF2B5EF4-FFF2-40B4-BE49-F238E27FC236}">
                <a16:creationId xmlns:a16="http://schemas.microsoft.com/office/drawing/2014/main" id="{A1AE0BD6-6859-3B6C-B4CD-F1AFAB7D3CA8}"/>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E111C2ED-0D96-6455-38E3-76803BE88F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784221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31C85B9F-3815-44CF-6ED8-5CD1AFFBFB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BD625D46-6350-41EA-8793-4E61C8160157}" type="slidenum">
              <a:rPr lang="en-US" altLang="en-US" sz="1200" b="0" smtClean="0">
                <a:latin typeface="Arial" panose="020B0604020202020204" pitchFamily="34" charset="0"/>
              </a:rPr>
              <a:pPr/>
              <a:t>9</a:t>
            </a:fld>
            <a:endParaRPr lang="en-US" altLang="en-US" sz="1200" b="0">
              <a:latin typeface="Arial" panose="020B0604020202020204" pitchFamily="34" charset="0"/>
            </a:endParaRPr>
          </a:p>
        </p:txBody>
      </p:sp>
      <p:sp>
        <p:nvSpPr>
          <p:cNvPr id="19459" name="Rectangle 2">
            <a:extLst>
              <a:ext uri="{FF2B5EF4-FFF2-40B4-BE49-F238E27FC236}">
                <a16:creationId xmlns:a16="http://schemas.microsoft.com/office/drawing/2014/main" id="{A1AE0BD6-6859-3B6C-B4CD-F1AFAB7D3CA8}"/>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E111C2ED-0D96-6455-38E3-76803BE88F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901893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1F8A9B66-EC25-CCC3-5C9F-9887FE9F77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11000763-74C0-4C21-AD43-CC94001EBBD4}" type="slidenum">
              <a:rPr lang="en-US" altLang="en-US" sz="1200" b="0" smtClean="0">
                <a:latin typeface="Arial" panose="020B0604020202020204" pitchFamily="34" charset="0"/>
              </a:rPr>
              <a:pPr/>
              <a:t>10</a:t>
            </a:fld>
            <a:endParaRPr lang="en-US" altLang="en-US" sz="1200" b="0">
              <a:latin typeface="Arial" panose="020B0604020202020204" pitchFamily="34" charset="0"/>
            </a:endParaRPr>
          </a:p>
        </p:txBody>
      </p:sp>
      <p:sp>
        <p:nvSpPr>
          <p:cNvPr id="48131" name="Rectangle 2">
            <a:extLst>
              <a:ext uri="{FF2B5EF4-FFF2-40B4-BE49-F238E27FC236}">
                <a16:creationId xmlns:a16="http://schemas.microsoft.com/office/drawing/2014/main" id="{47A787F9-4BFF-2D4A-F631-F940399CBC85}"/>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B3B55819-2398-340C-7454-CDE313E211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782890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F594D84-6E42-4913-8A0E-8DEA5F788C1D}" type="datetimeFigureOut">
              <a:rPr lang="en-US" smtClean="0"/>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58AC0A-BB5E-48B6-BC83-7092385B442A}" type="slidenum">
              <a:rPr lang="en-US" smtClean="0"/>
              <a:t>‹#›</a:t>
            </a:fld>
            <a:endParaRPr lang="en-US"/>
          </a:p>
        </p:txBody>
      </p:sp>
    </p:spTree>
    <p:extLst>
      <p:ext uri="{BB962C8B-B14F-4D97-AF65-F5344CB8AC3E}">
        <p14:creationId xmlns:p14="http://schemas.microsoft.com/office/powerpoint/2010/main" val="2481797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594D84-6E42-4913-8A0E-8DEA5F788C1D}" type="datetimeFigureOut">
              <a:rPr lang="en-US" smtClean="0"/>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58AC0A-BB5E-48B6-BC83-7092385B442A}" type="slidenum">
              <a:rPr lang="en-US" smtClean="0"/>
              <a:t>‹#›</a:t>
            </a:fld>
            <a:endParaRPr lang="en-US"/>
          </a:p>
        </p:txBody>
      </p:sp>
    </p:spTree>
    <p:extLst>
      <p:ext uri="{BB962C8B-B14F-4D97-AF65-F5344CB8AC3E}">
        <p14:creationId xmlns:p14="http://schemas.microsoft.com/office/powerpoint/2010/main" val="4181032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594D84-6E42-4913-8A0E-8DEA5F788C1D}" type="datetimeFigureOut">
              <a:rPr lang="en-US" smtClean="0"/>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58AC0A-BB5E-48B6-BC83-7092385B442A}" type="slidenum">
              <a:rPr lang="en-US" smtClean="0"/>
              <a:t>‹#›</a:t>
            </a:fld>
            <a:endParaRPr lang="en-US"/>
          </a:p>
        </p:txBody>
      </p:sp>
    </p:spTree>
    <p:extLst>
      <p:ext uri="{BB962C8B-B14F-4D97-AF65-F5344CB8AC3E}">
        <p14:creationId xmlns:p14="http://schemas.microsoft.com/office/powerpoint/2010/main" val="2956764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594D84-6E42-4913-8A0E-8DEA5F788C1D}" type="datetimeFigureOut">
              <a:rPr lang="en-US" smtClean="0"/>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58AC0A-BB5E-48B6-BC83-7092385B442A}" type="slidenum">
              <a:rPr lang="en-US" smtClean="0"/>
              <a:t>‹#›</a:t>
            </a:fld>
            <a:endParaRPr lang="en-US"/>
          </a:p>
        </p:txBody>
      </p:sp>
    </p:spTree>
    <p:extLst>
      <p:ext uri="{BB962C8B-B14F-4D97-AF65-F5344CB8AC3E}">
        <p14:creationId xmlns:p14="http://schemas.microsoft.com/office/powerpoint/2010/main" val="2620625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594D84-6E42-4913-8A0E-8DEA5F788C1D}" type="datetimeFigureOut">
              <a:rPr lang="en-US" smtClean="0"/>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58AC0A-BB5E-48B6-BC83-7092385B442A}" type="slidenum">
              <a:rPr lang="en-US" smtClean="0"/>
              <a:t>‹#›</a:t>
            </a:fld>
            <a:endParaRPr lang="en-US"/>
          </a:p>
        </p:txBody>
      </p:sp>
    </p:spTree>
    <p:extLst>
      <p:ext uri="{BB962C8B-B14F-4D97-AF65-F5344CB8AC3E}">
        <p14:creationId xmlns:p14="http://schemas.microsoft.com/office/powerpoint/2010/main" val="964554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F594D84-6E42-4913-8A0E-8DEA5F788C1D}" type="datetimeFigureOut">
              <a:rPr lang="en-US" smtClean="0"/>
              <a:t>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58AC0A-BB5E-48B6-BC83-7092385B442A}" type="slidenum">
              <a:rPr lang="en-US" smtClean="0"/>
              <a:t>‹#›</a:t>
            </a:fld>
            <a:endParaRPr lang="en-US"/>
          </a:p>
        </p:txBody>
      </p:sp>
    </p:spTree>
    <p:extLst>
      <p:ext uri="{BB962C8B-B14F-4D97-AF65-F5344CB8AC3E}">
        <p14:creationId xmlns:p14="http://schemas.microsoft.com/office/powerpoint/2010/main" val="3096704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F594D84-6E42-4913-8A0E-8DEA5F788C1D}" type="datetimeFigureOut">
              <a:rPr lang="en-US" smtClean="0"/>
              <a:t>5/11/2024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58AC0A-BB5E-48B6-BC83-7092385B442A}" type="slidenum">
              <a:rPr lang="en-US" smtClean="0"/>
              <a:t>‹#›</a:t>
            </a:fld>
            <a:endParaRPr lang="en-US"/>
          </a:p>
        </p:txBody>
      </p:sp>
    </p:spTree>
    <p:extLst>
      <p:ext uri="{BB962C8B-B14F-4D97-AF65-F5344CB8AC3E}">
        <p14:creationId xmlns:p14="http://schemas.microsoft.com/office/powerpoint/2010/main" val="853485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594D84-6E42-4913-8A0E-8DEA5F788C1D}" type="datetimeFigureOut">
              <a:rPr lang="en-US" smtClean="0"/>
              <a:t>5/11/2024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58AC0A-BB5E-48B6-BC83-7092385B442A}" type="slidenum">
              <a:rPr lang="en-US" smtClean="0"/>
              <a:t>‹#›</a:t>
            </a:fld>
            <a:endParaRPr lang="en-US"/>
          </a:p>
        </p:txBody>
      </p:sp>
    </p:spTree>
    <p:extLst>
      <p:ext uri="{BB962C8B-B14F-4D97-AF65-F5344CB8AC3E}">
        <p14:creationId xmlns:p14="http://schemas.microsoft.com/office/powerpoint/2010/main" val="241769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594D84-6E42-4913-8A0E-8DEA5F788C1D}" type="datetimeFigureOut">
              <a:rPr lang="en-US" smtClean="0"/>
              <a:t>5/11/2024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58AC0A-BB5E-48B6-BC83-7092385B442A}" type="slidenum">
              <a:rPr lang="en-US" smtClean="0"/>
              <a:t>‹#›</a:t>
            </a:fld>
            <a:endParaRPr lang="en-US"/>
          </a:p>
        </p:txBody>
      </p:sp>
    </p:spTree>
    <p:extLst>
      <p:ext uri="{BB962C8B-B14F-4D97-AF65-F5344CB8AC3E}">
        <p14:creationId xmlns:p14="http://schemas.microsoft.com/office/powerpoint/2010/main" val="460829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594D84-6E42-4913-8A0E-8DEA5F788C1D}" type="datetimeFigureOut">
              <a:rPr lang="en-US" smtClean="0"/>
              <a:t>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58AC0A-BB5E-48B6-BC83-7092385B442A}" type="slidenum">
              <a:rPr lang="en-US" smtClean="0"/>
              <a:t>‹#›</a:t>
            </a:fld>
            <a:endParaRPr lang="en-US"/>
          </a:p>
        </p:txBody>
      </p:sp>
    </p:spTree>
    <p:extLst>
      <p:ext uri="{BB962C8B-B14F-4D97-AF65-F5344CB8AC3E}">
        <p14:creationId xmlns:p14="http://schemas.microsoft.com/office/powerpoint/2010/main" val="386040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594D84-6E42-4913-8A0E-8DEA5F788C1D}" type="datetimeFigureOut">
              <a:rPr lang="en-US" smtClean="0"/>
              <a:t>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58AC0A-BB5E-48B6-BC83-7092385B442A}" type="slidenum">
              <a:rPr lang="en-US" smtClean="0"/>
              <a:t>‹#›</a:t>
            </a:fld>
            <a:endParaRPr lang="en-US"/>
          </a:p>
        </p:txBody>
      </p:sp>
    </p:spTree>
    <p:extLst>
      <p:ext uri="{BB962C8B-B14F-4D97-AF65-F5344CB8AC3E}">
        <p14:creationId xmlns:p14="http://schemas.microsoft.com/office/powerpoint/2010/main" val="1900375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594D84-6E42-4913-8A0E-8DEA5F788C1D}" type="datetimeFigureOut">
              <a:rPr lang="en-US" smtClean="0"/>
              <a:t>5/11/2024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58AC0A-BB5E-48B6-BC83-7092385B442A}" type="slidenum">
              <a:rPr lang="en-US" smtClean="0"/>
              <a:t>‹#›</a:t>
            </a:fld>
            <a:endParaRPr lang="en-US"/>
          </a:p>
        </p:txBody>
      </p:sp>
    </p:spTree>
    <p:extLst>
      <p:ext uri="{BB962C8B-B14F-4D97-AF65-F5344CB8AC3E}">
        <p14:creationId xmlns:p14="http://schemas.microsoft.com/office/powerpoint/2010/main" val="36085281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0.jpeg"/><Relationship Id="rId5" Type="http://schemas.openxmlformats.org/officeDocument/2006/relationships/image" Target="../media/image8.png"/><Relationship Id="rId10" Type="http://schemas.openxmlformats.org/officeDocument/2006/relationships/image" Target="../media/image19.jpeg"/><Relationship Id="rId4" Type="http://schemas.openxmlformats.org/officeDocument/2006/relationships/image" Target="../media/image3.pn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3.png"/><Relationship Id="rId7" Type="http://schemas.openxmlformats.org/officeDocument/2006/relationships/image" Target="../media/image5.png"/><Relationship Id="rId12"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5.png"/><Relationship Id="rId5" Type="http://schemas.openxmlformats.org/officeDocument/2006/relationships/image" Target="../media/image4.png"/><Relationship Id="rId10"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5.png"/><Relationship Id="rId12"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18" Type="http://schemas.openxmlformats.org/officeDocument/2006/relationships/customXml" Target="../ink/ink2.xml"/><Relationship Id="rId26" Type="http://schemas.openxmlformats.org/officeDocument/2006/relationships/image" Target="../media/image2.png"/><Relationship Id="rId3" Type="http://schemas.openxmlformats.org/officeDocument/2006/relationships/image" Target="../media/image29.png"/><Relationship Id="rId21" Type="http://schemas.openxmlformats.org/officeDocument/2006/relationships/customXml" Target="../ink/ink3.xml"/><Relationship Id="rId17" Type="http://schemas.openxmlformats.org/officeDocument/2006/relationships/image" Target="../media/image31.png"/><Relationship Id="rId25" Type="http://schemas.openxmlformats.org/officeDocument/2006/relationships/image" Target="../media/image380.png"/><Relationship Id="rId2" Type="http://schemas.openxmlformats.org/officeDocument/2006/relationships/notesSlide" Target="../notesSlides/notesSlide14.xml"/><Relationship Id="rId16" Type="http://schemas.openxmlformats.org/officeDocument/2006/relationships/image" Target="../media/image320.png"/><Relationship Id="rId20" Type="http://schemas.openxmlformats.org/officeDocument/2006/relationships/image" Target="../media/image32.png"/><Relationship Id="rId29" Type="http://schemas.openxmlformats.org/officeDocument/2006/relationships/image" Target="../media/image6.png"/><Relationship Id="rId1" Type="http://schemas.openxmlformats.org/officeDocument/2006/relationships/slideLayout" Target="../slideLayouts/slideLayout7.xml"/><Relationship Id="rId24" Type="http://schemas.openxmlformats.org/officeDocument/2006/relationships/customXml" Target="../ink/ink4.xml"/><Relationship Id="rId5" Type="http://schemas.openxmlformats.org/officeDocument/2006/relationships/customXml" Target="../ink/ink1.xml"/><Relationship Id="rId23" Type="http://schemas.openxmlformats.org/officeDocument/2006/relationships/image" Target="../media/image33.png"/><Relationship Id="rId28" Type="http://schemas.openxmlformats.org/officeDocument/2006/relationships/image" Target="../media/image5.png"/><Relationship Id="rId19" Type="http://schemas.openxmlformats.org/officeDocument/2006/relationships/image" Target="../media/image340.png"/><Relationship Id="rId31" Type="http://schemas.openxmlformats.org/officeDocument/2006/relationships/image" Target="../media/image8.png"/><Relationship Id="rId4" Type="http://schemas.openxmlformats.org/officeDocument/2006/relationships/image" Target="../media/image30.png"/><Relationship Id="rId22" Type="http://schemas.openxmlformats.org/officeDocument/2006/relationships/image" Target="../media/image360.png"/><Relationship Id="rId27" Type="http://schemas.openxmlformats.org/officeDocument/2006/relationships/image" Target="../media/image3.png"/><Relationship Id="rId30"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6.png"/><Relationship Id="rId5" Type="http://schemas.openxmlformats.org/officeDocument/2006/relationships/image" Target="../media/image35.gif"/><Relationship Id="rId10" Type="http://schemas.openxmlformats.org/officeDocument/2006/relationships/image" Target="../media/image5.png"/><Relationship Id="rId4" Type="http://schemas.openxmlformats.org/officeDocument/2006/relationships/image" Target="../media/image34.gif"/><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jpe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5.png"/><Relationship Id="rId7"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8.png"/><Relationship Id="rId5" Type="http://schemas.openxmlformats.org/officeDocument/2006/relationships/image" Target="../media/image48.jpeg"/><Relationship Id="rId10" Type="http://schemas.openxmlformats.org/officeDocument/2006/relationships/image" Target="../media/image7.png"/><Relationship Id="rId4" Type="http://schemas.openxmlformats.org/officeDocument/2006/relationships/image" Target="../media/image47.pn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51.jpeg"/><Relationship Id="rId5" Type="http://schemas.openxmlformats.org/officeDocument/2006/relationships/image" Target="../media/image40.png"/><Relationship Id="rId10" Type="http://schemas.openxmlformats.org/officeDocument/2006/relationships/image" Target="../media/image50.jpeg"/><Relationship Id="rId4" Type="http://schemas.openxmlformats.org/officeDocument/2006/relationships/image" Target="../media/image39.png"/><Relationship Id="rId9"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3.png"/><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3" name="Rectangle 23">
            <a:extLst>
              <a:ext uri="{FF2B5EF4-FFF2-40B4-BE49-F238E27FC236}">
                <a16:creationId xmlns:a16="http://schemas.microsoft.com/office/drawing/2014/main" id="{BAE429EF-45E7-E9A7-4732-D7E4ACCF2DF0}"/>
              </a:ext>
            </a:extLst>
          </p:cNvPr>
          <p:cNvSpPr>
            <a:spLocks noChangeArrowheads="1"/>
          </p:cNvSpPr>
          <p:nvPr/>
        </p:nvSpPr>
        <p:spPr bwMode="auto">
          <a:xfrm>
            <a:off x="834462" y="659003"/>
            <a:ext cx="7957846"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endParaRPr lang="en-US" altLang="en-US" sz="5400" dirty="0">
              <a:solidFill>
                <a:schemeClr val="tx2">
                  <a:lumMod val="60000"/>
                  <a:lumOff val="40000"/>
                </a:schemeClr>
              </a:solidFill>
              <a:latin typeface="Times New Roman" pitchFamily="18" charset="0"/>
              <a:cs typeface="Times New Roman" pitchFamily="18" charset="0"/>
            </a:endParaRPr>
          </a:p>
          <a:p>
            <a:pPr algn="ctr"/>
            <a:r>
              <a:rPr lang="en-US" altLang="en-US" sz="5400" dirty="0">
                <a:solidFill>
                  <a:schemeClr val="tx2">
                    <a:lumMod val="60000"/>
                    <a:lumOff val="40000"/>
                  </a:schemeClr>
                </a:solidFill>
                <a:latin typeface="Times New Roman" pitchFamily="18" charset="0"/>
                <a:cs typeface="Times New Roman" pitchFamily="18" charset="0"/>
              </a:rPr>
              <a:t>PHÒNG CHỐNG TỆ NẠN XÃ HỘI Ở VIỆT NAM TRONG THỜI KỲ HỘI NHẬP QUỐC TẾ</a:t>
            </a:r>
            <a:endParaRPr lang="en-US" altLang="en-US" sz="5400" u="sng" dirty="0">
              <a:solidFill>
                <a:schemeClr val="tx2">
                  <a:lumMod val="60000"/>
                  <a:lumOff val="40000"/>
                </a:schemeClr>
              </a:solidFill>
              <a:latin typeface="Times New Roman" pitchFamily="18" charset="0"/>
              <a:cs typeface="Times New Roman" pitchFamily="18" charset="0"/>
            </a:endParaRPr>
          </a:p>
          <a:p>
            <a:pPr algn="ctr"/>
            <a:endParaRPr lang="en-US" altLang="en-US" dirty="0">
              <a:solidFill>
                <a:srgbClr val="FFFF00"/>
              </a:solidFill>
            </a:endParaRPr>
          </a:p>
        </p:txBody>
      </p:sp>
    </p:spTree>
    <p:extLst>
      <p:ext uri="{BB962C8B-B14F-4D97-AF65-F5344CB8AC3E}">
        <p14:creationId xmlns:p14="http://schemas.microsoft.com/office/powerpoint/2010/main" val="297196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6393">
                                            <p:txEl>
                                              <p:pRg st="1" end="1"/>
                                            </p:txEl>
                                          </p:spTgt>
                                        </p:tgtEl>
                                        <p:attrNameLst>
                                          <p:attrName>style.visibility</p:attrName>
                                        </p:attrNameLst>
                                      </p:cBhvr>
                                      <p:to>
                                        <p:strVal val="visible"/>
                                      </p:to>
                                    </p:set>
                                    <p:animEffect transition="in" filter="circle(in)">
                                      <p:cBhvr>
                                        <p:cTn id="7" dur="2000"/>
                                        <p:tgtEl>
                                          <p:spTgt spid="1639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TextBox 16">
            <a:extLst>
              <a:ext uri="{FF2B5EF4-FFF2-40B4-BE49-F238E27FC236}">
                <a16:creationId xmlns:a16="http://schemas.microsoft.com/office/drawing/2014/main" id="{2E3FE7CB-9F2B-AFAB-06B7-67870B7DE7FA}"/>
              </a:ext>
            </a:extLst>
          </p:cNvPr>
          <p:cNvSpPr txBox="1">
            <a:spLocks noChangeArrowheads="1"/>
          </p:cNvSpPr>
          <p:nvPr/>
        </p:nvSpPr>
        <p:spPr bwMode="auto">
          <a:xfrm>
            <a:off x="0" y="297984"/>
            <a:ext cx="89833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spcBef>
                <a:spcPct val="0"/>
              </a:spcBef>
              <a:buClrTx/>
              <a:buSzTx/>
              <a:buFontTx/>
              <a:buNone/>
            </a:pPr>
            <a:r>
              <a:rPr lang="en-US" altLang="en-US" sz="2800" dirty="0">
                <a:solidFill>
                  <a:srgbClr val="C00000"/>
                </a:solidFill>
                <a:latin typeface="Times New Roman" pitchFamily="18" charset="0"/>
                <a:cs typeface="Times New Roman" pitchFamily="18" charset="0"/>
              </a:rPr>
              <a:t>CÂU HỎI KIỂM TRA KIẾN THỨC</a:t>
            </a:r>
            <a:endParaRPr lang="en-US" altLang="en-US" sz="2600" i="1" dirty="0">
              <a:solidFill>
                <a:srgbClr val="C00000"/>
              </a:solidFill>
              <a:latin typeface="Times New Roman" pitchFamily="18" charset="0"/>
              <a:cs typeface="Times New Roman" pitchFamily="18" charset="0"/>
            </a:endParaRPr>
          </a:p>
        </p:txBody>
      </p:sp>
      <p:pic>
        <p:nvPicPr>
          <p:cNvPr id="15" name="Picture 4">
            <a:extLst>
              <a:ext uri="{FF2B5EF4-FFF2-40B4-BE49-F238E27FC236}">
                <a16:creationId xmlns:a16="http://schemas.microsoft.com/office/drawing/2014/main" id="{C77282C7-C8B9-5F05-7D27-C530F674BC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5923" y="6303170"/>
            <a:ext cx="502815" cy="55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a:extLst>
              <a:ext uri="{FF2B5EF4-FFF2-40B4-BE49-F238E27FC236}">
                <a16:creationId xmlns:a16="http://schemas.microsoft.com/office/drawing/2014/main" id="{3ACA94AC-6429-3EAE-788B-569189E09E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2358" y="6277162"/>
            <a:ext cx="528823" cy="58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a:extLst>
              <a:ext uri="{FF2B5EF4-FFF2-40B4-BE49-F238E27FC236}">
                <a16:creationId xmlns:a16="http://schemas.microsoft.com/office/drawing/2014/main" id="{60895A56-3F4F-F406-3FB7-3222225BCA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825" y="297984"/>
            <a:ext cx="448043" cy="43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a:extLst>
              <a:ext uri="{FF2B5EF4-FFF2-40B4-BE49-F238E27FC236}">
                <a16:creationId xmlns:a16="http://schemas.microsoft.com/office/drawing/2014/main" id="{E0D49264-2011-EE75-02ED-8F1ECB7D39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18004" y="6210300"/>
            <a:ext cx="5715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2">
            <a:extLst>
              <a:ext uri="{FF2B5EF4-FFF2-40B4-BE49-F238E27FC236}">
                <a16:creationId xmlns:a16="http://schemas.microsoft.com/office/drawing/2014/main" id="{FAAB5806-A59D-5D7C-B1AF-6C09AB4C93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13991" y="6242485"/>
            <a:ext cx="563500" cy="615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4">
            <a:extLst>
              <a:ext uri="{FF2B5EF4-FFF2-40B4-BE49-F238E27FC236}">
                <a16:creationId xmlns:a16="http://schemas.microsoft.com/office/drawing/2014/main" id="{FA8BE3DF-9831-0DD4-E8B3-F055700036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39227" y="6285830"/>
            <a:ext cx="530268" cy="572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a:extLst>
              <a:ext uri="{FF2B5EF4-FFF2-40B4-BE49-F238E27FC236}">
                <a16:creationId xmlns:a16="http://schemas.microsoft.com/office/drawing/2014/main" id="{7D3845E3-3667-EEFF-FC00-B1DAA6C4D6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04494" y="6268492"/>
            <a:ext cx="537492" cy="58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16">
            <a:extLst>
              <a:ext uri="{FF2B5EF4-FFF2-40B4-BE49-F238E27FC236}">
                <a16:creationId xmlns:a16="http://schemas.microsoft.com/office/drawing/2014/main" id="{FEA10588-443C-7A20-3DAF-D8D7D1747FB9}"/>
              </a:ext>
            </a:extLst>
          </p:cNvPr>
          <p:cNvSpPr txBox="1">
            <a:spLocks noChangeArrowheads="1"/>
          </p:cNvSpPr>
          <p:nvPr/>
        </p:nvSpPr>
        <p:spPr bwMode="auto">
          <a:xfrm>
            <a:off x="0" y="821204"/>
            <a:ext cx="908950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just"/>
            <a:r>
              <a:rPr lang="en-US" sz="3200" i="1" dirty="0" err="1">
                <a:solidFill>
                  <a:srgbClr val="002060"/>
                </a:solidFill>
                <a:latin typeface="Times New Roman" pitchFamily="18" charset="0"/>
                <a:cs typeface="Times New Roman" pitchFamily="18" charset="0"/>
              </a:rPr>
              <a:t>Hãy</a:t>
            </a:r>
            <a:r>
              <a:rPr lang="en-US" sz="3200" i="1" dirty="0">
                <a:solidFill>
                  <a:srgbClr val="002060"/>
                </a:solidFill>
                <a:latin typeface="Times New Roman" pitchFamily="18" charset="0"/>
                <a:cs typeface="Times New Roman" pitchFamily="18" charset="0"/>
              </a:rPr>
              <a:t> </a:t>
            </a:r>
            <a:r>
              <a:rPr lang="en-US" sz="3200" i="1" dirty="0" err="1">
                <a:solidFill>
                  <a:srgbClr val="002060"/>
                </a:solidFill>
                <a:latin typeface="Times New Roman" pitchFamily="18" charset="0"/>
                <a:cs typeface="Times New Roman" pitchFamily="18" charset="0"/>
              </a:rPr>
              <a:t>trình</a:t>
            </a:r>
            <a:r>
              <a:rPr lang="en-US" sz="3200" i="1" dirty="0">
                <a:solidFill>
                  <a:srgbClr val="002060"/>
                </a:solidFill>
                <a:latin typeface="Times New Roman" pitchFamily="18" charset="0"/>
                <a:cs typeface="Times New Roman" pitchFamily="18" charset="0"/>
              </a:rPr>
              <a:t> </a:t>
            </a:r>
            <a:r>
              <a:rPr lang="en-US" sz="3200" i="1" dirty="0" err="1">
                <a:solidFill>
                  <a:srgbClr val="002060"/>
                </a:solidFill>
                <a:latin typeface="Times New Roman" pitchFamily="18" charset="0"/>
                <a:cs typeface="Times New Roman" pitchFamily="18" charset="0"/>
              </a:rPr>
              <a:t>bày</a:t>
            </a:r>
            <a:r>
              <a:rPr lang="en-US" sz="3200" i="1" dirty="0">
                <a:solidFill>
                  <a:srgbClr val="002060"/>
                </a:solidFill>
                <a:latin typeface="Times New Roman" pitchFamily="18" charset="0"/>
                <a:cs typeface="Times New Roman" pitchFamily="18" charset="0"/>
              </a:rPr>
              <a:t> </a:t>
            </a:r>
            <a:r>
              <a:rPr lang="en-US" sz="3200" i="1" dirty="0" err="1">
                <a:solidFill>
                  <a:srgbClr val="002060"/>
                </a:solidFill>
                <a:latin typeface="Times New Roman" pitchFamily="18" charset="0"/>
                <a:cs typeface="Times New Roman" pitchFamily="18" charset="0"/>
              </a:rPr>
              <a:t>về</a:t>
            </a:r>
            <a:r>
              <a:rPr lang="en-US" sz="3200" i="1" dirty="0">
                <a:solidFill>
                  <a:srgbClr val="002060"/>
                </a:solidFill>
                <a:latin typeface="Times New Roman" pitchFamily="18" charset="0"/>
                <a:cs typeface="Times New Roman" pitchFamily="18" charset="0"/>
              </a:rPr>
              <a:t> </a:t>
            </a:r>
            <a:r>
              <a:rPr lang="en-US" sz="3200" i="1" dirty="0" err="1">
                <a:solidFill>
                  <a:srgbClr val="002060"/>
                </a:solidFill>
                <a:latin typeface="Times New Roman" pitchFamily="18" charset="0"/>
                <a:cs typeface="Times New Roman" pitchFamily="18" charset="0"/>
              </a:rPr>
              <a:t>những</a:t>
            </a:r>
            <a:r>
              <a:rPr lang="en-US" sz="3200" i="1" dirty="0">
                <a:solidFill>
                  <a:srgbClr val="002060"/>
                </a:solidFill>
                <a:latin typeface="Times New Roman" pitchFamily="18" charset="0"/>
                <a:cs typeface="Times New Roman" pitchFamily="18" charset="0"/>
              </a:rPr>
              <a:t> </a:t>
            </a:r>
            <a:r>
              <a:rPr lang="en-US" sz="3200" i="1" dirty="0" err="1">
                <a:solidFill>
                  <a:srgbClr val="002060"/>
                </a:solidFill>
                <a:latin typeface="Times New Roman" pitchFamily="18" charset="0"/>
                <a:cs typeface="Times New Roman" pitchFamily="18" charset="0"/>
              </a:rPr>
              <a:t>tội</a:t>
            </a:r>
            <a:r>
              <a:rPr lang="en-US" sz="3200" i="1" dirty="0">
                <a:solidFill>
                  <a:srgbClr val="002060"/>
                </a:solidFill>
                <a:latin typeface="Times New Roman" pitchFamily="18" charset="0"/>
                <a:cs typeface="Times New Roman" pitchFamily="18" charset="0"/>
              </a:rPr>
              <a:t> </a:t>
            </a:r>
            <a:r>
              <a:rPr lang="en-US" sz="3200" i="1" dirty="0" err="1">
                <a:solidFill>
                  <a:srgbClr val="002060"/>
                </a:solidFill>
                <a:latin typeface="Times New Roman" pitchFamily="18" charset="0"/>
                <a:cs typeface="Times New Roman" pitchFamily="18" charset="0"/>
              </a:rPr>
              <a:t>phạm</a:t>
            </a:r>
            <a:r>
              <a:rPr lang="en-US" sz="3200" i="1" dirty="0">
                <a:solidFill>
                  <a:srgbClr val="002060"/>
                </a:solidFill>
                <a:latin typeface="Times New Roman" pitchFamily="18" charset="0"/>
                <a:cs typeface="Times New Roman" pitchFamily="18" charset="0"/>
              </a:rPr>
              <a:t> </a:t>
            </a:r>
            <a:r>
              <a:rPr lang="en-US" sz="3200" i="1" dirty="0" err="1">
                <a:solidFill>
                  <a:srgbClr val="002060"/>
                </a:solidFill>
                <a:latin typeface="Times New Roman" pitchFamily="18" charset="0"/>
                <a:cs typeface="Times New Roman" pitchFamily="18" charset="0"/>
              </a:rPr>
              <a:t>sử</a:t>
            </a:r>
            <a:r>
              <a:rPr lang="en-US" sz="3200" i="1" dirty="0">
                <a:solidFill>
                  <a:srgbClr val="002060"/>
                </a:solidFill>
                <a:latin typeface="Times New Roman" pitchFamily="18" charset="0"/>
                <a:cs typeface="Times New Roman" pitchFamily="18" charset="0"/>
              </a:rPr>
              <a:t> </a:t>
            </a:r>
            <a:r>
              <a:rPr lang="en-US" sz="3200" i="1" dirty="0" err="1">
                <a:solidFill>
                  <a:srgbClr val="002060"/>
                </a:solidFill>
                <a:latin typeface="Times New Roman" pitchFamily="18" charset="0"/>
                <a:cs typeface="Times New Roman" pitchFamily="18" charset="0"/>
              </a:rPr>
              <a:t>dụng</a:t>
            </a:r>
            <a:r>
              <a:rPr lang="en-US" sz="3200" i="1" dirty="0">
                <a:solidFill>
                  <a:srgbClr val="002060"/>
                </a:solidFill>
                <a:latin typeface="Times New Roman" pitchFamily="18" charset="0"/>
                <a:cs typeface="Times New Roman" pitchFamily="18" charset="0"/>
              </a:rPr>
              <a:t> </a:t>
            </a:r>
            <a:r>
              <a:rPr lang="en-US" sz="3200" i="1" dirty="0" err="1">
                <a:solidFill>
                  <a:srgbClr val="002060"/>
                </a:solidFill>
                <a:latin typeface="Times New Roman" pitchFamily="18" charset="0"/>
                <a:cs typeface="Times New Roman" pitchFamily="18" charset="0"/>
              </a:rPr>
              <a:t>công</a:t>
            </a:r>
            <a:r>
              <a:rPr lang="en-US" sz="3200" i="1" dirty="0">
                <a:solidFill>
                  <a:srgbClr val="002060"/>
                </a:solidFill>
                <a:latin typeface="Times New Roman" pitchFamily="18" charset="0"/>
                <a:cs typeface="Times New Roman" pitchFamily="18" charset="0"/>
              </a:rPr>
              <a:t> </a:t>
            </a:r>
            <a:r>
              <a:rPr lang="en-US" sz="3200" i="1" dirty="0" err="1">
                <a:solidFill>
                  <a:srgbClr val="002060"/>
                </a:solidFill>
                <a:latin typeface="Times New Roman" pitchFamily="18" charset="0"/>
                <a:cs typeface="Times New Roman" pitchFamily="18" charset="0"/>
              </a:rPr>
              <a:t>nghệ</a:t>
            </a:r>
            <a:r>
              <a:rPr lang="en-US" sz="3200" i="1" dirty="0">
                <a:solidFill>
                  <a:srgbClr val="002060"/>
                </a:solidFill>
                <a:latin typeface="Times New Roman" pitchFamily="18" charset="0"/>
                <a:cs typeface="Times New Roman" pitchFamily="18" charset="0"/>
              </a:rPr>
              <a:t> </a:t>
            </a:r>
            <a:r>
              <a:rPr lang="en-US" sz="3200" i="1" dirty="0" err="1">
                <a:solidFill>
                  <a:srgbClr val="002060"/>
                </a:solidFill>
                <a:latin typeface="Times New Roman" pitchFamily="18" charset="0"/>
                <a:cs typeface="Times New Roman" pitchFamily="18" charset="0"/>
              </a:rPr>
              <a:t>cao</a:t>
            </a:r>
            <a:r>
              <a:rPr lang="en-US" sz="3200" i="1" dirty="0">
                <a:solidFill>
                  <a:srgbClr val="002060"/>
                </a:solidFill>
                <a:latin typeface="Times New Roman" pitchFamily="18" charset="0"/>
                <a:cs typeface="Times New Roman" pitchFamily="18" charset="0"/>
              </a:rPr>
              <a:t> </a:t>
            </a:r>
            <a:r>
              <a:rPr lang="en-US" sz="3200" i="1" dirty="0" err="1">
                <a:solidFill>
                  <a:srgbClr val="002060"/>
                </a:solidFill>
                <a:latin typeface="Times New Roman" pitchFamily="18" charset="0"/>
                <a:cs typeface="Times New Roman" pitchFamily="18" charset="0"/>
              </a:rPr>
              <a:t>khác</a:t>
            </a:r>
            <a:r>
              <a:rPr lang="en-US" sz="3200" i="1" dirty="0">
                <a:solidFill>
                  <a:srgbClr val="002060"/>
                </a:solidFill>
                <a:latin typeface="Times New Roman" pitchFamily="18" charset="0"/>
                <a:cs typeface="Times New Roman" pitchFamily="18" charset="0"/>
              </a:rPr>
              <a:t> </a:t>
            </a:r>
            <a:r>
              <a:rPr lang="en-US" sz="3200" i="1" dirty="0" err="1">
                <a:solidFill>
                  <a:srgbClr val="002060"/>
                </a:solidFill>
                <a:latin typeface="Times New Roman" pitchFamily="18" charset="0"/>
                <a:cs typeface="Times New Roman" pitchFamily="18" charset="0"/>
              </a:rPr>
              <a:t>mà</a:t>
            </a:r>
            <a:r>
              <a:rPr lang="en-US" sz="3200" i="1" dirty="0">
                <a:solidFill>
                  <a:srgbClr val="002060"/>
                </a:solidFill>
                <a:latin typeface="Times New Roman" pitchFamily="18" charset="0"/>
                <a:cs typeface="Times New Roman" pitchFamily="18" charset="0"/>
              </a:rPr>
              <a:t> </a:t>
            </a:r>
            <a:r>
              <a:rPr lang="en-US" sz="3200" i="1" dirty="0" err="1">
                <a:solidFill>
                  <a:srgbClr val="002060"/>
                </a:solidFill>
                <a:latin typeface="Times New Roman" pitchFamily="18" charset="0"/>
                <a:cs typeface="Times New Roman" pitchFamily="18" charset="0"/>
              </a:rPr>
              <a:t>em</a:t>
            </a:r>
            <a:r>
              <a:rPr lang="en-US" sz="3200" i="1" dirty="0">
                <a:solidFill>
                  <a:srgbClr val="002060"/>
                </a:solidFill>
                <a:latin typeface="Times New Roman" pitchFamily="18" charset="0"/>
                <a:cs typeface="Times New Roman" pitchFamily="18" charset="0"/>
              </a:rPr>
              <a:t> </a:t>
            </a:r>
            <a:r>
              <a:rPr lang="en-US" sz="3200" i="1" dirty="0" err="1">
                <a:solidFill>
                  <a:srgbClr val="002060"/>
                </a:solidFill>
                <a:latin typeface="Times New Roman" pitchFamily="18" charset="0"/>
                <a:cs typeface="Times New Roman" pitchFamily="18" charset="0"/>
              </a:rPr>
              <a:t>biết</a:t>
            </a:r>
            <a:r>
              <a:rPr lang="en-US" sz="3200" i="1" dirty="0">
                <a:solidFill>
                  <a:srgbClr val="002060"/>
                </a:solidFill>
                <a:latin typeface="Times New Roman" pitchFamily="18" charset="0"/>
                <a:cs typeface="Times New Roman" pitchFamily="18" charset="0"/>
              </a:rPr>
              <a:t>?</a:t>
            </a:r>
            <a:endParaRPr lang="en-US" sz="3200" b="0" dirty="0">
              <a:solidFill>
                <a:srgbClr val="002060"/>
              </a:solidFill>
              <a:latin typeface="Times New Roman" pitchFamily="18" charset="0"/>
              <a:cs typeface="Times New Roman" pitchFamily="18" charset="0"/>
            </a:endParaRPr>
          </a:p>
        </p:txBody>
      </p:sp>
      <p:pic>
        <p:nvPicPr>
          <p:cNvPr id="27" name="Picture 7">
            <a:extLst>
              <a:ext uri="{FF2B5EF4-FFF2-40B4-BE49-F238E27FC236}">
                <a16:creationId xmlns:a16="http://schemas.microsoft.com/office/drawing/2014/main" id="{58F86216-9B6D-67E3-9951-9B5C1B1954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5177" y="6285830"/>
            <a:ext cx="528823" cy="572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Đôn đốc tổ chức Cuộc thi trực tuyến Tìm hiểu Luật An ninh mạng và nhận diện  thủ đoạn tội phạm lừa đảo trên không gian mạng - Xuất bản thông tin">
            <a:extLst>
              <a:ext uri="{FF2B5EF4-FFF2-40B4-BE49-F238E27FC236}">
                <a16:creationId xmlns:a16="http://schemas.microsoft.com/office/drawing/2014/main" id="{500350CE-9D0C-AFF8-C8C8-2F460EA0012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 y="2226365"/>
            <a:ext cx="5677786" cy="46316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904F92DA-6162-C091-89C8-F4D3A53C00E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44948" y="2211571"/>
            <a:ext cx="5699051" cy="39765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C02C29F-E440-D7CD-8D59-1C23EC889F97}"/>
              </a:ext>
            </a:extLst>
          </p:cNvPr>
          <p:cNvPicPr>
            <a:picLocks noChangeAspect="1"/>
          </p:cNvPicPr>
          <p:nvPr/>
        </p:nvPicPr>
        <p:blipFill>
          <a:blip r:embed="rId12"/>
          <a:stretch>
            <a:fillRect/>
          </a:stretch>
        </p:blipFill>
        <p:spPr>
          <a:xfrm>
            <a:off x="5263116" y="2212484"/>
            <a:ext cx="3880883" cy="4645515"/>
          </a:xfrm>
          <a:prstGeom prst="rect">
            <a:avLst/>
          </a:prstGeom>
        </p:spPr>
      </p:pic>
      <p:pic>
        <p:nvPicPr>
          <p:cNvPr id="10" name="Picture 9">
            <a:extLst>
              <a:ext uri="{FF2B5EF4-FFF2-40B4-BE49-F238E27FC236}">
                <a16:creationId xmlns:a16="http://schemas.microsoft.com/office/drawing/2014/main" id="{095C107E-4E93-1D56-58B2-94DADE43D2E3}"/>
              </a:ext>
            </a:extLst>
          </p:cNvPr>
          <p:cNvPicPr>
            <a:picLocks noChangeAspect="1"/>
          </p:cNvPicPr>
          <p:nvPr/>
        </p:nvPicPr>
        <p:blipFill>
          <a:blip r:embed="rId13"/>
          <a:stretch>
            <a:fillRect/>
          </a:stretch>
        </p:blipFill>
        <p:spPr>
          <a:xfrm>
            <a:off x="136430" y="2209727"/>
            <a:ext cx="5424398" cy="4648273"/>
          </a:xfrm>
          <a:prstGeom prst="rect">
            <a:avLst/>
          </a:prstGeom>
        </p:spPr>
      </p:pic>
    </p:spTree>
    <p:extLst>
      <p:ext uri="{BB962C8B-B14F-4D97-AF65-F5344CB8AC3E}">
        <p14:creationId xmlns:p14="http://schemas.microsoft.com/office/powerpoint/2010/main" val="144355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7109"/>
                                        </p:tgtEl>
                                        <p:attrNameLst>
                                          <p:attrName>style.visibility</p:attrName>
                                        </p:attrNameLst>
                                      </p:cBhvr>
                                      <p:to>
                                        <p:strVal val="visible"/>
                                      </p:to>
                                    </p:set>
                                    <p:animEffect transition="in" filter="circle(in)">
                                      <p:cBhvr>
                                        <p:cTn id="7" dur="2000"/>
                                        <p:tgtEl>
                                          <p:spTgt spid="4710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2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9" name="Hình ảnh 2">
            <a:extLst>
              <a:ext uri="{FF2B5EF4-FFF2-40B4-BE49-F238E27FC236}">
                <a16:creationId xmlns:a16="http://schemas.microsoft.com/office/drawing/2014/main" id="{091CB92B-DCB6-6E49-3E17-7BEB8D32C9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500" y="2499080"/>
            <a:ext cx="210343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05D759AD-5643-BD7F-FD6A-299024AF7068}"/>
              </a:ext>
            </a:extLst>
          </p:cNvPr>
          <p:cNvSpPr txBox="1"/>
          <p:nvPr/>
        </p:nvSpPr>
        <p:spPr>
          <a:xfrm>
            <a:off x="1" y="304800"/>
            <a:ext cx="9272954" cy="954107"/>
          </a:xfrm>
          <a:prstGeom prst="rect">
            <a:avLst/>
          </a:prstGeom>
          <a:noFill/>
        </p:spPr>
        <p:txBody>
          <a:bodyPr wrap="square">
            <a:spAutoFit/>
          </a:bodyPr>
          <a:lstStyle/>
          <a:p>
            <a:pPr marL="0" marR="0">
              <a:spcBef>
                <a:spcPts val="0"/>
              </a:spcBef>
              <a:spcAft>
                <a:spcPts val="0"/>
              </a:spcAft>
            </a:pPr>
            <a:r>
              <a:rPr lang="en-US" sz="2800" b="1" dirty="0">
                <a:solidFill>
                  <a:srgbClr val="FF0000"/>
                </a:solidFill>
                <a:latin typeface="Times New Roman" pitchFamily="18" charset="0"/>
                <a:ea typeface="Liberation Mono"/>
                <a:cs typeface="Times New Roman" pitchFamily="18" charset="0"/>
              </a:rPr>
              <a:t>3</a:t>
            </a:r>
            <a:r>
              <a:rPr lang="en-US" sz="2800" b="1" dirty="0">
                <a:solidFill>
                  <a:srgbClr val="FF0000"/>
                </a:solidFill>
                <a:effectLst/>
                <a:latin typeface="Times New Roman" pitchFamily="18" charset="0"/>
                <a:ea typeface="Liberation Mono"/>
                <a:cs typeface="Times New Roman" pitchFamily="18" charset="0"/>
              </a:rPr>
              <a:t>. </a:t>
            </a:r>
            <a:r>
              <a:rPr lang="en-US" sz="2800" b="1" dirty="0">
                <a:solidFill>
                  <a:srgbClr val="FF0000"/>
                </a:solidFill>
                <a:latin typeface="Times New Roman" pitchFamily="18" charset="0"/>
                <a:ea typeface="Liberation Mono"/>
                <a:cs typeface="Times New Roman" pitchFamily="18" charset="0"/>
              </a:rPr>
              <a:t>Quy </a:t>
            </a:r>
            <a:r>
              <a:rPr lang="en-US" sz="2800" b="1" dirty="0" err="1">
                <a:solidFill>
                  <a:srgbClr val="FF0000"/>
                </a:solidFill>
                <a:latin typeface="Times New Roman" pitchFamily="18" charset="0"/>
                <a:ea typeface="Liberation Mono"/>
                <a:cs typeface="Times New Roman" pitchFamily="18" charset="0"/>
              </a:rPr>
              <a:t>định</a:t>
            </a:r>
            <a:r>
              <a:rPr lang="en-US" sz="2800" b="1" dirty="0">
                <a:solidFill>
                  <a:srgbClr val="FF0000"/>
                </a:solidFill>
                <a:latin typeface="Times New Roman" pitchFamily="18" charset="0"/>
                <a:ea typeface="Liberation Mono"/>
                <a:cs typeface="Times New Roman" pitchFamily="18" charset="0"/>
              </a:rPr>
              <a:t> </a:t>
            </a:r>
            <a:r>
              <a:rPr lang="en-US" sz="2800" b="1" dirty="0" err="1">
                <a:solidFill>
                  <a:srgbClr val="FF0000"/>
                </a:solidFill>
                <a:latin typeface="Times New Roman" pitchFamily="18" charset="0"/>
                <a:ea typeface="Liberation Mono"/>
                <a:cs typeface="Times New Roman" pitchFamily="18" charset="0"/>
              </a:rPr>
              <a:t>của</a:t>
            </a:r>
            <a:r>
              <a:rPr lang="en-US" sz="2800" b="1" dirty="0">
                <a:solidFill>
                  <a:srgbClr val="FF0000"/>
                </a:solidFill>
                <a:latin typeface="Times New Roman" pitchFamily="18" charset="0"/>
                <a:ea typeface="Liberation Mono"/>
                <a:cs typeface="Times New Roman" pitchFamily="18" charset="0"/>
              </a:rPr>
              <a:t> </a:t>
            </a:r>
            <a:r>
              <a:rPr lang="en-US" sz="2800" b="1" dirty="0" err="1">
                <a:solidFill>
                  <a:srgbClr val="FF0000"/>
                </a:solidFill>
                <a:latin typeface="Times New Roman" pitchFamily="18" charset="0"/>
                <a:ea typeface="Liberation Mono"/>
                <a:cs typeface="Times New Roman" pitchFamily="18" charset="0"/>
              </a:rPr>
              <a:t>pháp</a:t>
            </a:r>
            <a:r>
              <a:rPr lang="en-US" sz="2800" b="1" dirty="0">
                <a:solidFill>
                  <a:srgbClr val="FF0000"/>
                </a:solidFill>
                <a:latin typeface="Times New Roman" pitchFamily="18" charset="0"/>
                <a:ea typeface="Liberation Mono"/>
                <a:cs typeface="Times New Roman" pitchFamily="18" charset="0"/>
              </a:rPr>
              <a:t> </a:t>
            </a:r>
            <a:r>
              <a:rPr lang="en-US" sz="2800" b="1" dirty="0" err="1">
                <a:solidFill>
                  <a:srgbClr val="FF0000"/>
                </a:solidFill>
                <a:latin typeface="Times New Roman" pitchFamily="18" charset="0"/>
                <a:ea typeface="Liberation Mono"/>
                <a:cs typeface="Times New Roman" pitchFamily="18" charset="0"/>
              </a:rPr>
              <a:t>luật</a:t>
            </a:r>
            <a:r>
              <a:rPr lang="en-US" sz="2800" b="1" dirty="0">
                <a:solidFill>
                  <a:srgbClr val="FF0000"/>
                </a:solidFill>
                <a:latin typeface="Times New Roman" pitchFamily="18" charset="0"/>
                <a:ea typeface="Liberation Mono"/>
                <a:cs typeface="Times New Roman" pitchFamily="18" charset="0"/>
              </a:rPr>
              <a:t> </a:t>
            </a:r>
            <a:r>
              <a:rPr lang="en-US" sz="2800" b="1" dirty="0" err="1">
                <a:solidFill>
                  <a:srgbClr val="FF0000"/>
                </a:solidFill>
                <a:latin typeface="Times New Roman" pitchFamily="18" charset="0"/>
                <a:ea typeface="Liberation Mono"/>
                <a:cs typeface="Times New Roman" pitchFamily="18" charset="0"/>
              </a:rPr>
              <a:t>về</a:t>
            </a:r>
            <a:r>
              <a:rPr lang="en-US" sz="2800" b="1" dirty="0">
                <a:solidFill>
                  <a:srgbClr val="FF0000"/>
                </a:solidFill>
                <a:latin typeface="Times New Roman" pitchFamily="18" charset="0"/>
                <a:ea typeface="Liberation Mono"/>
                <a:cs typeface="Times New Roman" pitchFamily="18" charset="0"/>
              </a:rPr>
              <a:t> </a:t>
            </a:r>
            <a:r>
              <a:rPr lang="en-US" sz="2800" b="1" dirty="0" err="1">
                <a:solidFill>
                  <a:srgbClr val="FF0000"/>
                </a:solidFill>
                <a:latin typeface="Times New Roman" pitchFamily="18" charset="0"/>
                <a:ea typeface="Liberation Mono"/>
                <a:cs typeface="Times New Roman" pitchFamily="18" charset="0"/>
              </a:rPr>
              <a:t>phòng</a:t>
            </a:r>
            <a:r>
              <a:rPr lang="en-US" sz="2800" b="1" dirty="0">
                <a:solidFill>
                  <a:srgbClr val="FF0000"/>
                </a:solidFill>
                <a:latin typeface="Times New Roman" pitchFamily="18" charset="0"/>
                <a:ea typeface="Liberation Mono"/>
                <a:cs typeface="Times New Roman" pitchFamily="18" charset="0"/>
              </a:rPr>
              <a:t> </a:t>
            </a:r>
            <a:r>
              <a:rPr lang="en-US" sz="2800" b="1" dirty="0" err="1">
                <a:solidFill>
                  <a:srgbClr val="FF0000"/>
                </a:solidFill>
                <a:latin typeface="Times New Roman" pitchFamily="18" charset="0"/>
                <a:ea typeface="Liberation Mono"/>
                <a:cs typeface="Times New Roman" pitchFamily="18" charset="0"/>
              </a:rPr>
              <a:t>chống</a:t>
            </a:r>
            <a:r>
              <a:rPr lang="en-US" sz="2800" b="1" dirty="0">
                <a:solidFill>
                  <a:srgbClr val="FF0000"/>
                </a:solidFill>
                <a:effectLst/>
                <a:latin typeface="Times New Roman" pitchFamily="18" charset="0"/>
                <a:ea typeface="Liberation Mono"/>
                <a:cs typeface="Times New Roman" pitchFamily="18" charset="0"/>
              </a:rPr>
              <a:t> </a:t>
            </a:r>
            <a:r>
              <a:rPr lang="en-US" sz="2800" b="1" dirty="0" err="1">
                <a:solidFill>
                  <a:srgbClr val="FF0000"/>
                </a:solidFill>
                <a:effectLst/>
                <a:latin typeface="Times New Roman" pitchFamily="18" charset="0"/>
                <a:ea typeface="Liberation Mono"/>
                <a:cs typeface="Times New Roman" pitchFamily="18" charset="0"/>
              </a:rPr>
              <a:t>tội</a:t>
            </a:r>
            <a:r>
              <a:rPr lang="en-US" sz="2800" b="1" dirty="0">
                <a:solidFill>
                  <a:srgbClr val="FF0000"/>
                </a:solidFill>
                <a:effectLst/>
                <a:latin typeface="Times New Roman" pitchFamily="18" charset="0"/>
                <a:ea typeface="Liberation Mono"/>
                <a:cs typeface="Times New Roman" pitchFamily="18" charset="0"/>
              </a:rPr>
              <a:t> </a:t>
            </a:r>
            <a:r>
              <a:rPr lang="en-US" sz="2800" b="1" dirty="0" err="1">
                <a:solidFill>
                  <a:srgbClr val="FF0000"/>
                </a:solidFill>
                <a:effectLst/>
                <a:latin typeface="Times New Roman" pitchFamily="18" charset="0"/>
                <a:ea typeface="Liberation Mono"/>
                <a:cs typeface="Times New Roman" pitchFamily="18" charset="0"/>
              </a:rPr>
              <a:t>phạm</a:t>
            </a:r>
            <a:r>
              <a:rPr lang="en-US" sz="2800" b="1" dirty="0">
                <a:solidFill>
                  <a:srgbClr val="FF0000"/>
                </a:solidFill>
                <a:effectLst/>
                <a:latin typeface="Times New Roman" pitchFamily="18" charset="0"/>
                <a:ea typeface="Liberation Mono"/>
                <a:cs typeface="Times New Roman" pitchFamily="18" charset="0"/>
              </a:rPr>
              <a:t> </a:t>
            </a:r>
            <a:r>
              <a:rPr lang="en-US" sz="2800" b="1" dirty="0" err="1">
                <a:solidFill>
                  <a:srgbClr val="FF0000"/>
                </a:solidFill>
                <a:effectLst/>
                <a:latin typeface="Times New Roman" pitchFamily="18" charset="0"/>
                <a:ea typeface="Liberation Mono"/>
                <a:cs typeface="Times New Roman" pitchFamily="18" charset="0"/>
              </a:rPr>
              <a:t>tội</a:t>
            </a:r>
            <a:r>
              <a:rPr lang="en-US" sz="2800" b="1" dirty="0">
                <a:solidFill>
                  <a:srgbClr val="FF0000"/>
                </a:solidFill>
                <a:effectLst/>
                <a:latin typeface="Times New Roman" pitchFamily="18" charset="0"/>
                <a:ea typeface="Liberation Mono"/>
                <a:cs typeface="Times New Roman" pitchFamily="18" charset="0"/>
              </a:rPr>
              <a:t> </a:t>
            </a:r>
            <a:r>
              <a:rPr lang="en-US" sz="2800" b="1" dirty="0" err="1">
                <a:solidFill>
                  <a:srgbClr val="FF0000"/>
                </a:solidFill>
                <a:effectLst/>
                <a:latin typeface="Times New Roman" pitchFamily="18" charset="0"/>
                <a:ea typeface="Liberation Mono"/>
                <a:cs typeface="Times New Roman" pitchFamily="18" charset="0"/>
              </a:rPr>
              <a:t>sử</a:t>
            </a:r>
            <a:r>
              <a:rPr lang="en-US" sz="2800" b="1" dirty="0">
                <a:solidFill>
                  <a:srgbClr val="FF0000"/>
                </a:solidFill>
                <a:effectLst/>
                <a:latin typeface="Times New Roman" pitchFamily="18" charset="0"/>
                <a:ea typeface="Liberation Mono"/>
                <a:cs typeface="Times New Roman" pitchFamily="18" charset="0"/>
              </a:rPr>
              <a:t> </a:t>
            </a:r>
            <a:r>
              <a:rPr lang="en-US" sz="2800" b="1" dirty="0" err="1">
                <a:solidFill>
                  <a:srgbClr val="FF0000"/>
                </a:solidFill>
                <a:effectLst/>
                <a:latin typeface="Times New Roman" pitchFamily="18" charset="0"/>
                <a:ea typeface="Liberation Mono"/>
                <a:cs typeface="Times New Roman" pitchFamily="18" charset="0"/>
              </a:rPr>
              <a:t>dụng</a:t>
            </a:r>
            <a:r>
              <a:rPr lang="en-US" sz="2800" b="1" dirty="0">
                <a:solidFill>
                  <a:srgbClr val="FF0000"/>
                </a:solidFill>
                <a:effectLst/>
                <a:latin typeface="Times New Roman" pitchFamily="18" charset="0"/>
                <a:ea typeface="Liberation Mono"/>
                <a:cs typeface="Times New Roman" pitchFamily="18" charset="0"/>
              </a:rPr>
              <a:t> </a:t>
            </a:r>
            <a:r>
              <a:rPr lang="en-US" sz="2800" b="1" dirty="0" err="1">
                <a:solidFill>
                  <a:srgbClr val="FF0000"/>
                </a:solidFill>
                <a:effectLst/>
                <a:latin typeface="Times New Roman" pitchFamily="18" charset="0"/>
                <a:ea typeface="Liberation Mono"/>
                <a:cs typeface="Times New Roman" pitchFamily="18" charset="0"/>
              </a:rPr>
              <a:t>công</a:t>
            </a:r>
            <a:r>
              <a:rPr lang="en-US" sz="2800" b="1" dirty="0">
                <a:solidFill>
                  <a:srgbClr val="FF0000"/>
                </a:solidFill>
                <a:effectLst/>
                <a:latin typeface="Times New Roman" pitchFamily="18" charset="0"/>
                <a:ea typeface="Liberation Mono"/>
                <a:cs typeface="Times New Roman" pitchFamily="18" charset="0"/>
              </a:rPr>
              <a:t> </a:t>
            </a:r>
            <a:r>
              <a:rPr lang="en-US" sz="2800" b="1" dirty="0" err="1">
                <a:solidFill>
                  <a:srgbClr val="FF0000"/>
                </a:solidFill>
                <a:effectLst/>
                <a:latin typeface="Times New Roman" pitchFamily="18" charset="0"/>
                <a:ea typeface="Liberation Mono"/>
                <a:cs typeface="Times New Roman" pitchFamily="18" charset="0"/>
              </a:rPr>
              <a:t>nghệ</a:t>
            </a:r>
            <a:r>
              <a:rPr lang="en-US" sz="2800" b="1" dirty="0">
                <a:solidFill>
                  <a:srgbClr val="FF0000"/>
                </a:solidFill>
                <a:effectLst/>
                <a:latin typeface="Times New Roman" pitchFamily="18" charset="0"/>
                <a:ea typeface="Liberation Mono"/>
                <a:cs typeface="Times New Roman" pitchFamily="18" charset="0"/>
              </a:rPr>
              <a:t> </a:t>
            </a:r>
            <a:r>
              <a:rPr lang="en-US" sz="2800" b="1" dirty="0" err="1">
                <a:solidFill>
                  <a:srgbClr val="FF0000"/>
                </a:solidFill>
                <a:effectLst/>
                <a:latin typeface="Times New Roman" pitchFamily="18" charset="0"/>
                <a:ea typeface="Liberation Mono"/>
                <a:cs typeface="Times New Roman" pitchFamily="18" charset="0"/>
              </a:rPr>
              <a:t>cao</a:t>
            </a:r>
            <a:r>
              <a:rPr lang="en-US" sz="2400" dirty="0">
                <a:solidFill>
                  <a:srgbClr val="FF0000"/>
                </a:solidFill>
                <a:latin typeface="Arial" panose="020B0604020202020204" pitchFamily="34" charset="0"/>
                <a:ea typeface="Liberation Mono"/>
                <a:cs typeface="Liberation Mono"/>
              </a:rPr>
              <a:t>.</a:t>
            </a:r>
            <a:endParaRPr lang="en-US" sz="2400" dirty="0">
              <a:solidFill>
                <a:srgbClr val="FF0000"/>
              </a:solidFill>
              <a:effectLst/>
              <a:latin typeface="Liberation Mono"/>
              <a:ea typeface="Liberation Mono"/>
              <a:cs typeface="Liberation Mono"/>
            </a:endParaRPr>
          </a:p>
        </p:txBody>
      </p:sp>
      <p:pic>
        <p:nvPicPr>
          <p:cNvPr id="10" name="Picture 4">
            <a:extLst>
              <a:ext uri="{FF2B5EF4-FFF2-40B4-BE49-F238E27FC236}">
                <a16:creationId xmlns:a16="http://schemas.microsoft.com/office/drawing/2014/main" id="{F50C1120-431D-6B38-4A7D-A1F66AB02A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5875" y="6324787"/>
            <a:ext cx="483224" cy="53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a:extLst>
              <a:ext uri="{FF2B5EF4-FFF2-40B4-BE49-F238E27FC236}">
                <a16:creationId xmlns:a16="http://schemas.microsoft.com/office/drawing/2014/main" id="{8A882380-ABE6-A517-1015-5E4A94AA33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0417" y="6299793"/>
            <a:ext cx="508218" cy="558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a:extLst>
              <a:ext uri="{FF2B5EF4-FFF2-40B4-BE49-F238E27FC236}">
                <a16:creationId xmlns:a16="http://schemas.microsoft.com/office/drawing/2014/main" id="{F3663337-61A4-791B-5F19-8FDE12EE54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44112" y="6291460"/>
            <a:ext cx="499887"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B74B097A-DB6A-6BC8-1285-E81E8CAA74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18748" y="6266467"/>
            <a:ext cx="541544" cy="59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788BDD70-85A3-FB46-3795-6121E06563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25431" y="6308125"/>
            <a:ext cx="509607"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a:extLst>
              <a:ext uri="{FF2B5EF4-FFF2-40B4-BE49-F238E27FC236}">
                <a16:creationId xmlns:a16="http://schemas.microsoft.com/office/drawing/2014/main" id="{13B138CD-C015-A51D-0158-C2BBBC96156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57000" y="6291461"/>
            <a:ext cx="516550"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a:extLst>
              <a:ext uri="{FF2B5EF4-FFF2-40B4-BE49-F238E27FC236}">
                <a16:creationId xmlns:a16="http://schemas.microsoft.com/office/drawing/2014/main" id="{9BEE03C3-5536-08F7-A06A-C6E05B85B40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61709" y="6308125"/>
            <a:ext cx="508218"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40" name="Group 18439">
            <a:extLst>
              <a:ext uri="{FF2B5EF4-FFF2-40B4-BE49-F238E27FC236}">
                <a16:creationId xmlns:a16="http://schemas.microsoft.com/office/drawing/2014/main" id="{A3B1D449-B288-173C-3C96-19C4F8232034}"/>
              </a:ext>
            </a:extLst>
          </p:cNvPr>
          <p:cNvGrpSpPr/>
          <p:nvPr/>
        </p:nvGrpSpPr>
        <p:grpSpPr>
          <a:xfrm>
            <a:off x="0" y="1258907"/>
            <a:ext cx="9069572" cy="5599093"/>
            <a:chOff x="0" y="2073349"/>
            <a:chExt cx="9144000" cy="4859079"/>
          </a:xfrm>
        </p:grpSpPr>
        <p:grpSp>
          <p:nvGrpSpPr>
            <p:cNvPr id="30" name="Group 29">
              <a:extLst>
                <a:ext uri="{FF2B5EF4-FFF2-40B4-BE49-F238E27FC236}">
                  <a16:creationId xmlns:a16="http://schemas.microsoft.com/office/drawing/2014/main" id="{2E6161F5-B040-472A-9343-1926C27CD34B}"/>
                </a:ext>
              </a:extLst>
            </p:cNvPr>
            <p:cNvGrpSpPr/>
            <p:nvPr/>
          </p:nvGrpSpPr>
          <p:grpSpPr>
            <a:xfrm>
              <a:off x="0" y="2073349"/>
              <a:ext cx="9144000" cy="4859079"/>
              <a:chOff x="0" y="1998921"/>
              <a:chExt cx="9144000" cy="4859079"/>
            </a:xfrm>
          </p:grpSpPr>
          <p:pic>
            <p:nvPicPr>
              <p:cNvPr id="4" name="Picture 3">
                <a:extLst>
                  <a:ext uri="{FF2B5EF4-FFF2-40B4-BE49-F238E27FC236}">
                    <a16:creationId xmlns:a16="http://schemas.microsoft.com/office/drawing/2014/main" id="{D63F5688-F9D6-5A53-CF30-5183B121231F}"/>
                  </a:ext>
                </a:extLst>
              </p:cNvPr>
              <p:cNvPicPr>
                <a:picLocks noChangeAspect="1"/>
              </p:cNvPicPr>
              <p:nvPr/>
            </p:nvPicPr>
            <p:blipFill rotWithShape="1">
              <a:blip r:embed="rId11">
                <a:extLst>
                  <a:ext uri="{28A0092B-C50C-407E-A947-70E740481C1C}">
                    <a14:useLocalDpi xmlns:a14="http://schemas.microsoft.com/office/drawing/2010/main" val="0"/>
                  </a:ext>
                </a:extLst>
              </a:blip>
              <a:srcRect l="589"/>
              <a:stretch/>
            </p:blipFill>
            <p:spPr>
              <a:xfrm>
                <a:off x="0" y="1998921"/>
                <a:ext cx="9144000" cy="4859079"/>
              </a:xfrm>
              <a:prstGeom prst="rect">
                <a:avLst/>
              </a:prstGeom>
            </p:spPr>
          </p:pic>
          <p:pic>
            <p:nvPicPr>
              <p:cNvPr id="29" name="Picture 28">
                <a:extLst>
                  <a:ext uri="{FF2B5EF4-FFF2-40B4-BE49-F238E27FC236}">
                    <a16:creationId xmlns:a16="http://schemas.microsoft.com/office/drawing/2014/main" id="{E34D4FFE-1A77-64ED-875F-12B291BF764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163" y="2148990"/>
                <a:ext cx="9016409" cy="806861"/>
              </a:xfrm>
              <a:prstGeom prst="rect">
                <a:avLst/>
              </a:prstGeom>
            </p:spPr>
          </p:pic>
        </p:grpSp>
        <p:sp>
          <p:nvSpPr>
            <p:cNvPr id="18438" name="TextBox 18437">
              <a:extLst>
                <a:ext uri="{FF2B5EF4-FFF2-40B4-BE49-F238E27FC236}">
                  <a16:creationId xmlns:a16="http://schemas.microsoft.com/office/drawing/2014/main" id="{52728C2B-0029-A3B9-44B3-B236A36569E2}"/>
                </a:ext>
              </a:extLst>
            </p:cNvPr>
            <p:cNvSpPr txBox="1"/>
            <p:nvPr/>
          </p:nvSpPr>
          <p:spPr>
            <a:xfrm>
              <a:off x="0" y="2177830"/>
              <a:ext cx="8952614" cy="721167"/>
            </a:xfrm>
            <a:prstGeom prst="rect">
              <a:avLst/>
            </a:prstGeom>
            <a:noFill/>
          </p:spPr>
          <p:txBody>
            <a:bodyPr wrap="square">
              <a:spAutoFit/>
            </a:bodyPr>
            <a:lstStyle/>
            <a:p>
              <a:pPr marL="0" marR="0" indent="228600" algn="just">
                <a:spcBef>
                  <a:spcPts val="0"/>
                </a:spcBef>
                <a:spcAft>
                  <a:spcPts val="0"/>
                </a:spcAft>
              </a:pPr>
              <a:r>
                <a:rPr lang="vi-VN" sz="2400" dirty="0">
                  <a:solidFill>
                    <a:schemeClr val="bg1"/>
                  </a:solidFill>
                  <a:effectLst/>
                  <a:latin typeface="Arial" panose="020B0604020202020204" pitchFamily="34" charset="0"/>
                  <a:ea typeface="Arial" panose="020B0604020202020204" pitchFamily="34" charset="0"/>
                </a:rPr>
                <a:t>M</a:t>
              </a:r>
              <a:r>
                <a:rPr lang="en-US" sz="2400" dirty="0">
                  <a:solidFill>
                    <a:schemeClr val="bg1"/>
                  </a:solidFill>
                  <a:latin typeface="Arial" panose="020B0604020202020204" pitchFamily="34" charset="0"/>
                  <a:ea typeface="Arial" panose="020B0604020202020204" pitchFamily="34" charset="0"/>
                </a:rPr>
                <a:t>ộ</a:t>
              </a:r>
              <a:r>
                <a:rPr lang="vi-VN" sz="2400" dirty="0">
                  <a:solidFill>
                    <a:schemeClr val="bg1"/>
                  </a:solidFill>
                  <a:effectLst/>
                  <a:latin typeface="Arial" panose="020B0604020202020204" pitchFamily="34" charset="0"/>
                  <a:ea typeface="Arial" panose="020B0604020202020204" pitchFamily="34" charset="0"/>
                </a:rPr>
                <a:t>t </a:t>
              </a:r>
              <a:r>
                <a:rPr lang="en-US" sz="2400" dirty="0" err="1">
                  <a:solidFill>
                    <a:schemeClr val="bg1"/>
                  </a:solidFill>
                  <a:effectLst/>
                  <a:latin typeface="Arial" panose="020B0604020202020204" pitchFamily="34" charset="0"/>
                  <a:ea typeface="Arial" panose="020B0604020202020204" pitchFamily="34" charset="0"/>
                </a:rPr>
                <a:t>số</a:t>
              </a:r>
              <a:r>
                <a:rPr lang="vi-VN" sz="2400" dirty="0">
                  <a:solidFill>
                    <a:schemeClr val="bg1"/>
                  </a:solidFill>
                  <a:effectLst/>
                  <a:latin typeface="Arial" panose="020B0604020202020204" pitchFamily="34" charset="0"/>
                  <a:ea typeface="Arial" panose="020B0604020202020204" pitchFamily="34" charset="0"/>
                </a:rPr>
                <a:t> hành v</a:t>
              </a:r>
              <a:r>
                <a:rPr lang="en-US" sz="2400" dirty="0" err="1">
                  <a:solidFill>
                    <a:schemeClr val="bg1"/>
                  </a:solidFill>
                  <a:effectLst/>
                  <a:latin typeface="Arial" panose="020B0604020202020204" pitchFamily="34" charset="0"/>
                  <a:ea typeface="Arial" panose="020B0604020202020204" pitchFamily="34" charset="0"/>
                </a:rPr>
                <a:t>i</a:t>
              </a:r>
              <a:r>
                <a:rPr lang="vi-VN" sz="2400" dirty="0">
                  <a:solidFill>
                    <a:schemeClr val="bg1"/>
                  </a:solidFill>
                  <a:effectLst/>
                  <a:latin typeface="Arial" panose="020B0604020202020204" pitchFamily="34" charset="0"/>
                  <a:ea typeface="Arial" panose="020B0604020202020204" pitchFamily="34" charset="0"/>
                </a:rPr>
                <a:t> </a:t>
              </a:r>
              <a:r>
                <a:rPr lang="en-US" sz="2400" dirty="0">
                  <a:solidFill>
                    <a:schemeClr val="bg1"/>
                  </a:solidFill>
                  <a:effectLst/>
                  <a:latin typeface="Arial" panose="020B0604020202020204" pitchFamily="34" charset="0"/>
                  <a:ea typeface="Arial" panose="020B0604020202020204" pitchFamily="34" charset="0"/>
                </a:rPr>
                <a:t>vi</a:t>
              </a:r>
              <a:r>
                <a:rPr lang="vi-VN" sz="2400" dirty="0">
                  <a:solidFill>
                    <a:schemeClr val="bg1"/>
                  </a:solidFill>
                  <a:effectLst/>
                  <a:latin typeface="Arial" panose="020B0604020202020204" pitchFamily="34" charset="0"/>
                  <a:ea typeface="Arial" panose="020B0604020202020204" pitchFamily="34" charset="0"/>
                </a:rPr>
                <a:t> phạm pháp luật v</a:t>
              </a:r>
              <a:r>
                <a:rPr lang="en-US" sz="2400" dirty="0">
                  <a:solidFill>
                    <a:schemeClr val="bg1"/>
                  </a:solidFill>
                  <a:effectLst/>
                  <a:latin typeface="Arial" panose="020B0604020202020204" pitchFamily="34" charset="0"/>
                  <a:ea typeface="Arial" panose="020B0604020202020204" pitchFamily="34" charset="0"/>
                </a:rPr>
                <a:t>ề</a:t>
              </a:r>
              <a:r>
                <a:rPr lang="vi-VN" sz="2400" dirty="0">
                  <a:solidFill>
                    <a:schemeClr val="bg1"/>
                  </a:solidFill>
                  <a:effectLst/>
                  <a:latin typeface="Arial" panose="020B0604020202020204" pitchFamily="34" charset="0"/>
                  <a:ea typeface="Arial" panose="020B0604020202020204" pitchFamily="34" charset="0"/>
                </a:rPr>
                <a:t> ph</a:t>
              </a:r>
              <a:r>
                <a:rPr lang="en-US" sz="2400" dirty="0">
                  <a:solidFill>
                    <a:schemeClr val="bg1"/>
                  </a:solidFill>
                  <a:latin typeface="Arial" panose="020B0604020202020204" pitchFamily="34" charset="0"/>
                  <a:ea typeface="Arial" panose="020B0604020202020204" pitchFamily="34" charset="0"/>
                </a:rPr>
                <a:t>ò</a:t>
              </a:r>
              <a:r>
                <a:rPr lang="vi-VN" sz="2400" dirty="0">
                  <a:solidFill>
                    <a:schemeClr val="bg1"/>
                  </a:solidFill>
                  <a:effectLst/>
                  <a:latin typeface="Arial" panose="020B0604020202020204" pitchFamily="34" charset="0"/>
                  <a:ea typeface="Arial" panose="020B0604020202020204" pitchFamily="34" charset="0"/>
                </a:rPr>
                <a:t>ng, chống t</a:t>
              </a:r>
              <a:r>
                <a:rPr lang="en-US" sz="2400" dirty="0">
                  <a:solidFill>
                    <a:schemeClr val="bg1"/>
                  </a:solidFill>
                  <a:effectLst/>
                  <a:latin typeface="Arial" panose="020B0604020202020204" pitchFamily="34" charset="0"/>
                  <a:ea typeface="Arial" panose="020B0604020202020204" pitchFamily="34" charset="0"/>
                </a:rPr>
                <a:t>ộ</a:t>
              </a:r>
              <a:r>
                <a:rPr lang="vi-VN" sz="2400" dirty="0">
                  <a:solidFill>
                    <a:schemeClr val="bg1"/>
                  </a:solidFill>
                  <a:effectLst/>
                  <a:latin typeface="Arial" panose="020B0604020202020204" pitchFamily="34" charset="0"/>
                  <a:ea typeface="Arial" panose="020B0604020202020204" pitchFamily="34" charset="0"/>
                </a:rPr>
                <a:t>i phạm s</a:t>
              </a:r>
              <a:r>
                <a:rPr lang="en-US" sz="2400">
                  <a:solidFill>
                    <a:schemeClr val="bg1"/>
                  </a:solidFill>
                  <a:effectLst/>
                  <a:latin typeface="Arial" panose="020B0604020202020204" pitchFamily="34" charset="0"/>
                  <a:ea typeface="Arial" panose="020B0604020202020204" pitchFamily="34" charset="0"/>
                </a:rPr>
                <a:t>ử</a:t>
              </a:r>
              <a:r>
                <a:rPr lang="vi-VN" sz="2400">
                  <a:solidFill>
                    <a:schemeClr val="bg1"/>
                  </a:solidFill>
                  <a:effectLst/>
                  <a:latin typeface="Arial" panose="020B0604020202020204" pitchFamily="34" charset="0"/>
                  <a:ea typeface="Arial" panose="020B0604020202020204" pitchFamily="34" charset="0"/>
                </a:rPr>
                <a:t> </a:t>
              </a:r>
              <a:r>
                <a:rPr lang="en-US" sz="2400">
                  <a:solidFill>
                    <a:schemeClr val="bg1"/>
                  </a:solidFill>
                  <a:effectLst/>
                  <a:latin typeface="Arial" panose="020B0604020202020204" pitchFamily="34" charset="0"/>
                  <a:ea typeface="Arial" panose="020B0604020202020204" pitchFamily="34" charset="0"/>
                </a:rPr>
                <a:t> </a:t>
              </a:r>
              <a:r>
                <a:rPr lang="vi-VN" sz="2400" dirty="0">
                  <a:solidFill>
                    <a:schemeClr val="bg1"/>
                  </a:solidFill>
                  <a:effectLst/>
                  <a:latin typeface="Arial" panose="020B0604020202020204" pitchFamily="34" charset="0"/>
                  <a:ea typeface="Arial" panose="020B0604020202020204" pitchFamily="34" charset="0"/>
                </a:rPr>
                <a:t>dụng công nghệ cao v</a:t>
              </a:r>
              <a:r>
                <a:rPr lang="en-US" sz="2400" dirty="0">
                  <a:solidFill>
                    <a:schemeClr val="bg1"/>
                  </a:solidFill>
                  <a:latin typeface="Arial" panose="020B0604020202020204" pitchFamily="34" charset="0"/>
                  <a:ea typeface="Arial" panose="020B0604020202020204" pitchFamily="34" charset="0"/>
                </a:rPr>
                <a:t>à</a:t>
              </a:r>
              <a:r>
                <a:rPr lang="vi-VN" sz="2400" dirty="0">
                  <a:solidFill>
                    <a:schemeClr val="bg1"/>
                  </a:solidFill>
                  <a:effectLst/>
                  <a:latin typeface="Arial" panose="020B0604020202020204" pitchFamily="34" charset="0"/>
                  <a:ea typeface="Arial" panose="020B0604020202020204" pitchFamily="34" charset="0"/>
                </a:rPr>
                <a:t> b</a:t>
              </a:r>
              <a:r>
                <a:rPr lang="en-US" sz="2400" dirty="0">
                  <a:solidFill>
                    <a:schemeClr val="bg1"/>
                  </a:solidFill>
                  <a:latin typeface="Arial" panose="020B0604020202020204" pitchFamily="34" charset="0"/>
                  <a:ea typeface="Arial" panose="020B0604020202020204" pitchFamily="34" charset="0"/>
                </a:rPr>
                <a:t>ị</a:t>
              </a:r>
              <a:r>
                <a:rPr lang="vi-VN" sz="2400" dirty="0">
                  <a:solidFill>
                    <a:schemeClr val="bg1"/>
                  </a:solidFill>
                  <a:effectLst/>
                  <a:latin typeface="Arial" panose="020B0604020202020204" pitchFamily="34" charset="0"/>
                  <a:ea typeface="Arial" panose="020B0604020202020204" pitchFamily="34" charset="0"/>
                </a:rPr>
                <a:t> nghiêm cấm thực hiện</a:t>
              </a:r>
              <a:endParaRPr lang="en-US" sz="2400" dirty="0">
                <a:solidFill>
                  <a:schemeClr val="bg1"/>
                </a:solidFill>
                <a:effectLst/>
                <a:latin typeface="Arial" panose="020B0604020202020204" pitchFamily="34" charset="0"/>
                <a:ea typeface="Arial" panose="020B0604020202020204" pitchFamily="34" charset="0"/>
              </a:endParaRPr>
            </a:p>
          </p:txBody>
        </p:sp>
      </p:grpSp>
      <p:sp>
        <p:nvSpPr>
          <p:cNvPr id="18443" name="TextBox 18442">
            <a:extLst>
              <a:ext uri="{FF2B5EF4-FFF2-40B4-BE49-F238E27FC236}">
                <a16:creationId xmlns:a16="http://schemas.microsoft.com/office/drawing/2014/main" id="{93165858-76EC-7645-3E07-27175E03253B}"/>
              </a:ext>
            </a:extLst>
          </p:cNvPr>
          <p:cNvSpPr txBox="1"/>
          <p:nvPr/>
        </p:nvSpPr>
        <p:spPr>
          <a:xfrm>
            <a:off x="108080" y="5369169"/>
            <a:ext cx="8961492" cy="830997"/>
          </a:xfrm>
          <a:prstGeom prst="rect">
            <a:avLst/>
          </a:prstGeom>
          <a:solidFill>
            <a:schemeClr val="accent4">
              <a:lumMod val="20000"/>
              <a:lumOff val="80000"/>
            </a:schemeClr>
          </a:solidFill>
        </p:spPr>
        <p:txBody>
          <a:bodyPr wrap="square">
            <a:spAutoFit/>
          </a:bodyPr>
          <a:lstStyle/>
          <a:p>
            <a:r>
              <a:rPr lang="vi-VN" sz="2400" dirty="0"/>
              <a:t>- Đưa hoặc sử dụng trải phép thông tìm mạng máy tính. mạng viễn thông.</a:t>
            </a:r>
          </a:p>
        </p:txBody>
      </p:sp>
      <p:sp>
        <p:nvSpPr>
          <p:cNvPr id="18444" name="TextBox 18443">
            <a:extLst>
              <a:ext uri="{FF2B5EF4-FFF2-40B4-BE49-F238E27FC236}">
                <a16:creationId xmlns:a16="http://schemas.microsoft.com/office/drawing/2014/main" id="{F70D8DD9-3097-852F-E0AB-8614C38BD6DC}"/>
              </a:ext>
            </a:extLst>
          </p:cNvPr>
          <p:cNvSpPr txBox="1"/>
          <p:nvPr/>
        </p:nvSpPr>
        <p:spPr>
          <a:xfrm>
            <a:off x="106327" y="2499081"/>
            <a:ext cx="8882892" cy="830997"/>
          </a:xfrm>
          <a:prstGeom prst="rect">
            <a:avLst/>
          </a:prstGeom>
          <a:solidFill>
            <a:schemeClr val="accent6">
              <a:lumMod val="20000"/>
              <a:lumOff val="80000"/>
            </a:schemeClr>
          </a:solidFill>
        </p:spPr>
        <p:txBody>
          <a:bodyPr wrap="square">
            <a:spAutoFit/>
          </a:bodyPr>
          <a:lstStyle/>
          <a:p>
            <a:r>
              <a:rPr lang="vi-VN" sz="2400" dirty="0"/>
              <a:t>- Sản xuất, mua bản, trao đổi hoặc tặng cho công cụ, thiết bị, phản mềm đề sử dụng vào mục đích trải pháp luật.</a:t>
            </a:r>
          </a:p>
        </p:txBody>
      </p:sp>
      <p:sp>
        <p:nvSpPr>
          <p:cNvPr id="18445" name="TextBox 18444">
            <a:extLst>
              <a:ext uri="{FF2B5EF4-FFF2-40B4-BE49-F238E27FC236}">
                <a16:creationId xmlns:a16="http://schemas.microsoft.com/office/drawing/2014/main" id="{A1C0FF24-847E-65D4-EE4F-F91EC4C0DEEF}"/>
              </a:ext>
            </a:extLst>
          </p:cNvPr>
          <p:cNvSpPr txBox="1"/>
          <p:nvPr/>
        </p:nvSpPr>
        <p:spPr>
          <a:xfrm>
            <a:off x="116958" y="3423139"/>
            <a:ext cx="8901206" cy="830997"/>
          </a:xfrm>
          <a:prstGeom prst="rect">
            <a:avLst/>
          </a:prstGeom>
          <a:solidFill>
            <a:schemeClr val="accent4">
              <a:lumMod val="20000"/>
              <a:lumOff val="80000"/>
            </a:schemeClr>
          </a:solidFill>
        </p:spPr>
        <p:txBody>
          <a:bodyPr wrap="square">
            <a:spAutoFit/>
          </a:bodyPr>
          <a:lstStyle/>
          <a:p>
            <a:r>
              <a:rPr lang="vi-VN" sz="2400" dirty="0"/>
              <a:t>- Phát tán chương trình tìn học gầy hại cho hoạt động của mạng máy tính, mạng viễn thông, phương tiện điện tử.</a:t>
            </a:r>
          </a:p>
        </p:txBody>
      </p:sp>
      <p:sp>
        <p:nvSpPr>
          <p:cNvPr id="18446" name="TextBox 18445">
            <a:extLst>
              <a:ext uri="{FF2B5EF4-FFF2-40B4-BE49-F238E27FC236}">
                <a16:creationId xmlns:a16="http://schemas.microsoft.com/office/drawing/2014/main" id="{9446C829-4F77-DD7F-DB36-9CB34ADC38A0}"/>
              </a:ext>
            </a:extLst>
          </p:cNvPr>
          <p:cNvSpPr txBox="1"/>
          <p:nvPr/>
        </p:nvSpPr>
        <p:spPr>
          <a:xfrm>
            <a:off x="116958" y="4372709"/>
            <a:ext cx="8952614" cy="830997"/>
          </a:xfrm>
          <a:prstGeom prst="rect">
            <a:avLst/>
          </a:prstGeom>
          <a:solidFill>
            <a:schemeClr val="accent6">
              <a:lumMod val="20000"/>
              <a:lumOff val="80000"/>
            </a:schemeClr>
          </a:solidFill>
        </p:spPr>
        <p:txBody>
          <a:bodyPr wrap="square">
            <a:spAutoFit/>
          </a:bodyPr>
          <a:lstStyle/>
          <a:p>
            <a:r>
              <a:rPr lang="vi-VN" sz="2400" dirty="0"/>
              <a:t>- Cản trở hoặc gây rồi loạn hoạt động của mạng máy tính, mạng viễn thông, phương tiện điện tư.</a:t>
            </a:r>
          </a:p>
        </p:txBody>
      </p:sp>
    </p:spTree>
    <p:extLst>
      <p:ext uri="{BB962C8B-B14F-4D97-AF65-F5344CB8AC3E}">
        <p14:creationId xmlns:p14="http://schemas.microsoft.com/office/powerpoint/2010/main" val="351685578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8440"/>
                                        </p:tgtEl>
                                        <p:attrNameLst>
                                          <p:attrName>style.visibility</p:attrName>
                                        </p:attrNameLst>
                                      </p:cBhvr>
                                      <p:to>
                                        <p:strVal val="visible"/>
                                      </p:to>
                                    </p:set>
                                    <p:animEffect transition="in" filter="randombar(horizontal)">
                                      <p:cBhvr>
                                        <p:cTn id="13" dur="500"/>
                                        <p:tgtEl>
                                          <p:spTgt spid="1844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8444">
                                            <p:txEl>
                                              <p:pRg st="0" end="0"/>
                                            </p:txEl>
                                          </p:spTgt>
                                        </p:tgtEl>
                                        <p:attrNameLst>
                                          <p:attrName>style.visibility</p:attrName>
                                        </p:attrNameLst>
                                      </p:cBhvr>
                                      <p:to>
                                        <p:strVal val="visible"/>
                                      </p:to>
                                    </p:set>
                                    <p:animEffect transition="in" filter="randombar(horizontal)">
                                      <p:cBhvr>
                                        <p:cTn id="18" dur="500"/>
                                        <p:tgtEl>
                                          <p:spTgt spid="1844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8445">
                                            <p:txEl>
                                              <p:pRg st="0" end="0"/>
                                            </p:txEl>
                                          </p:spTgt>
                                        </p:tgtEl>
                                        <p:attrNameLst>
                                          <p:attrName>style.visibility</p:attrName>
                                        </p:attrNameLst>
                                      </p:cBhvr>
                                      <p:to>
                                        <p:strVal val="visible"/>
                                      </p:to>
                                    </p:set>
                                    <p:animEffect transition="in" filter="randombar(horizontal)">
                                      <p:cBhvr>
                                        <p:cTn id="23" dur="500"/>
                                        <p:tgtEl>
                                          <p:spTgt spid="1844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8446">
                                            <p:txEl>
                                              <p:pRg st="0" end="0"/>
                                            </p:txEl>
                                          </p:spTgt>
                                        </p:tgtEl>
                                        <p:attrNameLst>
                                          <p:attrName>style.visibility</p:attrName>
                                        </p:attrNameLst>
                                      </p:cBhvr>
                                      <p:to>
                                        <p:strVal val="visible"/>
                                      </p:to>
                                    </p:set>
                                    <p:animEffect transition="in" filter="randombar(horizontal)">
                                      <p:cBhvr>
                                        <p:cTn id="28" dur="500"/>
                                        <p:tgtEl>
                                          <p:spTgt spid="1844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8443">
                                            <p:txEl>
                                              <p:pRg st="0" end="0"/>
                                            </p:txEl>
                                          </p:spTgt>
                                        </p:tgtEl>
                                        <p:attrNameLst>
                                          <p:attrName>style.visibility</p:attrName>
                                        </p:attrNameLst>
                                      </p:cBhvr>
                                      <p:to>
                                        <p:strVal val="visible"/>
                                      </p:to>
                                    </p:set>
                                    <p:animEffect transition="in" filter="fade">
                                      <p:cBhvr>
                                        <p:cTn id="33" dur="1000"/>
                                        <p:tgtEl>
                                          <p:spTgt spid="18443">
                                            <p:txEl>
                                              <p:pRg st="0" end="0"/>
                                            </p:txEl>
                                          </p:spTgt>
                                        </p:tgtEl>
                                      </p:cBhvr>
                                    </p:animEffect>
                                    <p:anim calcmode="lin" valueType="num">
                                      <p:cBhvr>
                                        <p:cTn id="34" dur="1000" fill="hold"/>
                                        <p:tgtEl>
                                          <p:spTgt spid="18443">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1844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5D759AD-5643-BD7F-FD6A-299024AF7068}"/>
              </a:ext>
            </a:extLst>
          </p:cNvPr>
          <p:cNvSpPr txBox="1"/>
          <p:nvPr/>
        </p:nvSpPr>
        <p:spPr>
          <a:xfrm>
            <a:off x="0" y="269632"/>
            <a:ext cx="9037675" cy="830997"/>
          </a:xfrm>
          <a:prstGeom prst="rect">
            <a:avLst/>
          </a:prstGeom>
          <a:noFill/>
        </p:spPr>
        <p:txBody>
          <a:bodyPr wrap="square">
            <a:spAutoFit/>
          </a:bodyPr>
          <a:lstStyle/>
          <a:p>
            <a:pPr marL="0" marR="0">
              <a:spcBef>
                <a:spcPts val="0"/>
              </a:spcBef>
              <a:spcAft>
                <a:spcPts val="0"/>
              </a:spcAft>
            </a:pPr>
            <a:r>
              <a:rPr lang="en-US" sz="2400" dirty="0">
                <a:solidFill>
                  <a:srgbClr val="FF0000"/>
                </a:solidFill>
                <a:latin typeface="Arial" panose="020B0604020202020204" pitchFamily="34" charset="0"/>
                <a:ea typeface="Liberation Mono"/>
                <a:cs typeface="Liberation Mono"/>
              </a:rPr>
              <a:t>3</a:t>
            </a:r>
            <a:r>
              <a:rPr lang="en-US" sz="2400" dirty="0">
                <a:solidFill>
                  <a:srgbClr val="FF0000"/>
                </a:solidFill>
                <a:effectLst/>
                <a:latin typeface="Arial" panose="020B0604020202020204" pitchFamily="34" charset="0"/>
                <a:ea typeface="Liberation Mono"/>
                <a:cs typeface="Liberation Mono"/>
              </a:rPr>
              <a:t>. </a:t>
            </a:r>
            <a:r>
              <a:rPr lang="en-US" sz="2400" dirty="0">
                <a:solidFill>
                  <a:srgbClr val="FF0000"/>
                </a:solidFill>
                <a:latin typeface="Arial" panose="020B0604020202020204" pitchFamily="34" charset="0"/>
                <a:ea typeface="Liberation Mono"/>
                <a:cs typeface="Liberation Mono"/>
              </a:rPr>
              <a:t>Quy </a:t>
            </a:r>
            <a:r>
              <a:rPr lang="en-US" sz="2400" dirty="0" err="1">
                <a:solidFill>
                  <a:srgbClr val="FF0000"/>
                </a:solidFill>
                <a:latin typeface="Arial" panose="020B0604020202020204" pitchFamily="34" charset="0"/>
                <a:ea typeface="Liberation Mono"/>
                <a:cs typeface="Liberation Mono"/>
              </a:rPr>
              <a:t>định</a:t>
            </a:r>
            <a:r>
              <a:rPr lang="en-US" sz="2400" dirty="0">
                <a:solidFill>
                  <a:srgbClr val="FF0000"/>
                </a:solidFill>
                <a:latin typeface="Arial" panose="020B0604020202020204" pitchFamily="34" charset="0"/>
                <a:ea typeface="Liberation Mono"/>
                <a:cs typeface="Liberation Mono"/>
              </a:rPr>
              <a:t> </a:t>
            </a:r>
            <a:r>
              <a:rPr lang="en-US" sz="2400" dirty="0" err="1">
                <a:solidFill>
                  <a:srgbClr val="FF0000"/>
                </a:solidFill>
                <a:latin typeface="Arial" panose="020B0604020202020204" pitchFamily="34" charset="0"/>
                <a:ea typeface="Liberation Mono"/>
                <a:cs typeface="Liberation Mono"/>
              </a:rPr>
              <a:t>của</a:t>
            </a:r>
            <a:r>
              <a:rPr lang="en-US" sz="2400" dirty="0">
                <a:solidFill>
                  <a:srgbClr val="FF0000"/>
                </a:solidFill>
                <a:latin typeface="Arial" panose="020B0604020202020204" pitchFamily="34" charset="0"/>
                <a:ea typeface="Liberation Mono"/>
                <a:cs typeface="Liberation Mono"/>
              </a:rPr>
              <a:t> </a:t>
            </a:r>
            <a:r>
              <a:rPr lang="en-US" sz="2400" dirty="0" err="1">
                <a:solidFill>
                  <a:srgbClr val="FF0000"/>
                </a:solidFill>
                <a:latin typeface="Arial" panose="020B0604020202020204" pitchFamily="34" charset="0"/>
                <a:ea typeface="Liberation Mono"/>
                <a:cs typeface="Liberation Mono"/>
              </a:rPr>
              <a:t>pháp</a:t>
            </a:r>
            <a:r>
              <a:rPr lang="en-US" sz="2400" dirty="0">
                <a:solidFill>
                  <a:srgbClr val="FF0000"/>
                </a:solidFill>
                <a:latin typeface="Arial" panose="020B0604020202020204" pitchFamily="34" charset="0"/>
                <a:ea typeface="Liberation Mono"/>
                <a:cs typeface="Liberation Mono"/>
              </a:rPr>
              <a:t> </a:t>
            </a:r>
            <a:r>
              <a:rPr lang="en-US" sz="2400" dirty="0" err="1">
                <a:solidFill>
                  <a:srgbClr val="FF0000"/>
                </a:solidFill>
                <a:latin typeface="Arial" panose="020B0604020202020204" pitchFamily="34" charset="0"/>
                <a:ea typeface="Liberation Mono"/>
                <a:cs typeface="Liberation Mono"/>
              </a:rPr>
              <a:t>luật</a:t>
            </a:r>
            <a:r>
              <a:rPr lang="en-US" sz="2400" dirty="0">
                <a:solidFill>
                  <a:srgbClr val="FF0000"/>
                </a:solidFill>
                <a:latin typeface="Arial" panose="020B0604020202020204" pitchFamily="34" charset="0"/>
                <a:ea typeface="Liberation Mono"/>
                <a:cs typeface="Liberation Mono"/>
              </a:rPr>
              <a:t> </a:t>
            </a:r>
            <a:r>
              <a:rPr lang="en-US" sz="2400" dirty="0" err="1">
                <a:solidFill>
                  <a:srgbClr val="FF0000"/>
                </a:solidFill>
                <a:latin typeface="Arial" panose="020B0604020202020204" pitchFamily="34" charset="0"/>
                <a:ea typeface="Liberation Mono"/>
                <a:cs typeface="Liberation Mono"/>
              </a:rPr>
              <a:t>về</a:t>
            </a:r>
            <a:r>
              <a:rPr lang="en-US" sz="2400" dirty="0">
                <a:solidFill>
                  <a:srgbClr val="FF0000"/>
                </a:solidFill>
                <a:latin typeface="Arial" panose="020B0604020202020204" pitchFamily="34" charset="0"/>
                <a:ea typeface="Liberation Mono"/>
                <a:cs typeface="Liberation Mono"/>
              </a:rPr>
              <a:t> </a:t>
            </a:r>
            <a:r>
              <a:rPr lang="en-US" sz="2400" dirty="0" err="1">
                <a:solidFill>
                  <a:srgbClr val="FF0000"/>
                </a:solidFill>
                <a:latin typeface="Arial" panose="020B0604020202020204" pitchFamily="34" charset="0"/>
                <a:ea typeface="Liberation Mono"/>
                <a:cs typeface="Liberation Mono"/>
              </a:rPr>
              <a:t>phòng</a:t>
            </a:r>
            <a:r>
              <a:rPr lang="en-US" sz="2400" dirty="0">
                <a:solidFill>
                  <a:srgbClr val="FF0000"/>
                </a:solidFill>
                <a:latin typeface="Arial" panose="020B0604020202020204" pitchFamily="34" charset="0"/>
                <a:ea typeface="Liberation Mono"/>
                <a:cs typeface="Liberation Mono"/>
              </a:rPr>
              <a:t> </a:t>
            </a:r>
            <a:r>
              <a:rPr lang="en-US" sz="2400" dirty="0" err="1">
                <a:solidFill>
                  <a:srgbClr val="FF0000"/>
                </a:solidFill>
                <a:latin typeface="Arial" panose="020B0604020202020204" pitchFamily="34" charset="0"/>
                <a:ea typeface="Liberation Mono"/>
                <a:cs typeface="Liberation Mono"/>
              </a:rPr>
              <a:t>chống</a:t>
            </a:r>
            <a:r>
              <a:rPr lang="en-US" sz="2400" dirty="0">
                <a:solidFill>
                  <a:srgbClr val="FF0000"/>
                </a:solidFill>
                <a:effectLst/>
                <a:latin typeface="Arial" panose="020B0604020202020204" pitchFamily="34" charset="0"/>
                <a:ea typeface="Liberation Mono"/>
                <a:cs typeface="Liberation Mono"/>
              </a:rPr>
              <a:t> </a:t>
            </a:r>
            <a:r>
              <a:rPr lang="en-US" sz="2400" dirty="0" err="1">
                <a:solidFill>
                  <a:srgbClr val="FF0000"/>
                </a:solidFill>
                <a:effectLst/>
                <a:latin typeface="Arial" panose="020B0604020202020204" pitchFamily="34" charset="0"/>
                <a:ea typeface="Liberation Mono"/>
                <a:cs typeface="Liberation Mono"/>
              </a:rPr>
              <a:t>tội</a:t>
            </a:r>
            <a:r>
              <a:rPr lang="en-US" sz="2400" dirty="0">
                <a:solidFill>
                  <a:srgbClr val="FF0000"/>
                </a:solidFill>
                <a:effectLst/>
                <a:latin typeface="Arial" panose="020B0604020202020204" pitchFamily="34" charset="0"/>
                <a:ea typeface="Liberation Mono"/>
                <a:cs typeface="Liberation Mono"/>
              </a:rPr>
              <a:t> </a:t>
            </a:r>
            <a:r>
              <a:rPr lang="en-US" sz="2400" dirty="0" err="1">
                <a:solidFill>
                  <a:srgbClr val="FF0000"/>
                </a:solidFill>
                <a:effectLst/>
                <a:latin typeface="Arial" panose="020B0604020202020204" pitchFamily="34" charset="0"/>
                <a:ea typeface="Liberation Mono"/>
                <a:cs typeface="Liberation Mono"/>
              </a:rPr>
              <a:t>phạm</a:t>
            </a:r>
            <a:r>
              <a:rPr lang="en-US" sz="2400" dirty="0">
                <a:solidFill>
                  <a:srgbClr val="FF0000"/>
                </a:solidFill>
                <a:effectLst/>
                <a:latin typeface="Arial" panose="020B0604020202020204" pitchFamily="34" charset="0"/>
                <a:ea typeface="Liberation Mono"/>
                <a:cs typeface="Liberation Mono"/>
              </a:rPr>
              <a:t> </a:t>
            </a:r>
            <a:r>
              <a:rPr lang="en-US" sz="2400" dirty="0" err="1">
                <a:solidFill>
                  <a:srgbClr val="FF0000"/>
                </a:solidFill>
                <a:effectLst/>
                <a:latin typeface="Arial" panose="020B0604020202020204" pitchFamily="34" charset="0"/>
                <a:ea typeface="Liberation Mono"/>
                <a:cs typeface="Liberation Mono"/>
              </a:rPr>
              <a:t>tội</a:t>
            </a:r>
            <a:r>
              <a:rPr lang="en-US" sz="2400" dirty="0">
                <a:solidFill>
                  <a:srgbClr val="FF0000"/>
                </a:solidFill>
                <a:effectLst/>
                <a:latin typeface="Arial" panose="020B0604020202020204" pitchFamily="34" charset="0"/>
                <a:ea typeface="Liberation Mono"/>
                <a:cs typeface="Liberation Mono"/>
              </a:rPr>
              <a:t> </a:t>
            </a:r>
            <a:r>
              <a:rPr lang="en-US" sz="2400" dirty="0" err="1">
                <a:solidFill>
                  <a:srgbClr val="FF0000"/>
                </a:solidFill>
                <a:effectLst/>
                <a:latin typeface="Arial" panose="020B0604020202020204" pitchFamily="34" charset="0"/>
                <a:ea typeface="Liberation Mono"/>
                <a:cs typeface="Liberation Mono"/>
              </a:rPr>
              <a:t>sử</a:t>
            </a:r>
            <a:r>
              <a:rPr lang="en-US" sz="2400" dirty="0">
                <a:solidFill>
                  <a:srgbClr val="FF0000"/>
                </a:solidFill>
                <a:effectLst/>
                <a:latin typeface="Arial" panose="020B0604020202020204" pitchFamily="34" charset="0"/>
                <a:ea typeface="Liberation Mono"/>
                <a:cs typeface="Liberation Mono"/>
              </a:rPr>
              <a:t> </a:t>
            </a:r>
            <a:r>
              <a:rPr lang="en-US" sz="2400" dirty="0" err="1">
                <a:solidFill>
                  <a:srgbClr val="FF0000"/>
                </a:solidFill>
                <a:effectLst/>
                <a:latin typeface="Arial" panose="020B0604020202020204" pitchFamily="34" charset="0"/>
                <a:ea typeface="Liberation Mono"/>
                <a:cs typeface="Liberation Mono"/>
              </a:rPr>
              <a:t>dụng</a:t>
            </a:r>
            <a:r>
              <a:rPr lang="en-US" sz="2400" dirty="0">
                <a:solidFill>
                  <a:srgbClr val="FF0000"/>
                </a:solidFill>
                <a:effectLst/>
                <a:latin typeface="Arial" panose="020B0604020202020204" pitchFamily="34" charset="0"/>
                <a:ea typeface="Liberation Mono"/>
                <a:cs typeface="Liberation Mono"/>
              </a:rPr>
              <a:t> </a:t>
            </a:r>
            <a:r>
              <a:rPr lang="en-US" sz="2400" dirty="0" err="1">
                <a:solidFill>
                  <a:srgbClr val="FF0000"/>
                </a:solidFill>
                <a:effectLst/>
                <a:latin typeface="Arial" panose="020B0604020202020204" pitchFamily="34" charset="0"/>
                <a:ea typeface="Liberation Mono"/>
                <a:cs typeface="Liberation Mono"/>
              </a:rPr>
              <a:t>công</a:t>
            </a:r>
            <a:r>
              <a:rPr lang="en-US" sz="2400" dirty="0">
                <a:solidFill>
                  <a:srgbClr val="FF0000"/>
                </a:solidFill>
                <a:effectLst/>
                <a:latin typeface="Arial" panose="020B0604020202020204" pitchFamily="34" charset="0"/>
                <a:ea typeface="Liberation Mono"/>
                <a:cs typeface="Liberation Mono"/>
              </a:rPr>
              <a:t> </a:t>
            </a:r>
            <a:r>
              <a:rPr lang="en-US" sz="2400" dirty="0" err="1">
                <a:solidFill>
                  <a:srgbClr val="FF0000"/>
                </a:solidFill>
                <a:effectLst/>
                <a:latin typeface="Arial" panose="020B0604020202020204" pitchFamily="34" charset="0"/>
                <a:ea typeface="Liberation Mono"/>
                <a:cs typeface="Liberation Mono"/>
              </a:rPr>
              <a:t>nghệ</a:t>
            </a:r>
            <a:r>
              <a:rPr lang="en-US" sz="2400" dirty="0">
                <a:solidFill>
                  <a:srgbClr val="FF0000"/>
                </a:solidFill>
                <a:effectLst/>
                <a:latin typeface="Arial" panose="020B0604020202020204" pitchFamily="34" charset="0"/>
                <a:ea typeface="Liberation Mono"/>
                <a:cs typeface="Liberation Mono"/>
              </a:rPr>
              <a:t> </a:t>
            </a:r>
            <a:r>
              <a:rPr lang="en-US" sz="2400" dirty="0" err="1">
                <a:solidFill>
                  <a:srgbClr val="FF0000"/>
                </a:solidFill>
                <a:effectLst/>
                <a:latin typeface="Arial" panose="020B0604020202020204" pitchFamily="34" charset="0"/>
                <a:ea typeface="Liberation Mono"/>
                <a:cs typeface="Liberation Mono"/>
              </a:rPr>
              <a:t>cao</a:t>
            </a:r>
            <a:r>
              <a:rPr lang="en-US" sz="2400" dirty="0">
                <a:solidFill>
                  <a:srgbClr val="FF0000"/>
                </a:solidFill>
                <a:latin typeface="Arial" panose="020B0604020202020204" pitchFamily="34" charset="0"/>
                <a:ea typeface="Liberation Mono"/>
                <a:cs typeface="Liberation Mono"/>
              </a:rPr>
              <a:t>.</a:t>
            </a:r>
            <a:endParaRPr lang="en-US" sz="2400" dirty="0">
              <a:solidFill>
                <a:srgbClr val="FF0000"/>
              </a:solidFill>
              <a:effectLst/>
              <a:latin typeface="Liberation Mono"/>
              <a:ea typeface="Liberation Mono"/>
              <a:cs typeface="Liberation Mono"/>
            </a:endParaRPr>
          </a:p>
        </p:txBody>
      </p:sp>
      <p:pic>
        <p:nvPicPr>
          <p:cNvPr id="10" name="Picture 4">
            <a:extLst>
              <a:ext uri="{FF2B5EF4-FFF2-40B4-BE49-F238E27FC236}">
                <a16:creationId xmlns:a16="http://schemas.microsoft.com/office/drawing/2014/main" id="{F50C1120-431D-6B38-4A7D-A1F66AB02A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5875" y="6324787"/>
            <a:ext cx="483224" cy="53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a:extLst>
              <a:ext uri="{FF2B5EF4-FFF2-40B4-BE49-F238E27FC236}">
                <a16:creationId xmlns:a16="http://schemas.microsoft.com/office/drawing/2014/main" id="{8A882380-ABE6-A517-1015-5E4A94AA33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0417" y="6299793"/>
            <a:ext cx="508218" cy="558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a:extLst>
              <a:ext uri="{FF2B5EF4-FFF2-40B4-BE49-F238E27FC236}">
                <a16:creationId xmlns:a16="http://schemas.microsoft.com/office/drawing/2014/main" id="{F3663337-61A4-791B-5F19-8FDE12EE54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4112" y="6291460"/>
            <a:ext cx="499887"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B74B097A-DB6A-6BC8-1285-E81E8CAA74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8748" y="6266467"/>
            <a:ext cx="541544" cy="59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788BDD70-85A3-FB46-3795-6121E06563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25431" y="6308125"/>
            <a:ext cx="509607"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a:extLst>
              <a:ext uri="{FF2B5EF4-FFF2-40B4-BE49-F238E27FC236}">
                <a16:creationId xmlns:a16="http://schemas.microsoft.com/office/drawing/2014/main" id="{13B138CD-C015-A51D-0158-C2BBBC96156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57000" y="6291461"/>
            <a:ext cx="516550"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a:extLst>
              <a:ext uri="{FF2B5EF4-FFF2-40B4-BE49-F238E27FC236}">
                <a16:creationId xmlns:a16="http://schemas.microsoft.com/office/drawing/2014/main" id="{9BEE03C3-5536-08F7-A06A-C6E05B85B4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61709" y="6308125"/>
            <a:ext cx="508218"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40" name="Group 18439">
            <a:extLst>
              <a:ext uri="{FF2B5EF4-FFF2-40B4-BE49-F238E27FC236}">
                <a16:creationId xmlns:a16="http://schemas.microsoft.com/office/drawing/2014/main" id="{A3B1D449-B288-173C-3C96-19C4F8232034}"/>
              </a:ext>
            </a:extLst>
          </p:cNvPr>
          <p:cNvGrpSpPr/>
          <p:nvPr/>
        </p:nvGrpSpPr>
        <p:grpSpPr>
          <a:xfrm>
            <a:off x="0" y="1219201"/>
            <a:ext cx="9144000" cy="5638800"/>
            <a:chOff x="0" y="2073349"/>
            <a:chExt cx="9144000" cy="4859079"/>
          </a:xfrm>
        </p:grpSpPr>
        <p:grpSp>
          <p:nvGrpSpPr>
            <p:cNvPr id="30" name="Group 29">
              <a:extLst>
                <a:ext uri="{FF2B5EF4-FFF2-40B4-BE49-F238E27FC236}">
                  <a16:creationId xmlns:a16="http://schemas.microsoft.com/office/drawing/2014/main" id="{2E6161F5-B040-472A-9343-1926C27CD34B}"/>
                </a:ext>
              </a:extLst>
            </p:cNvPr>
            <p:cNvGrpSpPr/>
            <p:nvPr/>
          </p:nvGrpSpPr>
          <p:grpSpPr>
            <a:xfrm>
              <a:off x="0" y="2073349"/>
              <a:ext cx="9144000" cy="4859079"/>
              <a:chOff x="0" y="1998921"/>
              <a:chExt cx="9144000" cy="4859079"/>
            </a:xfrm>
          </p:grpSpPr>
          <p:pic>
            <p:nvPicPr>
              <p:cNvPr id="4" name="Picture 3">
                <a:extLst>
                  <a:ext uri="{FF2B5EF4-FFF2-40B4-BE49-F238E27FC236}">
                    <a16:creationId xmlns:a16="http://schemas.microsoft.com/office/drawing/2014/main" id="{D63F5688-F9D6-5A53-CF30-5183B121231F}"/>
                  </a:ext>
                </a:extLst>
              </p:cNvPr>
              <p:cNvPicPr>
                <a:picLocks noChangeAspect="1"/>
              </p:cNvPicPr>
              <p:nvPr/>
            </p:nvPicPr>
            <p:blipFill rotWithShape="1">
              <a:blip r:embed="rId10">
                <a:extLst>
                  <a:ext uri="{28A0092B-C50C-407E-A947-70E740481C1C}">
                    <a14:useLocalDpi xmlns:a14="http://schemas.microsoft.com/office/drawing/2010/main" val="0"/>
                  </a:ext>
                </a:extLst>
              </a:blip>
              <a:srcRect l="589"/>
              <a:stretch/>
            </p:blipFill>
            <p:spPr>
              <a:xfrm>
                <a:off x="0" y="1998921"/>
                <a:ext cx="9144000" cy="4859079"/>
              </a:xfrm>
              <a:prstGeom prst="rect">
                <a:avLst/>
              </a:prstGeom>
            </p:spPr>
          </p:pic>
          <p:pic>
            <p:nvPicPr>
              <p:cNvPr id="29" name="Picture 28">
                <a:extLst>
                  <a:ext uri="{FF2B5EF4-FFF2-40B4-BE49-F238E27FC236}">
                    <a16:creationId xmlns:a16="http://schemas.microsoft.com/office/drawing/2014/main" id="{E34D4FFE-1A77-64ED-875F-12B291BF764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163" y="2148990"/>
                <a:ext cx="9016409" cy="806861"/>
              </a:xfrm>
              <a:prstGeom prst="rect">
                <a:avLst/>
              </a:prstGeom>
            </p:spPr>
          </p:pic>
        </p:grpSp>
        <p:sp>
          <p:nvSpPr>
            <p:cNvPr id="18438" name="TextBox 18437">
              <a:extLst>
                <a:ext uri="{FF2B5EF4-FFF2-40B4-BE49-F238E27FC236}">
                  <a16:creationId xmlns:a16="http://schemas.microsoft.com/office/drawing/2014/main" id="{52728C2B-0029-A3B9-44B3-B236A36569E2}"/>
                </a:ext>
              </a:extLst>
            </p:cNvPr>
            <p:cNvSpPr txBox="1"/>
            <p:nvPr/>
          </p:nvSpPr>
          <p:spPr>
            <a:xfrm>
              <a:off x="0" y="2177830"/>
              <a:ext cx="8952614" cy="830997"/>
            </a:xfrm>
            <a:prstGeom prst="rect">
              <a:avLst/>
            </a:prstGeom>
            <a:noFill/>
          </p:spPr>
          <p:txBody>
            <a:bodyPr wrap="square">
              <a:spAutoFit/>
            </a:bodyPr>
            <a:lstStyle/>
            <a:p>
              <a:pPr marL="0" marR="0" indent="228600" algn="just">
                <a:spcBef>
                  <a:spcPts val="0"/>
                </a:spcBef>
                <a:spcAft>
                  <a:spcPts val="0"/>
                </a:spcAft>
              </a:pPr>
              <a:r>
                <a:rPr lang="vi-VN" sz="2400" dirty="0">
                  <a:solidFill>
                    <a:srgbClr val="FFFF00"/>
                  </a:solidFill>
                  <a:effectLst/>
                  <a:latin typeface="Arial" panose="020B0604020202020204" pitchFamily="34" charset="0"/>
                  <a:ea typeface="Arial" panose="020B0604020202020204" pitchFamily="34" charset="0"/>
                </a:rPr>
                <a:t>M</a:t>
              </a:r>
              <a:r>
                <a:rPr lang="en-US" sz="2400" dirty="0">
                  <a:solidFill>
                    <a:srgbClr val="FFFF00"/>
                  </a:solidFill>
                  <a:latin typeface="Arial" panose="020B0604020202020204" pitchFamily="34" charset="0"/>
                  <a:ea typeface="Arial" panose="020B0604020202020204" pitchFamily="34" charset="0"/>
                </a:rPr>
                <a:t>ộ</a:t>
              </a:r>
              <a:r>
                <a:rPr lang="vi-VN" sz="2400" dirty="0">
                  <a:solidFill>
                    <a:srgbClr val="FFFF00"/>
                  </a:solidFill>
                  <a:effectLst/>
                  <a:latin typeface="Arial" panose="020B0604020202020204" pitchFamily="34" charset="0"/>
                  <a:ea typeface="Arial" panose="020B0604020202020204" pitchFamily="34" charset="0"/>
                </a:rPr>
                <a:t>t </a:t>
              </a:r>
              <a:r>
                <a:rPr lang="en-US" sz="2400" dirty="0" err="1">
                  <a:solidFill>
                    <a:srgbClr val="FFFF00"/>
                  </a:solidFill>
                  <a:effectLst/>
                  <a:latin typeface="Arial" panose="020B0604020202020204" pitchFamily="34" charset="0"/>
                  <a:ea typeface="Arial" panose="020B0604020202020204" pitchFamily="34" charset="0"/>
                </a:rPr>
                <a:t>số</a:t>
              </a:r>
              <a:r>
                <a:rPr lang="vi-VN" sz="2400" dirty="0">
                  <a:solidFill>
                    <a:srgbClr val="FFFF00"/>
                  </a:solidFill>
                  <a:effectLst/>
                  <a:latin typeface="Arial" panose="020B0604020202020204" pitchFamily="34" charset="0"/>
                  <a:ea typeface="Arial" panose="020B0604020202020204" pitchFamily="34" charset="0"/>
                </a:rPr>
                <a:t> hành v</a:t>
              </a:r>
              <a:r>
                <a:rPr lang="en-US" sz="2400" dirty="0" err="1">
                  <a:solidFill>
                    <a:srgbClr val="FFFF00"/>
                  </a:solidFill>
                  <a:effectLst/>
                  <a:latin typeface="Arial" panose="020B0604020202020204" pitchFamily="34" charset="0"/>
                  <a:ea typeface="Arial" panose="020B0604020202020204" pitchFamily="34" charset="0"/>
                </a:rPr>
                <a:t>i</a:t>
              </a:r>
              <a:r>
                <a:rPr lang="vi-VN" sz="2400" dirty="0">
                  <a:solidFill>
                    <a:srgbClr val="FFFF00"/>
                  </a:solidFill>
                  <a:effectLst/>
                  <a:latin typeface="Arial" panose="020B0604020202020204" pitchFamily="34" charset="0"/>
                  <a:ea typeface="Arial" panose="020B0604020202020204" pitchFamily="34" charset="0"/>
                </a:rPr>
                <a:t> </a:t>
              </a:r>
              <a:r>
                <a:rPr lang="en-US" sz="2400" dirty="0">
                  <a:solidFill>
                    <a:srgbClr val="FFFF00"/>
                  </a:solidFill>
                  <a:effectLst/>
                  <a:latin typeface="Arial" panose="020B0604020202020204" pitchFamily="34" charset="0"/>
                  <a:ea typeface="Arial" panose="020B0604020202020204" pitchFamily="34" charset="0"/>
                </a:rPr>
                <a:t>vi</a:t>
              </a:r>
              <a:r>
                <a:rPr lang="vi-VN" sz="2400" dirty="0">
                  <a:solidFill>
                    <a:srgbClr val="FFFF00"/>
                  </a:solidFill>
                  <a:effectLst/>
                  <a:latin typeface="Arial" panose="020B0604020202020204" pitchFamily="34" charset="0"/>
                  <a:ea typeface="Arial" panose="020B0604020202020204" pitchFamily="34" charset="0"/>
                </a:rPr>
                <a:t> phạm pháp luật v</a:t>
              </a:r>
              <a:r>
                <a:rPr lang="en-US" sz="2400" dirty="0">
                  <a:solidFill>
                    <a:srgbClr val="FFFF00"/>
                  </a:solidFill>
                  <a:effectLst/>
                  <a:latin typeface="Arial" panose="020B0604020202020204" pitchFamily="34" charset="0"/>
                  <a:ea typeface="Arial" panose="020B0604020202020204" pitchFamily="34" charset="0"/>
                </a:rPr>
                <a:t>ề</a:t>
              </a:r>
              <a:r>
                <a:rPr lang="vi-VN" sz="2400" dirty="0">
                  <a:solidFill>
                    <a:srgbClr val="FFFF00"/>
                  </a:solidFill>
                  <a:effectLst/>
                  <a:latin typeface="Arial" panose="020B0604020202020204" pitchFamily="34" charset="0"/>
                  <a:ea typeface="Arial" panose="020B0604020202020204" pitchFamily="34" charset="0"/>
                </a:rPr>
                <a:t> ph</a:t>
              </a:r>
              <a:r>
                <a:rPr lang="en-US" sz="2400" dirty="0">
                  <a:solidFill>
                    <a:srgbClr val="FFFF00"/>
                  </a:solidFill>
                  <a:latin typeface="Arial" panose="020B0604020202020204" pitchFamily="34" charset="0"/>
                  <a:ea typeface="Arial" panose="020B0604020202020204" pitchFamily="34" charset="0"/>
                </a:rPr>
                <a:t>ò</a:t>
              </a:r>
              <a:r>
                <a:rPr lang="vi-VN" sz="2400" dirty="0">
                  <a:solidFill>
                    <a:srgbClr val="FFFF00"/>
                  </a:solidFill>
                  <a:effectLst/>
                  <a:latin typeface="Arial" panose="020B0604020202020204" pitchFamily="34" charset="0"/>
                  <a:ea typeface="Arial" panose="020B0604020202020204" pitchFamily="34" charset="0"/>
                </a:rPr>
                <a:t>ng, chống t</a:t>
              </a:r>
              <a:r>
                <a:rPr lang="en-US" sz="2400" dirty="0">
                  <a:solidFill>
                    <a:srgbClr val="FFFF00"/>
                  </a:solidFill>
                  <a:effectLst/>
                  <a:latin typeface="Arial" panose="020B0604020202020204" pitchFamily="34" charset="0"/>
                  <a:ea typeface="Arial" panose="020B0604020202020204" pitchFamily="34" charset="0"/>
                </a:rPr>
                <a:t>ộ</a:t>
              </a:r>
              <a:r>
                <a:rPr lang="vi-VN" sz="2400" dirty="0">
                  <a:solidFill>
                    <a:srgbClr val="FFFF00"/>
                  </a:solidFill>
                  <a:effectLst/>
                  <a:latin typeface="Arial" panose="020B0604020202020204" pitchFamily="34" charset="0"/>
                  <a:ea typeface="Arial" panose="020B0604020202020204" pitchFamily="34" charset="0"/>
                </a:rPr>
                <a:t>i phạm s</a:t>
              </a:r>
              <a:r>
                <a:rPr lang="en-US" sz="2400" dirty="0">
                  <a:solidFill>
                    <a:srgbClr val="FFFF00"/>
                  </a:solidFill>
                  <a:effectLst/>
                  <a:latin typeface="Arial" panose="020B0604020202020204" pitchFamily="34" charset="0"/>
                  <a:ea typeface="Arial" panose="020B0604020202020204" pitchFamily="34" charset="0"/>
                </a:rPr>
                <a:t>ử</a:t>
              </a:r>
              <a:r>
                <a:rPr lang="vi-VN" sz="2400" dirty="0">
                  <a:solidFill>
                    <a:srgbClr val="FFFF00"/>
                  </a:solidFill>
                  <a:effectLst/>
                  <a:latin typeface="Arial" panose="020B0604020202020204" pitchFamily="34" charset="0"/>
                  <a:ea typeface="Arial" panose="020B0604020202020204" pitchFamily="34" charset="0"/>
                </a:rPr>
                <a:t> </a:t>
              </a:r>
              <a:r>
                <a:rPr lang="en-US" sz="2400" dirty="0">
                  <a:solidFill>
                    <a:srgbClr val="FFFF00"/>
                  </a:solidFill>
                  <a:effectLst/>
                  <a:latin typeface="Arial" panose="020B0604020202020204" pitchFamily="34" charset="0"/>
                  <a:ea typeface="Arial" panose="020B0604020202020204" pitchFamily="34" charset="0"/>
                </a:rPr>
                <a:t>   </a:t>
              </a:r>
              <a:r>
                <a:rPr lang="vi-VN" sz="2400" dirty="0">
                  <a:solidFill>
                    <a:srgbClr val="FFFF00"/>
                  </a:solidFill>
                  <a:effectLst/>
                  <a:latin typeface="Arial" panose="020B0604020202020204" pitchFamily="34" charset="0"/>
                  <a:ea typeface="Arial" panose="020B0604020202020204" pitchFamily="34" charset="0"/>
                </a:rPr>
                <a:t>dụng công nghệ cao v</a:t>
              </a:r>
              <a:r>
                <a:rPr lang="en-US" sz="2400" dirty="0">
                  <a:solidFill>
                    <a:srgbClr val="FFFF00"/>
                  </a:solidFill>
                  <a:latin typeface="Arial" panose="020B0604020202020204" pitchFamily="34" charset="0"/>
                  <a:ea typeface="Arial" panose="020B0604020202020204" pitchFamily="34" charset="0"/>
                </a:rPr>
                <a:t>à</a:t>
              </a:r>
              <a:r>
                <a:rPr lang="vi-VN" sz="2400" dirty="0">
                  <a:solidFill>
                    <a:srgbClr val="FFFF00"/>
                  </a:solidFill>
                  <a:effectLst/>
                  <a:latin typeface="Arial" panose="020B0604020202020204" pitchFamily="34" charset="0"/>
                  <a:ea typeface="Arial" panose="020B0604020202020204" pitchFamily="34" charset="0"/>
                </a:rPr>
                <a:t> b</a:t>
              </a:r>
              <a:r>
                <a:rPr lang="en-US" sz="2400" dirty="0">
                  <a:solidFill>
                    <a:srgbClr val="FFFF00"/>
                  </a:solidFill>
                  <a:latin typeface="Arial" panose="020B0604020202020204" pitchFamily="34" charset="0"/>
                  <a:ea typeface="Arial" panose="020B0604020202020204" pitchFamily="34" charset="0"/>
                </a:rPr>
                <a:t>ị</a:t>
              </a:r>
              <a:r>
                <a:rPr lang="vi-VN" sz="2400" dirty="0">
                  <a:solidFill>
                    <a:srgbClr val="FFFF00"/>
                  </a:solidFill>
                  <a:effectLst/>
                  <a:latin typeface="Arial" panose="020B0604020202020204" pitchFamily="34" charset="0"/>
                  <a:ea typeface="Arial" panose="020B0604020202020204" pitchFamily="34" charset="0"/>
                </a:rPr>
                <a:t> nghiêm cấm thực hiện</a:t>
              </a:r>
              <a:endParaRPr lang="en-US" sz="2400" dirty="0">
                <a:solidFill>
                  <a:srgbClr val="FFFF00"/>
                </a:solidFill>
                <a:effectLst/>
                <a:latin typeface="Arial" panose="020B0604020202020204" pitchFamily="34" charset="0"/>
                <a:ea typeface="Arial" panose="020B0604020202020204" pitchFamily="34" charset="0"/>
              </a:endParaRPr>
            </a:p>
          </p:txBody>
        </p:sp>
      </p:grpSp>
      <p:sp>
        <p:nvSpPr>
          <p:cNvPr id="18444" name="TextBox 18443">
            <a:extLst>
              <a:ext uri="{FF2B5EF4-FFF2-40B4-BE49-F238E27FC236}">
                <a16:creationId xmlns:a16="http://schemas.microsoft.com/office/drawing/2014/main" id="{F70D8DD9-3097-852F-E0AB-8614C38BD6DC}"/>
              </a:ext>
            </a:extLst>
          </p:cNvPr>
          <p:cNvSpPr txBox="1"/>
          <p:nvPr/>
        </p:nvSpPr>
        <p:spPr>
          <a:xfrm>
            <a:off x="95693" y="2414954"/>
            <a:ext cx="8973879" cy="1154162"/>
          </a:xfrm>
          <a:prstGeom prst="rect">
            <a:avLst/>
          </a:prstGeom>
          <a:solidFill>
            <a:schemeClr val="accent6">
              <a:lumMod val="20000"/>
              <a:lumOff val="80000"/>
            </a:schemeClr>
          </a:solidFill>
        </p:spPr>
        <p:txBody>
          <a:bodyPr wrap="square">
            <a:spAutoFit/>
          </a:bodyPr>
          <a:lstStyle/>
          <a:p>
            <a:pPr marR="0" algn="just">
              <a:spcBef>
                <a:spcPts val="0"/>
              </a:spcBef>
              <a:spcAft>
                <a:spcPts val="0"/>
              </a:spcAft>
            </a:pP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Xâm</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nhập</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trải</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phép</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váo</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mạng</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máy</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tính</a:t>
            </a:r>
            <a:r>
              <a:rPr lang="en-US" sz="2300" dirty="0">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mạng</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viễn</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thông</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hoặc</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phương</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tiện</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điện</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tử</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của</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người</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khác</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lửa</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đảo</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chiếm</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đoạt</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tài</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sản</a:t>
            </a:r>
            <a:r>
              <a:rPr lang="en-US" sz="2300" dirty="0">
                <a:effectLst/>
                <a:latin typeface="Arial" panose="020B0604020202020204" pitchFamily="34" charset="0"/>
                <a:ea typeface="Liberation Mono"/>
                <a:cs typeface="Liberation Mono"/>
              </a:rPr>
              <a:t> qua </a:t>
            </a:r>
            <a:r>
              <a:rPr lang="en-US" sz="2300" dirty="0" err="1">
                <a:effectLst/>
                <a:latin typeface="Arial" panose="020B0604020202020204" pitchFamily="34" charset="0"/>
                <a:ea typeface="Liberation Mono"/>
                <a:cs typeface="Liberation Mono"/>
              </a:rPr>
              <a:t>mạng</a:t>
            </a:r>
            <a:r>
              <a:rPr lang="en-US" sz="2300" dirty="0">
                <a:latin typeface="Liberation Mono"/>
                <a:ea typeface="Liberation Mono"/>
                <a:cs typeface="Liberation Mono"/>
              </a:rPr>
              <a:t>.</a:t>
            </a:r>
          </a:p>
        </p:txBody>
      </p:sp>
      <p:sp>
        <p:nvSpPr>
          <p:cNvPr id="18445" name="TextBox 18444">
            <a:extLst>
              <a:ext uri="{FF2B5EF4-FFF2-40B4-BE49-F238E27FC236}">
                <a16:creationId xmlns:a16="http://schemas.microsoft.com/office/drawing/2014/main" id="{A1C0FF24-847E-65D4-EE4F-F91EC4C0DEEF}"/>
              </a:ext>
            </a:extLst>
          </p:cNvPr>
          <p:cNvSpPr txBox="1"/>
          <p:nvPr/>
        </p:nvSpPr>
        <p:spPr>
          <a:xfrm>
            <a:off x="95693" y="3569117"/>
            <a:ext cx="8893526" cy="800219"/>
          </a:xfrm>
          <a:prstGeom prst="rect">
            <a:avLst/>
          </a:prstGeom>
          <a:solidFill>
            <a:schemeClr val="accent4">
              <a:lumMod val="20000"/>
              <a:lumOff val="80000"/>
            </a:schemeClr>
          </a:solidFill>
        </p:spPr>
        <p:txBody>
          <a:bodyPr wrap="square">
            <a:spAutoFit/>
          </a:bodyPr>
          <a:lstStyle/>
          <a:p>
            <a:pPr marR="0" algn="just">
              <a:spcBef>
                <a:spcPts val="0"/>
              </a:spcBef>
              <a:spcAft>
                <a:spcPts val="0"/>
              </a:spcAft>
            </a:pPr>
            <a:r>
              <a:rPr lang="en-US" sz="2300" dirty="0">
                <a:latin typeface="Liberation Mono"/>
                <a:ea typeface="Liberation Mono"/>
                <a:cs typeface="Liberation Mono"/>
              </a:rPr>
              <a:t>- </a:t>
            </a:r>
            <a:r>
              <a:rPr lang="en-US" sz="2300" dirty="0" err="1">
                <a:latin typeface="Liberation Mono"/>
                <a:ea typeface="Liberation Mono"/>
                <a:cs typeface="Liberation Mono"/>
              </a:rPr>
              <a:t>S</a:t>
            </a:r>
            <a:r>
              <a:rPr lang="en-US" sz="2300" dirty="0" err="1">
                <a:effectLst/>
                <a:latin typeface="Arial" panose="020B0604020202020204" pitchFamily="34" charset="0"/>
                <a:ea typeface="Liberation Mono"/>
                <a:cs typeface="Liberation Mono"/>
              </a:rPr>
              <a:t>ử</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dụng</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mạng</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máy</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tính</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mạng</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viễn</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thông</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phương</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tiện</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điện</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tử</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thực</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hiện</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hành</a:t>
            </a:r>
            <a:r>
              <a:rPr lang="en-US" sz="2300" dirty="0">
                <a:effectLst/>
                <a:latin typeface="Arial" panose="020B0604020202020204" pitchFamily="34" charset="0"/>
                <a:ea typeface="Liberation Mono"/>
                <a:cs typeface="Liberation Mono"/>
              </a:rPr>
              <a:t> vi</a:t>
            </a:r>
            <a:r>
              <a:rPr lang="en-US" sz="2300" dirty="0">
                <a:latin typeface="Liberation Mono"/>
                <a:ea typeface="Liberation Mono"/>
                <a:cs typeface="Liberation Mono"/>
              </a:rPr>
              <a:t> </a:t>
            </a:r>
            <a:r>
              <a:rPr lang="en-US" sz="2300" dirty="0" err="1">
                <a:effectLst/>
                <a:latin typeface="Arial" panose="020B0604020202020204" pitchFamily="34" charset="0"/>
                <a:ea typeface="Liberation Mono"/>
                <a:cs typeface="Liberation Mono"/>
              </a:rPr>
              <a:t>chiếm</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đoạt</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tài</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sản</a:t>
            </a:r>
            <a:r>
              <a:rPr lang="en-US" sz="2300" dirty="0">
                <a:effectLst/>
                <a:latin typeface="Arial" panose="020B0604020202020204" pitchFamily="34" charset="0"/>
                <a:ea typeface="Liberation Mono"/>
                <a:cs typeface="Liberation Mono"/>
              </a:rPr>
              <a:t>.</a:t>
            </a:r>
            <a:endParaRPr lang="en-US" sz="2300" dirty="0">
              <a:effectLst/>
              <a:latin typeface="Liberation Mono"/>
              <a:ea typeface="Liberation Mono"/>
              <a:cs typeface="Liberation Mono"/>
            </a:endParaRPr>
          </a:p>
        </p:txBody>
      </p:sp>
      <p:sp>
        <p:nvSpPr>
          <p:cNvPr id="18446" name="TextBox 18445">
            <a:extLst>
              <a:ext uri="{FF2B5EF4-FFF2-40B4-BE49-F238E27FC236}">
                <a16:creationId xmlns:a16="http://schemas.microsoft.com/office/drawing/2014/main" id="{9446C829-4F77-DD7F-DB36-9CB34ADC38A0}"/>
              </a:ext>
            </a:extLst>
          </p:cNvPr>
          <p:cNvSpPr txBox="1"/>
          <p:nvPr/>
        </p:nvSpPr>
        <p:spPr>
          <a:xfrm>
            <a:off x="95692" y="4478216"/>
            <a:ext cx="8973879" cy="800219"/>
          </a:xfrm>
          <a:prstGeom prst="rect">
            <a:avLst/>
          </a:prstGeom>
          <a:solidFill>
            <a:schemeClr val="accent6">
              <a:lumMod val="20000"/>
              <a:lumOff val="80000"/>
            </a:schemeClr>
          </a:solidFill>
        </p:spPr>
        <p:txBody>
          <a:bodyPr wrap="square">
            <a:spAutoFit/>
          </a:bodyPr>
          <a:lstStyle/>
          <a:p>
            <a:pPr marR="0" algn="just">
              <a:spcBef>
                <a:spcPts val="0"/>
              </a:spcBef>
              <a:spcAft>
                <a:spcPts val="0"/>
              </a:spcAft>
            </a:pPr>
            <a:r>
              <a:rPr lang="en-US" sz="2300" dirty="0">
                <a:effectLst/>
                <a:latin typeface="Arial" panose="020B0604020202020204" pitchFamily="34" charset="0"/>
                <a:ea typeface="Liberation Mono"/>
                <a:cs typeface="Liberation Mono"/>
              </a:rPr>
              <a:t>- Thu </a:t>
            </a:r>
            <a:r>
              <a:rPr lang="en-US" sz="2300" dirty="0" err="1">
                <a:effectLst/>
                <a:latin typeface="Arial" panose="020B0604020202020204" pitchFamily="34" charset="0"/>
                <a:ea typeface="Liberation Mono"/>
                <a:cs typeface="Liberation Mono"/>
              </a:rPr>
              <a:t>thập</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tảng</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trữ</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trao</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đối</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mua</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bán</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công</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khai</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hoá</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trái</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phép</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thông</a:t>
            </a:r>
            <a:r>
              <a:rPr lang="en-US" sz="2300" dirty="0">
                <a:effectLst/>
                <a:latin typeface="Arial" panose="020B0604020202020204" pitchFamily="34" charset="0"/>
                <a:ea typeface="Liberation Mono"/>
                <a:cs typeface="Liberation Mono"/>
              </a:rPr>
              <a:t> tin </a:t>
            </a:r>
            <a:r>
              <a:rPr lang="en-US" sz="2300" dirty="0" err="1">
                <a:effectLst/>
                <a:latin typeface="Arial" panose="020B0604020202020204" pitchFamily="34" charset="0"/>
                <a:ea typeface="Liberation Mono"/>
                <a:cs typeface="Liberation Mono"/>
              </a:rPr>
              <a:t>về</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tải</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khoản</a:t>
            </a:r>
            <a:r>
              <a:rPr lang="en-US" sz="2300" dirty="0">
                <a:latin typeface="Liberation Mono"/>
                <a:ea typeface="Liberation Mono"/>
                <a:cs typeface="Liberation Mono"/>
              </a:rPr>
              <a:t> </a:t>
            </a:r>
            <a:r>
              <a:rPr lang="en-US" sz="2300" dirty="0" err="1">
                <a:effectLst/>
                <a:latin typeface="Arial" panose="020B0604020202020204" pitchFamily="34" charset="0"/>
                <a:ea typeface="Liberation Mono"/>
                <a:cs typeface="Liberation Mono"/>
              </a:rPr>
              <a:t>ngân</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hàng</a:t>
            </a:r>
            <a:r>
              <a:rPr lang="en-US" sz="2300" dirty="0">
                <a:latin typeface="Liberation Mono"/>
                <a:ea typeface="Liberation Mono"/>
                <a:cs typeface="Liberation Mono"/>
              </a:rPr>
              <a:t>.</a:t>
            </a:r>
          </a:p>
        </p:txBody>
      </p:sp>
      <p:pic>
        <p:nvPicPr>
          <p:cNvPr id="3" name="Picture 4">
            <a:extLst>
              <a:ext uri="{FF2B5EF4-FFF2-40B4-BE49-F238E27FC236}">
                <a16:creationId xmlns:a16="http://schemas.microsoft.com/office/drawing/2014/main" id="{3D97C911-8ABC-2B38-4FF5-A7BF359B48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8748" y="6449734"/>
            <a:ext cx="369990" cy="408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a:extLst>
              <a:ext uri="{FF2B5EF4-FFF2-40B4-BE49-F238E27FC236}">
                <a16:creationId xmlns:a16="http://schemas.microsoft.com/office/drawing/2014/main" id="{B7E34084-66A6-074D-0DC0-1F0C7BDB58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2054" y="6430598"/>
            <a:ext cx="389127" cy="427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a:extLst>
              <a:ext uri="{FF2B5EF4-FFF2-40B4-BE49-F238E27FC236}">
                <a16:creationId xmlns:a16="http://schemas.microsoft.com/office/drawing/2014/main" id="{3753E5C5-FA57-793D-53E9-CDCC8B43A7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2847" y="6405081"/>
            <a:ext cx="414644" cy="452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a:extLst>
              <a:ext uri="{FF2B5EF4-FFF2-40B4-BE49-F238E27FC236}">
                <a16:creationId xmlns:a16="http://schemas.microsoft.com/office/drawing/2014/main" id="{FAE1E01D-8E8F-FB6F-E990-7EE83F5217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9303" y="6436976"/>
            <a:ext cx="390191" cy="421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a:extLst>
              <a:ext uri="{FF2B5EF4-FFF2-40B4-BE49-F238E27FC236}">
                <a16:creationId xmlns:a16="http://schemas.microsoft.com/office/drawing/2014/main" id="{C28B3890-EC06-C92E-A16A-53858BAB23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46480" y="6424218"/>
            <a:ext cx="395506" cy="433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a:extLst>
              <a:ext uri="{FF2B5EF4-FFF2-40B4-BE49-F238E27FC236}">
                <a16:creationId xmlns:a16="http://schemas.microsoft.com/office/drawing/2014/main" id="{8B96A377-4C92-AFA4-9EFD-067DA6FA2E9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54873" y="6436976"/>
            <a:ext cx="389127" cy="421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E8B3B579-7A66-563A-6978-77C08A516530}"/>
              </a:ext>
            </a:extLst>
          </p:cNvPr>
          <p:cNvSpPr txBox="1"/>
          <p:nvPr/>
        </p:nvSpPr>
        <p:spPr>
          <a:xfrm>
            <a:off x="116958" y="5278436"/>
            <a:ext cx="8952613" cy="800219"/>
          </a:xfrm>
          <a:prstGeom prst="rect">
            <a:avLst/>
          </a:prstGeom>
          <a:solidFill>
            <a:schemeClr val="accent4">
              <a:lumMod val="20000"/>
              <a:lumOff val="80000"/>
            </a:schemeClr>
          </a:solidFill>
        </p:spPr>
        <p:txBody>
          <a:bodyPr wrap="square">
            <a:spAutoFit/>
          </a:bodyPr>
          <a:lstStyle/>
          <a:p>
            <a:pPr algn="just"/>
            <a:r>
              <a:rPr lang="en-US" sz="2300" dirty="0">
                <a:effectLst/>
                <a:latin typeface="Liberation Mono"/>
                <a:ea typeface="Liberation Mono"/>
                <a:cs typeface="Liberation Mono"/>
              </a:rPr>
              <a:t>- </a:t>
            </a:r>
            <a:r>
              <a:rPr lang="en-US" sz="2300" dirty="0" err="1">
                <a:latin typeface="Arial" panose="020B0604020202020204" pitchFamily="34" charset="0"/>
                <a:ea typeface="Liberation Mono"/>
                <a:cs typeface="Liberation Mono"/>
              </a:rPr>
              <a:t>S</a:t>
            </a:r>
            <a:r>
              <a:rPr lang="en-US" sz="2300" dirty="0" err="1">
                <a:effectLst/>
                <a:latin typeface="Arial" panose="020B0604020202020204" pitchFamily="34" charset="0"/>
                <a:ea typeface="Liberation Mono"/>
                <a:cs typeface="Liberation Mono"/>
              </a:rPr>
              <a:t>ử</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dụng</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trái</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phép</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lần</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số</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vô</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tuyến</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điện</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dành</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riêng</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cho</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mục</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đích</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cấp</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cứu</a:t>
            </a:r>
            <a:r>
              <a:rPr lang="en-US" sz="2300" dirty="0">
                <a:effectLst/>
                <a:latin typeface="Arial" panose="020B0604020202020204" pitchFamily="34" charset="0"/>
                <a:ea typeface="Liberation Mono"/>
                <a:cs typeface="Liberation Mono"/>
              </a:rPr>
              <a:t>, an </a:t>
            </a:r>
            <a:r>
              <a:rPr lang="en-US" sz="2300" dirty="0" err="1">
                <a:effectLst/>
                <a:latin typeface="Arial" panose="020B0604020202020204" pitchFamily="34" charset="0"/>
                <a:ea typeface="Liberation Mono"/>
                <a:cs typeface="Liberation Mono"/>
              </a:rPr>
              <a:t>toàn</a:t>
            </a:r>
            <a:r>
              <a:rPr lang="en-US" sz="2300" dirty="0">
                <a:effectLst/>
                <a:latin typeface="Arial" panose="020B0604020202020204" pitchFamily="34" charset="0"/>
                <a:ea typeface="Liberation Mono"/>
                <a:cs typeface="Liberation Mono"/>
              </a:rPr>
              <a:t>,</a:t>
            </a:r>
            <a:r>
              <a:rPr lang="en-US" sz="2300" dirty="0">
                <a:latin typeface="Liberation Mono"/>
                <a:ea typeface="Liberation Mono"/>
                <a:cs typeface="Liberation Mono"/>
              </a:rPr>
              <a:t> </a:t>
            </a:r>
            <a:r>
              <a:rPr lang="en-US" sz="2300" dirty="0" err="1">
                <a:effectLst/>
                <a:latin typeface="Arial" panose="020B0604020202020204" pitchFamily="34" charset="0"/>
                <a:ea typeface="Liberation Mono"/>
                <a:cs typeface="Liberation Mono"/>
              </a:rPr>
              <a:t>tìm</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kiếm</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cứu</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hộ</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cứu</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nạn</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quốc</a:t>
            </a:r>
            <a:r>
              <a:rPr lang="en-US" sz="2300" dirty="0">
                <a:effectLst/>
                <a:latin typeface="Arial" panose="020B0604020202020204" pitchFamily="34" charset="0"/>
                <a:ea typeface="Liberation Mono"/>
                <a:cs typeface="Liberation Mono"/>
              </a:rPr>
              <a:t> </a:t>
            </a:r>
            <a:r>
              <a:rPr lang="en-US" sz="2300" dirty="0" err="1">
                <a:effectLst/>
                <a:latin typeface="Arial" panose="020B0604020202020204" pitchFamily="34" charset="0"/>
                <a:ea typeface="Liberation Mono"/>
                <a:cs typeface="Liberation Mono"/>
              </a:rPr>
              <a:t>phòng</a:t>
            </a:r>
            <a:r>
              <a:rPr lang="en-US" sz="2300" dirty="0">
                <a:effectLst/>
                <a:latin typeface="Arial" panose="020B0604020202020204" pitchFamily="34" charset="0"/>
                <a:ea typeface="Liberation Mono"/>
                <a:cs typeface="Liberation Mono"/>
              </a:rPr>
              <a:t>, an </a:t>
            </a:r>
            <a:r>
              <a:rPr lang="en-US" sz="2300" dirty="0" err="1">
                <a:latin typeface="Arial" panose="020B0604020202020204" pitchFamily="34" charset="0"/>
                <a:ea typeface="Liberation Mono"/>
                <a:cs typeface="Liberation Mono"/>
              </a:rPr>
              <a:t>n</a:t>
            </a:r>
            <a:r>
              <a:rPr lang="en-US" sz="2300" dirty="0" err="1">
                <a:effectLst/>
                <a:latin typeface="Arial" panose="020B0604020202020204" pitchFamily="34" charset="0"/>
                <a:ea typeface="Liberation Mono"/>
                <a:cs typeface="Liberation Mono"/>
              </a:rPr>
              <a:t>inh</a:t>
            </a:r>
            <a:r>
              <a:rPr lang="en-US" sz="2300" dirty="0">
                <a:latin typeface="Arial" panose="020B0604020202020204" pitchFamily="34" charset="0"/>
                <a:ea typeface="Liberation Mono"/>
                <a:cs typeface="Liberation Mono"/>
              </a:rPr>
              <a:t>, </a:t>
            </a:r>
            <a:endParaRPr lang="en-US" sz="2300" dirty="0">
              <a:effectLst/>
              <a:latin typeface="Liberation Mono"/>
              <a:ea typeface="Liberation Mono"/>
              <a:cs typeface="Liberation Mono"/>
            </a:endParaRPr>
          </a:p>
        </p:txBody>
      </p:sp>
    </p:spTree>
    <p:extLst>
      <p:ext uri="{BB962C8B-B14F-4D97-AF65-F5344CB8AC3E}">
        <p14:creationId xmlns:p14="http://schemas.microsoft.com/office/powerpoint/2010/main" val="333590730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444">
                                            <p:txEl>
                                              <p:pRg st="0" end="0"/>
                                            </p:txEl>
                                          </p:spTgt>
                                        </p:tgtEl>
                                        <p:attrNameLst>
                                          <p:attrName>style.visibility</p:attrName>
                                        </p:attrNameLst>
                                      </p:cBhvr>
                                      <p:to>
                                        <p:strVal val="visible"/>
                                      </p:to>
                                    </p:set>
                                    <p:animEffect transition="in" filter="randombar(horizontal)">
                                      <p:cBhvr>
                                        <p:cTn id="7" dur="500"/>
                                        <p:tgtEl>
                                          <p:spTgt spid="184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445">
                                            <p:txEl>
                                              <p:pRg st="0" end="0"/>
                                            </p:txEl>
                                          </p:spTgt>
                                        </p:tgtEl>
                                        <p:attrNameLst>
                                          <p:attrName>style.visibility</p:attrName>
                                        </p:attrNameLst>
                                      </p:cBhvr>
                                      <p:to>
                                        <p:strVal val="visible"/>
                                      </p:to>
                                    </p:set>
                                    <p:animEffect transition="in" filter="randombar(horizontal)">
                                      <p:cBhvr>
                                        <p:cTn id="12" dur="500"/>
                                        <p:tgtEl>
                                          <p:spTgt spid="1844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8446">
                                            <p:txEl>
                                              <p:pRg st="0" end="0"/>
                                            </p:txEl>
                                          </p:spTgt>
                                        </p:tgtEl>
                                        <p:attrNameLst>
                                          <p:attrName>style.visibility</p:attrName>
                                        </p:attrNameLst>
                                      </p:cBhvr>
                                      <p:to>
                                        <p:strVal val="visible"/>
                                      </p:to>
                                    </p:set>
                                    <p:animEffect transition="in" filter="randombar(horizontal)">
                                      <p:cBhvr>
                                        <p:cTn id="17" dur="500"/>
                                        <p:tgtEl>
                                          <p:spTgt spid="1844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9" name="Hình ảnh 2">
            <a:extLst>
              <a:ext uri="{FF2B5EF4-FFF2-40B4-BE49-F238E27FC236}">
                <a16:creationId xmlns:a16="http://schemas.microsoft.com/office/drawing/2014/main" id="{091CB92B-DCB6-6E49-3E17-7BEB8D32C9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500" y="2499080"/>
            <a:ext cx="210343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a:extLst>
              <a:ext uri="{FF2B5EF4-FFF2-40B4-BE49-F238E27FC236}">
                <a16:creationId xmlns:a16="http://schemas.microsoft.com/office/drawing/2014/main" id="{F50C1120-431D-6B38-4A7D-A1F66AB02A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5875" y="6324787"/>
            <a:ext cx="483224" cy="53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a:extLst>
              <a:ext uri="{FF2B5EF4-FFF2-40B4-BE49-F238E27FC236}">
                <a16:creationId xmlns:a16="http://schemas.microsoft.com/office/drawing/2014/main" id="{8A882380-ABE6-A517-1015-5E4A94AA33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0417" y="6299793"/>
            <a:ext cx="508218" cy="558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a:extLst>
              <a:ext uri="{FF2B5EF4-FFF2-40B4-BE49-F238E27FC236}">
                <a16:creationId xmlns:a16="http://schemas.microsoft.com/office/drawing/2014/main" id="{F3663337-61A4-791B-5F19-8FDE12EE54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44112" y="6291460"/>
            <a:ext cx="499887"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B74B097A-DB6A-6BC8-1285-E81E8CAA74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18748" y="6266467"/>
            <a:ext cx="541544" cy="59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788BDD70-85A3-FB46-3795-6121E06563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25431" y="6308125"/>
            <a:ext cx="509607"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a:extLst>
              <a:ext uri="{FF2B5EF4-FFF2-40B4-BE49-F238E27FC236}">
                <a16:creationId xmlns:a16="http://schemas.microsoft.com/office/drawing/2014/main" id="{13B138CD-C015-A51D-0158-C2BBBC96156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57000" y="6291461"/>
            <a:ext cx="516550"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a:extLst>
              <a:ext uri="{FF2B5EF4-FFF2-40B4-BE49-F238E27FC236}">
                <a16:creationId xmlns:a16="http://schemas.microsoft.com/office/drawing/2014/main" id="{9BEE03C3-5536-08F7-A06A-C6E05B85B40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61709" y="6308125"/>
            <a:ext cx="508218"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40" name="Group 18439">
            <a:extLst>
              <a:ext uri="{FF2B5EF4-FFF2-40B4-BE49-F238E27FC236}">
                <a16:creationId xmlns:a16="http://schemas.microsoft.com/office/drawing/2014/main" id="{A3B1D449-B288-173C-3C96-19C4F8232034}"/>
              </a:ext>
            </a:extLst>
          </p:cNvPr>
          <p:cNvGrpSpPr/>
          <p:nvPr/>
        </p:nvGrpSpPr>
        <p:grpSpPr>
          <a:xfrm>
            <a:off x="175846" y="468923"/>
            <a:ext cx="9143999" cy="6389077"/>
            <a:chOff x="0" y="2073349"/>
            <a:chExt cx="9144000" cy="4859079"/>
          </a:xfrm>
        </p:grpSpPr>
        <p:grpSp>
          <p:nvGrpSpPr>
            <p:cNvPr id="30" name="Group 29">
              <a:extLst>
                <a:ext uri="{FF2B5EF4-FFF2-40B4-BE49-F238E27FC236}">
                  <a16:creationId xmlns:a16="http://schemas.microsoft.com/office/drawing/2014/main" id="{2E6161F5-B040-472A-9343-1926C27CD34B}"/>
                </a:ext>
              </a:extLst>
            </p:cNvPr>
            <p:cNvGrpSpPr/>
            <p:nvPr/>
          </p:nvGrpSpPr>
          <p:grpSpPr>
            <a:xfrm>
              <a:off x="0" y="2073349"/>
              <a:ext cx="9144000" cy="4859079"/>
              <a:chOff x="0" y="1998921"/>
              <a:chExt cx="9144000" cy="4859079"/>
            </a:xfrm>
          </p:grpSpPr>
          <p:pic>
            <p:nvPicPr>
              <p:cNvPr id="4" name="Picture 3">
                <a:extLst>
                  <a:ext uri="{FF2B5EF4-FFF2-40B4-BE49-F238E27FC236}">
                    <a16:creationId xmlns:a16="http://schemas.microsoft.com/office/drawing/2014/main" id="{D63F5688-F9D6-5A53-CF30-5183B121231F}"/>
                  </a:ext>
                </a:extLst>
              </p:cNvPr>
              <p:cNvPicPr>
                <a:picLocks noChangeAspect="1"/>
              </p:cNvPicPr>
              <p:nvPr/>
            </p:nvPicPr>
            <p:blipFill rotWithShape="1">
              <a:blip r:embed="rId11">
                <a:extLst>
                  <a:ext uri="{28A0092B-C50C-407E-A947-70E740481C1C}">
                    <a14:useLocalDpi xmlns:a14="http://schemas.microsoft.com/office/drawing/2010/main" val="0"/>
                  </a:ext>
                </a:extLst>
              </a:blip>
              <a:srcRect l="589"/>
              <a:stretch/>
            </p:blipFill>
            <p:spPr>
              <a:xfrm>
                <a:off x="0" y="1998921"/>
                <a:ext cx="9144000" cy="4859079"/>
              </a:xfrm>
              <a:prstGeom prst="rect">
                <a:avLst/>
              </a:prstGeom>
            </p:spPr>
          </p:pic>
          <p:pic>
            <p:nvPicPr>
              <p:cNvPr id="29" name="Picture 28">
                <a:extLst>
                  <a:ext uri="{FF2B5EF4-FFF2-40B4-BE49-F238E27FC236}">
                    <a16:creationId xmlns:a16="http://schemas.microsoft.com/office/drawing/2014/main" id="{E34D4FFE-1A77-64ED-875F-12B291BF764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163" y="2148990"/>
                <a:ext cx="9016409" cy="806861"/>
              </a:xfrm>
              <a:prstGeom prst="rect">
                <a:avLst/>
              </a:prstGeom>
            </p:spPr>
          </p:pic>
        </p:grpSp>
        <p:sp>
          <p:nvSpPr>
            <p:cNvPr id="18438" name="TextBox 18437">
              <a:extLst>
                <a:ext uri="{FF2B5EF4-FFF2-40B4-BE49-F238E27FC236}">
                  <a16:creationId xmlns:a16="http://schemas.microsoft.com/office/drawing/2014/main" id="{52728C2B-0029-A3B9-44B3-B236A36569E2}"/>
                </a:ext>
              </a:extLst>
            </p:cNvPr>
            <p:cNvSpPr txBox="1"/>
            <p:nvPr/>
          </p:nvSpPr>
          <p:spPr>
            <a:xfrm>
              <a:off x="0" y="2177830"/>
              <a:ext cx="8952614" cy="830997"/>
            </a:xfrm>
            <a:prstGeom prst="rect">
              <a:avLst/>
            </a:prstGeom>
            <a:noFill/>
          </p:spPr>
          <p:txBody>
            <a:bodyPr wrap="square">
              <a:spAutoFit/>
            </a:bodyPr>
            <a:lstStyle/>
            <a:p>
              <a:pPr marL="0" marR="0" indent="228600" algn="just">
                <a:spcBef>
                  <a:spcPts val="0"/>
                </a:spcBef>
                <a:spcAft>
                  <a:spcPts val="0"/>
                </a:spcAft>
              </a:pPr>
              <a:r>
                <a:rPr lang="vi-VN" sz="2400" dirty="0">
                  <a:solidFill>
                    <a:srgbClr val="FFFF00"/>
                  </a:solidFill>
                  <a:effectLst/>
                  <a:latin typeface="Arial" panose="020B0604020202020204" pitchFamily="34" charset="0"/>
                  <a:ea typeface="Arial" panose="020B0604020202020204" pitchFamily="34" charset="0"/>
                </a:rPr>
                <a:t>M</a:t>
              </a:r>
              <a:r>
                <a:rPr lang="en-US" sz="2400" dirty="0">
                  <a:solidFill>
                    <a:srgbClr val="FFFF00"/>
                  </a:solidFill>
                  <a:latin typeface="Arial" panose="020B0604020202020204" pitchFamily="34" charset="0"/>
                  <a:ea typeface="Arial" panose="020B0604020202020204" pitchFamily="34" charset="0"/>
                </a:rPr>
                <a:t>ộ</a:t>
              </a:r>
              <a:r>
                <a:rPr lang="vi-VN" sz="2400" dirty="0">
                  <a:solidFill>
                    <a:srgbClr val="FFFF00"/>
                  </a:solidFill>
                  <a:effectLst/>
                  <a:latin typeface="Arial" panose="020B0604020202020204" pitchFamily="34" charset="0"/>
                  <a:ea typeface="Arial" panose="020B0604020202020204" pitchFamily="34" charset="0"/>
                </a:rPr>
                <a:t>t </a:t>
              </a:r>
              <a:r>
                <a:rPr lang="en-US" sz="2400" dirty="0" err="1">
                  <a:solidFill>
                    <a:srgbClr val="FFFF00"/>
                  </a:solidFill>
                  <a:effectLst/>
                  <a:latin typeface="Arial" panose="020B0604020202020204" pitchFamily="34" charset="0"/>
                  <a:ea typeface="Arial" panose="020B0604020202020204" pitchFamily="34" charset="0"/>
                </a:rPr>
                <a:t>số</a:t>
              </a:r>
              <a:r>
                <a:rPr lang="vi-VN" sz="2400" dirty="0">
                  <a:solidFill>
                    <a:srgbClr val="FFFF00"/>
                  </a:solidFill>
                  <a:effectLst/>
                  <a:latin typeface="Arial" panose="020B0604020202020204" pitchFamily="34" charset="0"/>
                  <a:ea typeface="Arial" panose="020B0604020202020204" pitchFamily="34" charset="0"/>
                </a:rPr>
                <a:t> hành v</a:t>
              </a:r>
              <a:r>
                <a:rPr lang="en-US" sz="2400" dirty="0" err="1">
                  <a:solidFill>
                    <a:srgbClr val="FFFF00"/>
                  </a:solidFill>
                  <a:effectLst/>
                  <a:latin typeface="Arial" panose="020B0604020202020204" pitchFamily="34" charset="0"/>
                  <a:ea typeface="Arial" panose="020B0604020202020204" pitchFamily="34" charset="0"/>
                </a:rPr>
                <a:t>i</a:t>
              </a:r>
              <a:r>
                <a:rPr lang="vi-VN" sz="2400" dirty="0">
                  <a:solidFill>
                    <a:srgbClr val="FFFF00"/>
                  </a:solidFill>
                  <a:effectLst/>
                  <a:latin typeface="Arial" panose="020B0604020202020204" pitchFamily="34" charset="0"/>
                  <a:ea typeface="Arial" panose="020B0604020202020204" pitchFamily="34" charset="0"/>
                </a:rPr>
                <a:t> </a:t>
              </a:r>
              <a:r>
                <a:rPr lang="en-US" sz="2400" dirty="0">
                  <a:solidFill>
                    <a:srgbClr val="FFFF00"/>
                  </a:solidFill>
                  <a:effectLst/>
                  <a:latin typeface="Arial" panose="020B0604020202020204" pitchFamily="34" charset="0"/>
                  <a:ea typeface="Arial" panose="020B0604020202020204" pitchFamily="34" charset="0"/>
                </a:rPr>
                <a:t>vi</a:t>
              </a:r>
              <a:r>
                <a:rPr lang="vi-VN" sz="2400" dirty="0">
                  <a:solidFill>
                    <a:srgbClr val="FFFF00"/>
                  </a:solidFill>
                  <a:effectLst/>
                  <a:latin typeface="Arial" panose="020B0604020202020204" pitchFamily="34" charset="0"/>
                  <a:ea typeface="Arial" panose="020B0604020202020204" pitchFamily="34" charset="0"/>
                </a:rPr>
                <a:t> phạm pháp luật v</a:t>
              </a:r>
              <a:r>
                <a:rPr lang="en-US" sz="2400" dirty="0">
                  <a:solidFill>
                    <a:srgbClr val="FFFF00"/>
                  </a:solidFill>
                  <a:effectLst/>
                  <a:latin typeface="Arial" panose="020B0604020202020204" pitchFamily="34" charset="0"/>
                  <a:ea typeface="Arial" panose="020B0604020202020204" pitchFamily="34" charset="0"/>
                </a:rPr>
                <a:t>ề</a:t>
              </a:r>
              <a:r>
                <a:rPr lang="vi-VN" sz="2400" dirty="0">
                  <a:solidFill>
                    <a:srgbClr val="FFFF00"/>
                  </a:solidFill>
                  <a:effectLst/>
                  <a:latin typeface="Arial" panose="020B0604020202020204" pitchFamily="34" charset="0"/>
                  <a:ea typeface="Arial" panose="020B0604020202020204" pitchFamily="34" charset="0"/>
                </a:rPr>
                <a:t> ph</a:t>
              </a:r>
              <a:r>
                <a:rPr lang="en-US" sz="2400" dirty="0">
                  <a:solidFill>
                    <a:srgbClr val="FFFF00"/>
                  </a:solidFill>
                  <a:latin typeface="Arial" panose="020B0604020202020204" pitchFamily="34" charset="0"/>
                  <a:ea typeface="Arial" panose="020B0604020202020204" pitchFamily="34" charset="0"/>
                </a:rPr>
                <a:t>ò</a:t>
              </a:r>
              <a:r>
                <a:rPr lang="vi-VN" sz="2400" dirty="0">
                  <a:solidFill>
                    <a:srgbClr val="FFFF00"/>
                  </a:solidFill>
                  <a:effectLst/>
                  <a:latin typeface="Arial" panose="020B0604020202020204" pitchFamily="34" charset="0"/>
                  <a:ea typeface="Arial" panose="020B0604020202020204" pitchFamily="34" charset="0"/>
                </a:rPr>
                <a:t>ng, chống t</a:t>
              </a:r>
              <a:r>
                <a:rPr lang="en-US" sz="2400" dirty="0">
                  <a:solidFill>
                    <a:srgbClr val="FFFF00"/>
                  </a:solidFill>
                  <a:effectLst/>
                  <a:latin typeface="Arial" panose="020B0604020202020204" pitchFamily="34" charset="0"/>
                  <a:ea typeface="Arial" panose="020B0604020202020204" pitchFamily="34" charset="0"/>
                </a:rPr>
                <a:t>ộ</a:t>
              </a:r>
              <a:r>
                <a:rPr lang="vi-VN" sz="2400" dirty="0">
                  <a:solidFill>
                    <a:srgbClr val="FFFF00"/>
                  </a:solidFill>
                  <a:effectLst/>
                  <a:latin typeface="Arial" panose="020B0604020202020204" pitchFamily="34" charset="0"/>
                  <a:ea typeface="Arial" panose="020B0604020202020204" pitchFamily="34" charset="0"/>
                </a:rPr>
                <a:t>i phạm s</a:t>
              </a:r>
              <a:r>
                <a:rPr lang="en-US" sz="2400" dirty="0">
                  <a:solidFill>
                    <a:srgbClr val="FFFF00"/>
                  </a:solidFill>
                  <a:effectLst/>
                  <a:latin typeface="Arial" panose="020B0604020202020204" pitchFamily="34" charset="0"/>
                  <a:ea typeface="Arial" panose="020B0604020202020204" pitchFamily="34" charset="0"/>
                </a:rPr>
                <a:t>ử</a:t>
              </a:r>
              <a:r>
                <a:rPr lang="vi-VN" sz="2400" dirty="0">
                  <a:solidFill>
                    <a:srgbClr val="FFFF00"/>
                  </a:solidFill>
                  <a:effectLst/>
                  <a:latin typeface="Arial" panose="020B0604020202020204" pitchFamily="34" charset="0"/>
                  <a:ea typeface="Arial" panose="020B0604020202020204" pitchFamily="34" charset="0"/>
                </a:rPr>
                <a:t> </a:t>
              </a:r>
              <a:r>
                <a:rPr lang="en-US" sz="2400" dirty="0">
                  <a:solidFill>
                    <a:srgbClr val="FFFF00"/>
                  </a:solidFill>
                  <a:effectLst/>
                  <a:latin typeface="Arial" panose="020B0604020202020204" pitchFamily="34" charset="0"/>
                  <a:ea typeface="Arial" panose="020B0604020202020204" pitchFamily="34" charset="0"/>
                </a:rPr>
                <a:t>   </a:t>
              </a:r>
              <a:r>
                <a:rPr lang="vi-VN" sz="2400" dirty="0">
                  <a:solidFill>
                    <a:srgbClr val="FFFF00"/>
                  </a:solidFill>
                  <a:effectLst/>
                  <a:latin typeface="Arial" panose="020B0604020202020204" pitchFamily="34" charset="0"/>
                  <a:ea typeface="Arial" panose="020B0604020202020204" pitchFamily="34" charset="0"/>
                </a:rPr>
                <a:t>dụng công nghệ cao v</a:t>
              </a:r>
              <a:r>
                <a:rPr lang="en-US" sz="2400" dirty="0">
                  <a:solidFill>
                    <a:srgbClr val="FFFF00"/>
                  </a:solidFill>
                  <a:latin typeface="Arial" panose="020B0604020202020204" pitchFamily="34" charset="0"/>
                  <a:ea typeface="Arial" panose="020B0604020202020204" pitchFamily="34" charset="0"/>
                </a:rPr>
                <a:t>à</a:t>
              </a:r>
              <a:r>
                <a:rPr lang="vi-VN" sz="2400" dirty="0">
                  <a:solidFill>
                    <a:srgbClr val="FFFF00"/>
                  </a:solidFill>
                  <a:effectLst/>
                  <a:latin typeface="Arial" panose="020B0604020202020204" pitchFamily="34" charset="0"/>
                  <a:ea typeface="Arial" panose="020B0604020202020204" pitchFamily="34" charset="0"/>
                </a:rPr>
                <a:t> b</a:t>
              </a:r>
              <a:r>
                <a:rPr lang="en-US" sz="2400" dirty="0">
                  <a:solidFill>
                    <a:srgbClr val="FFFF00"/>
                  </a:solidFill>
                  <a:latin typeface="Arial" panose="020B0604020202020204" pitchFamily="34" charset="0"/>
                  <a:ea typeface="Arial" panose="020B0604020202020204" pitchFamily="34" charset="0"/>
                </a:rPr>
                <a:t>ị</a:t>
              </a:r>
              <a:r>
                <a:rPr lang="vi-VN" sz="2400" dirty="0">
                  <a:solidFill>
                    <a:srgbClr val="FFFF00"/>
                  </a:solidFill>
                  <a:effectLst/>
                  <a:latin typeface="Arial" panose="020B0604020202020204" pitchFamily="34" charset="0"/>
                  <a:ea typeface="Arial" panose="020B0604020202020204" pitchFamily="34" charset="0"/>
                </a:rPr>
                <a:t> nghiêm cấm thực hiện</a:t>
              </a:r>
              <a:endParaRPr lang="en-US" sz="2400" dirty="0">
                <a:solidFill>
                  <a:srgbClr val="FFFF00"/>
                </a:solidFill>
                <a:effectLst/>
                <a:latin typeface="Arial" panose="020B0604020202020204" pitchFamily="34" charset="0"/>
                <a:ea typeface="Arial" panose="020B0604020202020204" pitchFamily="34" charset="0"/>
              </a:endParaRPr>
            </a:p>
          </p:txBody>
        </p:sp>
      </p:grpSp>
      <p:pic>
        <p:nvPicPr>
          <p:cNvPr id="3" name="Picture 4">
            <a:extLst>
              <a:ext uri="{FF2B5EF4-FFF2-40B4-BE49-F238E27FC236}">
                <a16:creationId xmlns:a16="http://schemas.microsoft.com/office/drawing/2014/main" id="{3D97C911-8ABC-2B38-4FF5-A7BF359B48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8748" y="6449734"/>
            <a:ext cx="369990" cy="408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a:extLst>
              <a:ext uri="{FF2B5EF4-FFF2-40B4-BE49-F238E27FC236}">
                <a16:creationId xmlns:a16="http://schemas.microsoft.com/office/drawing/2014/main" id="{B7E34084-66A6-074D-0DC0-1F0C7BDB58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2054" y="6430598"/>
            <a:ext cx="389127" cy="427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a:extLst>
              <a:ext uri="{FF2B5EF4-FFF2-40B4-BE49-F238E27FC236}">
                <a16:creationId xmlns:a16="http://schemas.microsoft.com/office/drawing/2014/main" id="{3753E5C5-FA57-793D-53E9-CDCC8B43A7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2847" y="6405081"/>
            <a:ext cx="414644" cy="452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a:extLst>
              <a:ext uri="{FF2B5EF4-FFF2-40B4-BE49-F238E27FC236}">
                <a16:creationId xmlns:a16="http://schemas.microsoft.com/office/drawing/2014/main" id="{FAE1E01D-8E8F-FB6F-E990-7EE83F5217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79303" y="6436976"/>
            <a:ext cx="390191" cy="421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a:extLst>
              <a:ext uri="{FF2B5EF4-FFF2-40B4-BE49-F238E27FC236}">
                <a16:creationId xmlns:a16="http://schemas.microsoft.com/office/drawing/2014/main" id="{C28B3890-EC06-C92E-A16A-53858BAB23C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46480" y="6424218"/>
            <a:ext cx="395506" cy="433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a:extLst>
              <a:ext uri="{FF2B5EF4-FFF2-40B4-BE49-F238E27FC236}">
                <a16:creationId xmlns:a16="http://schemas.microsoft.com/office/drawing/2014/main" id="{8B96A377-4C92-AFA4-9EFD-067DA6FA2E9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54873" y="6436976"/>
            <a:ext cx="389127" cy="421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D801474A-AA33-B147-B682-D7B32D2DFD04}"/>
              </a:ext>
            </a:extLst>
          </p:cNvPr>
          <p:cNvPicPr>
            <a:picLocks noChangeAspect="1"/>
          </p:cNvPicPr>
          <p:nvPr/>
        </p:nvPicPr>
        <p:blipFill rotWithShape="1">
          <a:blip r:embed="rId13"/>
          <a:srcRect t="934" b="7234"/>
          <a:stretch/>
        </p:blipFill>
        <p:spPr>
          <a:xfrm>
            <a:off x="229009" y="1727166"/>
            <a:ext cx="8760209" cy="5130834"/>
          </a:xfrm>
          <a:prstGeom prst="rect">
            <a:avLst/>
          </a:prstGeom>
        </p:spPr>
      </p:pic>
    </p:spTree>
    <p:extLst>
      <p:ext uri="{BB962C8B-B14F-4D97-AF65-F5344CB8AC3E}">
        <p14:creationId xmlns:p14="http://schemas.microsoft.com/office/powerpoint/2010/main" val="297635034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8344F8D-ECCA-7BEE-4C98-F6C55C398675}"/>
              </a:ext>
            </a:extLst>
          </p:cNvPr>
          <p:cNvSpPr txBox="1"/>
          <p:nvPr/>
        </p:nvSpPr>
        <p:spPr>
          <a:xfrm>
            <a:off x="414131" y="187570"/>
            <a:ext cx="8575088" cy="646331"/>
          </a:xfrm>
          <a:prstGeom prst="rect">
            <a:avLst/>
          </a:prstGeom>
          <a:noFill/>
        </p:spPr>
        <p:txBody>
          <a:bodyPr wrap="square">
            <a:spAutoFit/>
          </a:bodyPr>
          <a:lstStyle/>
          <a:p>
            <a:pPr marL="0" marR="0">
              <a:spcBef>
                <a:spcPts val="0"/>
              </a:spcBef>
              <a:spcAft>
                <a:spcPts val="0"/>
              </a:spcAft>
            </a:pPr>
            <a:r>
              <a:rPr lang="en-US" sz="3600" b="1" dirty="0">
                <a:solidFill>
                  <a:srgbClr val="C00000"/>
                </a:solidFill>
                <a:effectLst/>
                <a:latin typeface="Times New Roman" pitchFamily="18" charset="0"/>
                <a:ea typeface="Liberation Mono"/>
                <a:cs typeface="Times New Roman" pitchFamily="18" charset="0"/>
              </a:rPr>
              <a:t>III. PHÒNG, CHỐNG TỆ NẠN XÃ HỘI </a:t>
            </a:r>
          </a:p>
        </p:txBody>
      </p:sp>
      <p:sp>
        <p:nvSpPr>
          <p:cNvPr id="5" name="TextBox 4">
            <a:extLst>
              <a:ext uri="{FF2B5EF4-FFF2-40B4-BE49-F238E27FC236}">
                <a16:creationId xmlns:a16="http://schemas.microsoft.com/office/drawing/2014/main" id="{FCA6990B-CFEE-27E1-EC86-68334C3F9149}"/>
              </a:ext>
            </a:extLst>
          </p:cNvPr>
          <p:cNvSpPr txBox="1"/>
          <p:nvPr/>
        </p:nvSpPr>
        <p:spPr>
          <a:xfrm>
            <a:off x="0" y="1524000"/>
            <a:ext cx="2835323" cy="5262979"/>
          </a:xfrm>
          <a:prstGeom prst="rect">
            <a:avLst/>
          </a:prstGeom>
          <a:noFill/>
        </p:spPr>
        <p:txBody>
          <a:bodyPr wrap="square">
            <a:spAutoFit/>
          </a:bodyPr>
          <a:lstStyle/>
          <a:p>
            <a:pPr marL="0" marR="0" algn="just">
              <a:spcBef>
                <a:spcPts val="0"/>
              </a:spcBef>
              <a:spcAft>
                <a:spcPts val="0"/>
              </a:spcAft>
            </a:pPr>
            <a:r>
              <a:rPr lang="en-US" sz="2800" dirty="0" err="1">
                <a:solidFill>
                  <a:srgbClr val="002060"/>
                </a:solidFill>
                <a:effectLst/>
                <a:latin typeface="Times New Roman" pitchFamily="18" charset="0"/>
                <a:ea typeface="Liberation Mono"/>
                <a:cs typeface="Times New Roman" pitchFamily="18" charset="0"/>
              </a:rPr>
              <a:t>Tệ</a:t>
            </a:r>
            <a:r>
              <a:rPr lang="en-US" sz="2800" dirty="0">
                <a:solidFill>
                  <a:srgbClr val="002060"/>
                </a:solidFill>
                <a:effectLst/>
                <a:latin typeface="Times New Roman" pitchFamily="18" charset="0"/>
                <a:ea typeface="Liberation Mono"/>
                <a:cs typeface="Times New Roman" pitchFamily="18" charset="0"/>
              </a:rPr>
              <a:t> </a:t>
            </a:r>
            <a:r>
              <a:rPr lang="en-US" sz="2800" dirty="0" err="1">
                <a:solidFill>
                  <a:srgbClr val="002060"/>
                </a:solidFill>
                <a:effectLst/>
                <a:latin typeface="Times New Roman" pitchFamily="18" charset="0"/>
                <a:ea typeface="Liberation Mono"/>
                <a:cs typeface="Times New Roman" pitchFamily="18" charset="0"/>
              </a:rPr>
              <a:t>nạn</a:t>
            </a:r>
            <a:r>
              <a:rPr lang="en-US" sz="2800" dirty="0">
                <a:solidFill>
                  <a:srgbClr val="002060"/>
                </a:solidFill>
                <a:effectLst/>
                <a:latin typeface="Times New Roman" pitchFamily="18" charset="0"/>
                <a:ea typeface="Liberation Mono"/>
                <a:cs typeface="Times New Roman" pitchFamily="18" charset="0"/>
              </a:rPr>
              <a:t> </a:t>
            </a:r>
            <a:r>
              <a:rPr lang="en-US" sz="2800" dirty="0" err="1">
                <a:solidFill>
                  <a:srgbClr val="002060"/>
                </a:solidFill>
                <a:effectLst/>
                <a:latin typeface="Times New Roman" pitchFamily="18" charset="0"/>
                <a:ea typeface="Liberation Mono"/>
                <a:cs typeface="Times New Roman" pitchFamily="18" charset="0"/>
              </a:rPr>
              <a:t>xã</a:t>
            </a:r>
            <a:r>
              <a:rPr lang="en-US" sz="2800" dirty="0">
                <a:solidFill>
                  <a:srgbClr val="002060"/>
                </a:solidFill>
                <a:effectLst/>
                <a:latin typeface="Times New Roman" pitchFamily="18" charset="0"/>
                <a:ea typeface="Liberation Mono"/>
                <a:cs typeface="Times New Roman" pitchFamily="18" charset="0"/>
              </a:rPr>
              <a:t> </a:t>
            </a:r>
            <a:r>
              <a:rPr lang="en-US" sz="2800" dirty="0" err="1">
                <a:solidFill>
                  <a:srgbClr val="002060"/>
                </a:solidFill>
                <a:effectLst/>
                <a:latin typeface="Times New Roman" pitchFamily="18" charset="0"/>
                <a:ea typeface="Liberation Mono"/>
                <a:cs typeface="Times New Roman" pitchFamily="18" charset="0"/>
              </a:rPr>
              <a:t>hội</a:t>
            </a:r>
            <a:r>
              <a:rPr lang="en-US" sz="2800" dirty="0">
                <a:solidFill>
                  <a:srgbClr val="002060"/>
                </a:solidFill>
                <a:effectLst/>
                <a:latin typeface="Times New Roman" pitchFamily="18" charset="0"/>
                <a:ea typeface="Liberation Mono"/>
                <a:cs typeface="Times New Roman" pitchFamily="18" charset="0"/>
              </a:rPr>
              <a:t> </a:t>
            </a:r>
            <a:r>
              <a:rPr lang="en-US" sz="2800" dirty="0" err="1">
                <a:solidFill>
                  <a:srgbClr val="002060"/>
                </a:solidFill>
                <a:effectLst/>
                <a:latin typeface="Times New Roman" pitchFamily="18" charset="0"/>
                <a:ea typeface="Liberation Mono"/>
                <a:cs typeface="Times New Roman" pitchFamily="18" charset="0"/>
              </a:rPr>
              <a:t>là</a:t>
            </a:r>
            <a:r>
              <a:rPr lang="en-US" sz="2800" dirty="0">
                <a:solidFill>
                  <a:srgbClr val="002060"/>
                </a:solidFill>
                <a:effectLst/>
                <a:latin typeface="Times New Roman" pitchFamily="18" charset="0"/>
                <a:ea typeface="Liberation Mono"/>
                <a:cs typeface="Times New Roman" pitchFamily="18" charset="0"/>
              </a:rPr>
              <a:t> </a:t>
            </a:r>
            <a:r>
              <a:rPr lang="en-US" sz="2800" dirty="0" err="1">
                <a:solidFill>
                  <a:srgbClr val="002060"/>
                </a:solidFill>
                <a:effectLst/>
                <a:latin typeface="Times New Roman" pitchFamily="18" charset="0"/>
                <a:ea typeface="Liberation Mono"/>
                <a:cs typeface="Times New Roman" pitchFamily="18" charset="0"/>
              </a:rPr>
              <a:t>hiện</a:t>
            </a:r>
            <a:r>
              <a:rPr lang="en-US" sz="2800" dirty="0">
                <a:solidFill>
                  <a:srgbClr val="002060"/>
                </a:solidFill>
                <a:effectLst/>
                <a:latin typeface="Times New Roman" pitchFamily="18" charset="0"/>
                <a:ea typeface="Liberation Mono"/>
                <a:cs typeface="Times New Roman" pitchFamily="18" charset="0"/>
              </a:rPr>
              <a:t> </a:t>
            </a:r>
            <a:r>
              <a:rPr lang="en-US" sz="2800" dirty="0" err="1">
                <a:solidFill>
                  <a:srgbClr val="002060"/>
                </a:solidFill>
                <a:effectLst/>
                <a:latin typeface="Times New Roman" pitchFamily="18" charset="0"/>
                <a:ea typeface="Liberation Mono"/>
                <a:cs typeface="Times New Roman" pitchFamily="18" charset="0"/>
              </a:rPr>
              <a:t>tượng</a:t>
            </a:r>
            <a:r>
              <a:rPr lang="en-US" sz="2800" dirty="0">
                <a:solidFill>
                  <a:srgbClr val="002060"/>
                </a:solidFill>
                <a:effectLst/>
                <a:latin typeface="Times New Roman" pitchFamily="18" charset="0"/>
                <a:ea typeface="Liberation Mono"/>
                <a:cs typeface="Times New Roman" pitchFamily="18" charset="0"/>
              </a:rPr>
              <a:t> </a:t>
            </a:r>
            <a:r>
              <a:rPr lang="en-US" sz="2800" dirty="0" err="1">
                <a:solidFill>
                  <a:srgbClr val="002060"/>
                </a:solidFill>
                <a:effectLst/>
                <a:latin typeface="Times New Roman" pitchFamily="18" charset="0"/>
                <a:ea typeface="Liberation Mono"/>
                <a:cs typeface="Times New Roman" pitchFamily="18" charset="0"/>
              </a:rPr>
              <a:t>xã</a:t>
            </a:r>
            <a:r>
              <a:rPr lang="en-US" sz="2800" dirty="0">
                <a:solidFill>
                  <a:srgbClr val="002060"/>
                </a:solidFill>
                <a:effectLst/>
                <a:latin typeface="Times New Roman" pitchFamily="18" charset="0"/>
                <a:ea typeface="Liberation Mono"/>
                <a:cs typeface="Times New Roman" pitchFamily="18" charset="0"/>
              </a:rPr>
              <a:t> </a:t>
            </a:r>
            <a:r>
              <a:rPr lang="en-US" sz="2800" dirty="0" err="1">
                <a:solidFill>
                  <a:srgbClr val="002060"/>
                </a:solidFill>
                <a:effectLst/>
                <a:latin typeface="Times New Roman" pitchFamily="18" charset="0"/>
                <a:ea typeface="Liberation Mono"/>
                <a:cs typeface="Times New Roman" pitchFamily="18" charset="0"/>
              </a:rPr>
              <a:t>hội</a:t>
            </a:r>
            <a:r>
              <a:rPr lang="en-US" sz="2800" dirty="0">
                <a:solidFill>
                  <a:srgbClr val="002060"/>
                </a:solidFill>
                <a:effectLst/>
                <a:latin typeface="Times New Roman" pitchFamily="18" charset="0"/>
                <a:ea typeface="Liberation Mono"/>
                <a:cs typeface="Times New Roman" pitchFamily="18" charset="0"/>
              </a:rPr>
              <a:t> </a:t>
            </a:r>
            <a:r>
              <a:rPr lang="en-US" sz="2800" dirty="0" err="1">
                <a:solidFill>
                  <a:srgbClr val="002060"/>
                </a:solidFill>
                <a:effectLst/>
                <a:latin typeface="Times New Roman" pitchFamily="18" charset="0"/>
                <a:ea typeface="Liberation Mono"/>
                <a:cs typeface="Times New Roman" pitchFamily="18" charset="0"/>
              </a:rPr>
              <a:t>tiêu</a:t>
            </a:r>
            <a:r>
              <a:rPr lang="en-US" sz="2800" dirty="0">
                <a:solidFill>
                  <a:srgbClr val="002060"/>
                </a:solidFill>
                <a:latin typeface="Times New Roman" pitchFamily="18" charset="0"/>
                <a:ea typeface="Liberation Mono"/>
                <a:cs typeface="Times New Roman" pitchFamily="18" charset="0"/>
              </a:rPr>
              <a:t> </a:t>
            </a:r>
            <a:r>
              <a:rPr lang="en-US" sz="2800" dirty="0" err="1">
                <a:solidFill>
                  <a:srgbClr val="002060"/>
                </a:solidFill>
                <a:effectLst/>
                <a:latin typeface="Times New Roman" pitchFamily="18" charset="0"/>
                <a:ea typeface="Liberation Mono"/>
                <a:cs typeface="Times New Roman" pitchFamily="18" charset="0"/>
              </a:rPr>
              <a:t>cực</a:t>
            </a:r>
            <a:r>
              <a:rPr lang="en-US" sz="2800" dirty="0">
                <a:solidFill>
                  <a:srgbClr val="002060"/>
                </a:solidFill>
                <a:effectLst/>
                <a:latin typeface="Times New Roman" pitchFamily="18" charset="0"/>
                <a:ea typeface="Liberation Mono"/>
                <a:cs typeface="Times New Roman" pitchFamily="18" charset="0"/>
              </a:rPr>
              <a:t>, </a:t>
            </a:r>
            <a:r>
              <a:rPr lang="en-US" sz="2800" dirty="0" err="1">
                <a:solidFill>
                  <a:srgbClr val="002060"/>
                </a:solidFill>
                <a:effectLst/>
                <a:latin typeface="Times New Roman" pitchFamily="18" charset="0"/>
                <a:ea typeface="Liberation Mono"/>
                <a:cs typeface="Times New Roman" pitchFamily="18" charset="0"/>
              </a:rPr>
              <a:t>có</a:t>
            </a:r>
            <a:r>
              <a:rPr lang="en-US" sz="2800" dirty="0">
                <a:solidFill>
                  <a:srgbClr val="002060"/>
                </a:solidFill>
                <a:effectLst/>
                <a:latin typeface="Times New Roman" pitchFamily="18" charset="0"/>
                <a:ea typeface="Liberation Mono"/>
                <a:cs typeface="Times New Roman" pitchFamily="18" charset="0"/>
              </a:rPr>
              <a:t> </a:t>
            </a:r>
            <a:r>
              <a:rPr lang="en-US" sz="2800" dirty="0" err="1">
                <a:solidFill>
                  <a:srgbClr val="002060"/>
                </a:solidFill>
                <a:effectLst/>
                <a:latin typeface="Times New Roman" pitchFamily="18" charset="0"/>
                <a:ea typeface="Liberation Mono"/>
                <a:cs typeface="Times New Roman" pitchFamily="18" charset="0"/>
              </a:rPr>
              <a:t>tính</a:t>
            </a:r>
            <a:r>
              <a:rPr lang="en-US" sz="2800" dirty="0">
                <a:solidFill>
                  <a:srgbClr val="002060"/>
                </a:solidFill>
                <a:effectLst/>
                <a:latin typeface="Times New Roman" pitchFamily="18" charset="0"/>
                <a:ea typeface="Liberation Mono"/>
                <a:cs typeface="Times New Roman" pitchFamily="18" charset="0"/>
              </a:rPr>
              <a:t> </a:t>
            </a:r>
            <a:r>
              <a:rPr lang="en-US" sz="2800" dirty="0" err="1">
                <a:solidFill>
                  <a:srgbClr val="002060"/>
                </a:solidFill>
                <a:effectLst/>
                <a:latin typeface="Times New Roman" pitchFamily="18" charset="0"/>
                <a:ea typeface="Liberation Mono"/>
                <a:cs typeface="Times New Roman" pitchFamily="18" charset="0"/>
              </a:rPr>
              <a:t>phố</a:t>
            </a:r>
            <a:r>
              <a:rPr lang="en-US" sz="2800" dirty="0">
                <a:solidFill>
                  <a:srgbClr val="002060"/>
                </a:solidFill>
                <a:effectLst/>
                <a:latin typeface="Times New Roman" pitchFamily="18" charset="0"/>
                <a:ea typeface="Liberation Mono"/>
                <a:cs typeface="Times New Roman" pitchFamily="18" charset="0"/>
              </a:rPr>
              <a:t>. </a:t>
            </a:r>
            <a:r>
              <a:rPr lang="en-US" sz="2800" dirty="0" err="1">
                <a:solidFill>
                  <a:srgbClr val="002060"/>
                </a:solidFill>
                <a:effectLst/>
                <a:latin typeface="Times New Roman" pitchFamily="18" charset="0"/>
                <a:ea typeface="Liberation Mono"/>
                <a:cs typeface="Times New Roman" pitchFamily="18" charset="0"/>
              </a:rPr>
              <a:t>biển</a:t>
            </a:r>
            <a:r>
              <a:rPr lang="en-US" sz="2800" dirty="0">
                <a:solidFill>
                  <a:srgbClr val="002060"/>
                </a:solidFill>
                <a:effectLst/>
                <a:latin typeface="Times New Roman" pitchFamily="18" charset="0"/>
                <a:ea typeface="Liberation Mono"/>
                <a:cs typeface="Times New Roman" pitchFamily="18" charset="0"/>
              </a:rPr>
              <a:t>. </a:t>
            </a:r>
            <a:r>
              <a:rPr lang="en-US" sz="2800" dirty="0" err="1">
                <a:solidFill>
                  <a:srgbClr val="002060"/>
                </a:solidFill>
                <a:effectLst/>
                <a:latin typeface="Times New Roman" pitchFamily="18" charset="0"/>
                <a:ea typeface="Liberation Mono"/>
                <a:cs typeface="Times New Roman" pitchFamily="18" charset="0"/>
              </a:rPr>
              <a:t>lan</a:t>
            </a:r>
            <a:r>
              <a:rPr lang="en-US" sz="2800" dirty="0">
                <a:solidFill>
                  <a:srgbClr val="002060"/>
                </a:solidFill>
                <a:effectLst/>
                <a:latin typeface="Times New Roman" pitchFamily="18" charset="0"/>
                <a:ea typeface="Liberation Mono"/>
                <a:cs typeface="Times New Roman" pitchFamily="18" charset="0"/>
              </a:rPr>
              <a:t> </a:t>
            </a:r>
            <a:r>
              <a:rPr lang="en-US" sz="2800" dirty="0" err="1">
                <a:solidFill>
                  <a:srgbClr val="002060"/>
                </a:solidFill>
                <a:effectLst/>
                <a:latin typeface="Times New Roman" pitchFamily="18" charset="0"/>
                <a:ea typeface="Liberation Mono"/>
                <a:cs typeface="Times New Roman" pitchFamily="18" charset="0"/>
              </a:rPr>
              <a:t>truyền</a:t>
            </a:r>
            <a:r>
              <a:rPr lang="en-US" sz="2800" dirty="0">
                <a:solidFill>
                  <a:srgbClr val="002060"/>
                </a:solidFill>
                <a:effectLst/>
                <a:latin typeface="Times New Roman" pitchFamily="18" charset="0"/>
                <a:ea typeface="Liberation Mono"/>
                <a:cs typeface="Times New Roman" pitchFamily="18" charset="0"/>
              </a:rPr>
              <a:t>. </a:t>
            </a:r>
            <a:r>
              <a:rPr lang="en-US" sz="2800" dirty="0" err="1">
                <a:solidFill>
                  <a:srgbClr val="002060"/>
                </a:solidFill>
                <a:effectLst/>
                <a:latin typeface="Times New Roman" pitchFamily="18" charset="0"/>
                <a:ea typeface="Liberation Mono"/>
                <a:cs typeface="Times New Roman" pitchFamily="18" charset="0"/>
              </a:rPr>
              <a:t>Biểu</a:t>
            </a:r>
            <a:r>
              <a:rPr lang="en-US" sz="2800" dirty="0">
                <a:solidFill>
                  <a:srgbClr val="002060"/>
                </a:solidFill>
                <a:latin typeface="Times New Roman" pitchFamily="18" charset="0"/>
                <a:ea typeface="Liberation Mono"/>
                <a:cs typeface="Times New Roman" pitchFamily="18" charset="0"/>
              </a:rPr>
              <a:t> </a:t>
            </a:r>
            <a:r>
              <a:rPr lang="en-US" sz="2800" dirty="0" err="1">
                <a:solidFill>
                  <a:srgbClr val="002060"/>
                </a:solidFill>
                <a:effectLst/>
                <a:latin typeface="Times New Roman" pitchFamily="18" charset="0"/>
                <a:ea typeface="Liberation Mono"/>
                <a:cs typeface="Times New Roman" pitchFamily="18" charset="0"/>
              </a:rPr>
              <a:t>hiện</a:t>
            </a:r>
            <a:r>
              <a:rPr lang="en-US" sz="2800" dirty="0">
                <a:solidFill>
                  <a:srgbClr val="002060"/>
                </a:solidFill>
                <a:effectLst/>
                <a:latin typeface="Times New Roman" pitchFamily="18" charset="0"/>
                <a:ea typeface="Liberation Mono"/>
                <a:cs typeface="Times New Roman" pitchFamily="18" charset="0"/>
              </a:rPr>
              <a:t> </a:t>
            </a:r>
            <a:r>
              <a:rPr lang="en-US" sz="2800" dirty="0" err="1">
                <a:solidFill>
                  <a:srgbClr val="002060"/>
                </a:solidFill>
                <a:effectLst/>
                <a:latin typeface="Times New Roman" pitchFamily="18" charset="0"/>
                <a:ea typeface="Liberation Mono"/>
                <a:cs typeface="Times New Roman" pitchFamily="18" charset="0"/>
              </a:rPr>
              <a:t>bằng</a:t>
            </a:r>
            <a:r>
              <a:rPr lang="en-US" sz="2800" dirty="0">
                <a:solidFill>
                  <a:srgbClr val="002060"/>
                </a:solidFill>
                <a:effectLst/>
                <a:latin typeface="Times New Roman" pitchFamily="18" charset="0"/>
                <a:ea typeface="Liberation Mono"/>
                <a:cs typeface="Times New Roman" pitchFamily="18" charset="0"/>
              </a:rPr>
              <a:t> </a:t>
            </a:r>
            <a:r>
              <a:rPr lang="en-US" sz="2800" dirty="0" err="1">
                <a:solidFill>
                  <a:srgbClr val="002060"/>
                </a:solidFill>
                <a:effectLst/>
                <a:latin typeface="Times New Roman" pitchFamily="18" charset="0"/>
                <a:ea typeface="Liberation Mono"/>
                <a:cs typeface="Times New Roman" pitchFamily="18" charset="0"/>
              </a:rPr>
              <a:t>những</a:t>
            </a:r>
            <a:r>
              <a:rPr lang="en-US" sz="2800" dirty="0">
                <a:solidFill>
                  <a:srgbClr val="002060"/>
                </a:solidFill>
                <a:effectLst/>
                <a:latin typeface="Times New Roman" pitchFamily="18" charset="0"/>
                <a:ea typeface="Liberation Mono"/>
                <a:cs typeface="Times New Roman" pitchFamily="18" charset="0"/>
              </a:rPr>
              <a:t> </a:t>
            </a:r>
            <a:r>
              <a:rPr lang="en-US" sz="2800" dirty="0" err="1">
                <a:solidFill>
                  <a:srgbClr val="002060"/>
                </a:solidFill>
                <a:effectLst/>
                <a:latin typeface="Times New Roman" pitchFamily="18" charset="0"/>
                <a:ea typeface="Liberation Mono"/>
                <a:cs typeface="Times New Roman" pitchFamily="18" charset="0"/>
              </a:rPr>
              <a:t>hảnh</a:t>
            </a:r>
            <a:r>
              <a:rPr lang="en-US" sz="2800" dirty="0">
                <a:solidFill>
                  <a:srgbClr val="002060"/>
                </a:solidFill>
                <a:effectLst/>
                <a:latin typeface="Times New Roman" pitchFamily="18" charset="0"/>
                <a:ea typeface="Liberation Mono"/>
                <a:cs typeface="Times New Roman" pitchFamily="18" charset="0"/>
              </a:rPr>
              <a:t> vi </a:t>
            </a:r>
            <a:r>
              <a:rPr lang="en-US" sz="2800" dirty="0" err="1">
                <a:solidFill>
                  <a:srgbClr val="002060"/>
                </a:solidFill>
                <a:effectLst/>
                <a:latin typeface="Times New Roman" pitchFamily="18" charset="0"/>
                <a:ea typeface="Liberation Mono"/>
                <a:cs typeface="Times New Roman" pitchFamily="18" charset="0"/>
              </a:rPr>
              <a:t>vị</a:t>
            </a:r>
            <a:r>
              <a:rPr lang="en-US" sz="2800" dirty="0">
                <a:solidFill>
                  <a:srgbClr val="002060"/>
                </a:solidFill>
                <a:effectLst/>
                <a:latin typeface="Times New Roman" pitchFamily="18" charset="0"/>
                <a:ea typeface="Liberation Mono"/>
                <a:cs typeface="Times New Roman" pitchFamily="18" charset="0"/>
              </a:rPr>
              <a:t> </a:t>
            </a:r>
            <a:r>
              <a:rPr lang="en-US" sz="2800" dirty="0" err="1">
                <a:solidFill>
                  <a:srgbClr val="002060"/>
                </a:solidFill>
                <a:effectLst/>
                <a:latin typeface="Times New Roman" pitchFamily="18" charset="0"/>
                <a:ea typeface="Liberation Mono"/>
                <a:cs typeface="Times New Roman" pitchFamily="18" charset="0"/>
              </a:rPr>
              <a:t>phạm</a:t>
            </a:r>
            <a:r>
              <a:rPr lang="en-US" sz="2800" dirty="0">
                <a:solidFill>
                  <a:srgbClr val="002060"/>
                </a:solidFill>
                <a:latin typeface="Times New Roman" pitchFamily="18" charset="0"/>
                <a:ea typeface="Liberation Mono"/>
                <a:cs typeface="Times New Roman" pitchFamily="18" charset="0"/>
              </a:rPr>
              <a:t> </a:t>
            </a:r>
            <a:r>
              <a:rPr lang="en-US" sz="2800" dirty="0" err="1">
                <a:solidFill>
                  <a:srgbClr val="002060"/>
                </a:solidFill>
                <a:effectLst/>
                <a:latin typeface="Times New Roman" pitchFamily="18" charset="0"/>
                <a:ea typeface="Liberation Mono"/>
                <a:cs typeface="Times New Roman" pitchFamily="18" charset="0"/>
              </a:rPr>
              <a:t>pháp</a:t>
            </a:r>
            <a:r>
              <a:rPr lang="en-US" sz="2800" dirty="0">
                <a:solidFill>
                  <a:srgbClr val="002060"/>
                </a:solidFill>
                <a:effectLst/>
                <a:latin typeface="Times New Roman" pitchFamily="18" charset="0"/>
                <a:ea typeface="Liberation Mono"/>
                <a:cs typeface="Times New Roman" pitchFamily="18" charset="0"/>
              </a:rPr>
              <a:t> </a:t>
            </a:r>
            <a:r>
              <a:rPr lang="en-US" sz="2800" dirty="0" err="1">
                <a:solidFill>
                  <a:srgbClr val="002060"/>
                </a:solidFill>
                <a:effectLst/>
                <a:latin typeface="Times New Roman" pitchFamily="18" charset="0"/>
                <a:ea typeface="Liberation Mono"/>
                <a:cs typeface="Times New Roman" pitchFamily="18" charset="0"/>
              </a:rPr>
              <a:t>luật</a:t>
            </a:r>
            <a:r>
              <a:rPr lang="en-US" sz="2800" dirty="0">
                <a:solidFill>
                  <a:srgbClr val="002060"/>
                </a:solidFill>
                <a:effectLst/>
                <a:latin typeface="Times New Roman" pitchFamily="18" charset="0"/>
                <a:ea typeface="Liberation Mono"/>
                <a:cs typeface="Times New Roman" pitchFamily="18" charset="0"/>
              </a:rPr>
              <a:t>. </a:t>
            </a:r>
            <a:r>
              <a:rPr lang="en-US" sz="2800" dirty="0" err="1">
                <a:solidFill>
                  <a:srgbClr val="002060"/>
                </a:solidFill>
                <a:effectLst/>
                <a:latin typeface="Times New Roman" pitchFamily="18" charset="0"/>
                <a:ea typeface="Liberation Mono"/>
                <a:cs typeface="Times New Roman" pitchFamily="18" charset="0"/>
              </a:rPr>
              <a:t>lệch</a:t>
            </a:r>
            <a:r>
              <a:rPr lang="en-US" sz="2800" dirty="0">
                <a:solidFill>
                  <a:srgbClr val="002060"/>
                </a:solidFill>
                <a:effectLst/>
                <a:latin typeface="Times New Roman" pitchFamily="18" charset="0"/>
                <a:ea typeface="Liberation Mono"/>
                <a:cs typeface="Times New Roman" pitchFamily="18" charset="0"/>
              </a:rPr>
              <a:t> </a:t>
            </a:r>
            <a:r>
              <a:rPr lang="en-US" sz="2800" dirty="0" err="1">
                <a:solidFill>
                  <a:srgbClr val="002060"/>
                </a:solidFill>
                <a:effectLst/>
                <a:latin typeface="Times New Roman" pitchFamily="18" charset="0"/>
                <a:ea typeface="Liberation Mono"/>
                <a:cs typeface="Times New Roman" pitchFamily="18" charset="0"/>
              </a:rPr>
              <a:t>chuần</a:t>
            </a:r>
            <a:r>
              <a:rPr lang="en-US" sz="2800" dirty="0">
                <a:solidFill>
                  <a:srgbClr val="002060"/>
                </a:solidFill>
                <a:effectLst/>
                <a:latin typeface="Times New Roman" pitchFamily="18" charset="0"/>
                <a:ea typeface="Liberation Mono"/>
                <a:cs typeface="Times New Roman" pitchFamily="18" charset="0"/>
              </a:rPr>
              <a:t> </a:t>
            </a:r>
            <a:r>
              <a:rPr lang="en-US" sz="2800" dirty="0" err="1">
                <a:solidFill>
                  <a:srgbClr val="002060"/>
                </a:solidFill>
                <a:effectLst/>
                <a:latin typeface="Times New Roman" pitchFamily="18" charset="0"/>
                <a:ea typeface="Liberation Mono"/>
                <a:cs typeface="Times New Roman" pitchFamily="18" charset="0"/>
              </a:rPr>
              <a:t>mực</a:t>
            </a:r>
            <a:r>
              <a:rPr lang="en-US" sz="2800" dirty="0">
                <a:solidFill>
                  <a:srgbClr val="002060"/>
                </a:solidFill>
                <a:effectLst/>
                <a:latin typeface="Times New Roman" pitchFamily="18" charset="0"/>
                <a:ea typeface="Liberation Mono"/>
                <a:cs typeface="Times New Roman" pitchFamily="18" charset="0"/>
              </a:rPr>
              <a:t> </a:t>
            </a:r>
            <a:r>
              <a:rPr lang="en-US" sz="2800" dirty="0" err="1">
                <a:solidFill>
                  <a:srgbClr val="002060"/>
                </a:solidFill>
                <a:effectLst/>
                <a:latin typeface="Times New Roman" pitchFamily="18" charset="0"/>
                <a:ea typeface="Liberation Mono"/>
                <a:cs typeface="Times New Roman" pitchFamily="18" charset="0"/>
              </a:rPr>
              <a:t>xã</a:t>
            </a:r>
            <a:r>
              <a:rPr lang="en-US" sz="2800" dirty="0">
                <a:solidFill>
                  <a:srgbClr val="002060"/>
                </a:solidFill>
                <a:effectLst/>
                <a:latin typeface="Times New Roman" pitchFamily="18" charset="0"/>
                <a:ea typeface="Liberation Mono"/>
                <a:cs typeface="Times New Roman" pitchFamily="18" charset="0"/>
              </a:rPr>
              <a:t> </a:t>
            </a:r>
            <a:r>
              <a:rPr lang="en-US" sz="2800" dirty="0" err="1">
                <a:solidFill>
                  <a:srgbClr val="002060"/>
                </a:solidFill>
                <a:effectLst/>
                <a:latin typeface="Times New Roman" pitchFamily="18" charset="0"/>
                <a:ea typeface="Liberation Mono"/>
                <a:cs typeface="Times New Roman" pitchFamily="18" charset="0"/>
              </a:rPr>
              <a:t>hội</a:t>
            </a:r>
            <a:r>
              <a:rPr lang="en-US" sz="2800" dirty="0">
                <a:solidFill>
                  <a:srgbClr val="002060"/>
                </a:solidFill>
                <a:effectLst/>
                <a:latin typeface="Times New Roman" pitchFamily="18" charset="0"/>
                <a:ea typeface="Liberation Mono"/>
                <a:cs typeface="Times New Roman" pitchFamily="18" charset="0"/>
              </a:rPr>
              <a:t>, </a:t>
            </a:r>
            <a:r>
              <a:rPr lang="en-US" sz="2800" dirty="0" err="1">
                <a:solidFill>
                  <a:srgbClr val="002060"/>
                </a:solidFill>
                <a:effectLst/>
                <a:latin typeface="Times New Roman" pitchFamily="18" charset="0"/>
                <a:ea typeface="Liberation Mono"/>
                <a:cs typeface="Times New Roman" pitchFamily="18" charset="0"/>
              </a:rPr>
              <a:t>chuẩn</a:t>
            </a:r>
            <a:r>
              <a:rPr lang="en-US" sz="2800" dirty="0">
                <a:solidFill>
                  <a:srgbClr val="002060"/>
                </a:solidFill>
                <a:effectLst/>
                <a:latin typeface="Times New Roman" pitchFamily="18" charset="0"/>
                <a:ea typeface="Liberation Mono"/>
                <a:cs typeface="Times New Roman" pitchFamily="18" charset="0"/>
              </a:rPr>
              <a:t> </a:t>
            </a:r>
            <a:r>
              <a:rPr lang="en-US" sz="2800" dirty="0" err="1">
                <a:solidFill>
                  <a:srgbClr val="002060"/>
                </a:solidFill>
                <a:effectLst/>
                <a:latin typeface="Times New Roman" pitchFamily="18" charset="0"/>
                <a:ea typeface="Liberation Mono"/>
                <a:cs typeface="Times New Roman" pitchFamily="18" charset="0"/>
              </a:rPr>
              <a:t>mực</a:t>
            </a:r>
            <a:r>
              <a:rPr lang="en-US" sz="2800" dirty="0">
                <a:solidFill>
                  <a:srgbClr val="002060"/>
                </a:solidFill>
                <a:latin typeface="Times New Roman" pitchFamily="18" charset="0"/>
                <a:ea typeface="Liberation Mono"/>
                <a:cs typeface="Times New Roman" pitchFamily="18" charset="0"/>
              </a:rPr>
              <a:t> </a:t>
            </a:r>
            <a:r>
              <a:rPr lang="en-US" sz="2800" dirty="0" err="1">
                <a:solidFill>
                  <a:srgbClr val="002060"/>
                </a:solidFill>
                <a:effectLst/>
                <a:latin typeface="Times New Roman" pitchFamily="18" charset="0"/>
                <a:ea typeface="Liberation Mono"/>
                <a:cs typeface="Times New Roman" pitchFamily="18" charset="0"/>
              </a:rPr>
              <a:t>đạo</a:t>
            </a:r>
            <a:r>
              <a:rPr lang="en-US" sz="2800" dirty="0">
                <a:solidFill>
                  <a:srgbClr val="002060"/>
                </a:solidFill>
                <a:effectLst/>
                <a:latin typeface="Times New Roman" pitchFamily="18" charset="0"/>
                <a:ea typeface="Liberation Mono"/>
                <a:cs typeface="Times New Roman" pitchFamily="18" charset="0"/>
              </a:rPr>
              <a:t> </a:t>
            </a:r>
            <a:r>
              <a:rPr lang="en-US" sz="2800" dirty="0" err="1">
                <a:solidFill>
                  <a:srgbClr val="002060"/>
                </a:solidFill>
                <a:effectLst/>
                <a:latin typeface="Times New Roman" pitchFamily="18" charset="0"/>
                <a:ea typeface="Liberation Mono"/>
                <a:cs typeface="Times New Roman" pitchFamily="18" charset="0"/>
              </a:rPr>
              <a:t>đức</a:t>
            </a:r>
            <a:r>
              <a:rPr lang="en-US" sz="2800" dirty="0">
                <a:solidFill>
                  <a:srgbClr val="002060"/>
                </a:solidFill>
                <a:effectLst/>
                <a:latin typeface="Times New Roman" pitchFamily="18" charset="0"/>
                <a:ea typeface="Liberation Mono"/>
                <a:cs typeface="Times New Roman" pitchFamily="18" charset="0"/>
              </a:rPr>
              <a:t>, </a:t>
            </a:r>
            <a:r>
              <a:rPr lang="en-US" sz="2800" dirty="0" err="1">
                <a:solidFill>
                  <a:srgbClr val="002060"/>
                </a:solidFill>
                <a:effectLst/>
                <a:latin typeface="Times New Roman" pitchFamily="18" charset="0"/>
                <a:ea typeface="Liberation Mono"/>
                <a:cs typeface="Times New Roman" pitchFamily="18" charset="0"/>
              </a:rPr>
              <a:t>gây</a:t>
            </a:r>
            <a:r>
              <a:rPr lang="en-US" sz="2800" dirty="0">
                <a:solidFill>
                  <a:srgbClr val="002060"/>
                </a:solidFill>
                <a:latin typeface="Times New Roman" pitchFamily="18" charset="0"/>
                <a:ea typeface="Liberation Mono"/>
                <a:cs typeface="Times New Roman" pitchFamily="18" charset="0"/>
              </a:rPr>
              <a:t> </a:t>
            </a:r>
            <a:r>
              <a:rPr lang="en-US" sz="2800" dirty="0" err="1">
                <a:solidFill>
                  <a:srgbClr val="002060"/>
                </a:solidFill>
                <a:effectLst/>
                <a:latin typeface="Times New Roman" pitchFamily="18" charset="0"/>
                <a:ea typeface="Liberation Mono"/>
                <a:cs typeface="Times New Roman" pitchFamily="18" charset="0"/>
              </a:rPr>
              <a:t>nguy</a:t>
            </a:r>
            <a:r>
              <a:rPr lang="en-US" sz="2800" dirty="0">
                <a:solidFill>
                  <a:srgbClr val="002060"/>
                </a:solidFill>
                <a:effectLst/>
                <a:latin typeface="Times New Roman" pitchFamily="18" charset="0"/>
                <a:ea typeface="Liberation Mono"/>
                <a:cs typeface="Times New Roman" pitchFamily="18" charset="0"/>
              </a:rPr>
              <a:t> </a:t>
            </a:r>
            <a:r>
              <a:rPr lang="en-US" sz="2800" dirty="0" err="1">
                <a:solidFill>
                  <a:srgbClr val="002060"/>
                </a:solidFill>
                <a:effectLst/>
                <a:latin typeface="Times New Roman" pitchFamily="18" charset="0"/>
                <a:ea typeface="Liberation Mono"/>
                <a:cs typeface="Times New Roman" pitchFamily="18" charset="0"/>
              </a:rPr>
              <a:t>hiểm</a:t>
            </a:r>
            <a:r>
              <a:rPr lang="en-US" sz="2800" dirty="0">
                <a:solidFill>
                  <a:srgbClr val="002060"/>
                </a:solidFill>
                <a:effectLst/>
                <a:latin typeface="Times New Roman" pitchFamily="18" charset="0"/>
                <a:ea typeface="Liberation Mono"/>
                <a:cs typeface="Times New Roman" pitchFamily="18" charset="0"/>
              </a:rPr>
              <a:t> </a:t>
            </a:r>
            <a:r>
              <a:rPr lang="en-US" sz="2800" dirty="0" err="1">
                <a:solidFill>
                  <a:srgbClr val="002060"/>
                </a:solidFill>
                <a:effectLst/>
                <a:latin typeface="Times New Roman" pitchFamily="18" charset="0"/>
                <a:ea typeface="Liberation Mono"/>
                <a:cs typeface="Times New Roman" pitchFamily="18" charset="0"/>
              </a:rPr>
              <a:t>cho</a:t>
            </a:r>
            <a:r>
              <a:rPr lang="en-US" sz="2800" dirty="0">
                <a:solidFill>
                  <a:srgbClr val="002060"/>
                </a:solidFill>
                <a:effectLst/>
                <a:latin typeface="Times New Roman" pitchFamily="18" charset="0"/>
                <a:ea typeface="Liberation Mono"/>
                <a:cs typeface="Times New Roman" pitchFamily="18" charset="0"/>
              </a:rPr>
              <a:t> </a:t>
            </a:r>
            <a:r>
              <a:rPr lang="en-US" sz="2800" dirty="0" err="1">
                <a:solidFill>
                  <a:srgbClr val="002060"/>
                </a:solidFill>
                <a:effectLst/>
                <a:latin typeface="Times New Roman" pitchFamily="18" charset="0"/>
                <a:ea typeface="Liberation Mono"/>
                <a:cs typeface="Times New Roman" pitchFamily="18" charset="0"/>
              </a:rPr>
              <a:t>xã</a:t>
            </a:r>
            <a:r>
              <a:rPr lang="en-US" sz="2800" dirty="0">
                <a:solidFill>
                  <a:srgbClr val="002060"/>
                </a:solidFill>
                <a:effectLst/>
                <a:latin typeface="Times New Roman" pitchFamily="18" charset="0"/>
                <a:ea typeface="Liberation Mono"/>
                <a:cs typeface="Times New Roman" pitchFamily="18" charset="0"/>
              </a:rPr>
              <a:t> </a:t>
            </a:r>
            <a:r>
              <a:rPr lang="en-US" sz="2800" dirty="0" err="1">
                <a:solidFill>
                  <a:srgbClr val="002060"/>
                </a:solidFill>
                <a:effectLst/>
                <a:latin typeface="Times New Roman" pitchFamily="18" charset="0"/>
                <a:ea typeface="Liberation Mono"/>
                <a:cs typeface="Times New Roman" pitchFamily="18" charset="0"/>
              </a:rPr>
              <a:t>hội</a:t>
            </a:r>
            <a:r>
              <a:rPr lang="en-US" sz="2800" dirty="0">
                <a:solidFill>
                  <a:srgbClr val="002060"/>
                </a:solidFill>
                <a:effectLst/>
                <a:latin typeface="Times New Roman" pitchFamily="18" charset="0"/>
                <a:ea typeface="Liberation Mono"/>
                <a:cs typeface="Times New Roman" pitchFamily="18" charset="0"/>
              </a:rPr>
              <a:t>.</a:t>
            </a:r>
          </a:p>
        </p:txBody>
      </p:sp>
      <p:sp>
        <p:nvSpPr>
          <p:cNvPr id="12" name="TextBox 11">
            <a:extLst>
              <a:ext uri="{FF2B5EF4-FFF2-40B4-BE49-F238E27FC236}">
                <a16:creationId xmlns:a16="http://schemas.microsoft.com/office/drawing/2014/main" id="{AB5149B1-804B-ADA9-BC52-B7169EBAD758}"/>
              </a:ext>
            </a:extLst>
          </p:cNvPr>
          <p:cNvSpPr txBox="1"/>
          <p:nvPr/>
        </p:nvSpPr>
        <p:spPr>
          <a:xfrm>
            <a:off x="0" y="833901"/>
            <a:ext cx="4337538" cy="461665"/>
          </a:xfrm>
          <a:prstGeom prst="rect">
            <a:avLst/>
          </a:prstGeom>
          <a:noFill/>
        </p:spPr>
        <p:txBody>
          <a:bodyPr wrap="square">
            <a:spAutoFit/>
          </a:bodyPr>
          <a:lstStyle/>
          <a:p>
            <a:pPr marL="0" marR="0">
              <a:spcBef>
                <a:spcPts val="0"/>
              </a:spcBef>
              <a:spcAft>
                <a:spcPts val="0"/>
              </a:spcAft>
            </a:pPr>
            <a:r>
              <a:rPr lang="en-US" sz="2400" dirty="0">
                <a:solidFill>
                  <a:srgbClr val="FF0000"/>
                </a:solidFill>
                <a:effectLst/>
                <a:latin typeface="Times New Roman" pitchFamily="18" charset="0"/>
                <a:ea typeface="Liberation Mono"/>
                <a:cs typeface="Times New Roman" pitchFamily="18" charset="0"/>
              </a:rPr>
              <a:t>1. </a:t>
            </a:r>
            <a:r>
              <a:rPr lang="en-US" sz="2400" dirty="0" err="1">
                <a:solidFill>
                  <a:srgbClr val="FF0000"/>
                </a:solidFill>
                <a:latin typeface="Times New Roman" pitchFamily="18" charset="0"/>
                <a:ea typeface="Liberation Mono"/>
                <a:cs typeface="Times New Roman" pitchFamily="18" charset="0"/>
              </a:rPr>
              <a:t>Khái</a:t>
            </a:r>
            <a:r>
              <a:rPr lang="en-US" sz="2400" dirty="0">
                <a:solidFill>
                  <a:srgbClr val="FF0000"/>
                </a:solidFill>
                <a:latin typeface="Times New Roman" pitchFamily="18" charset="0"/>
                <a:ea typeface="Liberation Mono"/>
                <a:cs typeface="Times New Roman" pitchFamily="18" charset="0"/>
              </a:rPr>
              <a:t> </a:t>
            </a:r>
            <a:r>
              <a:rPr lang="en-US" sz="2400" dirty="0" err="1">
                <a:solidFill>
                  <a:srgbClr val="FF0000"/>
                </a:solidFill>
                <a:latin typeface="Times New Roman" pitchFamily="18" charset="0"/>
                <a:ea typeface="Liberation Mono"/>
                <a:cs typeface="Times New Roman" pitchFamily="18" charset="0"/>
              </a:rPr>
              <a:t>niệm</a:t>
            </a:r>
            <a:r>
              <a:rPr lang="en-US" sz="2400" dirty="0">
                <a:solidFill>
                  <a:srgbClr val="FF0000"/>
                </a:solidFill>
                <a:latin typeface="Times New Roman" pitchFamily="18" charset="0"/>
                <a:ea typeface="Liberation Mono"/>
                <a:cs typeface="Times New Roman" pitchFamily="18" charset="0"/>
              </a:rPr>
              <a:t> </a:t>
            </a:r>
            <a:r>
              <a:rPr lang="en-US" sz="2400" dirty="0" err="1">
                <a:solidFill>
                  <a:srgbClr val="FF0000"/>
                </a:solidFill>
                <a:latin typeface="Times New Roman" pitchFamily="18" charset="0"/>
                <a:ea typeface="Liberation Mono"/>
                <a:cs typeface="Times New Roman" pitchFamily="18" charset="0"/>
              </a:rPr>
              <a:t>t</a:t>
            </a:r>
            <a:r>
              <a:rPr lang="en-US" sz="2400" dirty="0" err="1">
                <a:solidFill>
                  <a:srgbClr val="FF0000"/>
                </a:solidFill>
                <a:effectLst/>
                <a:latin typeface="Times New Roman" pitchFamily="18" charset="0"/>
                <a:ea typeface="Liberation Mono"/>
                <a:cs typeface="Times New Roman" pitchFamily="18" charset="0"/>
              </a:rPr>
              <a:t>ệ</a:t>
            </a:r>
            <a:r>
              <a:rPr lang="en-US" sz="2400" dirty="0">
                <a:solidFill>
                  <a:srgbClr val="FF0000"/>
                </a:solidFill>
                <a:effectLst/>
                <a:latin typeface="Times New Roman" pitchFamily="18" charset="0"/>
                <a:ea typeface="Liberation Mono"/>
                <a:cs typeface="Times New Roman" pitchFamily="18" charset="0"/>
              </a:rPr>
              <a:t> </a:t>
            </a:r>
            <a:r>
              <a:rPr lang="en-US" sz="2400" dirty="0" err="1">
                <a:solidFill>
                  <a:srgbClr val="FF0000"/>
                </a:solidFill>
                <a:effectLst/>
                <a:latin typeface="Times New Roman" pitchFamily="18" charset="0"/>
                <a:ea typeface="Liberation Mono"/>
                <a:cs typeface="Times New Roman" pitchFamily="18" charset="0"/>
              </a:rPr>
              <a:t>nạn</a:t>
            </a:r>
            <a:r>
              <a:rPr lang="en-US" sz="2400" dirty="0">
                <a:solidFill>
                  <a:srgbClr val="FF0000"/>
                </a:solidFill>
                <a:effectLst/>
                <a:latin typeface="Times New Roman" pitchFamily="18" charset="0"/>
                <a:ea typeface="Liberation Mono"/>
                <a:cs typeface="Times New Roman" pitchFamily="18" charset="0"/>
              </a:rPr>
              <a:t> </a:t>
            </a:r>
            <a:r>
              <a:rPr lang="en-US" sz="2400" dirty="0" err="1">
                <a:solidFill>
                  <a:srgbClr val="FF0000"/>
                </a:solidFill>
                <a:effectLst/>
                <a:latin typeface="Times New Roman" pitchFamily="18" charset="0"/>
                <a:ea typeface="Liberation Mono"/>
                <a:cs typeface="Times New Roman" pitchFamily="18" charset="0"/>
              </a:rPr>
              <a:t>xã</a:t>
            </a:r>
            <a:r>
              <a:rPr lang="en-US" sz="2400" dirty="0">
                <a:solidFill>
                  <a:srgbClr val="FF0000"/>
                </a:solidFill>
                <a:effectLst/>
                <a:latin typeface="Times New Roman" pitchFamily="18" charset="0"/>
                <a:ea typeface="Liberation Mono"/>
                <a:cs typeface="Times New Roman" pitchFamily="18" charset="0"/>
              </a:rPr>
              <a:t> </a:t>
            </a:r>
            <a:r>
              <a:rPr lang="en-US" sz="2400" dirty="0" err="1">
                <a:solidFill>
                  <a:srgbClr val="FF0000"/>
                </a:solidFill>
                <a:effectLst/>
                <a:latin typeface="Times New Roman" pitchFamily="18" charset="0"/>
                <a:ea typeface="Liberation Mono"/>
                <a:cs typeface="Times New Roman" pitchFamily="18" charset="0"/>
              </a:rPr>
              <a:t>hội</a:t>
            </a:r>
            <a:endParaRPr lang="en-US" sz="2400" dirty="0">
              <a:solidFill>
                <a:srgbClr val="FF0000"/>
              </a:solidFill>
              <a:effectLst/>
              <a:latin typeface="Times New Roman" pitchFamily="18" charset="0"/>
              <a:ea typeface="Liberation Mono"/>
              <a:cs typeface="Times New Roman" pitchFamily="18" charset="0"/>
            </a:endParaRPr>
          </a:p>
        </p:txBody>
      </p:sp>
      <p:pic>
        <p:nvPicPr>
          <p:cNvPr id="7170" name="Picture 2" descr="BỔ SUNG KIẾN THỨC: NLXH chủ đề: “NÓI KHÔNG VỚI NHỮNG TỆ NẠN XÃ HỘI” - Bài 1">
            <a:extLst>
              <a:ext uri="{FF2B5EF4-FFF2-40B4-BE49-F238E27FC236}">
                <a16:creationId xmlns:a16="http://schemas.microsoft.com/office/drawing/2014/main" id="{EFA220A4-CE37-F4DA-4C4E-6C4F825BBE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9535" y="1148862"/>
            <a:ext cx="2621157" cy="549094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Bài 9. Phòng, chống tệ nạn xã hội | SGK Giáo dục công dân 7 - Kết nối tri  thức">
            <a:extLst>
              <a:ext uri="{FF2B5EF4-FFF2-40B4-BE49-F238E27FC236}">
                <a16:creationId xmlns:a16="http://schemas.microsoft.com/office/drawing/2014/main" id="{59EF8B82-BD8E-9B18-1B90-5C767FCE48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V="1">
            <a:off x="2835324" y="1663061"/>
            <a:ext cx="3732699" cy="49767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a:extLst>
              <a:ext uri="{FF2B5EF4-FFF2-40B4-BE49-F238E27FC236}">
                <a16:creationId xmlns:a16="http://schemas.microsoft.com/office/drawing/2014/main" id="{90431B42-11BE-8FF8-97A1-0720DC05E4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76" y="76886"/>
            <a:ext cx="414644" cy="452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308950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7172"/>
                                        </p:tgtEl>
                                        <p:attrNameLst>
                                          <p:attrName>style.visibility</p:attrName>
                                        </p:attrNameLst>
                                      </p:cBhvr>
                                      <p:to>
                                        <p:strVal val="visible"/>
                                      </p:to>
                                    </p:set>
                                    <p:animEffect transition="in" filter="circle(in)">
                                      <p:cBhvr>
                                        <p:cTn id="18" dur="2000"/>
                                        <p:tgtEl>
                                          <p:spTgt spid="7172"/>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circle(in)">
                                      <p:cBhvr>
                                        <p:cTn id="23" dur="2000"/>
                                        <p:tgtEl>
                                          <p:spTgt spid="7170"/>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B5149B1-804B-ADA9-BC52-B7169EBAD758}"/>
              </a:ext>
            </a:extLst>
          </p:cNvPr>
          <p:cNvSpPr txBox="1"/>
          <p:nvPr/>
        </p:nvSpPr>
        <p:spPr>
          <a:xfrm>
            <a:off x="0" y="222738"/>
            <a:ext cx="6574398" cy="646331"/>
          </a:xfrm>
          <a:prstGeom prst="rect">
            <a:avLst/>
          </a:prstGeom>
          <a:noFill/>
        </p:spPr>
        <p:txBody>
          <a:bodyPr wrap="square">
            <a:spAutoFit/>
          </a:bodyPr>
          <a:lstStyle/>
          <a:p>
            <a:pPr marL="0" marR="0">
              <a:spcBef>
                <a:spcPts val="0"/>
              </a:spcBef>
              <a:spcAft>
                <a:spcPts val="0"/>
              </a:spcAft>
            </a:pPr>
            <a:r>
              <a:rPr lang="en-US" sz="3600" b="1" dirty="0">
                <a:solidFill>
                  <a:srgbClr val="FF0000"/>
                </a:solidFill>
                <a:effectLst/>
                <a:latin typeface="Times New Roman" pitchFamily="18" charset="0"/>
                <a:ea typeface="Liberation Mono"/>
                <a:cs typeface="Times New Roman" pitchFamily="18" charset="0"/>
              </a:rPr>
              <a:t>2. </a:t>
            </a:r>
            <a:r>
              <a:rPr lang="en-US" sz="3600" b="1" dirty="0" err="1">
                <a:solidFill>
                  <a:srgbClr val="FF0000"/>
                </a:solidFill>
                <a:effectLst/>
                <a:latin typeface="Times New Roman" pitchFamily="18" charset="0"/>
                <a:ea typeface="Liberation Mono"/>
                <a:cs typeface="Times New Roman" pitchFamily="18" charset="0"/>
              </a:rPr>
              <a:t>Một</a:t>
            </a:r>
            <a:r>
              <a:rPr lang="en-US" sz="3600" b="1" dirty="0">
                <a:solidFill>
                  <a:srgbClr val="FF0000"/>
                </a:solidFill>
                <a:effectLst/>
                <a:latin typeface="Times New Roman" pitchFamily="18" charset="0"/>
                <a:ea typeface="Liberation Mono"/>
                <a:cs typeface="Times New Roman" pitchFamily="18" charset="0"/>
              </a:rPr>
              <a:t> </a:t>
            </a:r>
            <a:r>
              <a:rPr lang="en-US" sz="3600" b="1" dirty="0" err="1">
                <a:solidFill>
                  <a:srgbClr val="FF0000"/>
                </a:solidFill>
                <a:effectLst/>
                <a:latin typeface="Times New Roman" pitchFamily="18" charset="0"/>
                <a:ea typeface="Liberation Mono"/>
                <a:cs typeface="Times New Roman" pitchFamily="18" charset="0"/>
              </a:rPr>
              <a:t>số</a:t>
            </a:r>
            <a:r>
              <a:rPr lang="en-US" sz="3600" b="1" dirty="0">
                <a:solidFill>
                  <a:srgbClr val="FF0000"/>
                </a:solidFill>
                <a:effectLst/>
                <a:latin typeface="Times New Roman" pitchFamily="18" charset="0"/>
                <a:ea typeface="Liberation Mono"/>
                <a:cs typeface="Times New Roman" pitchFamily="18" charset="0"/>
              </a:rPr>
              <a:t> </a:t>
            </a:r>
            <a:r>
              <a:rPr lang="en-US" sz="3600" b="1" dirty="0" err="1">
                <a:solidFill>
                  <a:srgbClr val="FF0000"/>
                </a:solidFill>
                <a:effectLst/>
                <a:latin typeface="Times New Roman" pitchFamily="18" charset="0"/>
                <a:ea typeface="Liberation Mono"/>
                <a:cs typeface="Times New Roman" pitchFamily="18" charset="0"/>
              </a:rPr>
              <a:t>tệ</a:t>
            </a:r>
            <a:r>
              <a:rPr lang="en-US" sz="3600" b="1" dirty="0">
                <a:solidFill>
                  <a:srgbClr val="FF0000"/>
                </a:solidFill>
                <a:effectLst/>
                <a:latin typeface="Times New Roman" pitchFamily="18" charset="0"/>
                <a:ea typeface="Liberation Mono"/>
                <a:cs typeface="Times New Roman" pitchFamily="18" charset="0"/>
              </a:rPr>
              <a:t> </a:t>
            </a:r>
            <a:r>
              <a:rPr lang="en-US" sz="3600" b="1" dirty="0" err="1">
                <a:solidFill>
                  <a:srgbClr val="FF0000"/>
                </a:solidFill>
                <a:effectLst/>
                <a:latin typeface="Times New Roman" pitchFamily="18" charset="0"/>
                <a:ea typeface="Liberation Mono"/>
                <a:cs typeface="Times New Roman" pitchFamily="18" charset="0"/>
              </a:rPr>
              <a:t>nạn</a:t>
            </a:r>
            <a:r>
              <a:rPr lang="en-US" sz="3600" b="1" dirty="0">
                <a:solidFill>
                  <a:srgbClr val="FF0000"/>
                </a:solidFill>
                <a:effectLst/>
                <a:latin typeface="Times New Roman" pitchFamily="18" charset="0"/>
                <a:ea typeface="Liberation Mono"/>
                <a:cs typeface="Times New Roman" pitchFamily="18" charset="0"/>
              </a:rPr>
              <a:t> </a:t>
            </a:r>
            <a:r>
              <a:rPr lang="en-US" sz="3600" b="1" dirty="0" err="1">
                <a:solidFill>
                  <a:srgbClr val="FF0000"/>
                </a:solidFill>
                <a:effectLst/>
                <a:latin typeface="Times New Roman" pitchFamily="18" charset="0"/>
                <a:ea typeface="Liberation Mono"/>
                <a:cs typeface="Times New Roman" pitchFamily="18" charset="0"/>
              </a:rPr>
              <a:t>xã</a:t>
            </a:r>
            <a:r>
              <a:rPr lang="en-US" sz="3600" b="1" dirty="0">
                <a:solidFill>
                  <a:srgbClr val="FF0000"/>
                </a:solidFill>
                <a:effectLst/>
                <a:latin typeface="Times New Roman" pitchFamily="18" charset="0"/>
                <a:ea typeface="Liberation Mono"/>
                <a:cs typeface="Times New Roman" pitchFamily="18" charset="0"/>
              </a:rPr>
              <a:t> </a:t>
            </a:r>
            <a:r>
              <a:rPr lang="en-US" sz="3600" b="1" dirty="0" err="1">
                <a:solidFill>
                  <a:srgbClr val="FF0000"/>
                </a:solidFill>
                <a:effectLst/>
                <a:latin typeface="Times New Roman" pitchFamily="18" charset="0"/>
                <a:ea typeface="Liberation Mono"/>
                <a:cs typeface="Times New Roman" pitchFamily="18" charset="0"/>
              </a:rPr>
              <a:t>hội</a:t>
            </a:r>
            <a:endParaRPr lang="en-US" sz="3600" b="1" dirty="0">
              <a:solidFill>
                <a:srgbClr val="FF0000"/>
              </a:solidFill>
              <a:effectLst/>
              <a:latin typeface="Times New Roman" pitchFamily="18" charset="0"/>
              <a:ea typeface="Liberation Mono"/>
              <a:cs typeface="Times New Roman" pitchFamily="18" charset="0"/>
            </a:endParaRPr>
          </a:p>
        </p:txBody>
      </p:sp>
      <p:pic>
        <p:nvPicPr>
          <p:cNvPr id="4" name="Picture 3">
            <a:extLst>
              <a:ext uri="{FF2B5EF4-FFF2-40B4-BE49-F238E27FC236}">
                <a16:creationId xmlns:a16="http://schemas.microsoft.com/office/drawing/2014/main" id="{5FC6FCCA-B1D4-0FE2-1C65-7DB30C2B1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6520" y="1661084"/>
            <a:ext cx="3044725" cy="3058986"/>
          </a:xfrm>
          <a:prstGeom prst="rect">
            <a:avLst/>
          </a:prstGeom>
        </p:spPr>
      </p:pic>
      <p:grpSp>
        <p:nvGrpSpPr>
          <p:cNvPr id="3" name="Group 2">
            <a:extLst>
              <a:ext uri="{FF2B5EF4-FFF2-40B4-BE49-F238E27FC236}">
                <a16:creationId xmlns:a16="http://schemas.microsoft.com/office/drawing/2014/main" id="{BBFE53DA-76FC-2E94-A695-9EEC4F9D775C}"/>
              </a:ext>
            </a:extLst>
          </p:cNvPr>
          <p:cNvGrpSpPr/>
          <p:nvPr/>
        </p:nvGrpSpPr>
        <p:grpSpPr>
          <a:xfrm>
            <a:off x="154301" y="1713891"/>
            <a:ext cx="3480398" cy="2024399"/>
            <a:chOff x="117230" y="2391508"/>
            <a:chExt cx="3480398" cy="2024399"/>
          </a:xfrm>
        </p:grpSpPr>
        <p:pic>
          <p:nvPicPr>
            <p:cNvPr id="6" name="Picture 5">
              <a:extLst>
                <a:ext uri="{FF2B5EF4-FFF2-40B4-BE49-F238E27FC236}">
                  <a16:creationId xmlns:a16="http://schemas.microsoft.com/office/drawing/2014/main" id="{451C755A-F111-0122-CD0A-6E26CF34C8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230" y="2391508"/>
              <a:ext cx="2904086" cy="2024399"/>
            </a:xfrm>
            <a:prstGeom prst="rect">
              <a:avLst/>
            </a:prstGeom>
          </p:spPr>
        </p:pic>
        <mc:AlternateContent xmlns:mc="http://schemas.openxmlformats.org/markup-compatibility/2006" xmlns:p14="http://schemas.microsoft.com/office/powerpoint/2010/main">
          <mc:Choice Requires="p14">
            <p:contentPart p14:bwMode="auto" r:id="rId5">
              <p14:nvContentPartPr>
                <p14:cNvPr id="20" name="Ink 19">
                  <a:extLst>
                    <a:ext uri="{FF2B5EF4-FFF2-40B4-BE49-F238E27FC236}">
                      <a16:creationId xmlns:a16="http://schemas.microsoft.com/office/drawing/2014/main" id="{64242AFF-8DDC-F4EA-5896-18335B790666}"/>
                    </a:ext>
                  </a:extLst>
                </p14:cNvPr>
                <p14:cNvContentPartPr/>
                <p14:nvPr/>
              </p14:nvContentPartPr>
              <p14:xfrm>
                <a:off x="3012628" y="3098206"/>
                <a:ext cx="585000" cy="360"/>
              </p14:xfrm>
            </p:contentPart>
          </mc:Choice>
          <mc:Fallback xmlns="">
            <p:pic>
              <p:nvPicPr>
                <p:cNvPr id="20" name="Ink 19">
                  <a:extLst>
                    <a:ext uri="{FF2B5EF4-FFF2-40B4-BE49-F238E27FC236}">
                      <a16:creationId xmlns:a16="http://schemas.microsoft.com/office/drawing/2014/main" id="{64242AFF-8DDC-F4EA-5896-18335B790666}"/>
                    </a:ext>
                  </a:extLst>
                </p:cNvPr>
                <p:cNvPicPr/>
                <p:nvPr/>
              </p:nvPicPr>
              <p:blipFill>
                <a:blip r:embed="rId16"/>
                <a:stretch>
                  <a:fillRect/>
                </a:stretch>
              </p:blipFill>
              <p:spPr>
                <a:xfrm>
                  <a:off x="3003628" y="3089206"/>
                  <a:ext cx="602640" cy="18000"/>
                </a:xfrm>
                <a:prstGeom prst="rect">
                  <a:avLst/>
                </a:prstGeom>
              </p:spPr>
            </p:pic>
          </mc:Fallback>
        </mc:AlternateContent>
      </p:grpSp>
      <p:grpSp>
        <p:nvGrpSpPr>
          <p:cNvPr id="8" name="Group 7">
            <a:extLst>
              <a:ext uri="{FF2B5EF4-FFF2-40B4-BE49-F238E27FC236}">
                <a16:creationId xmlns:a16="http://schemas.microsoft.com/office/drawing/2014/main" id="{2B167442-24BE-DFC6-C4D5-A720C4D0B122}"/>
              </a:ext>
            </a:extLst>
          </p:cNvPr>
          <p:cNvGrpSpPr/>
          <p:nvPr/>
        </p:nvGrpSpPr>
        <p:grpSpPr>
          <a:xfrm>
            <a:off x="154301" y="3738290"/>
            <a:ext cx="3456248" cy="1359499"/>
            <a:chOff x="92060" y="4582281"/>
            <a:chExt cx="3456248" cy="1359499"/>
          </a:xfrm>
        </p:grpSpPr>
        <p:pic>
          <p:nvPicPr>
            <p:cNvPr id="9" name="Picture 8">
              <a:extLst>
                <a:ext uri="{FF2B5EF4-FFF2-40B4-BE49-F238E27FC236}">
                  <a16:creationId xmlns:a16="http://schemas.microsoft.com/office/drawing/2014/main" id="{E468AA10-DDB2-1B67-FE5D-5AED9D5921A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2060" y="4582281"/>
              <a:ext cx="2944217" cy="1359499"/>
            </a:xfrm>
            <a:prstGeom prst="rect">
              <a:avLst/>
            </a:prstGeom>
          </p:spPr>
        </p:pic>
        <mc:AlternateContent xmlns:mc="http://schemas.openxmlformats.org/markup-compatibility/2006" xmlns:p14="http://schemas.microsoft.com/office/powerpoint/2010/main">
          <mc:Choice Requires="p14">
            <p:contentPart p14:bwMode="auto" r:id="rId18">
              <p14:nvContentPartPr>
                <p14:cNvPr id="21" name="Ink 20">
                  <a:extLst>
                    <a:ext uri="{FF2B5EF4-FFF2-40B4-BE49-F238E27FC236}">
                      <a16:creationId xmlns:a16="http://schemas.microsoft.com/office/drawing/2014/main" id="{2D0D0CFE-9E24-A5D2-8F61-A4F4CC4D925B}"/>
                    </a:ext>
                  </a:extLst>
                </p14:cNvPr>
                <p14:cNvContentPartPr/>
                <p14:nvPr/>
              </p14:nvContentPartPr>
              <p14:xfrm>
                <a:off x="3035668" y="5243086"/>
                <a:ext cx="512640" cy="360"/>
              </p14:xfrm>
            </p:contentPart>
          </mc:Choice>
          <mc:Fallback xmlns="">
            <p:pic>
              <p:nvPicPr>
                <p:cNvPr id="21" name="Ink 20">
                  <a:extLst>
                    <a:ext uri="{FF2B5EF4-FFF2-40B4-BE49-F238E27FC236}">
                      <a16:creationId xmlns:a16="http://schemas.microsoft.com/office/drawing/2014/main" id="{2D0D0CFE-9E24-A5D2-8F61-A4F4CC4D925B}"/>
                    </a:ext>
                  </a:extLst>
                </p:cNvPr>
                <p:cNvPicPr/>
                <p:nvPr/>
              </p:nvPicPr>
              <p:blipFill>
                <a:blip r:embed="rId19"/>
                <a:stretch>
                  <a:fillRect/>
                </a:stretch>
              </p:blipFill>
              <p:spPr>
                <a:xfrm>
                  <a:off x="3026668" y="5234086"/>
                  <a:ext cx="530280" cy="18000"/>
                </a:xfrm>
                <a:prstGeom prst="rect">
                  <a:avLst/>
                </a:prstGeom>
              </p:spPr>
            </p:pic>
          </mc:Fallback>
        </mc:AlternateContent>
      </p:grpSp>
      <p:grpSp>
        <p:nvGrpSpPr>
          <p:cNvPr id="5" name="Group 4">
            <a:extLst>
              <a:ext uri="{FF2B5EF4-FFF2-40B4-BE49-F238E27FC236}">
                <a16:creationId xmlns:a16="http://schemas.microsoft.com/office/drawing/2014/main" id="{5EE03326-1952-48A0-99B0-5363E26A4322}"/>
              </a:ext>
            </a:extLst>
          </p:cNvPr>
          <p:cNvGrpSpPr/>
          <p:nvPr/>
        </p:nvGrpSpPr>
        <p:grpSpPr>
          <a:xfrm>
            <a:off x="5762847" y="1612770"/>
            <a:ext cx="3341546" cy="1570891"/>
            <a:chOff x="5708668" y="2368063"/>
            <a:chExt cx="3341546" cy="1570891"/>
          </a:xfrm>
        </p:grpSpPr>
        <p:pic>
          <p:nvPicPr>
            <p:cNvPr id="11" name="Picture 10">
              <a:extLst>
                <a:ext uri="{FF2B5EF4-FFF2-40B4-BE49-F238E27FC236}">
                  <a16:creationId xmlns:a16="http://schemas.microsoft.com/office/drawing/2014/main" id="{0319115A-E5CC-AE32-4CD1-4378B206512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213231" y="2368063"/>
              <a:ext cx="2836983" cy="1570891"/>
            </a:xfrm>
            <a:prstGeom prst="rect">
              <a:avLst/>
            </a:prstGeom>
          </p:spPr>
        </p:pic>
        <mc:AlternateContent xmlns:mc="http://schemas.openxmlformats.org/markup-compatibility/2006" xmlns:p14="http://schemas.microsoft.com/office/powerpoint/2010/main">
          <mc:Choice Requires="p14">
            <p:contentPart p14:bwMode="auto" r:id="rId21">
              <p14:nvContentPartPr>
                <p14:cNvPr id="23" name="Ink 22">
                  <a:extLst>
                    <a:ext uri="{FF2B5EF4-FFF2-40B4-BE49-F238E27FC236}">
                      <a16:creationId xmlns:a16="http://schemas.microsoft.com/office/drawing/2014/main" id="{644189D0-7A46-F25C-9051-5B02BF4BF1C5}"/>
                    </a:ext>
                  </a:extLst>
                </p14:cNvPr>
                <p14:cNvContentPartPr/>
                <p14:nvPr/>
              </p14:nvContentPartPr>
              <p14:xfrm>
                <a:off x="5708668" y="3120886"/>
                <a:ext cx="618480" cy="360"/>
              </p14:xfrm>
            </p:contentPart>
          </mc:Choice>
          <mc:Fallback xmlns="">
            <p:pic>
              <p:nvPicPr>
                <p:cNvPr id="23" name="Ink 22">
                  <a:extLst>
                    <a:ext uri="{FF2B5EF4-FFF2-40B4-BE49-F238E27FC236}">
                      <a16:creationId xmlns:a16="http://schemas.microsoft.com/office/drawing/2014/main" id="{644189D0-7A46-F25C-9051-5B02BF4BF1C5}"/>
                    </a:ext>
                  </a:extLst>
                </p:cNvPr>
                <p:cNvPicPr/>
                <p:nvPr/>
              </p:nvPicPr>
              <p:blipFill>
                <a:blip r:embed="rId22"/>
                <a:stretch>
                  <a:fillRect/>
                </a:stretch>
              </p:blipFill>
              <p:spPr>
                <a:xfrm>
                  <a:off x="5699668" y="3111886"/>
                  <a:ext cx="636120" cy="18000"/>
                </a:xfrm>
                <a:prstGeom prst="rect">
                  <a:avLst/>
                </a:prstGeom>
              </p:spPr>
            </p:pic>
          </mc:Fallback>
        </mc:AlternateContent>
      </p:grpSp>
      <p:grpSp>
        <p:nvGrpSpPr>
          <p:cNvPr id="10" name="Group 9">
            <a:extLst>
              <a:ext uri="{FF2B5EF4-FFF2-40B4-BE49-F238E27FC236}">
                <a16:creationId xmlns:a16="http://schemas.microsoft.com/office/drawing/2014/main" id="{62C826ED-162E-3203-6C88-CFE320FFB438}"/>
              </a:ext>
            </a:extLst>
          </p:cNvPr>
          <p:cNvGrpSpPr/>
          <p:nvPr/>
        </p:nvGrpSpPr>
        <p:grpSpPr>
          <a:xfrm>
            <a:off x="5791885" y="3257266"/>
            <a:ext cx="3235725" cy="1840523"/>
            <a:chOff x="5732428" y="4149969"/>
            <a:chExt cx="3235725" cy="1840523"/>
          </a:xfrm>
        </p:grpSpPr>
        <p:pic>
          <p:nvPicPr>
            <p:cNvPr id="14" name="Picture 13">
              <a:extLst>
                <a:ext uri="{FF2B5EF4-FFF2-40B4-BE49-F238E27FC236}">
                  <a16:creationId xmlns:a16="http://schemas.microsoft.com/office/drawing/2014/main" id="{16E950A0-D0C4-E76D-F804-58773D1E38D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224954" y="4149969"/>
              <a:ext cx="2743199" cy="1840523"/>
            </a:xfrm>
            <a:prstGeom prst="rect">
              <a:avLst/>
            </a:prstGeom>
          </p:spPr>
        </p:pic>
        <mc:AlternateContent xmlns:mc="http://schemas.openxmlformats.org/markup-compatibility/2006" xmlns:p14="http://schemas.microsoft.com/office/powerpoint/2010/main">
          <mc:Choice Requires="p14">
            <p:contentPart p14:bwMode="auto" r:id="rId24">
              <p14:nvContentPartPr>
                <p14:cNvPr id="26" name="Ink 25">
                  <a:extLst>
                    <a:ext uri="{FF2B5EF4-FFF2-40B4-BE49-F238E27FC236}">
                      <a16:creationId xmlns:a16="http://schemas.microsoft.com/office/drawing/2014/main" id="{8B12C0C5-E607-C500-EE43-D5BB8BC948D3}"/>
                    </a:ext>
                  </a:extLst>
                </p14:cNvPr>
                <p14:cNvContentPartPr/>
                <p14:nvPr/>
              </p14:nvContentPartPr>
              <p14:xfrm>
                <a:off x="5732428" y="5254246"/>
                <a:ext cx="497880" cy="360"/>
              </p14:xfrm>
            </p:contentPart>
          </mc:Choice>
          <mc:Fallback xmlns="">
            <p:pic>
              <p:nvPicPr>
                <p:cNvPr id="26" name="Ink 25">
                  <a:extLst>
                    <a:ext uri="{FF2B5EF4-FFF2-40B4-BE49-F238E27FC236}">
                      <a16:creationId xmlns:a16="http://schemas.microsoft.com/office/drawing/2014/main" id="{8B12C0C5-E607-C500-EE43-D5BB8BC948D3}"/>
                    </a:ext>
                  </a:extLst>
                </p:cNvPr>
                <p:cNvPicPr/>
                <p:nvPr/>
              </p:nvPicPr>
              <p:blipFill>
                <a:blip r:embed="rId25"/>
                <a:stretch>
                  <a:fillRect/>
                </a:stretch>
              </p:blipFill>
              <p:spPr>
                <a:xfrm>
                  <a:off x="5723428" y="5245246"/>
                  <a:ext cx="515520" cy="18000"/>
                </a:xfrm>
                <a:prstGeom prst="rect">
                  <a:avLst/>
                </a:prstGeom>
              </p:spPr>
            </p:pic>
          </mc:Fallback>
        </mc:AlternateContent>
      </p:grpSp>
      <p:pic>
        <p:nvPicPr>
          <p:cNvPr id="27" name="Picture 4">
            <a:extLst>
              <a:ext uri="{FF2B5EF4-FFF2-40B4-BE49-F238E27FC236}">
                <a16:creationId xmlns:a16="http://schemas.microsoft.com/office/drawing/2014/main" id="{539BFB6D-F9FF-E195-E023-45BC5DBBBC50}"/>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938748" y="6449734"/>
            <a:ext cx="369990" cy="408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a:extLst>
              <a:ext uri="{FF2B5EF4-FFF2-40B4-BE49-F238E27FC236}">
                <a16:creationId xmlns:a16="http://schemas.microsoft.com/office/drawing/2014/main" id="{B2F0DCF2-4EE1-BC88-0F7E-B1D2E45BA244}"/>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542054" y="6430598"/>
            <a:ext cx="389127" cy="427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2">
            <a:extLst>
              <a:ext uri="{FF2B5EF4-FFF2-40B4-BE49-F238E27FC236}">
                <a16:creationId xmlns:a16="http://schemas.microsoft.com/office/drawing/2014/main" id="{A04FD2C6-17B5-2917-46AE-5F54A584CA08}"/>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762847" y="6405081"/>
            <a:ext cx="414644" cy="452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4">
            <a:extLst>
              <a:ext uri="{FF2B5EF4-FFF2-40B4-BE49-F238E27FC236}">
                <a16:creationId xmlns:a16="http://schemas.microsoft.com/office/drawing/2014/main" id="{43A1A11C-520B-F84C-5169-F29A92115678}"/>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379303" y="6436976"/>
            <a:ext cx="390191" cy="421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 name="Picture 6">
            <a:extLst>
              <a:ext uri="{FF2B5EF4-FFF2-40B4-BE49-F238E27FC236}">
                <a16:creationId xmlns:a16="http://schemas.microsoft.com/office/drawing/2014/main" id="{1DB8B838-A30B-2453-5089-80AD0347AB1F}"/>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8146480" y="6424218"/>
            <a:ext cx="395506" cy="433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3" name="Picture 7">
            <a:extLst>
              <a:ext uri="{FF2B5EF4-FFF2-40B4-BE49-F238E27FC236}">
                <a16:creationId xmlns:a16="http://schemas.microsoft.com/office/drawing/2014/main" id="{CFE0E049-B523-1896-A2F6-882A94F9CC6A}"/>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8754873" y="6436976"/>
            <a:ext cx="389127" cy="421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25738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randombar(horizont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8">
            <a:extLst>
              <a:ext uri="{FF2B5EF4-FFF2-40B4-BE49-F238E27FC236}">
                <a16:creationId xmlns:a16="http://schemas.microsoft.com/office/drawing/2014/main" id="{43FD7B61-0BCB-FB2F-C89F-0942FE40823F}"/>
              </a:ext>
            </a:extLst>
          </p:cNvPr>
          <p:cNvGrpSpPr>
            <a:grpSpLocks/>
          </p:cNvGrpSpPr>
          <p:nvPr/>
        </p:nvGrpSpPr>
        <p:grpSpPr bwMode="auto">
          <a:xfrm>
            <a:off x="-426077" y="-48728"/>
            <a:ext cx="9546265" cy="1197044"/>
            <a:chOff x="-402265" y="-8659"/>
            <a:chExt cx="9546265" cy="1252897"/>
          </a:xfrm>
        </p:grpSpPr>
        <p:grpSp>
          <p:nvGrpSpPr>
            <p:cNvPr id="47119" name="Group 9">
              <a:extLst>
                <a:ext uri="{FF2B5EF4-FFF2-40B4-BE49-F238E27FC236}">
                  <a16:creationId xmlns:a16="http://schemas.microsoft.com/office/drawing/2014/main" id="{1D5B5C20-2724-6765-AEF5-5E290679C558}"/>
                </a:ext>
              </a:extLst>
            </p:cNvPr>
            <p:cNvGrpSpPr>
              <a:grpSpLocks/>
            </p:cNvGrpSpPr>
            <p:nvPr/>
          </p:nvGrpSpPr>
          <p:grpSpPr bwMode="auto">
            <a:xfrm>
              <a:off x="0" y="-8659"/>
              <a:ext cx="9144000" cy="1252897"/>
              <a:chOff x="0" y="-8659"/>
              <a:chExt cx="9144000" cy="1252897"/>
            </a:xfrm>
          </p:grpSpPr>
          <p:pic>
            <p:nvPicPr>
              <p:cNvPr id="12" name="Picture 2" descr="BD21318_">
                <a:extLst>
                  <a:ext uri="{FF2B5EF4-FFF2-40B4-BE49-F238E27FC236}">
                    <a16:creationId xmlns:a16="http://schemas.microsoft.com/office/drawing/2014/main" id="{BD789F81-9297-4EBC-55A7-1A53E3256A8E}"/>
                  </a:ext>
                </a:extLst>
              </p:cNvPr>
              <p:cNvPicPr>
                <a:picLocks noChangeAspect="1" noChangeArrowheads="1"/>
              </p:cNvPicPr>
              <p:nvPr/>
            </p:nvPicPr>
            <p:blipFill>
              <a:blip r:embed="rId3" cstate="print">
                <a:duotone>
                  <a:schemeClr val="accent2">
                    <a:shade val="45000"/>
                    <a:satMod val="135000"/>
                  </a:schemeClr>
                  <a:prstClr val="white"/>
                </a:duotone>
              </a:blip>
              <a:srcRect/>
              <a:stretch>
                <a:fillRect/>
              </a:stretch>
            </p:blipFill>
            <p:spPr bwMode="auto">
              <a:xfrm>
                <a:off x="0" y="-8659"/>
                <a:ext cx="9144000" cy="1252897"/>
              </a:xfrm>
              <a:prstGeom prst="rect">
                <a:avLst/>
              </a:prstGeom>
              <a:ln>
                <a:noFill/>
              </a:ln>
              <a:effectLst>
                <a:softEdge rad="112500"/>
              </a:effectLst>
            </p:spPr>
          </p:pic>
          <p:pic>
            <p:nvPicPr>
              <p:cNvPr id="47122" name="Picture 8" descr="quocky">
                <a:extLst>
                  <a:ext uri="{FF2B5EF4-FFF2-40B4-BE49-F238E27FC236}">
                    <a16:creationId xmlns:a16="http://schemas.microsoft.com/office/drawing/2014/main" id="{1BD8AEEF-86D5-6FA3-02CC-2570FF82212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10500" y="171450"/>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3" name="Picture 4" descr="ringworld2_w">
                <a:extLst>
                  <a:ext uri="{FF2B5EF4-FFF2-40B4-BE49-F238E27FC236}">
                    <a16:creationId xmlns:a16="http://schemas.microsoft.com/office/drawing/2014/main" id="{5DE5A4D6-9B75-16BC-7E01-5F5491EE2B2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491" y="157090"/>
                <a:ext cx="868456" cy="706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24" name="TextBox 11">
                <a:extLst>
                  <a:ext uri="{FF2B5EF4-FFF2-40B4-BE49-F238E27FC236}">
                    <a16:creationId xmlns:a16="http://schemas.microsoft.com/office/drawing/2014/main" id="{499321A0-5D47-A276-BAB6-C30C0BC284DF}"/>
                  </a:ext>
                </a:extLst>
              </p:cNvPr>
              <p:cNvSpPr txBox="1">
                <a:spLocks noChangeArrowheads="1"/>
              </p:cNvSpPr>
              <p:nvPr/>
            </p:nvSpPr>
            <p:spPr bwMode="auto">
              <a:xfrm>
                <a:off x="876300" y="24172"/>
                <a:ext cx="7239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endParaRPr lang="en-US" altLang="en-US" sz="2800">
                  <a:solidFill>
                    <a:srgbClr val="FFFF00"/>
                  </a:solidFill>
                  <a:latin typeface="Times New Roman" panose="02020603050405020304" pitchFamily="18" charset="0"/>
                  <a:cs typeface="Times New Roman" panose="02020603050405020304" pitchFamily="18" charset="0"/>
                </a:endParaRPr>
              </a:p>
              <a:p>
                <a:pPr algn="ctr"/>
                <a:endParaRPr lang="en-US" altLang="en-US" sz="3200">
                  <a:solidFill>
                    <a:srgbClr val="FFFF00"/>
                  </a:solidFill>
                  <a:latin typeface="Times New Roman" panose="02020603050405020304" pitchFamily="18" charset="0"/>
                  <a:cs typeface="Times New Roman" panose="02020603050405020304" pitchFamily="18" charset="0"/>
                </a:endParaRPr>
              </a:p>
            </p:txBody>
          </p:sp>
        </p:grpSp>
        <p:sp>
          <p:nvSpPr>
            <p:cNvPr id="11" name="Rectangle 10">
              <a:extLst>
                <a:ext uri="{FF2B5EF4-FFF2-40B4-BE49-F238E27FC236}">
                  <a16:creationId xmlns:a16="http://schemas.microsoft.com/office/drawing/2014/main" id="{2CBBA0C1-5A0A-8A4E-BE18-77B6EF867219}"/>
                </a:ext>
              </a:extLst>
            </p:cNvPr>
            <p:cNvSpPr/>
            <p:nvPr/>
          </p:nvSpPr>
          <p:spPr>
            <a:xfrm>
              <a:off x="-402265" y="546688"/>
              <a:ext cx="2209800" cy="6086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dirty="0">
                <a:solidFill>
                  <a:srgbClr val="FFFF00"/>
                </a:solidFill>
                <a:latin typeface="Times New Roman" pitchFamily="18" charset="0"/>
                <a:cs typeface="Times New Roman" pitchFamily="18" charset="0"/>
              </a:endParaRPr>
            </a:p>
            <a:p>
              <a:pPr>
                <a:defRPr/>
              </a:pPr>
              <a:r>
                <a:rPr lang="en-US" sz="1200" dirty="0">
                  <a:solidFill>
                    <a:srgbClr val="FFFF00"/>
                  </a:solidFill>
                  <a:latin typeface="Times New Roman" pitchFamily="18" charset="0"/>
                  <a:cs typeface="Times New Roman" pitchFamily="18" charset="0"/>
                </a:rPr>
                <a:t>           GDQP KHỐI 11</a:t>
              </a:r>
            </a:p>
          </p:txBody>
        </p:sp>
      </p:grpSp>
      <p:sp>
        <p:nvSpPr>
          <p:cNvPr id="47109" name="TextBox 16">
            <a:extLst>
              <a:ext uri="{FF2B5EF4-FFF2-40B4-BE49-F238E27FC236}">
                <a16:creationId xmlns:a16="http://schemas.microsoft.com/office/drawing/2014/main" id="{2E3FE7CB-9F2B-AFAB-06B7-67870B7DE7FA}"/>
              </a:ext>
            </a:extLst>
          </p:cNvPr>
          <p:cNvSpPr txBox="1">
            <a:spLocks noChangeArrowheads="1"/>
          </p:cNvSpPr>
          <p:nvPr/>
        </p:nvSpPr>
        <p:spPr bwMode="auto">
          <a:xfrm>
            <a:off x="0" y="1053693"/>
            <a:ext cx="8991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spcBef>
                <a:spcPct val="0"/>
              </a:spcBef>
              <a:buClrTx/>
              <a:buSzTx/>
              <a:buFontTx/>
              <a:buNone/>
            </a:pPr>
            <a:r>
              <a:rPr lang="en-US" altLang="en-US" sz="2800" dirty="0">
                <a:solidFill>
                  <a:srgbClr val="C00000"/>
                </a:solidFill>
                <a:latin typeface="Arial" panose="020B0604020202020204" pitchFamily="34" charset="0"/>
                <a:cs typeface="Arial" panose="020B0604020202020204" pitchFamily="34" charset="0"/>
              </a:rPr>
              <a:t>CÂU HỎI KIỂM TRA KIẾN THỨC</a:t>
            </a:r>
            <a:endParaRPr lang="en-US" altLang="en-US" sz="2600" i="1" dirty="0">
              <a:solidFill>
                <a:srgbClr val="C00000"/>
              </a:solidFill>
              <a:latin typeface="Arial" panose="020B0604020202020204" pitchFamily="34" charset="0"/>
              <a:cs typeface="Arial" panose="020B0604020202020204" pitchFamily="34" charset="0"/>
            </a:endParaRPr>
          </a:p>
        </p:txBody>
      </p:sp>
      <p:pic>
        <p:nvPicPr>
          <p:cNvPr id="15" name="Picture 4">
            <a:extLst>
              <a:ext uri="{FF2B5EF4-FFF2-40B4-BE49-F238E27FC236}">
                <a16:creationId xmlns:a16="http://schemas.microsoft.com/office/drawing/2014/main" id="{C77282C7-C8B9-5F05-7D27-C530F674BC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5923" y="6303170"/>
            <a:ext cx="502815" cy="55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a:extLst>
              <a:ext uri="{FF2B5EF4-FFF2-40B4-BE49-F238E27FC236}">
                <a16:creationId xmlns:a16="http://schemas.microsoft.com/office/drawing/2014/main" id="{3ACA94AC-6429-3EAE-788B-569189E09E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02358" y="6277162"/>
            <a:ext cx="528823" cy="58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a:extLst>
              <a:ext uri="{FF2B5EF4-FFF2-40B4-BE49-F238E27FC236}">
                <a16:creationId xmlns:a16="http://schemas.microsoft.com/office/drawing/2014/main" id="{60895A56-3F4F-F406-3FB7-3222225BCA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7096" y="1095153"/>
            <a:ext cx="448043" cy="43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a:extLst>
              <a:ext uri="{FF2B5EF4-FFF2-40B4-BE49-F238E27FC236}">
                <a16:creationId xmlns:a16="http://schemas.microsoft.com/office/drawing/2014/main" id="{E0D49264-2011-EE75-02ED-8F1ECB7D39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18004" y="6210300"/>
            <a:ext cx="5715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2">
            <a:extLst>
              <a:ext uri="{FF2B5EF4-FFF2-40B4-BE49-F238E27FC236}">
                <a16:creationId xmlns:a16="http://schemas.microsoft.com/office/drawing/2014/main" id="{FAAB5806-A59D-5D7C-B1AF-6C09AB4C93B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13991" y="6242485"/>
            <a:ext cx="563500" cy="615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4">
            <a:extLst>
              <a:ext uri="{FF2B5EF4-FFF2-40B4-BE49-F238E27FC236}">
                <a16:creationId xmlns:a16="http://schemas.microsoft.com/office/drawing/2014/main" id="{FA8BE3DF-9831-0DD4-E8B3-F055700036E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39227" y="6285830"/>
            <a:ext cx="530268" cy="572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a:extLst>
              <a:ext uri="{FF2B5EF4-FFF2-40B4-BE49-F238E27FC236}">
                <a16:creationId xmlns:a16="http://schemas.microsoft.com/office/drawing/2014/main" id="{7D3845E3-3667-EEFF-FC00-B1DAA6C4D6D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04494" y="6268492"/>
            <a:ext cx="537492" cy="58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16">
            <a:extLst>
              <a:ext uri="{FF2B5EF4-FFF2-40B4-BE49-F238E27FC236}">
                <a16:creationId xmlns:a16="http://schemas.microsoft.com/office/drawing/2014/main" id="{FEA10588-443C-7A20-3DAF-D8D7D1747FB9}"/>
              </a:ext>
            </a:extLst>
          </p:cNvPr>
          <p:cNvSpPr txBox="1">
            <a:spLocks noChangeArrowheads="1"/>
          </p:cNvSpPr>
          <p:nvPr/>
        </p:nvSpPr>
        <p:spPr bwMode="auto">
          <a:xfrm>
            <a:off x="0" y="1437032"/>
            <a:ext cx="89833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just"/>
            <a:r>
              <a:rPr lang="en-US" i="1" dirty="0" err="1">
                <a:solidFill>
                  <a:srgbClr val="00B0F0"/>
                </a:solidFill>
              </a:rPr>
              <a:t>Tệ</a:t>
            </a:r>
            <a:r>
              <a:rPr lang="en-US" i="1" dirty="0">
                <a:solidFill>
                  <a:srgbClr val="00B0F0"/>
                </a:solidFill>
              </a:rPr>
              <a:t> </a:t>
            </a:r>
            <a:r>
              <a:rPr lang="en-US" i="1" dirty="0" err="1">
                <a:solidFill>
                  <a:srgbClr val="00B0F0"/>
                </a:solidFill>
              </a:rPr>
              <a:t>nạn</a:t>
            </a:r>
            <a:r>
              <a:rPr lang="en-US" i="1" dirty="0">
                <a:solidFill>
                  <a:srgbClr val="00B0F0"/>
                </a:solidFill>
              </a:rPr>
              <a:t> </a:t>
            </a:r>
            <a:r>
              <a:rPr lang="en-US" i="1" dirty="0" err="1">
                <a:solidFill>
                  <a:srgbClr val="00B0F0"/>
                </a:solidFill>
              </a:rPr>
              <a:t>xã</a:t>
            </a:r>
            <a:r>
              <a:rPr lang="en-US" i="1" dirty="0">
                <a:solidFill>
                  <a:srgbClr val="00B0F0"/>
                </a:solidFill>
              </a:rPr>
              <a:t> </a:t>
            </a:r>
            <a:r>
              <a:rPr lang="en-US" i="1" dirty="0" err="1">
                <a:solidFill>
                  <a:srgbClr val="00B0F0"/>
                </a:solidFill>
              </a:rPr>
              <a:t>hội</a:t>
            </a:r>
            <a:r>
              <a:rPr lang="en-US" i="1" dirty="0">
                <a:solidFill>
                  <a:srgbClr val="00B0F0"/>
                </a:solidFill>
              </a:rPr>
              <a:t> </a:t>
            </a:r>
            <a:r>
              <a:rPr lang="en-US" i="1" dirty="0" err="1">
                <a:solidFill>
                  <a:srgbClr val="00B0F0"/>
                </a:solidFill>
              </a:rPr>
              <a:t>có</a:t>
            </a:r>
            <a:r>
              <a:rPr lang="en-US" i="1" dirty="0">
                <a:solidFill>
                  <a:srgbClr val="00B0F0"/>
                </a:solidFill>
              </a:rPr>
              <a:t> </a:t>
            </a:r>
            <a:r>
              <a:rPr lang="en-US" i="1" dirty="0" err="1">
                <a:solidFill>
                  <a:srgbClr val="00B0F0"/>
                </a:solidFill>
              </a:rPr>
              <a:t>thể</a:t>
            </a:r>
            <a:r>
              <a:rPr lang="en-US" i="1" dirty="0">
                <a:solidFill>
                  <a:srgbClr val="00B0F0"/>
                </a:solidFill>
              </a:rPr>
              <a:t> </a:t>
            </a:r>
            <a:r>
              <a:rPr lang="en-US" i="1" dirty="0" err="1">
                <a:solidFill>
                  <a:srgbClr val="00B0F0"/>
                </a:solidFill>
              </a:rPr>
              <a:t>được</a:t>
            </a:r>
            <a:r>
              <a:rPr lang="en-US" i="1" dirty="0">
                <a:solidFill>
                  <a:srgbClr val="00B0F0"/>
                </a:solidFill>
              </a:rPr>
              <a:t> </a:t>
            </a:r>
            <a:r>
              <a:rPr lang="en-US" i="1" dirty="0" err="1">
                <a:solidFill>
                  <a:srgbClr val="00B0F0"/>
                </a:solidFill>
              </a:rPr>
              <a:t>thực</a:t>
            </a:r>
            <a:r>
              <a:rPr lang="en-US" i="1" dirty="0">
                <a:solidFill>
                  <a:srgbClr val="00B0F0"/>
                </a:solidFill>
              </a:rPr>
              <a:t> </a:t>
            </a:r>
            <a:r>
              <a:rPr lang="en-US" i="1" dirty="0" err="1">
                <a:solidFill>
                  <a:srgbClr val="00B0F0"/>
                </a:solidFill>
              </a:rPr>
              <a:t>hiện</a:t>
            </a:r>
            <a:r>
              <a:rPr lang="en-US" i="1" dirty="0">
                <a:solidFill>
                  <a:srgbClr val="00B0F0"/>
                </a:solidFill>
              </a:rPr>
              <a:t> </a:t>
            </a:r>
            <a:r>
              <a:rPr lang="en-US" i="1" dirty="0" err="1">
                <a:solidFill>
                  <a:srgbClr val="00B0F0"/>
                </a:solidFill>
              </a:rPr>
              <a:t>và</a:t>
            </a:r>
            <a:r>
              <a:rPr lang="en-US" i="1" dirty="0">
                <a:solidFill>
                  <a:srgbClr val="00B0F0"/>
                </a:solidFill>
              </a:rPr>
              <a:t> </a:t>
            </a:r>
            <a:r>
              <a:rPr lang="en-US" i="1" dirty="0" err="1">
                <a:solidFill>
                  <a:srgbClr val="00B0F0"/>
                </a:solidFill>
              </a:rPr>
              <a:t>lan</a:t>
            </a:r>
            <a:r>
              <a:rPr lang="en-US" i="1" dirty="0">
                <a:solidFill>
                  <a:srgbClr val="00B0F0"/>
                </a:solidFill>
              </a:rPr>
              <a:t> </a:t>
            </a:r>
            <a:r>
              <a:rPr lang="en-US" i="1" dirty="0" err="1">
                <a:solidFill>
                  <a:srgbClr val="00B0F0"/>
                </a:solidFill>
              </a:rPr>
              <a:t>truyền</a:t>
            </a:r>
            <a:r>
              <a:rPr lang="en-US" i="1" dirty="0">
                <a:solidFill>
                  <a:srgbClr val="00B0F0"/>
                </a:solidFill>
              </a:rPr>
              <a:t> </a:t>
            </a:r>
            <a:r>
              <a:rPr lang="en-US" i="1" dirty="0" err="1">
                <a:solidFill>
                  <a:srgbClr val="00B0F0"/>
                </a:solidFill>
              </a:rPr>
              <a:t>trên</a:t>
            </a:r>
            <a:r>
              <a:rPr lang="en-US" i="1" dirty="0">
                <a:solidFill>
                  <a:srgbClr val="00B0F0"/>
                </a:solidFill>
              </a:rPr>
              <a:t> </a:t>
            </a:r>
            <a:r>
              <a:rPr lang="en-US" i="1" dirty="0" err="1">
                <a:solidFill>
                  <a:srgbClr val="00B0F0"/>
                </a:solidFill>
              </a:rPr>
              <a:t>mạng</a:t>
            </a:r>
            <a:r>
              <a:rPr lang="en-US" i="1" dirty="0">
                <a:solidFill>
                  <a:srgbClr val="00B0F0"/>
                </a:solidFill>
              </a:rPr>
              <a:t> </a:t>
            </a:r>
            <a:r>
              <a:rPr lang="en-US" i="1" dirty="0" err="1">
                <a:solidFill>
                  <a:srgbClr val="00B0F0"/>
                </a:solidFill>
              </a:rPr>
              <a:t>xã</a:t>
            </a:r>
            <a:r>
              <a:rPr lang="en-US" i="1" dirty="0">
                <a:solidFill>
                  <a:srgbClr val="00B0F0"/>
                </a:solidFill>
              </a:rPr>
              <a:t> </a:t>
            </a:r>
            <a:r>
              <a:rPr lang="en-US" i="1" dirty="0" err="1">
                <a:solidFill>
                  <a:srgbClr val="00B0F0"/>
                </a:solidFill>
              </a:rPr>
              <a:t>hội</a:t>
            </a:r>
            <a:r>
              <a:rPr lang="en-US" i="1" dirty="0">
                <a:solidFill>
                  <a:srgbClr val="00B0F0"/>
                </a:solidFill>
              </a:rPr>
              <a:t> hay </a:t>
            </a:r>
            <a:r>
              <a:rPr lang="en-US" i="1" dirty="0" err="1">
                <a:solidFill>
                  <a:srgbClr val="00B0F0"/>
                </a:solidFill>
              </a:rPr>
              <a:t>không</a:t>
            </a:r>
            <a:r>
              <a:rPr lang="en-US" i="1" dirty="0">
                <a:solidFill>
                  <a:srgbClr val="00B0F0"/>
                </a:solidFill>
              </a:rPr>
              <a:t>?</a:t>
            </a:r>
            <a:endParaRPr lang="en-US" b="0" dirty="0">
              <a:solidFill>
                <a:srgbClr val="00B0F0"/>
              </a:solidFill>
              <a:latin typeface="Arial" panose="020B0604020202020204" pitchFamily="34" charset="0"/>
              <a:cs typeface="Arial" panose="020B0604020202020204" pitchFamily="34" charset="0"/>
            </a:endParaRPr>
          </a:p>
        </p:txBody>
      </p:sp>
      <p:pic>
        <p:nvPicPr>
          <p:cNvPr id="27" name="Picture 7">
            <a:extLst>
              <a:ext uri="{FF2B5EF4-FFF2-40B4-BE49-F238E27FC236}">
                <a16:creationId xmlns:a16="http://schemas.microsoft.com/office/drawing/2014/main" id="{58F86216-9B6D-67E3-9951-9B5C1B1954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5177" y="6285830"/>
            <a:ext cx="528823" cy="572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3">
            <a:extLst>
              <a:ext uri="{FF2B5EF4-FFF2-40B4-BE49-F238E27FC236}">
                <a16:creationId xmlns:a16="http://schemas.microsoft.com/office/drawing/2014/main" id="{9B6E2358-586F-9290-49AB-479EDDF89ED5}"/>
              </a:ext>
            </a:extLst>
          </p:cNvPr>
          <p:cNvSpPr>
            <a:spLocks noChangeArrowheads="1"/>
          </p:cNvSpPr>
          <p:nvPr/>
        </p:nvSpPr>
        <p:spPr bwMode="auto">
          <a:xfrm>
            <a:off x="683992" y="64536"/>
            <a:ext cx="7391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u="sng" dirty="0">
                <a:solidFill>
                  <a:srgbClr val="FFFF00"/>
                </a:solidFill>
                <a:latin typeface="Arial" panose="020B0604020202020204" pitchFamily="34" charset="0"/>
                <a:cs typeface="Arial" panose="020B0604020202020204" pitchFamily="34" charset="0"/>
              </a:rPr>
              <a:t>BÀI 3</a:t>
            </a:r>
            <a:r>
              <a:rPr lang="en-US" altLang="en-US" dirty="0">
                <a:solidFill>
                  <a:srgbClr val="FFFF00"/>
                </a:solidFill>
                <a:latin typeface="Arial" panose="020B0604020202020204" pitchFamily="34" charset="0"/>
                <a:cs typeface="Arial" panose="020B0604020202020204" pitchFamily="34" charset="0"/>
              </a:rPr>
              <a:t>: </a:t>
            </a:r>
            <a:r>
              <a:rPr lang="en-US" altLang="en-US" sz="2400" dirty="0">
                <a:solidFill>
                  <a:srgbClr val="FFFF00"/>
                </a:solidFill>
                <a:latin typeface="Arial" panose="020B0604020202020204" pitchFamily="34" charset="0"/>
                <a:cs typeface="Arial" panose="020B0604020202020204" pitchFamily="34" charset="0"/>
              </a:rPr>
              <a:t>PHỒNG CHỐNG TỆ NẠN XÃ HỘI Ở VIỆT NAM TRONG THỜI KỲ HỘI NHẬP QUỐC TẾ</a:t>
            </a:r>
            <a:endParaRPr lang="en-US" altLang="en-US" sz="2400" u="sng"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672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B5149B1-804B-ADA9-BC52-B7169EBAD758}"/>
              </a:ext>
            </a:extLst>
          </p:cNvPr>
          <p:cNvSpPr txBox="1"/>
          <p:nvPr/>
        </p:nvSpPr>
        <p:spPr>
          <a:xfrm>
            <a:off x="0" y="222738"/>
            <a:ext cx="9144000" cy="523220"/>
          </a:xfrm>
          <a:prstGeom prst="rect">
            <a:avLst/>
          </a:prstGeom>
          <a:noFill/>
        </p:spPr>
        <p:txBody>
          <a:bodyPr wrap="square">
            <a:spAutoFit/>
          </a:bodyPr>
          <a:lstStyle/>
          <a:p>
            <a:pPr marL="0" marR="0">
              <a:spcBef>
                <a:spcPts val="0"/>
              </a:spcBef>
              <a:spcAft>
                <a:spcPts val="0"/>
              </a:spcAft>
            </a:pPr>
            <a:r>
              <a:rPr lang="en-US" sz="2800" b="1" dirty="0">
                <a:solidFill>
                  <a:srgbClr val="FF0000"/>
                </a:solidFill>
                <a:effectLst/>
                <a:latin typeface="Times New Roman" pitchFamily="18" charset="0"/>
                <a:ea typeface="Liberation Mono"/>
                <a:cs typeface="Times New Roman" pitchFamily="18" charset="0"/>
              </a:rPr>
              <a:t>3. </a:t>
            </a:r>
            <a:r>
              <a:rPr lang="en-US" sz="2800" b="1" dirty="0">
                <a:solidFill>
                  <a:srgbClr val="FF0000"/>
                </a:solidFill>
                <a:latin typeface="Times New Roman" pitchFamily="18" charset="0"/>
                <a:ea typeface="Liberation Mono"/>
                <a:cs typeface="Times New Roman" pitchFamily="18" charset="0"/>
              </a:rPr>
              <a:t>Q</a:t>
            </a:r>
            <a:r>
              <a:rPr lang="en-US" sz="2800" b="1" dirty="0">
                <a:solidFill>
                  <a:srgbClr val="FF0000"/>
                </a:solidFill>
                <a:effectLst/>
                <a:latin typeface="Times New Roman" pitchFamily="18" charset="0"/>
                <a:ea typeface="Liberation Mono"/>
                <a:cs typeface="Times New Roman" pitchFamily="18" charset="0"/>
              </a:rPr>
              <a:t>uy </a:t>
            </a:r>
            <a:r>
              <a:rPr lang="en-US" sz="2800" b="1" dirty="0" err="1">
                <a:solidFill>
                  <a:srgbClr val="FF0000"/>
                </a:solidFill>
                <a:effectLst/>
                <a:latin typeface="Times New Roman" pitchFamily="18" charset="0"/>
                <a:ea typeface="Liberation Mono"/>
                <a:cs typeface="Times New Roman" pitchFamily="18" charset="0"/>
              </a:rPr>
              <a:t>định</a:t>
            </a:r>
            <a:r>
              <a:rPr lang="en-US" sz="2800" b="1" dirty="0">
                <a:solidFill>
                  <a:srgbClr val="FF0000"/>
                </a:solidFill>
                <a:effectLst/>
                <a:latin typeface="Times New Roman" pitchFamily="18" charset="0"/>
                <a:ea typeface="Liberation Mono"/>
                <a:cs typeface="Times New Roman" pitchFamily="18" charset="0"/>
              </a:rPr>
              <a:t> </a:t>
            </a:r>
            <a:r>
              <a:rPr lang="en-US" sz="2800" b="1" dirty="0" err="1">
                <a:solidFill>
                  <a:srgbClr val="FF0000"/>
                </a:solidFill>
                <a:effectLst/>
                <a:latin typeface="Times New Roman" pitchFamily="18" charset="0"/>
                <a:ea typeface="Liberation Mono"/>
                <a:cs typeface="Times New Roman" pitchFamily="18" charset="0"/>
              </a:rPr>
              <a:t>của</a:t>
            </a:r>
            <a:r>
              <a:rPr lang="en-US" sz="2800" b="1" dirty="0">
                <a:solidFill>
                  <a:srgbClr val="FF0000"/>
                </a:solidFill>
                <a:effectLst/>
                <a:latin typeface="Times New Roman" pitchFamily="18" charset="0"/>
                <a:ea typeface="Liberation Mono"/>
                <a:cs typeface="Times New Roman" pitchFamily="18" charset="0"/>
              </a:rPr>
              <a:t> </a:t>
            </a:r>
            <a:r>
              <a:rPr lang="en-US" sz="2800" b="1" dirty="0" err="1">
                <a:solidFill>
                  <a:srgbClr val="FF0000"/>
                </a:solidFill>
                <a:effectLst/>
                <a:latin typeface="Times New Roman" pitchFamily="18" charset="0"/>
                <a:ea typeface="Liberation Mono"/>
                <a:cs typeface="Times New Roman" pitchFamily="18" charset="0"/>
              </a:rPr>
              <a:t>pháp</a:t>
            </a:r>
            <a:r>
              <a:rPr lang="en-US" sz="2800" b="1" dirty="0">
                <a:solidFill>
                  <a:srgbClr val="FF0000"/>
                </a:solidFill>
                <a:effectLst/>
                <a:latin typeface="Times New Roman" pitchFamily="18" charset="0"/>
                <a:ea typeface="Liberation Mono"/>
                <a:cs typeface="Times New Roman" pitchFamily="18" charset="0"/>
              </a:rPr>
              <a:t> </a:t>
            </a:r>
            <a:r>
              <a:rPr lang="en-US" sz="2800" b="1" dirty="0" err="1">
                <a:solidFill>
                  <a:srgbClr val="FF0000"/>
                </a:solidFill>
                <a:effectLst/>
                <a:latin typeface="Times New Roman" pitchFamily="18" charset="0"/>
                <a:ea typeface="Liberation Mono"/>
                <a:cs typeface="Times New Roman" pitchFamily="18" charset="0"/>
              </a:rPr>
              <a:t>luật</a:t>
            </a:r>
            <a:r>
              <a:rPr lang="en-US" sz="2800" b="1" dirty="0">
                <a:solidFill>
                  <a:srgbClr val="FF0000"/>
                </a:solidFill>
                <a:effectLst/>
                <a:latin typeface="Times New Roman" pitchFamily="18" charset="0"/>
                <a:ea typeface="Liberation Mono"/>
                <a:cs typeface="Times New Roman" pitchFamily="18" charset="0"/>
              </a:rPr>
              <a:t> </a:t>
            </a:r>
            <a:r>
              <a:rPr lang="en-US" sz="2800" b="1" dirty="0" err="1">
                <a:solidFill>
                  <a:srgbClr val="FF0000"/>
                </a:solidFill>
                <a:effectLst/>
                <a:latin typeface="Times New Roman" pitchFamily="18" charset="0"/>
                <a:ea typeface="Liberation Mono"/>
                <a:cs typeface="Times New Roman" pitchFamily="18" charset="0"/>
              </a:rPr>
              <a:t>về</a:t>
            </a:r>
            <a:r>
              <a:rPr lang="en-US" sz="2800" b="1" dirty="0">
                <a:solidFill>
                  <a:srgbClr val="FF0000"/>
                </a:solidFill>
                <a:effectLst/>
                <a:latin typeface="Times New Roman" pitchFamily="18" charset="0"/>
                <a:ea typeface="Liberation Mono"/>
                <a:cs typeface="Times New Roman" pitchFamily="18" charset="0"/>
              </a:rPr>
              <a:t> </a:t>
            </a:r>
            <a:r>
              <a:rPr lang="en-US" sz="2800" b="1" dirty="0" err="1">
                <a:solidFill>
                  <a:srgbClr val="FF0000"/>
                </a:solidFill>
                <a:effectLst/>
                <a:latin typeface="Times New Roman" pitchFamily="18" charset="0"/>
                <a:ea typeface="Liberation Mono"/>
                <a:cs typeface="Times New Roman" pitchFamily="18" charset="0"/>
              </a:rPr>
              <a:t>phòng</a:t>
            </a:r>
            <a:r>
              <a:rPr lang="en-US" sz="2800" b="1" dirty="0">
                <a:solidFill>
                  <a:srgbClr val="FF0000"/>
                </a:solidFill>
                <a:effectLst/>
                <a:latin typeface="Times New Roman" pitchFamily="18" charset="0"/>
                <a:ea typeface="Liberation Mono"/>
                <a:cs typeface="Times New Roman" pitchFamily="18" charset="0"/>
              </a:rPr>
              <a:t>, </a:t>
            </a:r>
            <a:r>
              <a:rPr lang="en-US" sz="2800" b="1" dirty="0" err="1">
                <a:solidFill>
                  <a:srgbClr val="FF0000"/>
                </a:solidFill>
                <a:effectLst/>
                <a:latin typeface="Times New Roman" pitchFamily="18" charset="0"/>
                <a:ea typeface="Liberation Mono"/>
                <a:cs typeface="Times New Roman" pitchFamily="18" charset="0"/>
              </a:rPr>
              <a:t>chồng</a:t>
            </a:r>
            <a:r>
              <a:rPr lang="en-US" sz="2800" b="1" dirty="0">
                <a:solidFill>
                  <a:srgbClr val="FF0000"/>
                </a:solidFill>
                <a:effectLst/>
                <a:latin typeface="Times New Roman" pitchFamily="18" charset="0"/>
                <a:ea typeface="Liberation Mono"/>
                <a:cs typeface="Times New Roman" pitchFamily="18" charset="0"/>
              </a:rPr>
              <a:t> </a:t>
            </a:r>
            <a:r>
              <a:rPr lang="en-US" sz="2800" b="1" dirty="0" err="1">
                <a:solidFill>
                  <a:srgbClr val="FF0000"/>
                </a:solidFill>
                <a:effectLst/>
                <a:latin typeface="Times New Roman" pitchFamily="18" charset="0"/>
                <a:ea typeface="Liberation Mono"/>
                <a:cs typeface="Times New Roman" pitchFamily="18" charset="0"/>
              </a:rPr>
              <a:t>tệ</a:t>
            </a:r>
            <a:r>
              <a:rPr lang="en-US" sz="2800" b="1" dirty="0">
                <a:solidFill>
                  <a:srgbClr val="FF0000"/>
                </a:solidFill>
                <a:effectLst/>
                <a:latin typeface="Times New Roman" pitchFamily="18" charset="0"/>
                <a:ea typeface="Liberation Mono"/>
                <a:cs typeface="Times New Roman" pitchFamily="18" charset="0"/>
              </a:rPr>
              <a:t> </a:t>
            </a:r>
            <a:r>
              <a:rPr lang="en-US" sz="2800" b="1" dirty="0" err="1">
                <a:solidFill>
                  <a:srgbClr val="FF0000"/>
                </a:solidFill>
                <a:effectLst/>
                <a:latin typeface="Times New Roman" pitchFamily="18" charset="0"/>
                <a:ea typeface="Liberation Mono"/>
                <a:cs typeface="Times New Roman" pitchFamily="18" charset="0"/>
              </a:rPr>
              <a:t>nạn</a:t>
            </a:r>
            <a:r>
              <a:rPr lang="en-US" sz="2800" b="1" dirty="0">
                <a:solidFill>
                  <a:srgbClr val="FF0000"/>
                </a:solidFill>
                <a:effectLst/>
                <a:latin typeface="Times New Roman" pitchFamily="18" charset="0"/>
                <a:ea typeface="Liberation Mono"/>
                <a:cs typeface="Times New Roman" pitchFamily="18" charset="0"/>
              </a:rPr>
              <a:t> </a:t>
            </a:r>
            <a:r>
              <a:rPr lang="en-US" sz="2800" b="1" err="1">
                <a:solidFill>
                  <a:srgbClr val="FF0000"/>
                </a:solidFill>
                <a:effectLst/>
                <a:latin typeface="Times New Roman" pitchFamily="18" charset="0"/>
                <a:ea typeface="Liberation Mono"/>
                <a:cs typeface="Times New Roman" pitchFamily="18" charset="0"/>
              </a:rPr>
              <a:t>xã</a:t>
            </a:r>
            <a:r>
              <a:rPr lang="en-US" sz="2800" b="1">
                <a:solidFill>
                  <a:srgbClr val="FF0000"/>
                </a:solidFill>
                <a:effectLst/>
                <a:latin typeface="Times New Roman" pitchFamily="18" charset="0"/>
                <a:ea typeface="Liberation Mono"/>
                <a:cs typeface="Times New Roman" pitchFamily="18" charset="0"/>
              </a:rPr>
              <a:t> </a:t>
            </a:r>
            <a:r>
              <a:rPr lang="en-US" sz="2800" b="1" dirty="0" err="1">
                <a:solidFill>
                  <a:srgbClr val="FF0000"/>
                </a:solidFill>
                <a:latin typeface="Times New Roman" pitchFamily="18" charset="0"/>
                <a:ea typeface="Liberation Mono"/>
                <a:cs typeface="Times New Roman" pitchFamily="18" charset="0"/>
              </a:rPr>
              <a:t>h</a:t>
            </a:r>
            <a:r>
              <a:rPr lang="en-US" sz="2800" b="1">
                <a:solidFill>
                  <a:srgbClr val="FF0000"/>
                </a:solidFill>
                <a:effectLst/>
                <a:latin typeface="Times New Roman" pitchFamily="18" charset="0"/>
                <a:ea typeface="Liberation Mono"/>
                <a:cs typeface="Times New Roman" pitchFamily="18" charset="0"/>
              </a:rPr>
              <a:t>ội</a:t>
            </a:r>
            <a:endParaRPr lang="en-US" sz="2800" b="1" dirty="0">
              <a:solidFill>
                <a:srgbClr val="FF0000"/>
              </a:solidFill>
              <a:effectLst/>
              <a:latin typeface="Times New Roman" pitchFamily="18" charset="0"/>
              <a:ea typeface="Liberation Mono"/>
              <a:cs typeface="Times New Roman" pitchFamily="18" charset="0"/>
            </a:endParaRPr>
          </a:p>
        </p:txBody>
      </p:sp>
      <p:sp>
        <p:nvSpPr>
          <p:cNvPr id="4" name="TextBox 3">
            <a:extLst>
              <a:ext uri="{FF2B5EF4-FFF2-40B4-BE49-F238E27FC236}">
                <a16:creationId xmlns:a16="http://schemas.microsoft.com/office/drawing/2014/main" id="{B8F92512-D6A4-048E-CA20-437D87E82517}"/>
              </a:ext>
            </a:extLst>
          </p:cNvPr>
          <p:cNvSpPr txBox="1"/>
          <p:nvPr/>
        </p:nvSpPr>
        <p:spPr>
          <a:xfrm>
            <a:off x="-1" y="1464006"/>
            <a:ext cx="3387969" cy="4401205"/>
          </a:xfrm>
          <a:prstGeom prst="rect">
            <a:avLst/>
          </a:prstGeom>
          <a:noFill/>
        </p:spPr>
        <p:txBody>
          <a:bodyPr wrap="square">
            <a:spAutoFit/>
          </a:bodyPr>
          <a:lstStyle/>
          <a:p>
            <a:pPr marL="0" marR="0" algn="just">
              <a:spcBef>
                <a:spcPts val="0"/>
              </a:spcBef>
              <a:spcAft>
                <a:spcPts val="0"/>
              </a:spcAft>
            </a:pPr>
            <a:r>
              <a:rPr lang="en-US" sz="2800" dirty="0">
                <a:solidFill>
                  <a:srgbClr val="0070C0"/>
                </a:solidFill>
                <a:effectLst/>
                <a:latin typeface="Times New Roman" pitchFamily="18" charset="0"/>
                <a:ea typeface="Liberation Mono"/>
                <a:cs typeface="Times New Roman" pitchFamily="18" charset="0"/>
              </a:rPr>
              <a:t>- Nghiêm </a:t>
            </a:r>
            <a:r>
              <a:rPr lang="en-US" sz="2800" dirty="0" err="1">
                <a:solidFill>
                  <a:srgbClr val="0070C0"/>
                </a:solidFill>
                <a:effectLst/>
                <a:latin typeface="Times New Roman" pitchFamily="18" charset="0"/>
                <a:ea typeface="Liberation Mono"/>
                <a:cs typeface="Times New Roman" pitchFamily="18" charset="0"/>
              </a:rPr>
              <a:t>cấm</a:t>
            </a:r>
            <a:r>
              <a:rPr lang="en-US" sz="2800" dirty="0">
                <a:solidFill>
                  <a:srgbClr val="0070C0"/>
                </a:solidFill>
                <a:effectLst/>
                <a:latin typeface="Times New Roman" pitchFamily="18" charset="0"/>
                <a:ea typeface="Liberation Mono"/>
                <a:cs typeface="Times New Roman" pitchFamily="18" charset="0"/>
              </a:rPr>
              <a:t> </a:t>
            </a:r>
            <a:r>
              <a:rPr lang="en-US" sz="2800" dirty="0" err="1">
                <a:solidFill>
                  <a:srgbClr val="0070C0"/>
                </a:solidFill>
                <a:effectLst/>
                <a:latin typeface="Times New Roman" pitchFamily="18" charset="0"/>
                <a:ea typeface="Liberation Mono"/>
                <a:cs typeface="Times New Roman" pitchFamily="18" charset="0"/>
              </a:rPr>
              <a:t>các</a:t>
            </a:r>
            <a:r>
              <a:rPr lang="en-US" sz="2800" dirty="0">
                <a:solidFill>
                  <a:srgbClr val="0070C0"/>
                </a:solidFill>
                <a:effectLst/>
                <a:latin typeface="Times New Roman" pitchFamily="18" charset="0"/>
                <a:ea typeface="Liberation Mono"/>
                <a:cs typeface="Times New Roman" pitchFamily="18" charset="0"/>
              </a:rPr>
              <a:t> </a:t>
            </a:r>
            <a:r>
              <a:rPr lang="en-US" sz="2800" dirty="0" err="1">
                <a:solidFill>
                  <a:srgbClr val="0070C0"/>
                </a:solidFill>
                <a:effectLst/>
                <a:latin typeface="Times New Roman" pitchFamily="18" charset="0"/>
                <a:ea typeface="Liberation Mono"/>
                <a:cs typeface="Times New Roman" pitchFamily="18" charset="0"/>
              </a:rPr>
              <a:t>hành</a:t>
            </a:r>
            <a:r>
              <a:rPr lang="en-US" sz="2800" dirty="0">
                <a:solidFill>
                  <a:srgbClr val="0070C0"/>
                </a:solidFill>
                <a:effectLst/>
                <a:latin typeface="Times New Roman" pitchFamily="18" charset="0"/>
                <a:ea typeface="Liberation Mono"/>
                <a:cs typeface="Times New Roman" pitchFamily="18" charset="0"/>
              </a:rPr>
              <a:t> </a:t>
            </a:r>
            <a:r>
              <a:rPr lang="en-US" sz="2800" dirty="0" err="1">
                <a:solidFill>
                  <a:srgbClr val="0070C0"/>
                </a:solidFill>
                <a:effectLst/>
                <a:latin typeface="Times New Roman" pitchFamily="18" charset="0"/>
                <a:ea typeface="Liberation Mono"/>
                <a:cs typeface="Times New Roman" pitchFamily="18" charset="0"/>
              </a:rPr>
              <a:t>vị</a:t>
            </a:r>
            <a:r>
              <a:rPr lang="en-US" sz="2800" dirty="0">
                <a:solidFill>
                  <a:srgbClr val="0070C0"/>
                </a:solidFill>
                <a:effectLst/>
                <a:latin typeface="Times New Roman" pitchFamily="18" charset="0"/>
                <a:ea typeface="Liberation Mono"/>
                <a:cs typeface="Times New Roman" pitchFamily="18" charset="0"/>
              </a:rPr>
              <a:t>: </a:t>
            </a:r>
            <a:r>
              <a:rPr lang="en-US" sz="2800" dirty="0" err="1">
                <a:solidFill>
                  <a:srgbClr val="0070C0"/>
                </a:solidFill>
                <a:effectLst/>
                <a:latin typeface="Times New Roman" pitchFamily="18" charset="0"/>
                <a:ea typeface="Liberation Mono"/>
                <a:cs typeface="Times New Roman" pitchFamily="18" charset="0"/>
              </a:rPr>
              <a:t>mua</a:t>
            </a:r>
            <a:r>
              <a:rPr lang="en-US" sz="2800" dirty="0">
                <a:solidFill>
                  <a:srgbClr val="0070C0"/>
                </a:solidFill>
                <a:effectLst/>
                <a:latin typeface="Times New Roman" pitchFamily="18" charset="0"/>
                <a:ea typeface="Liberation Mono"/>
                <a:cs typeface="Times New Roman" pitchFamily="18" charset="0"/>
              </a:rPr>
              <a:t> </a:t>
            </a:r>
            <a:r>
              <a:rPr lang="en-US" sz="2800" dirty="0" err="1">
                <a:solidFill>
                  <a:srgbClr val="0070C0"/>
                </a:solidFill>
                <a:effectLst/>
                <a:latin typeface="Times New Roman" pitchFamily="18" charset="0"/>
                <a:ea typeface="Liberation Mono"/>
                <a:cs typeface="Times New Roman" pitchFamily="18" charset="0"/>
              </a:rPr>
              <a:t>dâm</a:t>
            </a:r>
            <a:r>
              <a:rPr lang="en-US" sz="2800">
                <a:solidFill>
                  <a:srgbClr val="0070C0"/>
                </a:solidFill>
                <a:effectLst/>
                <a:latin typeface="Times New Roman" pitchFamily="18" charset="0"/>
                <a:ea typeface="Liberation Mono"/>
                <a:cs typeface="Times New Roman" pitchFamily="18" charset="0"/>
              </a:rPr>
              <a:t>; bán</a:t>
            </a:r>
            <a:r>
              <a:rPr lang="en-US" sz="2800">
                <a:solidFill>
                  <a:srgbClr val="0070C0"/>
                </a:solidFill>
                <a:latin typeface="Times New Roman" pitchFamily="18" charset="0"/>
                <a:ea typeface="Liberation Mono"/>
                <a:cs typeface="Times New Roman" pitchFamily="18" charset="0"/>
              </a:rPr>
              <a:t> </a:t>
            </a:r>
            <a:r>
              <a:rPr lang="en-US" sz="2800">
                <a:solidFill>
                  <a:srgbClr val="0070C0"/>
                </a:solidFill>
                <a:effectLst/>
                <a:latin typeface="Times New Roman" pitchFamily="18" charset="0"/>
                <a:ea typeface="Liberation Mono"/>
                <a:cs typeface="Times New Roman" pitchFamily="18" charset="0"/>
              </a:rPr>
              <a:t>dâm;chứa</a:t>
            </a:r>
            <a:r>
              <a:rPr lang="en-US" sz="2800">
                <a:solidFill>
                  <a:srgbClr val="0070C0"/>
                </a:solidFill>
                <a:latin typeface="Times New Roman" pitchFamily="18" charset="0"/>
                <a:ea typeface="Liberation Mono"/>
                <a:cs typeface="Times New Roman" pitchFamily="18" charset="0"/>
              </a:rPr>
              <a:t> </a:t>
            </a:r>
            <a:r>
              <a:rPr lang="en-US" sz="2800" dirty="0" err="1">
                <a:solidFill>
                  <a:srgbClr val="0070C0"/>
                </a:solidFill>
                <a:effectLst/>
                <a:latin typeface="Times New Roman" pitchFamily="18" charset="0"/>
                <a:ea typeface="Liberation Mono"/>
                <a:cs typeface="Times New Roman" pitchFamily="18" charset="0"/>
              </a:rPr>
              <a:t>mại</a:t>
            </a:r>
            <a:r>
              <a:rPr lang="en-US" sz="2800" dirty="0">
                <a:solidFill>
                  <a:srgbClr val="0070C0"/>
                </a:solidFill>
                <a:effectLst/>
                <a:latin typeface="Times New Roman" pitchFamily="18" charset="0"/>
                <a:ea typeface="Liberation Mono"/>
                <a:cs typeface="Times New Roman" pitchFamily="18" charset="0"/>
              </a:rPr>
              <a:t> </a:t>
            </a:r>
            <a:r>
              <a:rPr lang="en-US" sz="2800" dirty="0" err="1">
                <a:solidFill>
                  <a:srgbClr val="0070C0"/>
                </a:solidFill>
                <a:effectLst/>
                <a:latin typeface="Times New Roman" pitchFamily="18" charset="0"/>
                <a:ea typeface="Liberation Mono"/>
                <a:cs typeface="Times New Roman" pitchFamily="18" charset="0"/>
              </a:rPr>
              <a:t>dâm</a:t>
            </a:r>
            <a:r>
              <a:rPr lang="en-US" sz="2800">
                <a:solidFill>
                  <a:srgbClr val="0070C0"/>
                </a:solidFill>
                <a:effectLst/>
                <a:latin typeface="Times New Roman" pitchFamily="18" charset="0"/>
                <a:ea typeface="Liberation Mono"/>
                <a:cs typeface="Times New Roman" pitchFamily="18" charset="0"/>
              </a:rPr>
              <a:t>; tổ </a:t>
            </a:r>
            <a:r>
              <a:rPr lang="en-US" sz="2800" dirty="0" err="1">
                <a:solidFill>
                  <a:srgbClr val="0070C0"/>
                </a:solidFill>
                <a:effectLst/>
                <a:latin typeface="Times New Roman" pitchFamily="18" charset="0"/>
                <a:ea typeface="Liberation Mono"/>
                <a:cs typeface="Times New Roman" pitchFamily="18" charset="0"/>
              </a:rPr>
              <a:t>chức</a:t>
            </a:r>
            <a:r>
              <a:rPr lang="en-US" sz="2800" dirty="0">
                <a:solidFill>
                  <a:srgbClr val="0070C0"/>
                </a:solidFill>
                <a:effectLst/>
                <a:latin typeface="Times New Roman" pitchFamily="18" charset="0"/>
                <a:ea typeface="Liberation Mono"/>
                <a:cs typeface="Times New Roman" pitchFamily="18" charset="0"/>
              </a:rPr>
              <a:t> </a:t>
            </a:r>
            <a:r>
              <a:rPr lang="en-US" sz="2800" dirty="0" err="1">
                <a:solidFill>
                  <a:srgbClr val="0070C0"/>
                </a:solidFill>
                <a:effectLst/>
                <a:latin typeface="Times New Roman" pitchFamily="18" charset="0"/>
                <a:ea typeface="Liberation Mono"/>
                <a:cs typeface="Times New Roman" pitchFamily="18" charset="0"/>
              </a:rPr>
              <a:t>hoạt</a:t>
            </a:r>
            <a:r>
              <a:rPr lang="en-US" sz="2800" dirty="0">
                <a:solidFill>
                  <a:srgbClr val="0070C0"/>
                </a:solidFill>
                <a:effectLst/>
                <a:latin typeface="Times New Roman" pitchFamily="18" charset="0"/>
                <a:ea typeface="Liberation Mono"/>
                <a:cs typeface="Times New Roman" pitchFamily="18" charset="0"/>
              </a:rPr>
              <a:t> </a:t>
            </a:r>
            <a:r>
              <a:rPr lang="en-US" sz="2800" dirty="0" err="1">
                <a:solidFill>
                  <a:srgbClr val="0070C0"/>
                </a:solidFill>
                <a:effectLst/>
                <a:latin typeface="Times New Roman" pitchFamily="18" charset="0"/>
                <a:ea typeface="Liberation Mono"/>
                <a:cs typeface="Times New Roman" pitchFamily="18" charset="0"/>
              </a:rPr>
              <a:t>động</a:t>
            </a:r>
            <a:r>
              <a:rPr lang="en-US" sz="2800" dirty="0">
                <a:solidFill>
                  <a:srgbClr val="0070C0"/>
                </a:solidFill>
                <a:effectLst/>
                <a:latin typeface="Times New Roman" pitchFamily="18" charset="0"/>
                <a:ea typeface="Liberation Mono"/>
                <a:cs typeface="Times New Roman" pitchFamily="18" charset="0"/>
              </a:rPr>
              <a:t> </a:t>
            </a:r>
            <a:r>
              <a:rPr lang="en-US" sz="2800" dirty="0" err="1">
                <a:solidFill>
                  <a:srgbClr val="0070C0"/>
                </a:solidFill>
                <a:effectLst/>
                <a:latin typeface="Times New Roman" pitchFamily="18" charset="0"/>
                <a:ea typeface="Liberation Mono"/>
                <a:cs typeface="Times New Roman" pitchFamily="18" charset="0"/>
              </a:rPr>
              <a:t>mại</a:t>
            </a:r>
            <a:r>
              <a:rPr lang="en-US" sz="2800" dirty="0">
                <a:solidFill>
                  <a:srgbClr val="0070C0"/>
                </a:solidFill>
                <a:effectLst/>
                <a:latin typeface="Times New Roman" pitchFamily="18" charset="0"/>
                <a:ea typeface="Liberation Mono"/>
                <a:cs typeface="Times New Roman" pitchFamily="18" charset="0"/>
              </a:rPr>
              <a:t> </a:t>
            </a:r>
            <a:r>
              <a:rPr lang="en-US" sz="2800" dirty="0" err="1">
                <a:solidFill>
                  <a:srgbClr val="0070C0"/>
                </a:solidFill>
                <a:effectLst/>
                <a:latin typeface="Times New Roman" pitchFamily="18" charset="0"/>
                <a:ea typeface="Liberation Mono"/>
                <a:cs typeface="Times New Roman" pitchFamily="18" charset="0"/>
              </a:rPr>
              <a:t>dâm</a:t>
            </a:r>
            <a:r>
              <a:rPr lang="en-US" sz="2800" dirty="0">
                <a:solidFill>
                  <a:srgbClr val="0070C0"/>
                </a:solidFill>
                <a:effectLst/>
                <a:latin typeface="Times New Roman" pitchFamily="18" charset="0"/>
                <a:ea typeface="Liberation Mono"/>
                <a:cs typeface="Times New Roman" pitchFamily="18" charset="0"/>
              </a:rPr>
              <a:t>; </a:t>
            </a:r>
            <a:r>
              <a:rPr lang="en-US" sz="2800" dirty="0" err="1">
                <a:solidFill>
                  <a:srgbClr val="0070C0"/>
                </a:solidFill>
                <a:effectLst/>
                <a:latin typeface="Times New Roman" pitchFamily="18" charset="0"/>
                <a:ea typeface="Liberation Mono"/>
                <a:cs typeface="Times New Roman" pitchFamily="18" charset="0"/>
              </a:rPr>
              <a:t>cưỡng</a:t>
            </a:r>
            <a:r>
              <a:rPr lang="en-US" sz="2800" dirty="0">
                <a:solidFill>
                  <a:srgbClr val="0070C0"/>
                </a:solidFill>
                <a:effectLst/>
                <a:latin typeface="Times New Roman" pitchFamily="18" charset="0"/>
                <a:ea typeface="Liberation Mono"/>
                <a:cs typeface="Times New Roman" pitchFamily="18" charset="0"/>
              </a:rPr>
              <a:t> </a:t>
            </a:r>
            <a:r>
              <a:rPr lang="en-US" sz="2800" err="1">
                <a:solidFill>
                  <a:srgbClr val="0070C0"/>
                </a:solidFill>
                <a:effectLst/>
                <a:latin typeface="Times New Roman" pitchFamily="18" charset="0"/>
                <a:ea typeface="Liberation Mono"/>
                <a:cs typeface="Times New Roman" pitchFamily="18" charset="0"/>
              </a:rPr>
              <a:t>bức</a:t>
            </a:r>
            <a:r>
              <a:rPr lang="en-US" sz="2800">
                <a:solidFill>
                  <a:srgbClr val="0070C0"/>
                </a:solidFill>
                <a:effectLst/>
                <a:latin typeface="Times New Roman" pitchFamily="18" charset="0"/>
                <a:ea typeface="Liberation Mono"/>
                <a:cs typeface="Times New Roman" pitchFamily="18" charset="0"/>
              </a:rPr>
              <a:t> </a:t>
            </a:r>
            <a:r>
              <a:rPr lang="en-US" sz="2800" dirty="0" err="1">
                <a:solidFill>
                  <a:srgbClr val="0070C0"/>
                </a:solidFill>
                <a:latin typeface="Times New Roman" pitchFamily="18" charset="0"/>
                <a:ea typeface="Liberation Mono"/>
                <a:cs typeface="Times New Roman" pitchFamily="18" charset="0"/>
              </a:rPr>
              <a:t>b</a:t>
            </a:r>
            <a:r>
              <a:rPr lang="en-US" sz="2800">
                <a:solidFill>
                  <a:srgbClr val="0070C0"/>
                </a:solidFill>
                <a:effectLst/>
                <a:latin typeface="Times New Roman" pitchFamily="18" charset="0"/>
                <a:ea typeface="Liberation Mono"/>
                <a:cs typeface="Times New Roman" pitchFamily="18" charset="0"/>
              </a:rPr>
              <a:t>án </a:t>
            </a:r>
            <a:r>
              <a:rPr lang="en-US" sz="2800" dirty="0" err="1">
                <a:solidFill>
                  <a:srgbClr val="0070C0"/>
                </a:solidFill>
                <a:effectLst/>
                <a:latin typeface="Times New Roman" pitchFamily="18" charset="0"/>
                <a:ea typeface="Liberation Mono"/>
                <a:cs typeface="Times New Roman" pitchFamily="18" charset="0"/>
              </a:rPr>
              <a:t>dâm</a:t>
            </a:r>
            <a:r>
              <a:rPr lang="en-US" sz="2800" dirty="0">
                <a:solidFill>
                  <a:srgbClr val="0070C0"/>
                </a:solidFill>
                <a:effectLst/>
                <a:latin typeface="Times New Roman" pitchFamily="18" charset="0"/>
                <a:ea typeface="Liberation Mono"/>
                <a:cs typeface="Times New Roman" pitchFamily="18" charset="0"/>
              </a:rPr>
              <a:t>,</a:t>
            </a:r>
            <a:r>
              <a:rPr lang="en-US" sz="2800" dirty="0">
                <a:solidFill>
                  <a:srgbClr val="0070C0"/>
                </a:solidFill>
                <a:latin typeface="Times New Roman" pitchFamily="18" charset="0"/>
                <a:ea typeface="Liberation Mono"/>
                <a:cs typeface="Times New Roman" pitchFamily="18" charset="0"/>
              </a:rPr>
              <a:t> </a:t>
            </a:r>
            <a:r>
              <a:rPr lang="en-US" sz="2800" dirty="0" err="1">
                <a:solidFill>
                  <a:srgbClr val="0070C0"/>
                </a:solidFill>
                <a:effectLst/>
                <a:latin typeface="Times New Roman" pitchFamily="18" charset="0"/>
                <a:ea typeface="Liberation Mono"/>
                <a:cs typeface="Times New Roman" pitchFamily="18" charset="0"/>
              </a:rPr>
              <a:t>môi</a:t>
            </a:r>
            <a:r>
              <a:rPr lang="en-US" sz="2800" dirty="0">
                <a:solidFill>
                  <a:srgbClr val="0070C0"/>
                </a:solidFill>
                <a:effectLst/>
                <a:latin typeface="Times New Roman" pitchFamily="18" charset="0"/>
                <a:ea typeface="Liberation Mono"/>
                <a:cs typeface="Times New Roman" pitchFamily="18" charset="0"/>
              </a:rPr>
              <a:t> </a:t>
            </a:r>
            <a:r>
              <a:rPr lang="en-US" sz="2800" dirty="0" err="1">
                <a:solidFill>
                  <a:srgbClr val="0070C0"/>
                </a:solidFill>
                <a:effectLst/>
                <a:latin typeface="Times New Roman" pitchFamily="18" charset="0"/>
                <a:ea typeface="Liberation Mono"/>
                <a:cs typeface="Times New Roman" pitchFamily="18" charset="0"/>
              </a:rPr>
              <a:t>giới</a:t>
            </a:r>
            <a:r>
              <a:rPr lang="en-US" sz="2800" dirty="0">
                <a:solidFill>
                  <a:srgbClr val="0070C0"/>
                </a:solidFill>
                <a:effectLst/>
                <a:latin typeface="Times New Roman" pitchFamily="18" charset="0"/>
                <a:ea typeface="Liberation Mono"/>
                <a:cs typeface="Times New Roman" pitchFamily="18" charset="0"/>
              </a:rPr>
              <a:t> </a:t>
            </a:r>
            <a:r>
              <a:rPr lang="en-US" sz="2800" dirty="0" err="1">
                <a:solidFill>
                  <a:srgbClr val="0070C0"/>
                </a:solidFill>
                <a:effectLst/>
                <a:latin typeface="Times New Roman" pitchFamily="18" charset="0"/>
                <a:ea typeface="Liberation Mono"/>
                <a:cs typeface="Times New Roman" pitchFamily="18" charset="0"/>
              </a:rPr>
              <a:t>mại</a:t>
            </a:r>
            <a:r>
              <a:rPr lang="en-US" sz="2800" dirty="0">
                <a:solidFill>
                  <a:srgbClr val="0070C0"/>
                </a:solidFill>
                <a:effectLst/>
                <a:latin typeface="Times New Roman" pitchFamily="18" charset="0"/>
                <a:ea typeface="Liberation Mono"/>
                <a:cs typeface="Times New Roman" pitchFamily="18" charset="0"/>
              </a:rPr>
              <a:t> </a:t>
            </a:r>
            <a:r>
              <a:rPr lang="en-US" sz="2800" dirty="0" err="1">
                <a:solidFill>
                  <a:srgbClr val="0070C0"/>
                </a:solidFill>
                <a:effectLst/>
                <a:latin typeface="Times New Roman" pitchFamily="18" charset="0"/>
                <a:ea typeface="Liberation Mono"/>
                <a:cs typeface="Times New Roman" pitchFamily="18" charset="0"/>
              </a:rPr>
              <a:t>dâm</a:t>
            </a:r>
            <a:r>
              <a:rPr lang="en-US" sz="2800" dirty="0">
                <a:solidFill>
                  <a:srgbClr val="0070C0"/>
                </a:solidFill>
                <a:effectLst/>
                <a:latin typeface="Times New Roman" pitchFamily="18" charset="0"/>
                <a:ea typeface="Liberation Mono"/>
                <a:cs typeface="Times New Roman" pitchFamily="18" charset="0"/>
              </a:rPr>
              <a:t>: </a:t>
            </a:r>
            <a:r>
              <a:rPr lang="en-US" sz="2800" dirty="0" err="1">
                <a:solidFill>
                  <a:srgbClr val="0070C0"/>
                </a:solidFill>
                <a:effectLst/>
                <a:latin typeface="Times New Roman" pitchFamily="18" charset="0"/>
                <a:ea typeface="Liberation Mono"/>
                <a:cs typeface="Times New Roman" pitchFamily="18" charset="0"/>
              </a:rPr>
              <a:t>bảo</a:t>
            </a:r>
            <a:r>
              <a:rPr lang="en-US" sz="2800" dirty="0">
                <a:solidFill>
                  <a:srgbClr val="0070C0"/>
                </a:solidFill>
                <a:effectLst/>
                <a:latin typeface="Times New Roman" pitchFamily="18" charset="0"/>
                <a:ea typeface="Liberation Mono"/>
                <a:cs typeface="Times New Roman" pitchFamily="18" charset="0"/>
              </a:rPr>
              <a:t> </a:t>
            </a:r>
            <a:r>
              <a:rPr lang="en-US" sz="2800" dirty="0" err="1">
                <a:solidFill>
                  <a:srgbClr val="0070C0"/>
                </a:solidFill>
                <a:effectLst/>
                <a:latin typeface="Times New Roman" pitchFamily="18" charset="0"/>
                <a:ea typeface="Liberation Mono"/>
                <a:cs typeface="Times New Roman" pitchFamily="18" charset="0"/>
              </a:rPr>
              <a:t>kê</a:t>
            </a:r>
            <a:r>
              <a:rPr lang="en-US" sz="2800" dirty="0">
                <a:solidFill>
                  <a:srgbClr val="0070C0"/>
                </a:solidFill>
                <a:effectLst/>
                <a:latin typeface="Times New Roman" pitchFamily="18" charset="0"/>
                <a:ea typeface="Liberation Mono"/>
                <a:cs typeface="Times New Roman" pitchFamily="18" charset="0"/>
              </a:rPr>
              <a:t> </a:t>
            </a:r>
            <a:r>
              <a:rPr lang="en-US" sz="2800" dirty="0" err="1">
                <a:solidFill>
                  <a:srgbClr val="0070C0"/>
                </a:solidFill>
                <a:effectLst/>
                <a:latin typeface="Times New Roman" pitchFamily="18" charset="0"/>
                <a:ea typeface="Liberation Mono"/>
                <a:cs typeface="Times New Roman" pitchFamily="18" charset="0"/>
              </a:rPr>
              <a:t>mại</a:t>
            </a:r>
            <a:r>
              <a:rPr lang="en-US" sz="2800" dirty="0">
                <a:solidFill>
                  <a:srgbClr val="0070C0"/>
                </a:solidFill>
                <a:effectLst/>
                <a:latin typeface="Times New Roman" pitchFamily="18" charset="0"/>
                <a:ea typeface="Liberation Mono"/>
                <a:cs typeface="Times New Roman" pitchFamily="18" charset="0"/>
              </a:rPr>
              <a:t> </a:t>
            </a:r>
            <a:r>
              <a:rPr lang="en-US" sz="2800" dirty="0" err="1">
                <a:solidFill>
                  <a:srgbClr val="0070C0"/>
                </a:solidFill>
                <a:effectLst/>
                <a:latin typeface="Times New Roman" pitchFamily="18" charset="0"/>
                <a:ea typeface="Liberation Mono"/>
                <a:cs typeface="Times New Roman" pitchFamily="18" charset="0"/>
              </a:rPr>
              <a:t>dâm</a:t>
            </a:r>
            <a:r>
              <a:rPr lang="en-US" sz="2800" dirty="0">
                <a:solidFill>
                  <a:srgbClr val="0070C0"/>
                </a:solidFill>
                <a:effectLst/>
                <a:latin typeface="Times New Roman" pitchFamily="18" charset="0"/>
                <a:ea typeface="Liberation Mono"/>
                <a:cs typeface="Times New Roman" pitchFamily="18" charset="0"/>
              </a:rPr>
              <a:t>: </a:t>
            </a:r>
            <a:r>
              <a:rPr lang="en-US" sz="2800" dirty="0" err="1">
                <a:solidFill>
                  <a:srgbClr val="0070C0"/>
                </a:solidFill>
                <a:effectLst/>
                <a:latin typeface="Times New Roman" pitchFamily="18" charset="0"/>
                <a:ea typeface="Liberation Mono"/>
                <a:cs typeface="Times New Roman" pitchFamily="18" charset="0"/>
              </a:rPr>
              <a:t>lợi</a:t>
            </a:r>
            <a:r>
              <a:rPr lang="en-US" sz="2800" dirty="0">
                <a:solidFill>
                  <a:srgbClr val="0070C0"/>
                </a:solidFill>
                <a:effectLst/>
                <a:latin typeface="Times New Roman" pitchFamily="18" charset="0"/>
                <a:ea typeface="Liberation Mono"/>
                <a:cs typeface="Times New Roman" pitchFamily="18" charset="0"/>
              </a:rPr>
              <a:t> </a:t>
            </a:r>
            <a:r>
              <a:rPr lang="en-US" sz="2800" dirty="0" err="1">
                <a:solidFill>
                  <a:srgbClr val="0070C0"/>
                </a:solidFill>
                <a:effectLst/>
                <a:latin typeface="Times New Roman" pitchFamily="18" charset="0"/>
                <a:ea typeface="Liberation Mono"/>
                <a:cs typeface="Times New Roman" pitchFamily="18" charset="0"/>
              </a:rPr>
              <a:t>dụng</a:t>
            </a:r>
            <a:r>
              <a:rPr lang="en-US" sz="2800" dirty="0">
                <a:solidFill>
                  <a:srgbClr val="0070C0"/>
                </a:solidFill>
                <a:effectLst/>
                <a:latin typeface="Times New Roman" pitchFamily="18" charset="0"/>
                <a:ea typeface="Liberation Mono"/>
                <a:cs typeface="Times New Roman" pitchFamily="18" charset="0"/>
              </a:rPr>
              <a:t> </a:t>
            </a:r>
            <a:r>
              <a:rPr lang="en-US" sz="2800" dirty="0" err="1">
                <a:solidFill>
                  <a:srgbClr val="0070C0"/>
                </a:solidFill>
                <a:effectLst/>
                <a:latin typeface="Times New Roman" pitchFamily="18" charset="0"/>
                <a:ea typeface="Liberation Mono"/>
                <a:cs typeface="Times New Roman" pitchFamily="18" charset="0"/>
              </a:rPr>
              <a:t>kinh</a:t>
            </a:r>
            <a:r>
              <a:rPr lang="en-US" sz="2800" dirty="0">
                <a:solidFill>
                  <a:srgbClr val="0070C0"/>
                </a:solidFill>
                <a:effectLst/>
                <a:latin typeface="Times New Roman" pitchFamily="18" charset="0"/>
                <a:ea typeface="Liberation Mono"/>
                <a:cs typeface="Times New Roman" pitchFamily="18" charset="0"/>
              </a:rPr>
              <a:t> </a:t>
            </a:r>
            <a:r>
              <a:rPr lang="en-US" sz="2800" dirty="0" err="1">
                <a:solidFill>
                  <a:srgbClr val="0070C0"/>
                </a:solidFill>
                <a:effectLst/>
                <a:latin typeface="Times New Roman" pitchFamily="18" charset="0"/>
                <a:ea typeface="Liberation Mono"/>
                <a:cs typeface="Times New Roman" pitchFamily="18" charset="0"/>
              </a:rPr>
              <a:t>doanh</a:t>
            </a:r>
            <a:r>
              <a:rPr lang="en-US" sz="2800" dirty="0">
                <a:solidFill>
                  <a:srgbClr val="0070C0"/>
                </a:solidFill>
                <a:latin typeface="Times New Roman" pitchFamily="18" charset="0"/>
                <a:ea typeface="Liberation Mono"/>
                <a:cs typeface="Times New Roman" pitchFamily="18" charset="0"/>
              </a:rPr>
              <a:t> </a:t>
            </a:r>
            <a:r>
              <a:rPr lang="en-US" sz="2800" dirty="0" err="1">
                <a:solidFill>
                  <a:srgbClr val="0070C0"/>
                </a:solidFill>
                <a:effectLst/>
                <a:latin typeface="Times New Roman" pitchFamily="18" charset="0"/>
                <a:ea typeface="Liberation Mono"/>
                <a:cs typeface="Times New Roman" pitchFamily="18" charset="0"/>
              </a:rPr>
              <a:t>dịch</a:t>
            </a:r>
            <a:r>
              <a:rPr lang="en-US" sz="2800" dirty="0">
                <a:solidFill>
                  <a:srgbClr val="0070C0"/>
                </a:solidFill>
                <a:effectLst/>
                <a:latin typeface="Times New Roman" pitchFamily="18" charset="0"/>
                <a:ea typeface="Liberation Mono"/>
                <a:cs typeface="Times New Roman" pitchFamily="18" charset="0"/>
              </a:rPr>
              <a:t> </a:t>
            </a:r>
            <a:r>
              <a:rPr lang="en-US" sz="2800" dirty="0" err="1">
                <a:solidFill>
                  <a:srgbClr val="0070C0"/>
                </a:solidFill>
                <a:effectLst/>
                <a:latin typeface="Times New Roman" pitchFamily="18" charset="0"/>
                <a:ea typeface="Liberation Mono"/>
                <a:cs typeface="Times New Roman" pitchFamily="18" charset="0"/>
              </a:rPr>
              <a:t>vụ</a:t>
            </a:r>
            <a:r>
              <a:rPr lang="en-US" sz="2800" dirty="0">
                <a:solidFill>
                  <a:srgbClr val="0070C0"/>
                </a:solidFill>
                <a:effectLst/>
                <a:latin typeface="Times New Roman" pitchFamily="18" charset="0"/>
                <a:ea typeface="Liberation Mono"/>
                <a:cs typeface="Times New Roman" pitchFamily="18" charset="0"/>
              </a:rPr>
              <a:t> </a:t>
            </a:r>
            <a:r>
              <a:rPr lang="en-US" sz="2800" dirty="0" err="1">
                <a:solidFill>
                  <a:srgbClr val="0070C0"/>
                </a:solidFill>
                <a:effectLst/>
                <a:latin typeface="Times New Roman" pitchFamily="18" charset="0"/>
                <a:ea typeface="Liberation Mono"/>
                <a:cs typeface="Times New Roman" pitchFamily="18" charset="0"/>
              </a:rPr>
              <a:t>đề</a:t>
            </a:r>
            <a:r>
              <a:rPr lang="en-US" sz="2800" dirty="0">
                <a:solidFill>
                  <a:srgbClr val="0070C0"/>
                </a:solidFill>
                <a:effectLst/>
                <a:latin typeface="Times New Roman" pitchFamily="18" charset="0"/>
                <a:ea typeface="Liberation Mono"/>
                <a:cs typeface="Times New Roman" pitchFamily="18" charset="0"/>
              </a:rPr>
              <a:t> </a:t>
            </a:r>
            <a:r>
              <a:rPr lang="en-US" sz="2800" dirty="0" err="1">
                <a:solidFill>
                  <a:srgbClr val="0070C0"/>
                </a:solidFill>
                <a:effectLst/>
                <a:latin typeface="Times New Roman" pitchFamily="18" charset="0"/>
                <a:ea typeface="Liberation Mono"/>
                <a:cs typeface="Times New Roman" pitchFamily="18" charset="0"/>
              </a:rPr>
              <a:t>hoạt</a:t>
            </a:r>
            <a:r>
              <a:rPr lang="en-US" sz="2800" dirty="0">
                <a:solidFill>
                  <a:srgbClr val="0070C0"/>
                </a:solidFill>
                <a:effectLst/>
                <a:latin typeface="Times New Roman" pitchFamily="18" charset="0"/>
                <a:ea typeface="Liberation Mono"/>
                <a:cs typeface="Times New Roman" pitchFamily="18" charset="0"/>
              </a:rPr>
              <a:t> </a:t>
            </a:r>
            <a:r>
              <a:rPr lang="en-US" sz="2800" dirty="0" err="1">
                <a:solidFill>
                  <a:srgbClr val="0070C0"/>
                </a:solidFill>
                <a:effectLst/>
                <a:latin typeface="Times New Roman" pitchFamily="18" charset="0"/>
                <a:ea typeface="Liberation Mono"/>
                <a:cs typeface="Times New Roman" pitchFamily="18" charset="0"/>
              </a:rPr>
              <a:t>động</a:t>
            </a:r>
            <a:r>
              <a:rPr lang="en-US" sz="2800" dirty="0">
                <a:solidFill>
                  <a:srgbClr val="0070C0"/>
                </a:solidFill>
                <a:effectLst/>
                <a:latin typeface="Times New Roman" pitchFamily="18" charset="0"/>
                <a:ea typeface="Liberation Mono"/>
                <a:cs typeface="Times New Roman" pitchFamily="18" charset="0"/>
              </a:rPr>
              <a:t> </a:t>
            </a:r>
            <a:r>
              <a:rPr lang="en-US" sz="2800" dirty="0" err="1">
                <a:solidFill>
                  <a:srgbClr val="0070C0"/>
                </a:solidFill>
                <a:effectLst/>
                <a:latin typeface="Times New Roman" pitchFamily="18" charset="0"/>
                <a:ea typeface="Liberation Mono"/>
                <a:cs typeface="Times New Roman" pitchFamily="18" charset="0"/>
              </a:rPr>
              <a:t>mại</a:t>
            </a:r>
            <a:r>
              <a:rPr lang="en-US" sz="2800" dirty="0">
                <a:solidFill>
                  <a:srgbClr val="0070C0"/>
                </a:solidFill>
                <a:effectLst/>
                <a:latin typeface="Times New Roman" pitchFamily="18" charset="0"/>
                <a:ea typeface="Liberation Mono"/>
                <a:cs typeface="Times New Roman" pitchFamily="18" charset="0"/>
              </a:rPr>
              <a:t> </a:t>
            </a:r>
            <a:r>
              <a:rPr lang="en-US" sz="2800" dirty="0" err="1">
                <a:solidFill>
                  <a:srgbClr val="0070C0"/>
                </a:solidFill>
                <a:effectLst/>
                <a:latin typeface="Times New Roman" pitchFamily="18" charset="0"/>
                <a:ea typeface="Liberation Mono"/>
                <a:cs typeface="Times New Roman" pitchFamily="18" charset="0"/>
              </a:rPr>
              <a:t>dâm</a:t>
            </a:r>
            <a:r>
              <a:rPr lang="en-US" sz="2800" dirty="0">
                <a:solidFill>
                  <a:srgbClr val="0070C0"/>
                </a:solidFill>
                <a:effectLst/>
                <a:latin typeface="Times New Roman" pitchFamily="18" charset="0"/>
                <a:ea typeface="Liberation Mono"/>
                <a:cs typeface="Times New Roman" pitchFamily="18" charset="0"/>
              </a:rPr>
              <a:t>.</a:t>
            </a:r>
          </a:p>
        </p:txBody>
      </p:sp>
      <p:sp>
        <p:nvSpPr>
          <p:cNvPr id="5" name="TextBox 4">
            <a:extLst>
              <a:ext uri="{FF2B5EF4-FFF2-40B4-BE49-F238E27FC236}">
                <a16:creationId xmlns:a16="http://schemas.microsoft.com/office/drawing/2014/main" id="{05993F15-2644-1E0F-CF56-AA3B85BA343B}"/>
              </a:ext>
            </a:extLst>
          </p:cNvPr>
          <p:cNvSpPr txBox="1"/>
          <p:nvPr/>
        </p:nvSpPr>
        <p:spPr>
          <a:xfrm>
            <a:off x="0" y="879231"/>
            <a:ext cx="5122985" cy="584775"/>
          </a:xfrm>
          <a:prstGeom prst="rect">
            <a:avLst/>
          </a:prstGeom>
          <a:noFill/>
        </p:spPr>
        <p:txBody>
          <a:bodyPr wrap="square">
            <a:spAutoFit/>
          </a:bodyPr>
          <a:lstStyle/>
          <a:p>
            <a:pPr marL="0" marR="0" algn="just">
              <a:spcBef>
                <a:spcPts val="0"/>
              </a:spcBef>
              <a:spcAft>
                <a:spcPts val="0"/>
              </a:spcAft>
            </a:pPr>
            <a:r>
              <a:rPr lang="en-US" sz="3200" dirty="0" err="1">
                <a:solidFill>
                  <a:srgbClr val="002060"/>
                </a:solidFill>
                <a:latin typeface="Times New Roman" pitchFamily="18" charset="0"/>
                <a:ea typeface="Liberation Mono"/>
                <a:cs typeface="Times New Roman" pitchFamily="18" charset="0"/>
              </a:rPr>
              <a:t>Đối</a:t>
            </a:r>
            <a:r>
              <a:rPr lang="en-US" sz="3200" dirty="0">
                <a:solidFill>
                  <a:srgbClr val="002060"/>
                </a:solidFill>
                <a:latin typeface="Times New Roman" pitchFamily="18" charset="0"/>
                <a:ea typeface="Liberation Mono"/>
                <a:cs typeface="Times New Roman" pitchFamily="18" charset="0"/>
              </a:rPr>
              <a:t> </a:t>
            </a:r>
            <a:r>
              <a:rPr lang="en-US" sz="3200" dirty="0" err="1">
                <a:solidFill>
                  <a:srgbClr val="002060"/>
                </a:solidFill>
                <a:latin typeface="Times New Roman" pitchFamily="18" charset="0"/>
                <a:ea typeface="Liberation Mono"/>
                <a:cs typeface="Times New Roman" pitchFamily="18" charset="0"/>
              </a:rPr>
              <a:t>với</a:t>
            </a:r>
            <a:r>
              <a:rPr lang="en-US" sz="3200" dirty="0">
                <a:solidFill>
                  <a:srgbClr val="002060"/>
                </a:solidFill>
                <a:latin typeface="Times New Roman" pitchFamily="18" charset="0"/>
                <a:ea typeface="Liberation Mono"/>
                <a:cs typeface="Times New Roman" pitchFamily="18" charset="0"/>
              </a:rPr>
              <a:t> </a:t>
            </a:r>
            <a:r>
              <a:rPr lang="en-US" sz="3200" dirty="0" err="1">
                <a:solidFill>
                  <a:srgbClr val="002060"/>
                </a:solidFill>
                <a:latin typeface="Times New Roman" pitchFamily="18" charset="0"/>
                <a:ea typeface="Liberation Mono"/>
                <a:cs typeface="Times New Roman" pitchFamily="18" charset="0"/>
              </a:rPr>
              <a:t>tệ</a:t>
            </a:r>
            <a:r>
              <a:rPr lang="en-US" sz="3200" dirty="0">
                <a:solidFill>
                  <a:srgbClr val="002060"/>
                </a:solidFill>
                <a:latin typeface="Times New Roman" pitchFamily="18" charset="0"/>
                <a:ea typeface="Liberation Mono"/>
                <a:cs typeface="Times New Roman" pitchFamily="18" charset="0"/>
              </a:rPr>
              <a:t> </a:t>
            </a:r>
            <a:r>
              <a:rPr lang="en-US" sz="3200" dirty="0" err="1">
                <a:solidFill>
                  <a:srgbClr val="002060"/>
                </a:solidFill>
                <a:latin typeface="Times New Roman" pitchFamily="18" charset="0"/>
                <a:ea typeface="Liberation Mono"/>
                <a:cs typeface="Times New Roman" pitchFamily="18" charset="0"/>
              </a:rPr>
              <a:t>nạn</a:t>
            </a:r>
            <a:r>
              <a:rPr lang="en-US" sz="3200" dirty="0">
                <a:solidFill>
                  <a:srgbClr val="002060"/>
                </a:solidFill>
                <a:latin typeface="Times New Roman" pitchFamily="18" charset="0"/>
                <a:ea typeface="Liberation Mono"/>
                <a:cs typeface="Times New Roman" pitchFamily="18" charset="0"/>
              </a:rPr>
              <a:t> </a:t>
            </a:r>
            <a:r>
              <a:rPr lang="en-US" sz="3200" dirty="0" err="1">
                <a:solidFill>
                  <a:srgbClr val="002060"/>
                </a:solidFill>
                <a:latin typeface="Times New Roman" pitchFamily="18" charset="0"/>
                <a:ea typeface="Liberation Mono"/>
                <a:cs typeface="Times New Roman" pitchFamily="18" charset="0"/>
              </a:rPr>
              <a:t>mại</a:t>
            </a:r>
            <a:r>
              <a:rPr lang="en-US" sz="3200" dirty="0">
                <a:solidFill>
                  <a:srgbClr val="002060"/>
                </a:solidFill>
                <a:effectLst/>
                <a:latin typeface="Times New Roman" pitchFamily="18" charset="0"/>
                <a:ea typeface="Liberation Mono"/>
                <a:cs typeface="Times New Roman" pitchFamily="18" charset="0"/>
              </a:rPr>
              <a:t> </a:t>
            </a:r>
            <a:r>
              <a:rPr lang="en-US" sz="3200" dirty="0" err="1">
                <a:solidFill>
                  <a:srgbClr val="002060"/>
                </a:solidFill>
                <a:effectLst/>
                <a:latin typeface="Times New Roman" pitchFamily="18" charset="0"/>
                <a:ea typeface="Liberation Mono"/>
                <a:cs typeface="Times New Roman" pitchFamily="18" charset="0"/>
              </a:rPr>
              <a:t>dâm</a:t>
            </a:r>
            <a:endParaRPr lang="en-US" sz="3200" dirty="0">
              <a:solidFill>
                <a:srgbClr val="002060"/>
              </a:solidFill>
              <a:effectLst/>
              <a:latin typeface="Times New Roman" pitchFamily="18" charset="0"/>
              <a:ea typeface="Liberation Mono"/>
              <a:cs typeface="Times New Roman" pitchFamily="18" charset="0"/>
            </a:endParaRPr>
          </a:p>
        </p:txBody>
      </p:sp>
      <p:pic>
        <p:nvPicPr>
          <p:cNvPr id="3" name="Picture 2">
            <a:extLst>
              <a:ext uri="{FF2B5EF4-FFF2-40B4-BE49-F238E27FC236}">
                <a16:creationId xmlns:a16="http://schemas.microsoft.com/office/drawing/2014/main" id="{41EC1C93-9E1B-4E8B-11AE-2A7907589C3C}"/>
              </a:ext>
            </a:extLst>
          </p:cNvPr>
          <p:cNvPicPr>
            <a:picLocks noChangeAspect="1"/>
          </p:cNvPicPr>
          <p:nvPr/>
        </p:nvPicPr>
        <p:blipFill>
          <a:blip r:embed="rId3"/>
          <a:stretch>
            <a:fillRect/>
          </a:stretch>
        </p:blipFill>
        <p:spPr>
          <a:xfrm>
            <a:off x="3645878" y="1520002"/>
            <a:ext cx="5367258" cy="2667685"/>
          </a:xfrm>
          <a:prstGeom prst="rect">
            <a:avLst/>
          </a:prstGeom>
        </p:spPr>
      </p:pic>
      <p:pic>
        <p:nvPicPr>
          <p:cNvPr id="6" name="Picture 5">
            <a:extLst>
              <a:ext uri="{FF2B5EF4-FFF2-40B4-BE49-F238E27FC236}">
                <a16:creationId xmlns:a16="http://schemas.microsoft.com/office/drawing/2014/main" id="{99D33789-A36C-3B28-1C28-9416494BA34E}"/>
              </a:ext>
            </a:extLst>
          </p:cNvPr>
          <p:cNvPicPr>
            <a:picLocks noChangeAspect="1"/>
          </p:cNvPicPr>
          <p:nvPr/>
        </p:nvPicPr>
        <p:blipFill>
          <a:blip r:embed="rId4"/>
          <a:stretch>
            <a:fillRect/>
          </a:stretch>
        </p:blipFill>
        <p:spPr>
          <a:xfrm>
            <a:off x="3645878" y="4214191"/>
            <a:ext cx="5303558" cy="2259166"/>
          </a:xfrm>
          <a:prstGeom prst="rect">
            <a:avLst/>
          </a:prstGeom>
        </p:spPr>
      </p:pic>
    </p:spTree>
    <p:extLst>
      <p:ext uri="{BB962C8B-B14F-4D97-AF65-F5344CB8AC3E}">
        <p14:creationId xmlns:p14="http://schemas.microsoft.com/office/powerpoint/2010/main" val="66513799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2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8">
            <a:extLst>
              <a:ext uri="{FF2B5EF4-FFF2-40B4-BE49-F238E27FC236}">
                <a16:creationId xmlns:a16="http://schemas.microsoft.com/office/drawing/2014/main" id="{1E3A3A9D-2772-DA26-5B8F-685A7A0F4B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4326" y="6371887"/>
            <a:ext cx="519673" cy="48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9">
            <a:extLst>
              <a:ext uri="{FF2B5EF4-FFF2-40B4-BE49-F238E27FC236}">
                <a16:creationId xmlns:a16="http://schemas.microsoft.com/office/drawing/2014/main" id="{60E8F703-E56C-2DBC-2490-477AD2ABAB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4421" y="6375984"/>
            <a:ext cx="504610" cy="482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0">
            <a:extLst>
              <a:ext uri="{FF2B5EF4-FFF2-40B4-BE49-F238E27FC236}">
                <a16:creationId xmlns:a16="http://schemas.microsoft.com/office/drawing/2014/main" id="{F3F7525E-1D02-F03C-09B9-CE5BA5A57E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4015" y="6384771"/>
            <a:ext cx="549800" cy="473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1">
            <a:extLst>
              <a:ext uri="{FF2B5EF4-FFF2-40B4-BE49-F238E27FC236}">
                <a16:creationId xmlns:a16="http://schemas.microsoft.com/office/drawing/2014/main" id="{CED2D394-F743-6097-7AA2-08C0875ED0D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6875" y="6387282"/>
            <a:ext cx="533481" cy="470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2">
            <a:extLst>
              <a:ext uri="{FF2B5EF4-FFF2-40B4-BE49-F238E27FC236}">
                <a16:creationId xmlns:a16="http://schemas.microsoft.com/office/drawing/2014/main" id="{0C513EB0-D5DC-552B-71A0-0811564FF8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9974" y="6391468"/>
            <a:ext cx="528459" cy="466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a:extLst>
              <a:ext uri="{FF2B5EF4-FFF2-40B4-BE49-F238E27FC236}">
                <a16:creationId xmlns:a16="http://schemas.microsoft.com/office/drawing/2014/main" id="{E8465CB6-589A-228B-4F35-8A06C72BD9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29378" y="6379749"/>
            <a:ext cx="494569" cy="47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B8F92512-D6A4-048E-CA20-437D87E82517}"/>
              </a:ext>
            </a:extLst>
          </p:cNvPr>
          <p:cNvSpPr txBox="1"/>
          <p:nvPr/>
        </p:nvSpPr>
        <p:spPr>
          <a:xfrm>
            <a:off x="1" y="1160585"/>
            <a:ext cx="4302368" cy="4893647"/>
          </a:xfrm>
          <a:prstGeom prst="rect">
            <a:avLst/>
          </a:prstGeom>
          <a:noFill/>
        </p:spPr>
        <p:txBody>
          <a:bodyPr wrap="square">
            <a:spAutoFit/>
          </a:bodyPr>
          <a:lstStyle/>
          <a:p>
            <a:pPr marL="0" marR="0" algn="just">
              <a:spcBef>
                <a:spcPts val="0"/>
              </a:spcBef>
              <a:spcAft>
                <a:spcPts val="0"/>
              </a:spcAft>
            </a:pP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Xử</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phạt</a:t>
            </a:r>
            <a:r>
              <a:rPr lang="en-US" sz="2400" dirty="0">
                <a:effectLst/>
                <a:latin typeface="Arial" panose="020B0604020202020204" pitchFamily="34" charset="0"/>
                <a:ea typeface="Liberation Mono"/>
                <a:cs typeface="Arial" panose="020B0604020202020204" pitchFamily="34" charset="0"/>
              </a:rPr>
              <a:t> vi </a:t>
            </a:r>
            <a:r>
              <a:rPr lang="en-US" sz="2400" dirty="0" err="1">
                <a:effectLst/>
                <a:latin typeface="Arial" panose="020B0604020202020204" pitchFamily="34" charset="0"/>
                <a:ea typeface="Liberation Mono"/>
                <a:cs typeface="Arial" panose="020B0604020202020204" pitchFamily="34" charset="0"/>
              </a:rPr>
              <a:t>phạm</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hành</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chính</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tuỷ</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theo</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mức</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độ</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và</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trường</a:t>
            </a:r>
            <a:r>
              <a:rPr lang="en-US" sz="2400" dirty="0">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hợp</a:t>
            </a:r>
            <a:r>
              <a:rPr lang="en-US" sz="2400" dirty="0">
                <a:effectLst/>
                <a:latin typeface="Arial" panose="020B0604020202020204" pitchFamily="34" charset="0"/>
                <a:ea typeface="Liberation Mono"/>
                <a:cs typeface="Arial" panose="020B0604020202020204" pitchFamily="34" charset="0"/>
              </a:rPr>
              <a:t> vi </a:t>
            </a:r>
            <a:r>
              <a:rPr lang="en-US" sz="2400" dirty="0" err="1">
                <a:effectLst/>
                <a:latin typeface="Arial" panose="020B0604020202020204" pitchFamily="34" charset="0"/>
                <a:ea typeface="Liberation Mono"/>
                <a:cs typeface="Arial" panose="020B0604020202020204" pitchFamily="34" charset="0"/>
              </a:rPr>
              <a:t>phạm</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đổi</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với</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các</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hành</a:t>
            </a:r>
            <a:r>
              <a:rPr lang="en-US" sz="2400" dirty="0">
                <a:effectLst/>
                <a:latin typeface="Arial" panose="020B0604020202020204" pitchFamily="34" charset="0"/>
                <a:ea typeface="Liberation Mono"/>
                <a:cs typeface="Arial" panose="020B0604020202020204" pitchFamily="34" charset="0"/>
              </a:rPr>
              <a:t> vi: </a:t>
            </a:r>
            <a:r>
              <a:rPr lang="en-US" sz="2400" dirty="0" err="1">
                <a:effectLst/>
                <a:latin typeface="Arial" panose="020B0604020202020204" pitchFamily="34" charset="0"/>
                <a:ea typeface="Liberation Mono"/>
                <a:cs typeface="Arial" panose="020B0604020202020204" pitchFamily="34" charset="0"/>
              </a:rPr>
              <a:t>mua</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dâm</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bán</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dâm</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và</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các</a:t>
            </a:r>
            <a:r>
              <a:rPr lang="en-US" sz="2400" dirty="0">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hành</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ví</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khác</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có</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liên</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quan</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đến</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mua</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dâm</a:t>
            </a:r>
            <a:r>
              <a:rPr lang="en-US" sz="2400" dirty="0">
                <a:effectLst/>
                <a:latin typeface="Arial" panose="020B0604020202020204" pitchFamily="34" charset="0"/>
                <a:ea typeface="Liberation Mono"/>
                <a:cs typeface="Arial" panose="020B0604020202020204" pitchFamily="34" charset="0"/>
              </a:rPr>
              <a:t>, </a:t>
            </a:r>
            <a:r>
              <a:rPr lang="en-US" sz="2400" dirty="0" err="1">
                <a:latin typeface="Arial" panose="020B0604020202020204" pitchFamily="34" charset="0"/>
                <a:ea typeface="Liberation Mono"/>
                <a:cs typeface="Arial" panose="020B0604020202020204" pitchFamily="34" charset="0"/>
              </a:rPr>
              <a:t>bán</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dâm</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lợi</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dụng</a:t>
            </a:r>
            <a:r>
              <a:rPr lang="en-US" sz="2400" dirty="0">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kinh</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doanh</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dịch</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vụ</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đề</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hoạt</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động</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mua</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dâm</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bản</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dâm</a:t>
            </a:r>
            <a:r>
              <a:rPr lang="en-US" sz="2400" dirty="0">
                <a:effectLst/>
                <a:latin typeface="Arial" panose="020B0604020202020204" pitchFamily="34" charset="0"/>
                <a:ea typeface="Liberation Mono"/>
                <a:cs typeface="Arial" panose="020B0604020202020204" pitchFamily="34" charset="0"/>
              </a:rPr>
              <a:t>”).</a:t>
            </a:r>
          </a:p>
          <a:p>
            <a:pPr marL="0" marR="0" algn="just">
              <a:spcBef>
                <a:spcPts val="0"/>
              </a:spcBef>
              <a:spcAft>
                <a:spcPts val="0"/>
              </a:spcAft>
            </a:pPr>
            <a:r>
              <a:rPr lang="en-US" sz="2400" dirty="0">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Phạt</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tù</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tuỳ</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theo</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mức</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độ</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và</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trường</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hợp</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phạm</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tội</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đối</a:t>
            </a:r>
            <a:r>
              <a:rPr lang="en-US" sz="2400" dirty="0">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với</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các</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hành</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vị</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chứa</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mại</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dâm</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môi</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giới</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mại</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dẫm</a:t>
            </a:r>
            <a:r>
              <a:rPr lang="en-US" sz="2400" dirty="0">
                <a:effectLst/>
                <a:latin typeface="Arial" panose="020B0604020202020204" pitchFamily="34" charset="0"/>
                <a:ea typeface="Liberation Mono"/>
                <a:cs typeface="Arial" panose="020B0604020202020204" pitchFamily="34" charset="0"/>
              </a:rPr>
              <a:t>. Mua</a:t>
            </a:r>
            <a:r>
              <a:rPr lang="en-US" sz="2400" dirty="0">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dâm</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người</a:t>
            </a:r>
            <a:r>
              <a:rPr lang="en-US" sz="2400" dirty="0">
                <a:effectLst/>
                <a:latin typeface="Arial" panose="020B0604020202020204" pitchFamily="34" charset="0"/>
                <a:ea typeface="Liberation Mono"/>
                <a:cs typeface="Arial" panose="020B0604020202020204" pitchFamily="34" charset="0"/>
              </a:rPr>
              <a:t> </a:t>
            </a:r>
            <a:r>
              <a:rPr lang="en-US" sz="2400" dirty="0" err="1">
                <a:effectLst/>
                <a:latin typeface="Arial" panose="020B0604020202020204" pitchFamily="34" charset="0"/>
                <a:ea typeface="Liberation Mono"/>
                <a:cs typeface="Arial" panose="020B0604020202020204" pitchFamily="34" charset="0"/>
              </a:rPr>
              <a:t>đưới</a:t>
            </a:r>
            <a:r>
              <a:rPr lang="en-US" sz="2400" dirty="0">
                <a:effectLst/>
                <a:latin typeface="Arial" panose="020B0604020202020204" pitchFamily="34" charset="0"/>
                <a:ea typeface="Liberation Mono"/>
                <a:cs typeface="Arial" panose="020B0604020202020204" pitchFamily="34" charset="0"/>
              </a:rPr>
              <a:t> 18 </a:t>
            </a:r>
            <a:r>
              <a:rPr lang="en-US" sz="2400" dirty="0" err="1">
                <a:effectLst/>
                <a:latin typeface="Arial" panose="020B0604020202020204" pitchFamily="34" charset="0"/>
                <a:ea typeface="Liberation Mono"/>
                <a:cs typeface="Arial" panose="020B0604020202020204" pitchFamily="34" charset="0"/>
              </a:rPr>
              <a:t>tuổi</a:t>
            </a:r>
            <a:r>
              <a:rPr lang="en-US" sz="2400" dirty="0">
                <a:effectLst/>
                <a:latin typeface="Arial" panose="020B0604020202020204" pitchFamily="34" charset="0"/>
                <a:ea typeface="Liberation Mono"/>
                <a:cs typeface="Arial" panose="020B0604020202020204" pitchFamily="34" charset="0"/>
              </a:rPr>
              <a:t>”).</a:t>
            </a:r>
          </a:p>
        </p:txBody>
      </p:sp>
      <p:pic>
        <p:nvPicPr>
          <p:cNvPr id="3" name="Picture 2">
            <a:extLst>
              <a:ext uri="{FF2B5EF4-FFF2-40B4-BE49-F238E27FC236}">
                <a16:creationId xmlns:a16="http://schemas.microsoft.com/office/drawing/2014/main" id="{54599BBE-7721-0786-B55E-153EFB1D86A1}"/>
              </a:ext>
            </a:extLst>
          </p:cNvPr>
          <p:cNvPicPr>
            <a:picLocks noChangeAspect="1"/>
          </p:cNvPicPr>
          <p:nvPr/>
        </p:nvPicPr>
        <p:blipFill>
          <a:blip r:embed="rId9"/>
          <a:stretch>
            <a:fillRect/>
          </a:stretch>
        </p:blipFill>
        <p:spPr>
          <a:xfrm>
            <a:off x="4572000" y="1828800"/>
            <a:ext cx="4572000" cy="2451652"/>
          </a:xfrm>
          <a:prstGeom prst="rect">
            <a:avLst/>
          </a:prstGeom>
        </p:spPr>
      </p:pic>
      <p:pic>
        <p:nvPicPr>
          <p:cNvPr id="6" name="Picture 5">
            <a:extLst>
              <a:ext uri="{FF2B5EF4-FFF2-40B4-BE49-F238E27FC236}">
                <a16:creationId xmlns:a16="http://schemas.microsoft.com/office/drawing/2014/main" id="{A1C3B9F1-6C52-77F5-0BD0-8081E7E1C507}"/>
              </a:ext>
            </a:extLst>
          </p:cNvPr>
          <p:cNvPicPr>
            <a:picLocks noChangeAspect="1"/>
          </p:cNvPicPr>
          <p:nvPr/>
        </p:nvPicPr>
        <p:blipFill>
          <a:blip r:embed="rId10"/>
          <a:stretch>
            <a:fillRect/>
          </a:stretch>
        </p:blipFill>
        <p:spPr>
          <a:xfrm>
            <a:off x="4572000" y="4260574"/>
            <a:ext cx="4572000" cy="2156792"/>
          </a:xfrm>
          <a:prstGeom prst="rect">
            <a:avLst/>
          </a:prstGeom>
        </p:spPr>
      </p:pic>
      <p:pic>
        <p:nvPicPr>
          <p:cNvPr id="1026" name="Picture 2" descr="Tăng cường phòng, chống tệ nạn mại dâm trên địa bàn tỉnh - Xuất bản thông  tin">
            <a:extLst>
              <a:ext uri="{FF2B5EF4-FFF2-40B4-BE49-F238E27FC236}">
                <a16:creationId xmlns:a16="http://schemas.microsoft.com/office/drawing/2014/main" id="{2A17A644-9B7E-37DD-7EA5-FA0FC71A88E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51855"/>
          <a:stretch/>
        </p:blipFill>
        <p:spPr bwMode="auto">
          <a:xfrm>
            <a:off x="4470651" y="1160585"/>
            <a:ext cx="4673350" cy="5298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97738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1000"/>
                                        <p:tgtEl>
                                          <p:spTgt spid="4">
                                            <p:txEl>
                                              <p:pRg st="0" end="0"/>
                                            </p:txEl>
                                          </p:spTgt>
                                        </p:tgtEl>
                                      </p:cBhvr>
                                    </p:animEffect>
                                    <p:anim calcmode="lin" valueType="num">
                                      <p:cBhvr>
                                        <p:cTn id="1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1000"/>
                                        <p:tgtEl>
                                          <p:spTgt spid="4">
                                            <p:txEl>
                                              <p:pRg st="1" end="1"/>
                                            </p:txEl>
                                          </p:spTgt>
                                        </p:tgtEl>
                                      </p:cBhvr>
                                    </p:animEffect>
                                    <p:anim calcmode="lin" valueType="num">
                                      <p:cBhvr>
                                        <p:cTn id="2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circle(in)">
                                      <p:cBhvr>
                                        <p:cTn id="31"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F92512-D6A4-048E-CA20-437D87E82517}"/>
              </a:ext>
            </a:extLst>
          </p:cNvPr>
          <p:cNvSpPr txBox="1"/>
          <p:nvPr/>
        </p:nvSpPr>
        <p:spPr>
          <a:xfrm>
            <a:off x="1" y="679940"/>
            <a:ext cx="3466214" cy="3785652"/>
          </a:xfrm>
          <a:prstGeom prst="rect">
            <a:avLst/>
          </a:prstGeom>
          <a:noFill/>
        </p:spPr>
        <p:txBody>
          <a:bodyPr wrap="square">
            <a:spAutoFit/>
          </a:bodyPr>
          <a:lstStyle/>
          <a:p>
            <a:pPr marL="0" marR="0" algn="just">
              <a:spcBef>
                <a:spcPts val="0"/>
              </a:spcBef>
              <a:spcAft>
                <a:spcPts val="0"/>
              </a:spcAft>
            </a:pPr>
            <a:r>
              <a:rPr lang="en-US" sz="2400" dirty="0">
                <a:latin typeface="Arial" panose="020B0604020202020204" pitchFamily="34" charset="0"/>
                <a:ea typeface="Liberation Mono"/>
                <a:cs typeface="Liberation Mono"/>
              </a:rPr>
              <a:t>- </a:t>
            </a:r>
            <a:r>
              <a:rPr lang="en-US" sz="2400" dirty="0">
                <a:effectLst/>
                <a:latin typeface="Arial" panose="020B0604020202020204" pitchFamily="34" charset="0"/>
                <a:ea typeface="Liberation Mono"/>
                <a:cs typeface="Liberation Mono"/>
              </a:rPr>
              <a:t>Nghiêm </a:t>
            </a:r>
            <a:r>
              <a:rPr lang="en-US" sz="2400" dirty="0" err="1">
                <a:effectLst/>
                <a:latin typeface="Arial" panose="020B0604020202020204" pitchFamily="34" charset="0"/>
                <a:ea typeface="Liberation Mono"/>
                <a:cs typeface="Liberation Mono"/>
              </a:rPr>
              <a:t>cấm</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thực</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hiện</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một</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số</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hành</a:t>
            </a:r>
            <a:r>
              <a:rPr lang="en-US" sz="2400" dirty="0">
                <a:effectLst/>
                <a:latin typeface="Arial" panose="020B0604020202020204" pitchFamily="34" charset="0"/>
                <a:ea typeface="Liberation Mono"/>
                <a:cs typeface="Liberation Mono"/>
              </a:rPr>
              <a:t> vi: </a:t>
            </a:r>
            <a:r>
              <a:rPr lang="en-US" sz="2400" dirty="0" err="1">
                <a:latin typeface="Arial" panose="020B0604020202020204" pitchFamily="34" charset="0"/>
                <a:ea typeface="Liberation Mono"/>
                <a:cs typeface="Liberation Mono"/>
              </a:rPr>
              <a:t>Đ</a:t>
            </a:r>
            <a:r>
              <a:rPr lang="en-US" sz="2400" dirty="0" err="1">
                <a:effectLst/>
                <a:latin typeface="Arial" panose="020B0604020202020204" pitchFamily="34" charset="0"/>
                <a:ea typeface="Liberation Mono"/>
                <a:cs typeface="Liberation Mono"/>
              </a:rPr>
              <a:t>ánh</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bạc</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trái</a:t>
            </a:r>
            <a:r>
              <a:rPr lang="en-US" sz="2400" dirty="0">
                <a:effectLst/>
                <a:latin typeface="Arial" panose="020B0604020202020204" pitchFamily="34" charset="0"/>
                <a:ea typeface="Liberation Mono"/>
                <a:cs typeface="Liberation Mono"/>
              </a:rPr>
              <a:t> </a:t>
            </a:r>
            <a:r>
              <a:rPr lang="en-US" sz="2400" dirty="0" err="1">
                <a:effectLst/>
                <a:latin typeface="Times New Roman" pitchFamily="18" charset="0"/>
                <a:ea typeface="Liberation Mono"/>
                <a:cs typeface="Times New Roman" pitchFamily="18" charset="0"/>
              </a:rPr>
              <a:t>phép</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mua</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bán</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số</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lô</a:t>
            </a:r>
            <a:r>
              <a:rPr lang="en-US" sz="2400" dirty="0">
                <a:latin typeface="Arial" panose="020B0604020202020204" pitchFamily="34" charset="0"/>
                <a:ea typeface="Liberation Mono"/>
                <a:cs typeface="Liberation Mono"/>
              </a:rPr>
              <a:t>, </a:t>
            </a:r>
            <a:r>
              <a:rPr lang="en-US" sz="2400" dirty="0" err="1">
                <a:latin typeface="Arial" panose="020B0604020202020204" pitchFamily="34" charset="0"/>
                <a:ea typeface="Liberation Mono"/>
                <a:cs typeface="Liberation Mono"/>
              </a:rPr>
              <a:t>số</a:t>
            </a:r>
            <a:r>
              <a:rPr lang="en-US" sz="2400" dirty="0">
                <a:latin typeface="Arial" panose="020B0604020202020204" pitchFamily="34" charset="0"/>
                <a:ea typeface="Liberation Mono"/>
                <a:cs typeface="Liberation Mono"/>
              </a:rPr>
              <a:t> </a:t>
            </a:r>
            <a:r>
              <a:rPr lang="en-US" sz="2400" dirty="0" err="1">
                <a:latin typeface="Arial" panose="020B0604020202020204" pitchFamily="34" charset="0"/>
                <a:ea typeface="Liberation Mono"/>
                <a:cs typeface="Liberation Mono"/>
              </a:rPr>
              <a:t>đề</a:t>
            </a:r>
            <a:r>
              <a:rPr lang="en-US" sz="2400" dirty="0">
                <a:latin typeface="Arial" panose="020B0604020202020204" pitchFamily="34" charset="0"/>
                <a:ea typeface="Liberation Mono"/>
                <a:cs typeface="Liberation Mono"/>
              </a:rPr>
              <a:t>, </a:t>
            </a:r>
            <a:r>
              <a:rPr lang="en-US" sz="2400" dirty="0" err="1">
                <a:latin typeface="Arial" panose="020B0604020202020204" pitchFamily="34" charset="0"/>
                <a:ea typeface="Liberation Mono"/>
                <a:cs typeface="Liberation Mono"/>
              </a:rPr>
              <a:t>cá</a:t>
            </a:r>
            <a:r>
              <a:rPr lang="en-US" sz="2400" dirty="0">
                <a:latin typeface="Arial" panose="020B0604020202020204" pitchFamily="34" charset="0"/>
                <a:ea typeface="Liberation Mono"/>
                <a:cs typeface="Liberation Mono"/>
              </a:rPr>
              <a:t> </a:t>
            </a:r>
            <a:r>
              <a:rPr lang="en-US" sz="2400" dirty="0" err="1">
                <a:latin typeface="Arial" panose="020B0604020202020204" pitchFamily="34" charset="0"/>
                <a:ea typeface="Liberation Mono"/>
                <a:cs typeface="Liberation Mono"/>
              </a:rPr>
              <a:t>độ</a:t>
            </a:r>
            <a:r>
              <a:rPr lang="en-US" sz="2400" dirty="0">
                <a:latin typeface="Arial" panose="020B0604020202020204" pitchFamily="34" charset="0"/>
                <a:ea typeface="Liberation Mono"/>
                <a:cs typeface="Liberation Mono"/>
              </a:rPr>
              <a:t> </a:t>
            </a:r>
            <a:r>
              <a:rPr lang="en-US" sz="2400" dirty="0" err="1">
                <a:latin typeface="Arial" panose="020B0604020202020204" pitchFamily="34" charset="0"/>
                <a:ea typeface="Liberation Mono"/>
                <a:cs typeface="Liberation Mono"/>
              </a:rPr>
              <a:t>bings</a:t>
            </a:r>
            <a:r>
              <a:rPr lang="en-US" sz="2400" dirty="0">
                <a:latin typeface="Arial" panose="020B0604020202020204" pitchFamily="34" charset="0"/>
                <a:ea typeface="Liberation Mono"/>
                <a:cs typeface="Liberation Mono"/>
              </a:rPr>
              <a:t> </a:t>
            </a:r>
            <a:r>
              <a:rPr lang="en-US" sz="2400" dirty="0" err="1">
                <a:latin typeface="Arial" panose="020B0604020202020204" pitchFamily="34" charset="0"/>
                <a:ea typeface="Liberation Mono"/>
                <a:cs typeface="Liberation Mono"/>
              </a:rPr>
              <a:t>đá</a:t>
            </a:r>
            <a:r>
              <a:rPr lang="en-US" sz="2400" dirty="0">
                <a:latin typeface="Arial" panose="020B0604020202020204" pitchFamily="34" charset="0"/>
                <a:ea typeface="Liberation Mono"/>
                <a:cs typeface="Liberation Mono"/>
              </a:rPr>
              <a:t>…), </a:t>
            </a:r>
            <a:r>
              <a:rPr lang="en-US" sz="2400" dirty="0" err="1">
                <a:latin typeface="Arial" panose="020B0604020202020204" pitchFamily="34" charset="0"/>
                <a:ea typeface="Liberation Mono"/>
                <a:cs typeface="Liberation Mono"/>
              </a:rPr>
              <a:t>t</a:t>
            </a:r>
            <a:r>
              <a:rPr lang="en-US" sz="2400" dirty="0" err="1">
                <a:effectLst/>
                <a:latin typeface="Arial" panose="020B0604020202020204" pitchFamily="34" charset="0"/>
                <a:ea typeface="Liberation Mono"/>
                <a:cs typeface="Liberation Mono"/>
              </a:rPr>
              <a:t>ổ</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chức</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đánh</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bạc</a:t>
            </a:r>
            <a:r>
              <a:rPr lang="en-US" sz="2400" dirty="0">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gá</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bạc</a:t>
            </a:r>
            <a:r>
              <a:rPr lang="en-US" sz="2400" dirty="0">
                <a:effectLst/>
                <a:latin typeface="Arial" panose="020B0604020202020204" pitchFamily="34" charset="0"/>
                <a:ea typeface="Liberation Mono"/>
                <a:cs typeface="Liberation Mono"/>
              </a:rPr>
              <a:t>, ... </a:t>
            </a:r>
            <a:r>
              <a:rPr lang="en-US" sz="2400" dirty="0" err="1">
                <a:effectLst/>
                <a:latin typeface="Arial" panose="020B0604020202020204" pitchFamily="34" charset="0"/>
                <a:ea typeface="Liberation Mono"/>
                <a:cs typeface="Liberation Mono"/>
              </a:rPr>
              <a:t>Và</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các</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hành</a:t>
            </a:r>
            <a:r>
              <a:rPr lang="en-US" sz="2400" dirty="0">
                <a:effectLst/>
                <a:latin typeface="Arial" panose="020B0604020202020204" pitchFamily="34" charset="0"/>
                <a:ea typeface="Liberation Mono"/>
                <a:cs typeface="Liberation Mono"/>
              </a:rPr>
              <a:t> vi </a:t>
            </a:r>
            <a:r>
              <a:rPr lang="en-US" sz="2400" dirty="0" err="1">
                <a:effectLst/>
                <a:latin typeface="Arial" panose="020B0604020202020204" pitchFamily="34" charset="0"/>
                <a:ea typeface="Liberation Mono"/>
                <a:cs typeface="Liberation Mono"/>
              </a:rPr>
              <a:t>vi</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phạm</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pháp</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luật</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khác</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liên</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quan</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đến</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tệ</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nạn</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cờ</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bạc</a:t>
            </a:r>
            <a:r>
              <a:rPr lang="en-US" sz="2400" dirty="0">
                <a:effectLst/>
                <a:latin typeface="Arial" panose="020B0604020202020204" pitchFamily="34" charset="0"/>
                <a:ea typeface="Liberation Mono"/>
                <a:cs typeface="Liberation Mono"/>
              </a:rPr>
              <a:t>.</a:t>
            </a:r>
            <a:endParaRPr lang="en-US" sz="1800" dirty="0">
              <a:effectLst/>
              <a:latin typeface="Liberation Mono"/>
              <a:ea typeface="Liberation Mono"/>
              <a:cs typeface="Liberation Mono"/>
            </a:endParaRPr>
          </a:p>
        </p:txBody>
      </p:sp>
      <p:sp>
        <p:nvSpPr>
          <p:cNvPr id="5" name="TextBox 4">
            <a:extLst>
              <a:ext uri="{FF2B5EF4-FFF2-40B4-BE49-F238E27FC236}">
                <a16:creationId xmlns:a16="http://schemas.microsoft.com/office/drawing/2014/main" id="{C40503C9-F427-2485-5C87-3C3D28C2FC42}"/>
              </a:ext>
            </a:extLst>
          </p:cNvPr>
          <p:cNvSpPr txBox="1"/>
          <p:nvPr/>
        </p:nvSpPr>
        <p:spPr>
          <a:xfrm>
            <a:off x="0" y="211015"/>
            <a:ext cx="5556738" cy="584775"/>
          </a:xfrm>
          <a:prstGeom prst="rect">
            <a:avLst/>
          </a:prstGeom>
          <a:noFill/>
        </p:spPr>
        <p:txBody>
          <a:bodyPr wrap="square">
            <a:spAutoFit/>
          </a:bodyPr>
          <a:lstStyle/>
          <a:p>
            <a:pPr marL="0" marR="0">
              <a:spcBef>
                <a:spcPts val="0"/>
              </a:spcBef>
              <a:spcAft>
                <a:spcPts val="0"/>
              </a:spcAft>
            </a:pPr>
            <a:r>
              <a:rPr lang="en-US" sz="3200" b="1" dirty="0" err="1">
                <a:solidFill>
                  <a:srgbClr val="FF0000"/>
                </a:solidFill>
                <a:latin typeface="Times New Roman" pitchFamily="18" charset="0"/>
                <a:ea typeface="Liberation Mono"/>
                <a:cs typeface="Times New Roman" pitchFamily="18" charset="0"/>
              </a:rPr>
              <a:t>Đối</a:t>
            </a:r>
            <a:r>
              <a:rPr lang="en-US" sz="3200" b="1" dirty="0">
                <a:solidFill>
                  <a:srgbClr val="FF0000"/>
                </a:solidFill>
                <a:latin typeface="Times New Roman" pitchFamily="18" charset="0"/>
                <a:ea typeface="Liberation Mono"/>
                <a:cs typeface="Times New Roman" pitchFamily="18" charset="0"/>
              </a:rPr>
              <a:t> </a:t>
            </a:r>
            <a:r>
              <a:rPr lang="en-US" sz="3200" b="1" dirty="0" err="1">
                <a:solidFill>
                  <a:srgbClr val="FF0000"/>
                </a:solidFill>
                <a:latin typeface="Times New Roman" pitchFamily="18" charset="0"/>
                <a:ea typeface="Liberation Mono"/>
                <a:cs typeface="Times New Roman" pitchFamily="18" charset="0"/>
              </a:rPr>
              <a:t>với</a:t>
            </a:r>
            <a:r>
              <a:rPr lang="en-US" sz="3200" b="1" dirty="0">
                <a:solidFill>
                  <a:srgbClr val="FF0000"/>
                </a:solidFill>
                <a:latin typeface="Times New Roman" pitchFamily="18" charset="0"/>
                <a:ea typeface="Liberation Mono"/>
                <a:cs typeface="Times New Roman" pitchFamily="18" charset="0"/>
              </a:rPr>
              <a:t> </a:t>
            </a:r>
            <a:r>
              <a:rPr lang="en-US" sz="3200" b="1" dirty="0" err="1">
                <a:solidFill>
                  <a:srgbClr val="FF0000"/>
                </a:solidFill>
                <a:effectLst/>
                <a:latin typeface="Times New Roman" pitchFamily="18" charset="0"/>
                <a:ea typeface="Liberation Mono"/>
                <a:cs typeface="Times New Roman" pitchFamily="18" charset="0"/>
              </a:rPr>
              <a:t>tệ</a:t>
            </a:r>
            <a:r>
              <a:rPr lang="en-US" sz="3200" b="1" dirty="0">
                <a:solidFill>
                  <a:srgbClr val="FF0000"/>
                </a:solidFill>
                <a:effectLst/>
                <a:latin typeface="Times New Roman" pitchFamily="18" charset="0"/>
                <a:ea typeface="Liberation Mono"/>
                <a:cs typeface="Times New Roman" pitchFamily="18" charset="0"/>
              </a:rPr>
              <a:t> </a:t>
            </a:r>
            <a:r>
              <a:rPr lang="en-US" sz="3200" b="1" dirty="0" err="1">
                <a:solidFill>
                  <a:srgbClr val="FF0000"/>
                </a:solidFill>
                <a:effectLst/>
                <a:latin typeface="Times New Roman" pitchFamily="18" charset="0"/>
                <a:ea typeface="Liberation Mono"/>
                <a:cs typeface="Times New Roman" pitchFamily="18" charset="0"/>
              </a:rPr>
              <a:t>nạn</a:t>
            </a:r>
            <a:r>
              <a:rPr lang="en-US" sz="3200" b="1" dirty="0">
                <a:solidFill>
                  <a:srgbClr val="FF0000"/>
                </a:solidFill>
                <a:effectLst/>
                <a:latin typeface="Times New Roman" pitchFamily="18" charset="0"/>
                <a:ea typeface="Liberation Mono"/>
                <a:cs typeface="Times New Roman" pitchFamily="18" charset="0"/>
              </a:rPr>
              <a:t> </a:t>
            </a:r>
            <a:r>
              <a:rPr lang="en-US" sz="3200" b="1" dirty="0" err="1">
                <a:solidFill>
                  <a:srgbClr val="FF0000"/>
                </a:solidFill>
                <a:effectLst/>
                <a:latin typeface="Times New Roman" pitchFamily="18" charset="0"/>
                <a:ea typeface="Liberation Mono"/>
                <a:cs typeface="Times New Roman" pitchFamily="18" charset="0"/>
              </a:rPr>
              <a:t>cờ</a:t>
            </a:r>
            <a:r>
              <a:rPr lang="en-US" sz="3200" b="1" dirty="0">
                <a:solidFill>
                  <a:srgbClr val="FF0000"/>
                </a:solidFill>
                <a:effectLst/>
                <a:latin typeface="Times New Roman" pitchFamily="18" charset="0"/>
                <a:ea typeface="Liberation Mono"/>
                <a:cs typeface="Times New Roman" pitchFamily="18" charset="0"/>
              </a:rPr>
              <a:t> </a:t>
            </a:r>
            <a:r>
              <a:rPr lang="en-US" sz="3200" b="1" dirty="0" err="1">
                <a:solidFill>
                  <a:srgbClr val="FF0000"/>
                </a:solidFill>
                <a:effectLst/>
                <a:latin typeface="Times New Roman" pitchFamily="18" charset="0"/>
                <a:ea typeface="Liberation Mono"/>
                <a:cs typeface="Times New Roman" pitchFamily="18" charset="0"/>
              </a:rPr>
              <a:t>bạc</a:t>
            </a:r>
            <a:r>
              <a:rPr lang="en-US" sz="3200" b="1" dirty="0">
                <a:solidFill>
                  <a:srgbClr val="FF0000"/>
                </a:solidFill>
                <a:effectLst/>
                <a:latin typeface="Times New Roman" pitchFamily="18" charset="0"/>
                <a:ea typeface="Liberation Mono"/>
                <a:cs typeface="Times New Roman" pitchFamily="18" charset="0"/>
              </a:rPr>
              <a:t>.</a:t>
            </a:r>
          </a:p>
        </p:txBody>
      </p:sp>
      <p:pic>
        <p:nvPicPr>
          <p:cNvPr id="3" name="Picture 2">
            <a:extLst>
              <a:ext uri="{FF2B5EF4-FFF2-40B4-BE49-F238E27FC236}">
                <a16:creationId xmlns:a16="http://schemas.microsoft.com/office/drawing/2014/main" id="{2531D950-7C5C-7EC9-0737-F06FC8DE0829}"/>
              </a:ext>
            </a:extLst>
          </p:cNvPr>
          <p:cNvPicPr>
            <a:picLocks noChangeAspect="1"/>
          </p:cNvPicPr>
          <p:nvPr/>
        </p:nvPicPr>
        <p:blipFill>
          <a:blip r:embed="rId3"/>
          <a:stretch>
            <a:fillRect/>
          </a:stretch>
        </p:blipFill>
        <p:spPr>
          <a:xfrm>
            <a:off x="3583664" y="679940"/>
            <a:ext cx="5476229" cy="2860430"/>
          </a:xfrm>
          <a:prstGeom prst="rect">
            <a:avLst/>
          </a:prstGeom>
        </p:spPr>
      </p:pic>
      <p:pic>
        <p:nvPicPr>
          <p:cNvPr id="6" name="Picture 5">
            <a:extLst>
              <a:ext uri="{FF2B5EF4-FFF2-40B4-BE49-F238E27FC236}">
                <a16:creationId xmlns:a16="http://schemas.microsoft.com/office/drawing/2014/main" id="{5425AEF4-484D-2888-53D2-FF6FC47FD9AF}"/>
              </a:ext>
            </a:extLst>
          </p:cNvPr>
          <p:cNvPicPr>
            <a:picLocks noChangeAspect="1"/>
          </p:cNvPicPr>
          <p:nvPr/>
        </p:nvPicPr>
        <p:blipFill>
          <a:blip r:embed="rId4"/>
          <a:stretch>
            <a:fillRect/>
          </a:stretch>
        </p:blipFill>
        <p:spPr>
          <a:xfrm>
            <a:off x="3466214" y="2499080"/>
            <a:ext cx="5677785" cy="4241689"/>
          </a:xfrm>
          <a:prstGeom prst="rect">
            <a:avLst/>
          </a:prstGeom>
        </p:spPr>
      </p:pic>
      <p:pic>
        <p:nvPicPr>
          <p:cNvPr id="2050" name="Picture 2" descr="VỤ ÁN ĐÁNH BẠC NGÀN TỈ: Nguyên trung tướng Phan Văn Vĩnh bị phạt 9 năm tù -  Báo Người lao động">
            <a:extLst>
              <a:ext uri="{FF2B5EF4-FFF2-40B4-BE49-F238E27FC236}">
                <a16:creationId xmlns:a16="http://schemas.microsoft.com/office/drawing/2014/main" id="{17B88ABE-1D72-AC77-371D-35032A7A92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782" y="4654061"/>
            <a:ext cx="4425597" cy="20867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46F03029-9E32-F50B-4026-5EBEE07096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6565" y="6436292"/>
            <a:ext cx="382173" cy="421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58F24D51-D557-AEF6-0A79-F1C141C1C3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29240" y="6416524"/>
            <a:ext cx="401941" cy="4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a:extLst>
              <a:ext uri="{FF2B5EF4-FFF2-40B4-BE49-F238E27FC236}">
                <a16:creationId xmlns:a16="http://schemas.microsoft.com/office/drawing/2014/main" id="{636CFA92-C353-D344-3A1B-FF7FC7A3BC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49193" y="6390167"/>
            <a:ext cx="428298" cy="467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a:extLst>
              <a:ext uri="{FF2B5EF4-FFF2-40B4-BE49-F238E27FC236}">
                <a16:creationId xmlns:a16="http://schemas.microsoft.com/office/drawing/2014/main" id="{A6BB0385-B643-487F-80B8-27BDF96228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66455" y="6423112"/>
            <a:ext cx="403039" cy="43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a:extLst>
              <a:ext uri="{FF2B5EF4-FFF2-40B4-BE49-F238E27FC236}">
                <a16:creationId xmlns:a16="http://schemas.microsoft.com/office/drawing/2014/main" id="{4285BE0B-72D3-333A-5F4C-7E9E121F7E6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33456" y="6409934"/>
            <a:ext cx="408530" cy="448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a:extLst>
              <a:ext uri="{FF2B5EF4-FFF2-40B4-BE49-F238E27FC236}">
                <a16:creationId xmlns:a16="http://schemas.microsoft.com/office/drawing/2014/main" id="{A0DEF547-9785-6450-9585-58EED0947C3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42059" y="6423112"/>
            <a:ext cx="401941" cy="43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117540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anim calcmode="lin" valueType="num">
                                      <p:cBhvr>
                                        <p:cTn id="2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2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circle(in)">
                                      <p:cBhvr>
                                        <p:cTn id="31"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a:extLst>
              <a:ext uri="{FF2B5EF4-FFF2-40B4-BE49-F238E27FC236}">
                <a16:creationId xmlns:a16="http://schemas.microsoft.com/office/drawing/2014/main" id="{7D93A3D8-2C2E-ACC9-22CB-2D51299E8B62}"/>
              </a:ext>
            </a:extLst>
          </p:cNvPr>
          <p:cNvSpPr>
            <a:spLocks noChangeArrowheads="1"/>
          </p:cNvSpPr>
          <p:nvPr/>
        </p:nvSpPr>
        <p:spPr bwMode="auto">
          <a:xfrm>
            <a:off x="790478" y="1215876"/>
            <a:ext cx="7620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marL="0" marR="0">
              <a:spcBef>
                <a:spcPts val="0"/>
              </a:spcBef>
              <a:spcAft>
                <a:spcPts val="0"/>
              </a:spcAft>
            </a:pPr>
            <a:r>
              <a:rPr lang="en-US" sz="3600" dirty="0" err="1">
                <a:solidFill>
                  <a:srgbClr val="FF0000"/>
                </a:solidFill>
                <a:effectLst/>
                <a:latin typeface="Arial" panose="020B0604020202020204" pitchFamily="34" charset="0"/>
                <a:ea typeface="Liberation Mono"/>
                <a:cs typeface="Liberation Mono"/>
              </a:rPr>
              <a:t>Yêu</a:t>
            </a:r>
            <a:r>
              <a:rPr lang="en-US" sz="3600" dirty="0">
                <a:solidFill>
                  <a:srgbClr val="FF0000"/>
                </a:solidFill>
                <a:effectLst/>
                <a:latin typeface="Arial" panose="020B0604020202020204" pitchFamily="34" charset="0"/>
                <a:ea typeface="Liberation Mono"/>
                <a:cs typeface="Liberation Mono"/>
              </a:rPr>
              <a:t> </a:t>
            </a:r>
            <a:r>
              <a:rPr lang="en-US" sz="3600" dirty="0" err="1">
                <a:solidFill>
                  <a:srgbClr val="FF0000"/>
                </a:solidFill>
                <a:effectLst/>
                <a:latin typeface="Arial" panose="020B0604020202020204" pitchFamily="34" charset="0"/>
                <a:ea typeface="Liberation Mono"/>
                <a:cs typeface="Liberation Mono"/>
              </a:rPr>
              <a:t>cầu</a:t>
            </a:r>
            <a:r>
              <a:rPr lang="en-US" sz="3600" dirty="0">
                <a:solidFill>
                  <a:srgbClr val="FF0000"/>
                </a:solidFill>
                <a:effectLst/>
                <a:latin typeface="Arial" panose="020B0604020202020204" pitchFamily="34" charset="0"/>
                <a:ea typeface="Liberation Mono"/>
                <a:cs typeface="Liberation Mono"/>
              </a:rPr>
              <a:t> </a:t>
            </a:r>
            <a:r>
              <a:rPr lang="en-US" sz="3600" dirty="0" err="1">
                <a:solidFill>
                  <a:srgbClr val="FF0000"/>
                </a:solidFill>
                <a:effectLst/>
                <a:latin typeface="Arial" panose="020B0604020202020204" pitchFamily="34" charset="0"/>
                <a:ea typeface="Liberation Mono"/>
                <a:cs typeface="Liberation Mono"/>
              </a:rPr>
              <a:t>cần</a:t>
            </a:r>
            <a:r>
              <a:rPr lang="en-US" sz="3600" dirty="0">
                <a:solidFill>
                  <a:srgbClr val="FF0000"/>
                </a:solidFill>
                <a:effectLst/>
                <a:latin typeface="Arial" panose="020B0604020202020204" pitchFamily="34" charset="0"/>
                <a:ea typeface="Liberation Mono"/>
                <a:cs typeface="Liberation Mono"/>
              </a:rPr>
              <a:t> </a:t>
            </a:r>
            <a:r>
              <a:rPr lang="en-US" sz="3600" dirty="0" err="1">
                <a:solidFill>
                  <a:srgbClr val="FF0000"/>
                </a:solidFill>
                <a:effectLst/>
                <a:latin typeface="Arial" panose="020B0604020202020204" pitchFamily="34" charset="0"/>
                <a:ea typeface="Liberation Mono"/>
                <a:cs typeface="Liberation Mono"/>
              </a:rPr>
              <a:t>đạt</a:t>
            </a:r>
            <a:r>
              <a:rPr lang="en-US" sz="3600" dirty="0">
                <a:solidFill>
                  <a:srgbClr val="FF0000"/>
                </a:solidFill>
                <a:effectLst/>
                <a:latin typeface="Arial" panose="020B0604020202020204" pitchFamily="34" charset="0"/>
                <a:ea typeface="Liberation Mono"/>
                <a:cs typeface="Liberation Mono"/>
              </a:rPr>
              <a:t> </a:t>
            </a:r>
            <a:r>
              <a:rPr lang="en-US" sz="3600" dirty="0" err="1">
                <a:solidFill>
                  <a:srgbClr val="FF0000"/>
                </a:solidFill>
                <a:effectLst/>
                <a:latin typeface="Arial" panose="020B0604020202020204" pitchFamily="34" charset="0"/>
                <a:ea typeface="Liberation Mono"/>
                <a:cs typeface="Liberation Mono"/>
              </a:rPr>
              <a:t>đối</a:t>
            </a:r>
            <a:r>
              <a:rPr lang="en-US" sz="3600" dirty="0">
                <a:solidFill>
                  <a:srgbClr val="FF0000"/>
                </a:solidFill>
                <a:effectLst/>
                <a:latin typeface="Arial" panose="020B0604020202020204" pitchFamily="34" charset="0"/>
                <a:ea typeface="Liberation Mono"/>
                <a:cs typeface="Liberation Mono"/>
              </a:rPr>
              <a:t> </a:t>
            </a:r>
            <a:r>
              <a:rPr lang="en-US" sz="3600" dirty="0" err="1">
                <a:solidFill>
                  <a:srgbClr val="FF0000"/>
                </a:solidFill>
                <a:effectLst/>
                <a:latin typeface="Arial" panose="020B0604020202020204" pitchFamily="34" charset="0"/>
                <a:ea typeface="Liberation Mono"/>
                <a:cs typeface="Liberation Mono"/>
              </a:rPr>
              <a:t>với</a:t>
            </a:r>
            <a:r>
              <a:rPr lang="en-US" sz="3600" dirty="0">
                <a:solidFill>
                  <a:srgbClr val="FF0000"/>
                </a:solidFill>
                <a:effectLst/>
                <a:latin typeface="Arial" panose="020B0604020202020204" pitchFamily="34" charset="0"/>
                <a:ea typeface="Liberation Mono"/>
                <a:cs typeface="Liberation Mono"/>
              </a:rPr>
              <a:t> </a:t>
            </a:r>
            <a:r>
              <a:rPr lang="en-US" sz="3600" dirty="0" err="1">
                <a:solidFill>
                  <a:srgbClr val="FF0000"/>
                </a:solidFill>
                <a:effectLst/>
                <a:latin typeface="Arial" panose="020B0604020202020204" pitchFamily="34" charset="0"/>
                <a:ea typeface="Liberation Mono"/>
                <a:cs typeface="Liberation Mono"/>
              </a:rPr>
              <a:t>học</a:t>
            </a:r>
            <a:r>
              <a:rPr lang="en-US" sz="3600" dirty="0">
                <a:solidFill>
                  <a:srgbClr val="FF0000"/>
                </a:solidFill>
                <a:effectLst/>
                <a:latin typeface="Arial" panose="020B0604020202020204" pitchFamily="34" charset="0"/>
                <a:ea typeface="Liberation Mono"/>
                <a:cs typeface="Liberation Mono"/>
              </a:rPr>
              <a:t> </a:t>
            </a:r>
            <a:r>
              <a:rPr lang="en-US" sz="3600" dirty="0" err="1">
                <a:solidFill>
                  <a:srgbClr val="FF0000"/>
                </a:solidFill>
                <a:effectLst/>
                <a:latin typeface="Arial" panose="020B0604020202020204" pitchFamily="34" charset="0"/>
                <a:ea typeface="Liberation Mono"/>
                <a:cs typeface="Liberation Mono"/>
              </a:rPr>
              <a:t>sinh</a:t>
            </a:r>
            <a:endParaRPr lang="en-US" sz="3600" dirty="0">
              <a:solidFill>
                <a:srgbClr val="FF0000"/>
              </a:solidFill>
              <a:effectLst/>
              <a:latin typeface="Liberation Mono"/>
              <a:ea typeface="Liberation Mono"/>
              <a:cs typeface="Liberation Mono"/>
            </a:endParaRPr>
          </a:p>
        </p:txBody>
      </p:sp>
      <p:pic>
        <p:nvPicPr>
          <p:cNvPr id="14" name="Picture 2" descr="BD21318_">
            <a:extLst>
              <a:ext uri="{FF2B5EF4-FFF2-40B4-BE49-F238E27FC236}">
                <a16:creationId xmlns:a16="http://schemas.microsoft.com/office/drawing/2014/main" id="{D5E9D1B0-F9E5-DCC4-5702-523CC76FF569}"/>
              </a:ext>
            </a:extLst>
          </p:cNvPr>
          <p:cNvPicPr>
            <a:picLocks noChangeAspect="1" noChangeArrowheads="1"/>
          </p:cNvPicPr>
          <p:nvPr/>
        </p:nvPicPr>
        <p:blipFill>
          <a:blip r:embed="rId3" cstate="print">
            <a:duotone>
              <a:schemeClr val="accent2">
                <a:shade val="45000"/>
                <a:satMod val="135000"/>
              </a:schemeClr>
              <a:prstClr val="white"/>
            </a:duotone>
          </a:blip>
          <a:srcRect/>
          <a:stretch>
            <a:fillRect/>
          </a:stretch>
        </p:blipFill>
        <p:spPr bwMode="auto">
          <a:xfrm>
            <a:off x="-1" y="-30051"/>
            <a:ext cx="9170633" cy="1356102"/>
          </a:xfrm>
          <a:prstGeom prst="rect">
            <a:avLst/>
          </a:prstGeom>
          <a:ln>
            <a:noFill/>
          </a:ln>
          <a:effectLst>
            <a:softEdge rad="112500"/>
          </a:effectLst>
        </p:spPr>
      </p:pic>
      <p:sp>
        <p:nvSpPr>
          <p:cNvPr id="16393" name="Rectangle 23">
            <a:extLst>
              <a:ext uri="{FF2B5EF4-FFF2-40B4-BE49-F238E27FC236}">
                <a16:creationId xmlns:a16="http://schemas.microsoft.com/office/drawing/2014/main" id="{BAE429EF-45E7-E9A7-4732-D7E4ACCF2DF0}"/>
              </a:ext>
            </a:extLst>
          </p:cNvPr>
          <p:cNvSpPr>
            <a:spLocks noChangeArrowheads="1"/>
          </p:cNvSpPr>
          <p:nvPr/>
        </p:nvSpPr>
        <p:spPr bwMode="auto">
          <a:xfrm>
            <a:off x="834461" y="119117"/>
            <a:ext cx="7391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u="sng" dirty="0">
                <a:solidFill>
                  <a:srgbClr val="FFFF00"/>
                </a:solidFill>
                <a:latin typeface="Arial" panose="020B0604020202020204" pitchFamily="34" charset="0"/>
                <a:cs typeface="Arial" panose="020B0604020202020204" pitchFamily="34" charset="0"/>
              </a:rPr>
              <a:t>BÀI 3</a:t>
            </a:r>
            <a:r>
              <a:rPr lang="en-US" altLang="en-US" dirty="0">
                <a:solidFill>
                  <a:srgbClr val="FFFF00"/>
                </a:solidFill>
                <a:latin typeface="Arial" panose="020B0604020202020204" pitchFamily="34" charset="0"/>
                <a:cs typeface="Arial" panose="020B0604020202020204" pitchFamily="34" charset="0"/>
              </a:rPr>
              <a:t>: </a:t>
            </a:r>
            <a:r>
              <a:rPr lang="en-US" altLang="en-US" sz="2400" dirty="0">
                <a:solidFill>
                  <a:srgbClr val="FFFF00"/>
                </a:solidFill>
                <a:latin typeface="Arial" panose="020B0604020202020204" pitchFamily="34" charset="0"/>
                <a:cs typeface="Arial" panose="020B0604020202020204" pitchFamily="34" charset="0"/>
              </a:rPr>
              <a:t>PHỒNG CHỐNG TỆ NẠN XÃ HỘI Ở VIỆT NAM TRONG THỜI KỲ HỘI NHẬP QUỐC TẾ</a:t>
            </a:r>
            <a:endParaRPr lang="en-US" altLang="en-US" sz="2400" u="sng" dirty="0">
              <a:solidFill>
                <a:srgbClr val="FFFF00"/>
              </a:solidFill>
              <a:latin typeface="Arial" panose="020B0604020202020204" pitchFamily="34" charset="0"/>
              <a:cs typeface="Arial" panose="020B0604020202020204" pitchFamily="34" charset="0"/>
            </a:endParaRPr>
          </a:p>
          <a:p>
            <a:pPr algn="ctr"/>
            <a:endParaRPr lang="en-US" altLang="en-US" dirty="0">
              <a:solidFill>
                <a:srgbClr val="FFFF00"/>
              </a:solidFill>
            </a:endParaRPr>
          </a:p>
        </p:txBody>
      </p:sp>
      <p:sp>
        <p:nvSpPr>
          <p:cNvPr id="11" name="TextBox 10">
            <a:extLst>
              <a:ext uri="{FF2B5EF4-FFF2-40B4-BE49-F238E27FC236}">
                <a16:creationId xmlns:a16="http://schemas.microsoft.com/office/drawing/2014/main" id="{A90218E1-6BF9-C2BE-2D49-334DFEFD3849}"/>
              </a:ext>
            </a:extLst>
          </p:cNvPr>
          <p:cNvSpPr txBox="1"/>
          <p:nvPr/>
        </p:nvSpPr>
        <p:spPr>
          <a:xfrm>
            <a:off x="92597" y="1809360"/>
            <a:ext cx="8795681" cy="4524315"/>
          </a:xfrm>
          <a:prstGeom prst="rect">
            <a:avLst/>
          </a:prstGeom>
          <a:noFill/>
        </p:spPr>
        <p:txBody>
          <a:bodyPr wrap="square">
            <a:spAutoFit/>
          </a:bodyPr>
          <a:lstStyle/>
          <a:p>
            <a:pPr marL="0" marR="0" algn="just">
              <a:spcBef>
                <a:spcPts val="0"/>
              </a:spcBef>
              <a:spcAft>
                <a:spcPts val="0"/>
              </a:spcAft>
            </a:pPr>
            <a:r>
              <a:rPr lang="en-US" sz="2400" dirty="0">
                <a:solidFill>
                  <a:srgbClr val="00B0F0"/>
                </a:solidFill>
                <a:latin typeface="Arial" panose="020B0604020202020204" pitchFamily="34" charset="0"/>
                <a:ea typeface="Liberation Mono"/>
                <a:cs typeface="Arial" panose="020B0604020202020204" pitchFamily="34" charset="0"/>
              </a:rPr>
              <a:t>- </a:t>
            </a:r>
            <a:r>
              <a:rPr lang="en-US" sz="2400" dirty="0" err="1">
                <a:solidFill>
                  <a:srgbClr val="00B0F0"/>
                </a:solidFill>
                <a:effectLst/>
                <a:latin typeface="Arial" panose="020B0604020202020204" pitchFamily="34" charset="0"/>
                <a:ea typeface="Liberation Mono"/>
                <a:cs typeface="Arial" panose="020B0604020202020204" pitchFamily="34" charset="0"/>
              </a:rPr>
              <a:t>Nêu</a:t>
            </a:r>
            <a:r>
              <a:rPr lang="en-US" sz="2400" dirty="0">
                <a:solidFill>
                  <a:srgbClr val="00B0F0"/>
                </a:solidFill>
                <a:effectLst/>
                <a:latin typeface="Arial" panose="020B0604020202020204" pitchFamily="34" charset="0"/>
                <a:ea typeface="Liberation Mono"/>
                <a:cs typeface="Arial" panose="020B0604020202020204" pitchFamily="34" charset="0"/>
              </a:rPr>
              <a:t> </a:t>
            </a:r>
            <a:r>
              <a:rPr lang="en-US" sz="2400" dirty="0" err="1">
                <a:solidFill>
                  <a:srgbClr val="00B0F0"/>
                </a:solidFill>
                <a:effectLst/>
                <a:latin typeface="Arial" panose="020B0604020202020204" pitchFamily="34" charset="0"/>
                <a:ea typeface="Liberation Mono"/>
                <a:cs typeface="Arial" panose="020B0604020202020204" pitchFamily="34" charset="0"/>
              </a:rPr>
              <a:t>được</a:t>
            </a:r>
            <a:r>
              <a:rPr lang="en-US" sz="2400" dirty="0">
                <a:solidFill>
                  <a:srgbClr val="00B0F0"/>
                </a:solidFill>
                <a:effectLst/>
                <a:latin typeface="Arial" panose="020B0604020202020204" pitchFamily="34" charset="0"/>
                <a:ea typeface="Liberation Mono"/>
                <a:cs typeface="Arial" panose="020B0604020202020204" pitchFamily="34" charset="0"/>
              </a:rPr>
              <a:t> </a:t>
            </a:r>
            <a:r>
              <a:rPr lang="en-US" sz="2400" dirty="0" err="1">
                <a:solidFill>
                  <a:srgbClr val="00B0F0"/>
                </a:solidFill>
                <a:effectLst/>
                <a:latin typeface="Arial" panose="020B0604020202020204" pitchFamily="34" charset="0"/>
                <a:ea typeface="Liberation Mono"/>
                <a:cs typeface="Arial" panose="020B0604020202020204" pitchFamily="34" charset="0"/>
              </a:rPr>
              <a:t>một</a:t>
            </a:r>
            <a:r>
              <a:rPr lang="en-US" sz="2400" dirty="0">
                <a:solidFill>
                  <a:srgbClr val="00B0F0"/>
                </a:solidFill>
                <a:effectLst/>
                <a:latin typeface="Arial" panose="020B0604020202020204" pitchFamily="34" charset="0"/>
                <a:ea typeface="Liberation Mono"/>
                <a:cs typeface="Arial" panose="020B0604020202020204" pitchFamily="34" charset="0"/>
              </a:rPr>
              <a:t> </a:t>
            </a:r>
            <a:r>
              <a:rPr lang="en-US" sz="2400" dirty="0" err="1">
                <a:solidFill>
                  <a:srgbClr val="00B0F0"/>
                </a:solidFill>
                <a:effectLst/>
                <a:latin typeface="Arial" panose="020B0604020202020204" pitchFamily="34" charset="0"/>
                <a:ea typeface="Liberation Mono"/>
                <a:cs typeface="Arial" panose="020B0604020202020204" pitchFamily="34" charset="0"/>
              </a:rPr>
              <a:t>số</a:t>
            </a:r>
            <a:r>
              <a:rPr lang="en-US" sz="2400" dirty="0">
                <a:solidFill>
                  <a:srgbClr val="00B0F0"/>
                </a:solidFill>
                <a:effectLst/>
                <a:latin typeface="Arial" panose="020B0604020202020204" pitchFamily="34" charset="0"/>
                <a:ea typeface="Liberation Mono"/>
                <a:cs typeface="Arial" panose="020B0604020202020204" pitchFamily="34" charset="0"/>
              </a:rPr>
              <a:t> </a:t>
            </a:r>
            <a:r>
              <a:rPr lang="en-US" sz="2400" dirty="0" err="1">
                <a:solidFill>
                  <a:srgbClr val="00B0F0"/>
                </a:solidFill>
                <a:effectLst/>
                <a:latin typeface="Arial" panose="020B0604020202020204" pitchFamily="34" charset="0"/>
                <a:ea typeface="Liberation Mono"/>
                <a:cs typeface="Arial" panose="020B0604020202020204" pitchFamily="34" charset="0"/>
              </a:rPr>
              <a:t>loại</a:t>
            </a:r>
            <a:r>
              <a:rPr lang="en-US" sz="2400" dirty="0">
                <a:solidFill>
                  <a:srgbClr val="00B0F0"/>
                </a:solidFill>
                <a:effectLst/>
                <a:latin typeface="Arial" panose="020B0604020202020204" pitchFamily="34" charset="0"/>
                <a:ea typeface="Liberation Mono"/>
                <a:cs typeface="Arial" panose="020B0604020202020204" pitchFamily="34" charset="0"/>
              </a:rPr>
              <a:t> </a:t>
            </a:r>
            <a:r>
              <a:rPr lang="en-US" sz="2400" dirty="0" err="1">
                <a:solidFill>
                  <a:srgbClr val="00B0F0"/>
                </a:solidFill>
                <a:effectLst/>
                <a:latin typeface="Arial" panose="020B0604020202020204" pitchFamily="34" charset="0"/>
                <a:ea typeface="Liberation Mono"/>
                <a:cs typeface="Arial" panose="020B0604020202020204" pitchFamily="34" charset="0"/>
              </a:rPr>
              <a:t>hình</a:t>
            </a:r>
            <a:r>
              <a:rPr lang="en-US" sz="2400" dirty="0">
                <a:solidFill>
                  <a:srgbClr val="00B0F0"/>
                </a:solidFill>
                <a:effectLst/>
                <a:latin typeface="Arial" panose="020B0604020202020204" pitchFamily="34" charset="0"/>
                <a:ea typeface="Liberation Mono"/>
                <a:cs typeface="Arial" panose="020B0604020202020204" pitchFamily="34" charset="0"/>
              </a:rPr>
              <a:t> </a:t>
            </a:r>
            <a:r>
              <a:rPr lang="en-US" sz="2400" dirty="0" err="1">
                <a:solidFill>
                  <a:srgbClr val="00B0F0"/>
                </a:solidFill>
                <a:effectLst/>
                <a:latin typeface="Arial" panose="020B0604020202020204" pitchFamily="34" charset="0"/>
                <a:ea typeface="Liberation Mono"/>
                <a:cs typeface="Arial" panose="020B0604020202020204" pitchFamily="34" charset="0"/>
              </a:rPr>
              <a:t>tội</a:t>
            </a:r>
            <a:r>
              <a:rPr lang="en-US" sz="2400" dirty="0">
                <a:solidFill>
                  <a:srgbClr val="00B0F0"/>
                </a:solidFill>
                <a:effectLst/>
                <a:latin typeface="Arial" panose="020B0604020202020204" pitchFamily="34" charset="0"/>
                <a:ea typeface="Liberation Mono"/>
                <a:cs typeface="Arial" panose="020B0604020202020204" pitchFamily="34" charset="0"/>
              </a:rPr>
              <a:t> </a:t>
            </a:r>
            <a:r>
              <a:rPr lang="en-US" sz="2400" dirty="0" err="1">
                <a:solidFill>
                  <a:srgbClr val="00B0F0"/>
                </a:solidFill>
                <a:effectLst/>
                <a:latin typeface="Arial" panose="020B0604020202020204" pitchFamily="34" charset="0"/>
                <a:ea typeface="Liberation Mono"/>
                <a:cs typeface="Arial" panose="020B0604020202020204" pitchFamily="34" charset="0"/>
              </a:rPr>
              <a:t>phạm</a:t>
            </a:r>
            <a:r>
              <a:rPr lang="en-US" sz="2400" dirty="0">
                <a:solidFill>
                  <a:srgbClr val="00B0F0"/>
                </a:solidFill>
                <a:effectLst/>
                <a:latin typeface="Arial" panose="020B0604020202020204" pitchFamily="34" charset="0"/>
                <a:ea typeface="Liberation Mono"/>
                <a:cs typeface="Arial" panose="020B0604020202020204" pitchFamily="34" charset="0"/>
              </a:rPr>
              <a:t> </a:t>
            </a:r>
            <a:r>
              <a:rPr lang="en-US" sz="2400" dirty="0" err="1">
                <a:solidFill>
                  <a:srgbClr val="00B0F0"/>
                </a:solidFill>
                <a:effectLst/>
                <a:latin typeface="Arial" panose="020B0604020202020204" pitchFamily="34" charset="0"/>
                <a:ea typeface="Liberation Mono"/>
                <a:cs typeface="Arial" panose="020B0604020202020204" pitchFamily="34" charset="0"/>
              </a:rPr>
              <a:t>và</a:t>
            </a:r>
            <a:r>
              <a:rPr lang="en-US" sz="2400" dirty="0">
                <a:solidFill>
                  <a:srgbClr val="00B0F0"/>
                </a:solidFill>
                <a:effectLst/>
                <a:latin typeface="Arial" panose="020B0604020202020204" pitchFamily="34" charset="0"/>
                <a:ea typeface="Liberation Mono"/>
                <a:cs typeface="Arial" panose="020B0604020202020204" pitchFamily="34" charset="0"/>
              </a:rPr>
              <a:t> </a:t>
            </a:r>
            <a:r>
              <a:rPr lang="en-US" sz="2400" dirty="0" err="1">
                <a:solidFill>
                  <a:srgbClr val="00B0F0"/>
                </a:solidFill>
                <a:effectLst/>
                <a:latin typeface="Arial" panose="020B0604020202020204" pitchFamily="34" charset="0"/>
                <a:ea typeface="Liberation Mono"/>
                <a:cs typeface="Arial" panose="020B0604020202020204" pitchFamily="34" charset="0"/>
              </a:rPr>
              <a:t>tệ</a:t>
            </a:r>
            <a:r>
              <a:rPr lang="en-US" sz="2400" dirty="0">
                <a:solidFill>
                  <a:srgbClr val="00B0F0"/>
                </a:solidFill>
                <a:effectLst/>
                <a:latin typeface="Arial" panose="020B0604020202020204" pitchFamily="34" charset="0"/>
                <a:ea typeface="Liberation Mono"/>
                <a:cs typeface="Arial" panose="020B0604020202020204" pitchFamily="34" charset="0"/>
              </a:rPr>
              <a:t> </a:t>
            </a:r>
            <a:r>
              <a:rPr lang="en-US" sz="2400" dirty="0" err="1">
                <a:solidFill>
                  <a:srgbClr val="00B0F0"/>
                </a:solidFill>
                <a:effectLst/>
                <a:latin typeface="Arial" panose="020B0604020202020204" pitchFamily="34" charset="0"/>
                <a:ea typeface="Liberation Mono"/>
                <a:cs typeface="Arial" panose="020B0604020202020204" pitchFamily="34" charset="0"/>
              </a:rPr>
              <a:t>nạn</a:t>
            </a:r>
            <a:r>
              <a:rPr lang="en-US" sz="2400" dirty="0">
                <a:solidFill>
                  <a:srgbClr val="00B0F0"/>
                </a:solidFill>
                <a:effectLst/>
                <a:latin typeface="Arial" panose="020B0604020202020204" pitchFamily="34" charset="0"/>
                <a:ea typeface="Liberation Mono"/>
                <a:cs typeface="Arial" panose="020B0604020202020204" pitchFamily="34" charset="0"/>
              </a:rPr>
              <a:t> </a:t>
            </a:r>
            <a:r>
              <a:rPr lang="en-US" sz="2400" dirty="0" err="1">
                <a:solidFill>
                  <a:srgbClr val="00B0F0"/>
                </a:solidFill>
                <a:effectLst/>
                <a:latin typeface="Arial" panose="020B0604020202020204" pitchFamily="34" charset="0"/>
                <a:ea typeface="Liberation Mono"/>
                <a:cs typeface="Arial" panose="020B0604020202020204" pitchFamily="34" charset="0"/>
              </a:rPr>
              <a:t>xã</a:t>
            </a:r>
            <a:r>
              <a:rPr lang="en-US" sz="2400" dirty="0">
                <a:solidFill>
                  <a:srgbClr val="00B0F0"/>
                </a:solidFill>
                <a:effectLst/>
                <a:latin typeface="Arial" panose="020B0604020202020204" pitchFamily="34" charset="0"/>
                <a:ea typeface="Liberation Mono"/>
                <a:cs typeface="Arial" panose="020B0604020202020204" pitchFamily="34" charset="0"/>
              </a:rPr>
              <a:t> </a:t>
            </a:r>
            <a:r>
              <a:rPr lang="en-US" sz="2400" dirty="0" err="1">
                <a:solidFill>
                  <a:srgbClr val="00B0F0"/>
                </a:solidFill>
                <a:effectLst/>
                <a:latin typeface="Arial" panose="020B0604020202020204" pitchFamily="34" charset="0"/>
                <a:ea typeface="Liberation Mono"/>
                <a:cs typeface="Arial" panose="020B0604020202020204" pitchFamily="34" charset="0"/>
              </a:rPr>
              <a:t>hội</a:t>
            </a:r>
            <a:r>
              <a:rPr lang="en-US" sz="2400" dirty="0">
                <a:solidFill>
                  <a:srgbClr val="00B0F0"/>
                </a:solidFill>
                <a:effectLst/>
                <a:latin typeface="Arial" panose="020B0604020202020204" pitchFamily="34" charset="0"/>
                <a:ea typeface="Liberation Mono"/>
                <a:cs typeface="Arial" panose="020B0604020202020204" pitchFamily="34" charset="0"/>
              </a:rPr>
              <a:t>; </a:t>
            </a:r>
            <a:r>
              <a:rPr lang="en-US" sz="2400" dirty="0" err="1">
                <a:solidFill>
                  <a:srgbClr val="00B0F0"/>
                </a:solidFill>
                <a:effectLst/>
                <a:latin typeface="Arial" panose="020B0604020202020204" pitchFamily="34" charset="0"/>
                <a:ea typeface="Liberation Mono"/>
                <a:cs typeface="Arial" panose="020B0604020202020204" pitchFamily="34" charset="0"/>
              </a:rPr>
              <a:t>hình</a:t>
            </a:r>
            <a:r>
              <a:rPr lang="en-US" sz="2400" dirty="0">
                <a:solidFill>
                  <a:srgbClr val="00B0F0"/>
                </a:solidFill>
                <a:effectLst/>
                <a:latin typeface="Arial" panose="020B0604020202020204" pitchFamily="34" charset="0"/>
                <a:ea typeface="Liberation Mono"/>
                <a:cs typeface="Arial" panose="020B0604020202020204" pitchFamily="34" charset="0"/>
              </a:rPr>
              <a:t> </a:t>
            </a:r>
            <a:r>
              <a:rPr lang="en-US" sz="2400" dirty="0" err="1">
                <a:solidFill>
                  <a:srgbClr val="00B0F0"/>
                </a:solidFill>
                <a:effectLst/>
                <a:latin typeface="Arial" panose="020B0604020202020204" pitchFamily="34" charset="0"/>
                <a:ea typeface="Liberation Mono"/>
                <a:cs typeface="Arial" panose="020B0604020202020204" pitchFamily="34" charset="0"/>
              </a:rPr>
              <a:t>thức</a:t>
            </a:r>
            <a:r>
              <a:rPr lang="en-US" sz="2400" dirty="0">
                <a:solidFill>
                  <a:srgbClr val="00B0F0"/>
                </a:solidFill>
                <a:effectLst/>
                <a:latin typeface="Arial" panose="020B0604020202020204" pitchFamily="34" charset="0"/>
                <a:ea typeface="Liberation Mono"/>
                <a:cs typeface="Arial" panose="020B0604020202020204" pitchFamily="34" charset="0"/>
              </a:rPr>
              <a:t>, </a:t>
            </a:r>
            <a:r>
              <a:rPr lang="en-US" sz="2400" dirty="0" err="1">
                <a:solidFill>
                  <a:srgbClr val="00B0F0"/>
                </a:solidFill>
                <a:effectLst/>
                <a:latin typeface="Arial" panose="020B0604020202020204" pitchFamily="34" charset="0"/>
                <a:ea typeface="Liberation Mono"/>
                <a:cs typeface="Arial" panose="020B0604020202020204" pitchFamily="34" charset="0"/>
              </a:rPr>
              <a:t>cách</a:t>
            </a:r>
            <a:r>
              <a:rPr lang="en-US" sz="2400" dirty="0">
                <a:solidFill>
                  <a:srgbClr val="00B0F0"/>
                </a:solidFill>
                <a:effectLst/>
                <a:latin typeface="Arial" panose="020B0604020202020204" pitchFamily="34" charset="0"/>
                <a:ea typeface="Liberation Mono"/>
                <a:cs typeface="Arial" panose="020B0604020202020204" pitchFamily="34" charset="0"/>
              </a:rPr>
              <a:t> </a:t>
            </a:r>
            <a:r>
              <a:rPr lang="en-US" sz="2400" dirty="0" err="1">
                <a:solidFill>
                  <a:srgbClr val="00B0F0"/>
                </a:solidFill>
                <a:effectLst/>
                <a:latin typeface="Arial" panose="020B0604020202020204" pitchFamily="34" charset="0"/>
                <a:ea typeface="Liberation Mono"/>
                <a:cs typeface="Arial" panose="020B0604020202020204" pitchFamily="34" charset="0"/>
              </a:rPr>
              <a:t>thức</a:t>
            </a:r>
            <a:r>
              <a:rPr lang="en-US" sz="2400" dirty="0">
                <a:solidFill>
                  <a:srgbClr val="00B0F0"/>
                </a:solidFill>
                <a:effectLst/>
                <a:latin typeface="Arial" panose="020B0604020202020204" pitchFamily="34" charset="0"/>
                <a:ea typeface="Liberation Mono"/>
                <a:cs typeface="Arial" panose="020B0604020202020204" pitchFamily="34" charset="0"/>
              </a:rPr>
              <a:t> </a:t>
            </a:r>
            <a:r>
              <a:rPr lang="en-US" sz="2400" dirty="0" err="1">
                <a:solidFill>
                  <a:srgbClr val="00B0F0"/>
                </a:solidFill>
                <a:effectLst/>
                <a:latin typeface="Arial" panose="020B0604020202020204" pitchFamily="34" charset="0"/>
                <a:ea typeface="Liberation Mono"/>
                <a:cs typeface="Arial" panose="020B0604020202020204" pitchFamily="34" charset="0"/>
              </a:rPr>
              <a:t>hoạt</a:t>
            </a:r>
            <a:r>
              <a:rPr lang="en-US" sz="2400" dirty="0">
                <a:solidFill>
                  <a:srgbClr val="00B0F0"/>
                </a:solidFill>
                <a:latin typeface="Arial" panose="020B0604020202020204" pitchFamily="34" charset="0"/>
                <a:ea typeface="Liberation Mono"/>
                <a:cs typeface="Arial" panose="020B0604020202020204" pitchFamily="34" charset="0"/>
              </a:rPr>
              <a:t> </a:t>
            </a:r>
            <a:r>
              <a:rPr lang="en-US" sz="2400" dirty="0" err="1">
                <a:solidFill>
                  <a:srgbClr val="00B0F0"/>
                </a:solidFill>
                <a:effectLst/>
                <a:latin typeface="Arial" panose="020B0604020202020204" pitchFamily="34" charset="0"/>
                <a:ea typeface="Liberation Mono"/>
                <a:cs typeface="Arial" panose="020B0604020202020204" pitchFamily="34" charset="0"/>
              </a:rPr>
              <a:t>động</a:t>
            </a:r>
            <a:r>
              <a:rPr lang="en-US" sz="2400" dirty="0">
                <a:solidFill>
                  <a:srgbClr val="00B0F0"/>
                </a:solidFill>
                <a:effectLst/>
                <a:latin typeface="Arial" panose="020B0604020202020204" pitchFamily="34" charset="0"/>
                <a:ea typeface="Liberation Mono"/>
                <a:cs typeface="Arial" panose="020B0604020202020204" pitchFamily="34" charset="0"/>
              </a:rPr>
              <a:t> </a:t>
            </a:r>
            <a:r>
              <a:rPr lang="en-US" sz="2400" dirty="0" err="1">
                <a:solidFill>
                  <a:srgbClr val="00B0F0"/>
                </a:solidFill>
                <a:effectLst/>
                <a:latin typeface="Arial" panose="020B0604020202020204" pitchFamily="34" charset="0"/>
                <a:ea typeface="Liberation Mono"/>
                <a:cs typeface="Arial" panose="020B0604020202020204" pitchFamily="34" charset="0"/>
              </a:rPr>
              <a:t>của</a:t>
            </a:r>
            <a:r>
              <a:rPr lang="en-US" sz="2400" dirty="0">
                <a:solidFill>
                  <a:srgbClr val="00B0F0"/>
                </a:solidFill>
                <a:effectLst/>
                <a:latin typeface="Arial" panose="020B0604020202020204" pitchFamily="34" charset="0"/>
                <a:ea typeface="Liberation Mono"/>
                <a:cs typeface="Arial" panose="020B0604020202020204" pitchFamily="34" charset="0"/>
              </a:rPr>
              <a:t> </a:t>
            </a:r>
            <a:r>
              <a:rPr lang="en-US" sz="2400" dirty="0" err="1">
                <a:solidFill>
                  <a:srgbClr val="00B0F0"/>
                </a:solidFill>
                <a:effectLst/>
                <a:latin typeface="Arial" panose="020B0604020202020204" pitchFamily="34" charset="0"/>
                <a:ea typeface="Liberation Mono"/>
                <a:cs typeface="Arial" panose="020B0604020202020204" pitchFamily="34" charset="0"/>
              </a:rPr>
              <a:t>các</a:t>
            </a:r>
            <a:r>
              <a:rPr lang="en-US" sz="2400" dirty="0">
                <a:solidFill>
                  <a:srgbClr val="00B0F0"/>
                </a:solidFill>
                <a:effectLst/>
                <a:latin typeface="Arial" panose="020B0604020202020204" pitchFamily="34" charset="0"/>
                <a:ea typeface="Liberation Mono"/>
                <a:cs typeface="Arial" panose="020B0604020202020204" pitchFamily="34" charset="0"/>
              </a:rPr>
              <a:t> </a:t>
            </a:r>
            <a:r>
              <a:rPr lang="en-US" sz="2400" dirty="0" err="1">
                <a:solidFill>
                  <a:srgbClr val="00B0F0"/>
                </a:solidFill>
                <a:effectLst/>
                <a:latin typeface="Arial" panose="020B0604020202020204" pitchFamily="34" charset="0"/>
                <a:ea typeface="Liberation Mono"/>
                <a:cs typeface="Arial" panose="020B0604020202020204" pitchFamily="34" charset="0"/>
              </a:rPr>
              <a:t>loại</a:t>
            </a:r>
            <a:r>
              <a:rPr lang="en-US" sz="2400" dirty="0">
                <a:solidFill>
                  <a:srgbClr val="00B0F0"/>
                </a:solidFill>
                <a:effectLst/>
                <a:latin typeface="Arial" panose="020B0604020202020204" pitchFamily="34" charset="0"/>
                <a:ea typeface="Liberation Mono"/>
                <a:cs typeface="Arial" panose="020B0604020202020204" pitchFamily="34" charset="0"/>
              </a:rPr>
              <a:t> </a:t>
            </a:r>
            <a:r>
              <a:rPr lang="en-US" sz="2400" dirty="0" err="1">
                <a:solidFill>
                  <a:srgbClr val="00B0F0"/>
                </a:solidFill>
                <a:effectLst/>
                <a:latin typeface="Arial" panose="020B0604020202020204" pitchFamily="34" charset="0"/>
                <a:ea typeface="Liberation Mono"/>
                <a:cs typeface="Arial" panose="020B0604020202020204" pitchFamily="34" charset="0"/>
              </a:rPr>
              <a:t>tội</a:t>
            </a:r>
            <a:r>
              <a:rPr lang="en-US" sz="2400" dirty="0">
                <a:solidFill>
                  <a:srgbClr val="00B0F0"/>
                </a:solidFill>
                <a:effectLst/>
                <a:latin typeface="Arial" panose="020B0604020202020204" pitchFamily="34" charset="0"/>
                <a:ea typeface="Liberation Mono"/>
                <a:cs typeface="Arial" panose="020B0604020202020204" pitchFamily="34" charset="0"/>
              </a:rPr>
              <a:t> </a:t>
            </a:r>
            <a:r>
              <a:rPr lang="en-US" sz="2400" dirty="0" err="1">
                <a:solidFill>
                  <a:srgbClr val="00B0F0"/>
                </a:solidFill>
                <a:effectLst/>
                <a:latin typeface="Arial" panose="020B0604020202020204" pitchFamily="34" charset="0"/>
                <a:ea typeface="Liberation Mono"/>
                <a:cs typeface="Arial" panose="020B0604020202020204" pitchFamily="34" charset="0"/>
              </a:rPr>
              <a:t>phạm</a:t>
            </a:r>
            <a:r>
              <a:rPr lang="en-US" sz="2400" dirty="0">
                <a:solidFill>
                  <a:srgbClr val="00B0F0"/>
                </a:solidFill>
                <a:effectLst/>
                <a:latin typeface="Arial" panose="020B0604020202020204" pitchFamily="34" charset="0"/>
                <a:ea typeface="Liberation Mono"/>
                <a:cs typeface="Arial" panose="020B0604020202020204" pitchFamily="34" charset="0"/>
              </a:rPr>
              <a:t> </a:t>
            </a:r>
            <a:r>
              <a:rPr lang="en-US" sz="2400" dirty="0" err="1">
                <a:solidFill>
                  <a:srgbClr val="00B0F0"/>
                </a:solidFill>
                <a:effectLst/>
                <a:latin typeface="Arial" panose="020B0604020202020204" pitchFamily="34" charset="0"/>
                <a:ea typeface="Liberation Mono"/>
                <a:cs typeface="Arial" panose="020B0604020202020204" pitchFamily="34" charset="0"/>
              </a:rPr>
              <a:t>và</a:t>
            </a:r>
            <a:r>
              <a:rPr lang="en-US" sz="2400" dirty="0">
                <a:solidFill>
                  <a:srgbClr val="00B0F0"/>
                </a:solidFill>
                <a:effectLst/>
                <a:latin typeface="Arial" panose="020B0604020202020204" pitchFamily="34" charset="0"/>
                <a:ea typeface="Liberation Mono"/>
                <a:cs typeface="Arial" panose="020B0604020202020204" pitchFamily="34" charset="0"/>
              </a:rPr>
              <a:t> </a:t>
            </a:r>
            <a:r>
              <a:rPr lang="en-US" sz="2400" dirty="0" err="1">
                <a:solidFill>
                  <a:srgbClr val="00B0F0"/>
                </a:solidFill>
                <a:effectLst/>
                <a:latin typeface="Arial" panose="020B0604020202020204" pitchFamily="34" charset="0"/>
                <a:ea typeface="Liberation Mono"/>
                <a:cs typeface="Arial" panose="020B0604020202020204" pitchFamily="34" charset="0"/>
              </a:rPr>
              <a:t>tệ</a:t>
            </a:r>
            <a:r>
              <a:rPr lang="en-US" sz="2400" dirty="0">
                <a:solidFill>
                  <a:srgbClr val="00B0F0"/>
                </a:solidFill>
                <a:effectLst/>
                <a:latin typeface="Arial" panose="020B0604020202020204" pitchFamily="34" charset="0"/>
                <a:ea typeface="Liberation Mono"/>
                <a:cs typeface="Arial" panose="020B0604020202020204" pitchFamily="34" charset="0"/>
              </a:rPr>
              <a:t> </a:t>
            </a:r>
            <a:r>
              <a:rPr lang="en-US" sz="2400" dirty="0" err="1">
                <a:solidFill>
                  <a:srgbClr val="00B0F0"/>
                </a:solidFill>
                <a:effectLst/>
                <a:latin typeface="Arial" panose="020B0604020202020204" pitchFamily="34" charset="0"/>
                <a:ea typeface="Liberation Mono"/>
                <a:cs typeface="Arial" panose="020B0604020202020204" pitchFamily="34" charset="0"/>
              </a:rPr>
              <a:t>nạn</a:t>
            </a:r>
            <a:r>
              <a:rPr lang="en-US" sz="2400" dirty="0">
                <a:solidFill>
                  <a:srgbClr val="00B0F0"/>
                </a:solidFill>
                <a:effectLst/>
                <a:latin typeface="Arial" panose="020B0604020202020204" pitchFamily="34" charset="0"/>
                <a:ea typeface="Liberation Mono"/>
                <a:cs typeface="Arial" panose="020B0604020202020204" pitchFamily="34" charset="0"/>
              </a:rPr>
              <a:t> </a:t>
            </a:r>
            <a:r>
              <a:rPr lang="en-US" sz="2400" dirty="0" err="1">
                <a:solidFill>
                  <a:srgbClr val="00B0F0"/>
                </a:solidFill>
                <a:effectLst/>
                <a:latin typeface="Arial" panose="020B0604020202020204" pitchFamily="34" charset="0"/>
                <a:ea typeface="Liberation Mono"/>
                <a:cs typeface="Arial" panose="020B0604020202020204" pitchFamily="34" charset="0"/>
              </a:rPr>
              <a:t>xã</a:t>
            </a:r>
            <a:r>
              <a:rPr lang="en-US" sz="2400" dirty="0">
                <a:solidFill>
                  <a:srgbClr val="00B0F0"/>
                </a:solidFill>
                <a:effectLst/>
                <a:latin typeface="Arial" panose="020B0604020202020204" pitchFamily="34" charset="0"/>
                <a:ea typeface="Liberation Mono"/>
                <a:cs typeface="Arial" panose="020B0604020202020204" pitchFamily="34" charset="0"/>
              </a:rPr>
              <a:t> </a:t>
            </a:r>
            <a:r>
              <a:rPr lang="en-US" sz="2400" dirty="0" err="1">
                <a:solidFill>
                  <a:srgbClr val="00B0F0"/>
                </a:solidFill>
                <a:effectLst/>
                <a:latin typeface="Arial" panose="020B0604020202020204" pitchFamily="34" charset="0"/>
                <a:ea typeface="Liberation Mono"/>
                <a:cs typeface="Arial" panose="020B0604020202020204" pitchFamily="34" charset="0"/>
              </a:rPr>
              <a:t>hội</a:t>
            </a:r>
            <a:r>
              <a:rPr lang="en-US" sz="2400" dirty="0">
                <a:solidFill>
                  <a:srgbClr val="00B0F0"/>
                </a:solidFill>
                <a:effectLst/>
                <a:latin typeface="Arial" panose="020B0604020202020204" pitchFamily="34" charset="0"/>
                <a:ea typeface="Liberation Mono"/>
                <a:cs typeface="Arial" panose="020B0604020202020204" pitchFamily="34" charset="0"/>
              </a:rPr>
              <a:t>, </a:t>
            </a:r>
            <a:r>
              <a:rPr lang="en-US" sz="2400" dirty="0" err="1">
                <a:solidFill>
                  <a:srgbClr val="00B0F0"/>
                </a:solidFill>
                <a:effectLst/>
                <a:latin typeface="Arial" panose="020B0604020202020204" pitchFamily="34" charset="0"/>
                <a:ea typeface="Liberation Mono"/>
                <a:cs typeface="Arial" panose="020B0604020202020204" pitchFamily="34" charset="0"/>
              </a:rPr>
              <a:t>đặc</a:t>
            </a:r>
            <a:r>
              <a:rPr lang="en-US" sz="2400" dirty="0">
                <a:solidFill>
                  <a:srgbClr val="00B0F0"/>
                </a:solidFill>
                <a:effectLst/>
                <a:latin typeface="Arial" panose="020B0604020202020204" pitchFamily="34" charset="0"/>
                <a:ea typeface="Liberation Mono"/>
                <a:cs typeface="Arial" panose="020B0604020202020204" pitchFamily="34" charset="0"/>
              </a:rPr>
              <a:t> </a:t>
            </a:r>
            <a:r>
              <a:rPr lang="en-US" sz="2400" dirty="0" err="1">
                <a:solidFill>
                  <a:srgbClr val="00B0F0"/>
                </a:solidFill>
                <a:effectLst/>
                <a:latin typeface="Arial" panose="020B0604020202020204" pitchFamily="34" charset="0"/>
                <a:ea typeface="Liberation Mono"/>
                <a:cs typeface="Arial" panose="020B0604020202020204" pitchFamily="34" charset="0"/>
              </a:rPr>
              <a:t>biệt</a:t>
            </a:r>
            <a:r>
              <a:rPr lang="en-US" sz="2400" dirty="0">
                <a:solidFill>
                  <a:srgbClr val="00B0F0"/>
                </a:solidFill>
                <a:effectLst/>
                <a:latin typeface="Arial" panose="020B0604020202020204" pitchFamily="34" charset="0"/>
                <a:ea typeface="Liberation Mono"/>
                <a:cs typeface="Arial" panose="020B0604020202020204" pitchFamily="34" charset="0"/>
              </a:rPr>
              <a:t> </a:t>
            </a:r>
            <a:r>
              <a:rPr lang="en-US" sz="2400" dirty="0" err="1">
                <a:solidFill>
                  <a:srgbClr val="00B0F0"/>
                </a:solidFill>
                <a:effectLst/>
                <a:latin typeface="Arial" panose="020B0604020202020204" pitchFamily="34" charset="0"/>
                <a:ea typeface="Liberation Mono"/>
                <a:cs typeface="Arial" panose="020B0604020202020204" pitchFamily="34" charset="0"/>
              </a:rPr>
              <a:t>là</a:t>
            </a:r>
            <a:r>
              <a:rPr lang="en-US" sz="2400" dirty="0">
                <a:solidFill>
                  <a:srgbClr val="00B0F0"/>
                </a:solidFill>
                <a:effectLst/>
                <a:latin typeface="Arial" panose="020B0604020202020204" pitchFamily="34" charset="0"/>
                <a:ea typeface="Liberation Mono"/>
                <a:cs typeface="Arial" panose="020B0604020202020204" pitchFamily="34" charset="0"/>
              </a:rPr>
              <a:t> </a:t>
            </a:r>
            <a:r>
              <a:rPr lang="en-US" sz="2400" dirty="0" err="1">
                <a:solidFill>
                  <a:srgbClr val="00B0F0"/>
                </a:solidFill>
                <a:effectLst/>
                <a:latin typeface="Arial" panose="020B0604020202020204" pitchFamily="34" charset="0"/>
                <a:ea typeface="Liberation Mono"/>
                <a:cs typeface="Arial" panose="020B0604020202020204" pitchFamily="34" charset="0"/>
              </a:rPr>
              <a:t>tội</a:t>
            </a:r>
            <a:r>
              <a:rPr lang="en-US" sz="2400" dirty="0">
                <a:solidFill>
                  <a:srgbClr val="00B0F0"/>
                </a:solidFill>
                <a:effectLst/>
                <a:latin typeface="Arial" panose="020B0604020202020204" pitchFamily="34" charset="0"/>
                <a:ea typeface="Liberation Mono"/>
                <a:cs typeface="Arial" panose="020B0604020202020204" pitchFamily="34" charset="0"/>
              </a:rPr>
              <a:t> </a:t>
            </a:r>
            <a:r>
              <a:rPr lang="en-US" sz="2400" dirty="0" err="1">
                <a:solidFill>
                  <a:srgbClr val="00B0F0"/>
                </a:solidFill>
                <a:effectLst/>
                <a:latin typeface="Arial" panose="020B0604020202020204" pitchFamily="34" charset="0"/>
                <a:ea typeface="Liberation Mono"/>
                <a:cs typeface="Arial" panose="020B0604020202020204" pitchFamily="34" charset="0"/>
              </a:rPr>
              <a:t>nhạm</a:t>
            </a:r>
            <a:r>
              <a:rPr lang="en-US" sz="2400" dirty="0">
                <a:solidFill>
                  <a:srgbClr val="00B0F0"/>
                </a:solidFill>
                <a:effectLst/>
                <a:latin typeface="Arial" panose="020B0604020202020204" pitchFamily="34" charset="0"/>
                <a:ea typeface="Liberation Mono"/>
                <a:cs typeface="Arial" panose="020B0604020202020204" pitchFamily="34" charset="0"/>
              </a:rPr>
              <a:t> </a:t>
            </a:r>
            <a:r>
              <a:rPr lang="en-US" sz="2400" dirty="0" err="1">
                <a:solidFill>
                  <a:srgbClr val="00B0F0"/>
                </a:solidFill>
                <a:effectLst/>
                <a:latin typeface="Arial" panose="020B0604020202020204" pitchFamily="34" charset="0"/>
                <a:ea typeface="Liberation Mono"/>
                <a:cs typeface="Arial" panose="020B0604020202020204" pitchFamily="34" charset="0"/>
              </a:rPr>
              <a:t>công</a:t>
            </a:r>
            <a:r>
              <a:rPr lang="en-US" sz="2400" dirty="0">
                <a:solidFill>
                  <a:srgbClr val="00B0F0"/>
                </a:solidFill>
                <a:effectLst/>
                <a:latin typeface="Arial" panose="020B0604020202020204" pitchFamily="34" charset="0"/>
                <a:ea typeface="Liberation Mono"/>
                <a:cs typeface="Arial" panose="020B0604020202020204" pitchFamily="34" charset="0"/>
              </a:rPr>
              <a:t> </a:t>
            </a:r>
            <a:r>
              <a:rPr lang="en-US" sz="2400" dirty="0" err="1">
                <a:solidFill>
                  <a:srgbClr val="00B0F0"/>
                </a:solidFill>
                <a:effectLst/>
                <a:latin typeface="Arial" panose="020B0604020202020204" pitchFamily="34" charset="0"/>
                <a:ea typeface="Liberation Mono"/>
                <a:cs typeface="Arial" panose="020B0604020202020204" pitchFamily="34" charset="0"/>
              </a:rPr>
              <a:t>nghệ</a:t>
            </a:r>
            <a:r>
              <a:rPr lang="en-US" sz="2400" dirty="0">
                <a:solidFill>
                  <a:srgbClr val="00B0F0"/>
                </a:solidFill>
                <a:latin typeface="Arial" panose="020B0604020202020204" pitchFamily="34" charset="0"/>
                <a:ea typeface="Liberation Mono"/>
                <a:cs typeface="Arial" panose="020B0604020202020204" pitchFamily="34" charset="0"/>
              </a:rPr>
              <a:t> </a:t>
            </a:r>
            <a:r>
              <a:rPr lang="en-US" sz="2400" dirty="0" err="1">
                <a:solidFill>
                  <a:srgbClr val="00B0F0"/>
                </a:solidFill>
                <a:effectLst/>
                <a:latin typeface="Arial" panose="020B0604020202020204" pitchFamily="34" charset="0"/>
                <a:ea typeface="Liberation Mono"/>
                <a:cs typeface="Arial" panose="020B0604020202020204" pitchFamily="34" charset="0"/>
              </a:rPr>
              <a:t>cao</a:t>
            </a:r>
            <a:r>
              <a:rPr lang="en-US" sz="2400" dirty="0">
                <a:solidFill>
                  <a:srgbClr val="00B0F0"/>
                </a:solidFill>
                <a:effectLst/>
                <a:latin typeface="Arial" panose="020B0604020202020204" pitchFamily="34" charset="0"/>
                <a:ea typeface="Liberation Mono"/>
                <a:cs typeface="Arial" panose="020B0604020202020204" pitchFamily="34" charset="0"/>
              </a:rPr>
              <a:t> ở </a:t>
            </a:r>
            <a:r>
              <a:rPr lang="en-US" sz="2400" dirty="0" err="1">
                <a:solidFill>
                  <a:srgbClr val="00B0F0"/>
                </a:solidFill>
                <a:effectLst/>
                <a:latin typeface="Arial" panose="020B0604020202020204" pitchFamily="34" charset="0"/>
                <a:ea typeface="Liberation Mono"/>
                <a:cs typeface="Arial" panose="020B0604020202020204" pitchFamily="34" charset="0"/>
              </a:rPr>
              <a:t>Việt</a:t>
            </a:r>
            <a:r>
              <a:rPr lang="en-US" sz="2400" dirty="0">
                <a:solidFill>
                  <a:srgbClr val="00B0F0"/>
                </a:solidFill>
                <a:effectLst/>
                <a:latin typeface="Arial" panose="020B0604020202020204" pitchFamily="34" charset="0"/>
                <a:ea typeface="Liberation Mono"/>
                <a:cs typeface="Arial" panose="020B0604020202020204" pitchFamily="34" charset="0"/>
              </a:rPr>
              <a:t> Nam </a:t>
            </a:r>
            <a:r>
              <a:rPr lang="en-US" sz="2400" dirty="0" err="1">
                <a:solidFill>
                  <a:srgbClr val="00B0F0"/>
                </a:solidFill>
                <a:effectLst/>
                <a:latin typeface="Arial" panose="020B0604020202020204" pitchFamily="34" charset="0"/>
                <a:ea typeface="Liberation Mono"/>
                <a:cs typeface="Arial" panose="020B0604020202020204" pitchFamily="34" charset="0"/>
              </a:rPr>
              <a:t>trong</a:t>
            </a:r>
            <a:r>
              <a:rPr lang="en-US" sz="2400" dirty="0">
                <a:solidFill>
                  <a:srgbClr val="00B0F0"/>
                </a:solidFill>
                <a:effectLst/>
                <a:latin typeface="Arial" panose="020B0604020202020204" pitchFamily="34" charset="0"/>
                <a:ea typeface="Liberation Mono"/>
                <a:cs typeface="Arial" panose="020B0604020202020204" pitchFamily="34" charset="0"/>
              </a:rPr>
              <a:t> </a:t>
            </a:r>
            <a:r>
              <a:rPr lang="en-US" sz="2400" dirty="0" err="1">
                <a:solidFill>
                  <a:srgbClr val="00B0F0"/>
                </a:solidFill>
                <a:effectLst/>
                <a:latin typeface="Arial" panose="020B0604020202020204" pitchFamily="34" charset="0"/>
                <a:ea typeface="Liberation Mono"/>
                <a:cs typeface="Arial" panose="020B0604020202020204" pitchFamily="34" charset="0"/>
              </a:rPr>
              <a:t>thời</a:t>
            </a:r>
            <a:r>
              <a:rPr lang="en-US" sz="2400" dirty="0">
                <a:solidFill>
                  <a:srgbClr val="00B0F0"/>
                </a:solidFill>
                <a:effectLst/>
                <a:latin typeface="Arial" panose="020B0604020202020204" pitchFamily="34" charset="0"/>
                <a:ea typeface="Liberation Mono"/>
                <a:cs typeface="Arial" panose="020B0604020202020204" pitchFamily="34" charset="0"/>
              </a:rPr>
              <a:t> </a:t>
            </a:r>
            <a:r>
              <a:rPr lang="en-US" sz="2400" dirty="0" err="1">
                <a:solidFill>
                  <a:srgbClr val="00B0F0"/>
                </a:solidFill>
                <a:effectLst/>
                <a:latin typeface="Arial" panose="020B0604020202020204" pitchFamily="34" charset="0"/>
                <a:ea typeface="Liberation Mono"/>
                <a:cs typeface="Arial" panose="020B0604020202020204" pitchFamily="34" charset="0"/>
              </a:rPr>
              <a:t>kì</a:t>
            </a:r>
            <a:r>
              <a:rPr lang="en-US" sz="2400" dirty="0">
                <a:solidFill>
                  <a:srgbClr val="00B0F0"/>
                </a:solidFill>
                <a:effectLst/>
                <a:latin typeface="Arial" panose="020B0604020202020204" pitchFamily="34" charset="0"/>
                <a:ea typeface="Liberation Mono"/>
                <a:cs typeface="Arial" panose="020B0604020202020204" pitchFamily="34" charset="0"/>
              </a:rPr>
              <a:t> </a:t>
            </a:r>
            <a:r>
              <a:rPr lang="en-US" sz="2400" dirty="0" err="1">
                <a:solidFill>
                  <a:srgbClr val="00B0F0"/>
                </a:solidFill>
                <a:effectLst/>
                <a:latin typeface="Arial" panose="020B0604020202020204" pitchFamily="34" charset="0"/>
                <a:ea typeface="Liberation Mono"/>
                <a:cs typeface="Arial" panose="020B0604020202020204" pitchFamily="34" charset="0"/>
              </a:rPr>
              <a:t>hội</a:t>
            </a:r>
            <a:r>
              <a:rPr lang="en-US" sz="2400" dirty="0">
                <a:solidFill>
                  <a:srgbClr val="00B0F0"/>
                </a:solidFill>
                <a:effectLst/>
                <a:latin typeface="Arial" panose="020B0604020202020204" pitchFamily="34" charset="0"/>
                <a:ea typeface="Liberation Mono"/>
                <a:cs typeface="Arial" panose="020B0604020202020204" pitchFamily="34" charset="0"/>
              </a:rPr>
              <a:t> </a:t>
            </a:r>
            <a:r>
              <a:rPr lang="en-US" sz="2400" dirty="0" err="1">
                <a:solidFill>
                  <a:srgbClr val="00B0F0"/>
                </a:solidFill>
                <a:effectLst/>
                <a:latin typeface="Arial" panose="020B0604020202020204" pitchFamily="34" charset="0"/>
                <a:ea typeface="Liberation Mono"/>
                <a:cs typeface="Arial" panose="020B0604020202020204" pitchFamily="34" charset="0"/>
              </a:rPr>
              <a:t>nhập</a:t>
            </a:r>
            <a:r>
              <a:rPr lang="en-US" sz="2400" dirty="0">
                <a:solidFill>
                  <a:srgbClr val="00B0F0"/>
                </a:solidFill>
                <a:effectLst/>
                <a:latin typeface="Arial" panose="020B0604020202020204" pitchFamily="34" charset="0"/>
                <a:ea typeface="Liberation Mono"/>
                <a:cs typeface="Arial" panose="020B0604020202020204" pitchFamily="34" charset="0"/>
              </a:rPr>
              <a:t> </a:t>
            </a:r>
            <a:r>
              <a:rPr lang="en-US" sz="2400" dirty="0" err="1">
                <a:solidFill>
                  <a:srgbClr val="00B0F0"/>
                </a:solidFill>
                <a:effectLst/>
                <a:latin typeface="Arial" panose="020B0604020202020204" pitchFamily="34" charset="0"/>
                <a:ea typeface="Liberation Mono"/>
                <a:cs typeface="Arial" panose="020B0604020202020204" pitchFamily="34" charset="0"/>
              </a:rPr>
              <a:t>quốc</a:t>
            </a:r>
            <a:r>
              <a:rPr lang="en-US" sz="2400" dirty="0">
                <a:solidFill>
                  <a:srgbClr val="00B0F0"/>
                </a:solidFill>
                <a:effectLst/>
                <a:latin typeface="Arial" panose="020B0604020202020204" pitchFamily="34" charset="0"/>
                <a:ea typeface="Liberation Mono"/>
                <a:cs typeface="Arial" panose="020B0604020202020204" pitchFamily="34" charset="0"/>
              </a:rPr>
              <a:t> </a:t>
            </a:r>
            <a:r>
              <a:rPr lang="en-US" sz="2400" dirty="0" err="1">
                <a:solidFill>
                  <a:srgbClr val="00B0F0"/>
                </a:solidFill>
                <a:effectLst/>
                <a:latin typeface="Arial" panose="020B0604020202020204" pitchFamily="34" charset="0"/>
                <a:ea typeface="Liberation Mono"/>
                <a:cs typeface="Arial" panose="020B0604020202020204" pitchFamily="34" charset="0"/>
              </a:rPr>
              <a:t>tế</a:t>
            </a:r>
            <a:r>
              <a:rPr lang="en-US" sz="2400" dirty="0">
                <a:solidFill>
                  <a:srgbClr val="00B0F0"/>
                </a:solidFill>
                <a:latin typeface="Arial" panose="020B0604020202020204" pitchFamily="34" charset="0"/>
                <a:ea typeface="Liberation Mono"/>
                <a:cs typeface="Arial" panose="020B0604020202020204" pitchFamily="34" charset="0"/>
              </a:rPr>
              <a:t>.</a:t>
            </a:r>
            <a:endParaRPr lang="en-US" sz="2400" dirty="0">
              <a:solidFill>
                <a:srgbClr val="00B0F0"/>
              </a:solidFill>
              <a:effectLst/>
              <a:latin typeface="Arial" panose="020B0604020202020204" pitchFamily="34" charset="0"/>
              <a:ea typeface="Liberation Mono"/>
              <a:cs typeface="Arial" panose="020B0604020202020204" pitchFamily="34" charset="0"/>
            </a:endParaRPr>
          </a:p>
          <a:p>
            <a:pPr marL="0" marR="0" algn="just">
              <a:spcBef>
                <a:spcPts val="0"/>
              </a:spcBef>
              <a:spcAft>
                <a:spcPts val="0"/>
              </a:spcAft>
            </a:pPr>
            <a:r>
              <a:rPr lang="en-US" sz="2400" dirty="0">
                <a:solidFill>
                  <a:srgbClr val="0070C0"/>
                </a:solidFill>
                <a:latin typeface="Arial" panose="020B0604020202020204" pitchFamily="34" charset="0"/>
                <a:ea typeface="Liberation Mono"/>
                <a:cs typeface="Arial" panose="020B0604020202020204" pitchFamily="34" charset="0"/>
              </a:rPr>
              <a:t>-</a:t>
            </a:r>
            <a:r>
              <a:rPr lang="en-US" sz="2400" dirty="0">
                <a:solidFill>
                  <a:srgbClr val="0070C0"/>
                </a:solidFill>
                <a:effectLst/>
                <a:latin typeface="Arial" panose="020B0604020202020204" pitchFamily="34" charset="0"/>
                <a:ea typeface="Liberation Mono"/>
                <a:cs typeface="Arial" panose="020B0604020202020204" pitchFamily="34" charset="0"/>
              </a:rPr>
              <a:t> </a:t>
            </a:r>
            <a:r>
              <a:rPr lang="en-US" sz="2400" dirty="0" err="1">
                <a:solidFill>
                  <a:srgbClr val="0070C0"/>
                </a:solidFill>
                <a:effectLst/>
                <a:latin typeface="Arial" panose="020B0604020202020204" pitchFamily="34" charset="0"/>
                <a:ea typeface="Liberation Mono"/>
                <a:cs typeface="Arial" panose="020B0604020202020204" pitchFamily="34" charset="0"/>
              </a:rPr>
              <a:t>Nêu</a:t>
            </a:r>
            <a:r>
              <a:rPr lang="en-US" sz="2400" dirty="0">
                <a:solidFill>
                  <a:srgbClr val="0070C0"/>
                </a:solidFill>
                <a:effectLst/>
                <a:latin typeface="Arial" panose="020B0604020202020204" pitchFamily="34" charset="0"/>
                <a:ea typeface="Liberation Mono"/>
                <a:cs typeface="Arial" panose="020B0604020202020204" pitchFamily="34" charset="0"/>
              </a:rPr>
              <a:t> </a:t>
            </a:r>
            <a:r>
              <a:rPr lang="en-US" sz="2400" dirty="0" err="1">
                <a:solidFill>
                  <a:srgbClr val="0070C0"/>
                </a:solidFill>
                <a:effectLst/>
                <a:latin typeface="Arial" panose="020B0604020202020204" pitchFamily="34" charset="0"/>
                <a:ea typeface="Liberation Mono"/>
                <a:cs typeface="Arial" panose="020B0604020202020204" pitchFamily="34" charset="0"/>
              </a:rPr>
              <a:t>được</a:t>
            </a:r>
            <a:r>
              <a:rPr lang="en-US" sz="2400" dirty="0">
                <a:solidFill>
                  <a:srgbClr val="0070C0"/>
                </a:solidFill>
                <a:effectLst/>
                <a:latin typeface="Arial" panose="020B0604020202020204" pitchFamily="34" charset="0"/>
                <a:ea typeface="Liberation Mono"/>
                <a:cs typeface="Arial" panose="020B0604020202020204" pitchFamily="34" charset="0"/>
              </a:rPr>
              <a:t> </a:t>
            </a:r>
            <a:r>
              <a:rPr lang="en-US" sz="2400" dirty="0" err="1">
                <a:solidFill>
                  <a:srgbClr val="0070C0"/>
                </a:solidFill>
                <a:effectLst/>
                <a:latin typeface="Arial" panose="020B0604020202020204" pitchFamily="34" charset="0"/>
                <a:ea typeface="Liberation Mono"/>
                <a:cs typeface="Arial" panose="020B0604020202020204" pitchFamily="34" charset="0"/>
              </a:rPr>
              <a:t>quy</a:t>
            </a:r>
            <a:r>
              <a:rPr lang="en-US" sz="2400" dirty="0">
                <a:solidFill>
                  <a:srgbClr val="0070C0"/>
                </a:solidFill>
                <a:effectLst/>
                <a:latin typeface="Arial" panose="020B0604020202020204" pitchFamily="34" charset="0"/>
                <a:ea typeface="Liberation Mono"/>
                <a:cs typeface="Arial" panose="020B0604020202020204" pitchFamily="34" charset="0"/>
              </a:rPr>
              <a:t> </a:t>
            </a:r>
            <a:r>
              <a:rPr lang="en-US" sz="2400" dirty="0" err="1">
                <a:solidFill>
                  <a:srgbClr val="0070C0"/>
                </a:solidFill>
                <a:effectLst/>
                <a:latin typeface="Arial" panose="020B0604020202020204" pitchFamily="34" charset="0"/>
                <a:ea typeface="Liberation Mono"/>
                <a:cs typeface="Arial" panose="020B0604020202020204" pitchFamily="34" charset="0"/>
              </a:rPr>
              <a:t>định</a:t>
            </a:r>
            <a:r>
              <a:rPr lang="en-US" sz="2400" dirty="0">
                <a:solidFill>
                  <a:srgbClr val="0070C0"/>
                </a:solidFill>
                <a:effectLst/>
                <a:latin typeface="Arial" panose="020B0604020202020204" pitchFamily="34" charset="0"/>
                <a:ea typeface="Liberation Mono"/>
                <a:cs typeface="Arial" panose="020B0604020202020204" pitchFamily="34" charset="0"/>
              </a:rPr>
              <a:t> </a:t>
            </a:r>
            <a:r>
              <a:rPr lang="en-US" sz="2400" dirty="0" err="1">
                <a:solidFill>
                  <a:srgbClr val="0070C0"/>
                </a:solidFill>
                <a:effectLst/>
                <a:latin typeface="Arial" panose="020B0604020202020204" pitchFamily="34" charset="0"/>
                <a:ea typeface="Liberation Mono"/>
                <a:cs typeface="Arial" panose="020B0604020202020204" pitchFamily="34" charset="0"/>
              </a:rPr>
              <a:t>của</a:t>
            </a:r>
            <a:r>
              <a:rPr lang="en-US" sz="2400" dirty="0">
                <a:solidFill>
                  <a:srgbClr val="0070C0"/>
                </a:solidFill>
                <a:effectLst/>
                <a:latin typeface="Arial" panose="020B0604020202020204" pitchFamily="34" charset="0"/>
                <a:ea typeface="Liberation Mono"/>
                <a:cs typeface="Arial" panose="020B0604020202020204" pitchFamily="34" charset="0"/>
              </a:rPr>
              <a:t> </a:t>
            </a:r>
            <a:r>
              <a:rPr lang="en-US" sz="2400" dirty="0" err="1">
                <a:solidFill>
                  <a:srgbClr val="0070C0"/>
                </a:solidFill>
                <a:effectLst/>
                <a:latin typeface="Arial" panose="020B0604020202020204" pitchFamily="34" charset="0"/>
                <a:ea typeface="Liberation Mono"/>
                <a:cs typeface="Arial" panose="020B0604020202020204" pitchFamily="34" charset="0"/>
              </a:rPr>
              <a:t>pháp</a:t>
            </a:r>
            <a:r>
              <a:rPr lang="en-US" sz="2400" dirty="0">
                <a:solidFill>
                  <a:srgbClr val="0070C0"/>
                </a:solidFill>
                <a:effectLst/>
                <a:latin typeface="Arial" panose="020B0604020202020204" pitchFamily="34" charset="0"/>
                <a:ea typeface="Liberation Mono"/>
                <a:cs typeface="Arial" panose="020B0604020202020204" pitchFamily="34" charset="0"/>
              </a:rPr>
              <a:t> </a:t>
            </a:r>
            <a:r>
              <a:rPr lang="en-US" sz="2400" dirty="0" err="1">
                <a:solidFill>
                  <a:srgbClr val="0070C0"/>
                </a:solidFill>
                <a:effectLst/>
                <a:latin typeface="Arial" panose="020B0604020202020204" pitchFamily="34" charset="0"/>
                <a:ea typeface="Liberation Mono"/>
                <a:cs typeface="Arial" panose="020B0604020202020204" pitchFamily="34" charset="0"/>
              </a:rPr>
              <a:t>luật</a:t>
            </a:r>
            <a:r>
              <a:rPr lang="en-US" sz="2400" dirty="0">
                <a:solidFill>
                  <a:srgbClr val="0070C0"/>
                </a:solidFill>
                <a:effectLst/>
                <a:latin typeface="Arial" panose="020B0604020202020204" pitchFamily="34" charset="0"/>
                <a:ea typeface="Liberation Mono"/>
                <a:cs typeface="Arial" panose="020B0604020202020204" pitchFamily="34" charset="0"/>
              </a:rPr>
              <a:t> </a:t>
            </a:r>
            <a:r>
              <a:rPr lang="en-US" sz="2400" dirty="0" err="1">
                <a:solidFill>
                  <a:srgbClr val="0070C0"/>
                </a:solidFill>
                <a:effectLst/>
                <a:latin typeface="Arial" panose="020B0604020202020204" pitchFamily="34" charset="0"/>
                <a:ea typeface="Liberation Mono"/>
                <a:cs typeface="Arial" panose="020B0604020202020204" pitchFamily="34" charset="0"/>
              </a:rPr>
              <a:t>về</a:t>
            </a:r>
            <a:r>
              <a:rPr lang="en-US" sz="2400" dirty="0">
                <a:solidFill>
                  <a:srgbClr val="0070C0"/>
                </a:solidFill>
                <a:effectLst/>
                <a:latin typeface="Arial" panose="020B0604020202020204" pitchFamily="34" charset="0"/>
                <a:ea typeface="Liberation Mono"/>
                <a:cs typeface="Arial" panose="020B0604020202020204" pitchFamily="34" charset="0"/>
              </a:rPr>
              <a:t> </a:t>
            </a:r>
            <a:r>
              <a:rPr lang="en-US" sz="2400" dirty="0" err="1">
                <a:solidFill>
                  <a:srgbClr val="0070C0"/>
                </a:solidFill>
                <a:effectLst/>
                <a:latin typeface="Arial" panose="020B0604020202020204" pitchFamily="34" charset="0"/>
                <a:ea typeface="Liberation Mono"/>
                <a:cs typeface="Arial" panose="020B0604020202020204" pitchFamily="34" charset="0"/>
              </a:rPr>
              <a:t>phòng</a:t>
            </a:r>
            <a:r>
              <a:rPr lang="en-US" sz="2400" dirty="0">
                <a:solidFill>
                  <a:srgbClr val="0070C0"/>
                </a:solidFill>
                <a:effectLst/>
                <a:latin typeface="Arial" panose="020B0604020202020204" pitchFamily="34" charset="0"/>
                <a:ea typeface="Liberation Mono"/>
                <a:cs typeface="Arial" panose="020B0604020202020204" pitchFamily="34" charset="0"/>
              </a:rPr>
              <a:t> </a:t>
            </a:r>
            <a:r>
              <a:rPr lang="en-US" sz="2400" dirty="0" err="1">
                <a:solidFill>
                  <a:srgbClr val="0070C0"/>
                </a:solidFill>
                <a:effectLst/>
                <a:latin typeface="Arial" panose="020B0604020202020204" pitchFamily="34" charset="0"/>
                <a:ea typeface="Liberation Mono"/>
                <a:cs typeface="Arial" panose="020B0604020202020204" pitchFamily="34" charset="0"/>
              </a:rPr>
              <a:t>chống</a:t>
            </a:r>
            <a:r>
              <a:rPr lang="en-US" sz="2400" dirty="0">
                <a:solidFill>
                  <a:srgbClr val="0070C0"/>
                </a:solidFill>
                <a:effectLst/>
                <a:latin typeface="Arial" panose="020B0604020202020204" pitchFamily="34" charset="0"/>
                <a:ea typeface="Liberation Mono"/>
                <a:cs typeface="Arial" panose="020B0604020202020204" pitchFamily="34" charset="0"/>
              </a:rPr>
              <a:t> </a:t>
            </a:r>
            <a:r>
              <a:rPr lang="en-US" sz="2400" dirty="0" err="1">
                <a:solidFill>
                  <a:srgbClr val="0070C0"/>
                </a:solidFill>
                <a:effectLst/>
                <a:latin typeface="Arial" panose="020B0604020202020204" pitchFamily="34" charset="0"/>
                <a:ea typeface="Liberation Mono"/>
                <a:cs typeface="Arial" panose="020B0604020202020204" pitchFamily="34" charset="0"/>
              </a:rPr>
              <a:t>tệ</a:t>
            </a:r>
            <a:r>
              <a:rPr lang="en-US" sz="2400" dirty="0">
                <a:solidFill>
                  <a:srgbClr val="0070C0"/>
                </a:solidFill>
                <a:effectLst/>
                <a:latin typeface="Arial" panose="020B0604020202020204" pitchFamily="34" charset="0"/>
                <a:ea typeface="Liberation Mono"/>
                <a:cs typeface="Arial" panose="020B0604020202020204" pitchFamily="34" charset="0"/>
              </a:rPr>
              <a:t> </a:t>
            </a:r>
            <a:r>
              <a:rPr lang="en-US" sz="2400" dirty="0" err="1">
                <a:solidFill>
                  <a:srgbClr val="0070C0"/>
                </a:solidFill>
                <a:effectLst/>
                <a:latin typeface="Arial" panose="020B0604020202020204" pitchFamily="34" charset="0"/>
                <a:ea typeface="Liberation Mono"/>
                <a:cs typeface="Arial" panose="020B0604020202020204" pitchFamily="34" charset="0"/>
              </a:rPr>
              <a:t>nạn</a:t>
            </a:r>
            <a:r>
              <a:rPr lang="en-US" sz="2400" dirty="0">
                <a:solidFill>
                  <a:srgbClr val="0070C0"/>
                </a:solidFill>
                <a:effectLst/>
                <a:latin typeface="Arial" panose="020B0604020202020204" pitchFamily="34" charset="0"/>
                <a:ea typeface="Liberation Mono"/>
                <a:cs typeface="Arial" panose="020B0604020202020204" pitchFamily="34" charset="0"/>
              </a:rPr>
              <a:t> </a:t>
            </a:r>
            <a:r>
              <a:rPr lang="en-US" sz="2400" dirty="0" err="1">
                <a:solidFill>
                  <a:srgbClr val="0070C0"/>
                </a:solidFill>
                <a:effectLst/>
                <a:latin typeface="Arial" panose="020B0604020202020204" pitchFamily="34" charset="0"/>
                <a:ea typeface="Liberation Mono"/>
                <a:cs typeface="Arial" panose="020B0604020202020204" pitchFamily="34" charset="0"/>
              </a:rPr>
              <a:t>xã</a:t>
            </a:r>
            <a:r>
              <a:rPr lang="en-US" sz="2400" dirty="0">
                <a:solidFill>
                  <a:srgbClr val="0070C0"/>
                </a:solidFill>
                <a:latin typeface="Arial" panose="020B0604020202020204" pitchFamily="34" charset="0"/>
                <a:ea typeface="Liberation Mono"/>
                <a:cs typeface="Arial" panose="020B0604020202020204" pitchFamily="34" charset="0"/>
              </a:rPr>
              <a:t> </a:t>
            </a:r>
            <a:r>
              <a:rPr lang="en-US" sz="2400" dirty="0" err="1">
                <a:solidFill>
                  <a:srgbClr val="0070C0"/>
                </a:solidFill>
                <a:effectLst/>
                <a:latin typeface="Arial" panose="020B0604020202020204" pitchFamily="34" charset="0"/>
                <a:ea typeface="Liberation Mono"/>
                <a:cs typeface="Arial" panose="020B0604020202020204" pitchFamily="34" charset="0"/>
              </a:rPr>
              <a:t>hội</a:t>
            </a:r>
            <a:r>
              <a:rPr lang="en-US" sz="2400" dirty="0">
                <a:solidFill>
                  <a:srgbClr val="0070C0"/>
                </a:solidFill>
                <a:effectLst/>
                <a:latin typeface="Arial" panose="020B0604020202020204" pitchFamily="34" charset="0"/>
                <a:ea typeface="Liberation Mono"/>
                <a:cs typeface="Arial" panose="020B0604020202020204" pitchFamily="34" charset="0"/>
              </a:rPr>
              <a:t>, </a:t>
            </a:r>
            <a:r>
              <a:rPr lang="en-US" sz="2400" dirty="0" err="1">
                <a:solidFill>
                  <a:srgbClr val="0070C0"/>
                </a:solidFill>
                <a:effectLst/>
                <a:latin typeface="Arial" panose="020B0604020202020204" pitchFamily="34" charset="0"/>
                <a:ea typeface="Liberation Mono"/>
                <a:cs typeface="Arial" panose="020B0604020202020204" pitchFamily="34" charset="0"/>
              </a:rPr>
              <a:t>phòng</a:t>
            </a:r>
            <a:r>
              <a:rPr lang="en-US" sz="2400" dirty="0">
                <a:solidFill>
                  <a:srgbClr val="0070C0"/>
                </a:solidFill>
                <a:effectLst/>
                <a:latin typeface="Arial" panose="020B0604020202020204" pitchFamily="34" charset="0"/>
                <a:ea typeface="Liberation Mono"/>
                <a:cs typeface="Arial" panose="020B0604020202020204" pitchFamily="34" charset="0"/>
              </a:rPr>
              <a:t> </a:t>
            </a:r>
            <a:r>
              <a:rPr lang="en-US" sz="2400" dirty="0" err="1">
                <a:solidFill>
                  <a:srgbClr val="0070C0"/>
                </a:solidFill>
                <a:effectLst/>
                <a:latin typeface="Arial" panose="020B0604020202020204" pitchFamily="34" charset="0"/>
                <a:ea typeface="Liberation Mono"/>
                <a:cs typeface="Arial" panose="020B0604020202020204" pitchFamily="34" charset="0"/>
              </a:rPr>
              <a:t>chống</a:t>
            </a:r>
            <a:r>
              <a:rPr lang="en-US" sz="2400" dirty="0">
                <a:solidFill>
                  <a:srgbClr val="0070C0"/>
                </a:solidFill>
                <a:latin typeface="Arial" panose="020B0604020202020204" pitchFamily="34" charset="0"/>
                <a:ea typeface="Liberation Mono"/>
                <a:cs typeface="Arial" panose="020B0604020202020204" pitchFamily="34" charset="0"/>
              </a:rPr>
              <a:t> </a:t>
            </a:r>
            <a:r>
              <a:rPr lang="en-US" sz="2400" dirty="0" err="1">
                <a:solidFill>
                  <a:srgbClr val="0070C0"/>
                </a:solidFill>
                <a:effectLst/>
                <a:latin typeface="Arial" panose="020B0604020202020204" pitchFamily="34" charset="0"/>
                <a:ea typeface="Liberation Mono"/>
                <a:cs typeface="Arial" panose="020B0604020202020204" pitchFamily="34" charset="0"/>
              </a:rPr>
              <a:t>tôi</a:t>
            </a:r>
            <a:r>
              <a:rPr lang="en-US" sz="2400" dirty="0">
                <a:solidFill>
                  <a:srgbClr val="0070C0"/>
                </a:solidFill>
                <a:effectLst/>
                <a:latin typeface="Arial" panose="020B0604020202020204" pitchFamily="34" charset="0"/>
                <a:ea typeface="Liberation Mono"/>
                <a:cs typeface="Arial" panose="020B0604020202020204" pitchFamily="34" charset="0"/>
              </a:rPr>
              <a:t> </a:t>
            </a:r>
            <a:r>
              <a:rPr lang="en-US" sz="2400" dirty="0" err="1">
                <a:solidFill>
                  <a:srgbClr val="0070C0"/>
                </a:solidFill>
                <a:effectLst/>
                <a:latin typeface="Arial" panose="020B0604020202020204" pitchFamily="34" charset="0"/>
                <a:ea typeface="Liberation Mono"/>
                <a:cs typeface="Arial" panose="020B0604020202020204" pitchFamily="34" charset="0"/>
              </a:rPr>
              <a:t>phạm</a:t>
            </a:r>
            <a:r>
              <a:rPr lang="en-US" sz="2400" dirty="0">
                <a:solidFill>
                  <a:srgbClr val="0070C0"/>
                </a:solidFill>
                <a:effectLst/>
                <a:latin typeface="Arial" panose="020B0604020202020204" pitchFamily="34" charset="0"/>
                <a:ea typeface="Liberation Mono"/>
                <a:cs typeface="Arial" panose="020B0604020202020204" pitchFamily="34" charset="0"/>
              </a:rPr>
              <a:t> </a:t>
            </a:r>
            <a:r>
              <a:rPr lang="en-US" sz="2400" dirty="0" err="1">
                <a:solidFill>
                  <a:srgbClr val="0070C0"/>
                </a:solidFill>
                <a:effectLst/>
                <a:latin typeface="Arial" panose="020B0604020202020204" pitchFamily="34" charset="0"/>
                <a:ea typeface="Liberation Mono"/>
                <a:cs typeface="Arial" panose="020B0604020202020204" pitchFamily="34" charset="0"/>
              </a:rPr>
              <a:t>công</a:t>
            </a:r>
            <a:r>
              <a:rPr lang="en-US" sz="2400" dirty="0">
                <a:solidFill>
                  <a:srgbClr val="0070C0"/>
                </a:solidFill>
                <a:effectLst/>
                <a:latin typeface="Arial" panose="020B0604020202020204" pitchFamily="34" charset="0"/>
                <a:ea typeface="Liberation Mono"/>
                <a:cs typeface="Arial" panose="020B0604020202020204" pitchFamily="34" charset="0"/>
              </a:rPr>
              <a:t> </a:t>
            </a:r>
            <a:r>
              <a:rPr lang="en-US" sz="2400" dirty="0" err="1">
                <a:solidFill>
                  <a:srgbClr val="0070C0"/>
                </a:solidFill>
                <a:effectLst/>
                <a:latin typeface="Arial" panose="020B0604020202020204" pitchFamily="34" charset="0"/>
                <a:ea typeface="Liberation Mono"/>
                <a:cs typeface="Arial" panose="020B0604020202020204" pitchFamily="34" charset="0"/>
              </a:rPr>
              <a:t>nghệ</a:t>
            </a:r>
            <a:r>
              <a:rPr lang="en-US" sz="2400" dirty="0">
                <a:solidFill>
                  <a:srgbClr val="0070C0"/>
                </a:solidFill>
                <a:effectLst/>
                <a:latin typeface="Arial" panose="020B0604020202020204" pitchFamily="34" charset="0"/>
                <a:ea typeface="Liberation Mono"/>
                <a:cs typeface="Arial" panose="020B0604020202020204" pitchFamily="34" charset="0"/>
              </a:rPr>
              <a:t> </a:t>
            </a:r>
            <a:r>
              <a:rPr lang="en-US" sz="2400" dirty="0" err="1">
                <a:solidFill>
                  <a:srgbClr val="0070C0"/>
                </a:solidFill>
                <a:effectLst/>
                <a:latin typeface="Arial" panose="020B0604020202020204" pitchFamily="34" charset="0"/>
                <a:ea typeface="Liberation Mono"/>
                <a:cs typeface="Arial" panose="020B0604020202020204" pitchFamily="34" charset="0"/>
              </a:rPr>
              <a:t>cao</a:t>
            </a:r>
            <a:r>
              <a:rPr lang="en-US" sz="2400" dirty="0">
                <a:solidFill>
                  <a:srgbClr val="0070C0"/>
                </a:solidFill>
                <a:latin typeface="Arial" panose="020B0604020202020204" pitchFamily="34" charset="0"/>
                <a:ea typeface="Liberation Mono"/>
                <a:cs typeface="Arial" panose="020B0604020202020204" pitchFamily="34" charset="0"/>
              </a:rPr>
              <a:t>.</a:t>
            </a:r>
            <a:endParaRPr lang="en-US" sz="2400" dirty="0">
              <a:solidFill>
                <a:srgbClr val="0070C0"/>
              </a:solidFill>
              <a:effectLst/>
              <a:latin typeface="Arial" panose="020B0604020202020204" pitchFamily="34" charset="0"/>
              <a:ea typeface="Liberation Mono"/>
              <a:cs typeface="Arial" panose="020B0604020202020204" pitchFamily="34" charset="0"/>
            </a:endParaRPr>
          </a:p>
          <a:p>
            <a:pPr marL="0" marR="0" algn="just">
              <a:spcBef>
                <a:spcPts val="0"/>
              </a:spcBef>
              <a:spcAft>
                <a:spcPts val="0"/>
              </a:spcAft>
            </a:pPr>
            <a:r>
              <a:rPr lang="en-US" sz="2400" dirty="0">
                <a:latin typeface="Arial" panose="020B0604020202020204" pitchFamily="34" charset="0"/>
                <a:ea typeface="Liberation Mono"/>
                <a:cs typeface="Arial" panose="020B0604020202020204" pitchFamily="34" charset="0"/>
              </a:rPr>
              <a:t>- </a:t>
            </a:r>
            <a:r>
              <a:rPr lang="en-US" sz="2400" dirty="0" err="1">
                <a:solidFill>
                  <a:srgbClr val="0000CC"/>
                </a:solidFill>
                <a:effectLst/>
                <a:latin typeface="Arial" panose="020B0604020202020204" pitchFamily="34" charset="0"/>
                <a:ea typeface="Liberation Mono"/>
                <a:cs typeface="Arial" panose="020B0604020202020204" pitchFamily="34" charset="0"/>
              </a:rPr>
              <a:t>Tích</a:t>
            </a:r>
            <a:r>
              <a:rPr lang="en-US" sz="2400" dirty="0">
                <a:solidFill>
                  <a:srgbClr val="0000CC"/>
                </a:solidFill>
                <a:effectLst/>
                <a:latin typeface="Arial" panose="020B0604020202020204" pitchFamily="34" charset="0"/>
                <a:ea typeface="Liberation Mono"/>
                <a:cs typeface="Arial" panose="020B0604020202020204" pitchFamily="34" charset="0"/>
              </a:rPr>
              <a:t> </a:t>
            </a:r>
            <a:r>
              <a:rPr lang="en-US" sz="2400" dirty="0" err="1">
                <a:solidFill>
                  <a:srgbClr val="0000CC"/>
                </a:solidFill>
                <a:effectLst/>
                <a:latin typeface="Arial" panose="020B0604020202020204" pitchFamily="34" charset="0"/>
                <a:ea typeface="Liberation Mono"/>
                <a:cs typeface="Arial" panose="020B0604020202020204" pitchFamily="34" charset="0"/>
              </a:rPr>
              <a:t>cực</a:t>
            </a:r>
            <a:r>
              <a:rPr lang="en-US" sz="2400" dirty="0">
                <a:solidFill>
                  <a:srgbClr val="0000CC"/>
                </a:solidFill>
                <a:effectLst/>
                <a:latin typeface="Arial" panose="020B0604020202020204" pitchFamily="34" charset="0"/>
                <a:ea typeface="Liberation Mono"/>
                <a:cs typeface="Arial" panose="020B0604020202020204" pitchFamily="34" charset="0"/>
              </a:rPr>
              <a:t>, </a:t>
            </a:r>
            <a:r>
              <a:rPr lang="en-US" sz="2400" dirty="0" err="1">
                <a:solidFill>
                  <a:srgbClr val="0000CC"/>
                </a:solidFill>
                <a:effectLst/>
                <a:latin typeface="Arial" panose="020B0604020202020204" pitchFamily="34" charset="0"/>
                <a:ea typeface="Liberation Mono"/>
                <a:cs typeface="Arial" panose="020B0604020202020204" pitchFamily="34" charset="0"/>
              </a:rPr>
              <a:t>chủ</a:t>
            </a:r>
            <a:r>
              <a:rPr lang="en-US" sz="2400" dirty="0">
                <a:solidFill>
                  <a:srgbClr val="0000CC"/>
                </a:solidFill>
                <a:effectLst/>
                <a:latin typeface="Arial" panose="020B0604020202020204" pitchFamily="34" charset="0"/>
                <a:ea typeface="Liberation Mono"/>
                <a:cs typeface="Arial" panose="020B0604020202020204" pitchFamily="34" charset="0"/>
              </a:rPr>
              <a:t> </a:t>
            </a:r>
            <a:r>
              <a:rPr lang="en-US" sz="2400" dirty="0" err="1">
                <a:solidFill>
                  <a:srgbClr val="0000CC"/>
                </a:solidFill>
                <a:effectLst/>
                <a:latin typeface="Arial" panose="020B0604020202020204" pitchFamily="34" charset="0"/>
                <a:ea typeface="Liberation Mono"/>
                <a:cs typeface="Arial" panose="020B0604020202020204" pitchFamily="34" charset="0"/>
              </a:rPr>
              <a:t>động</a:t>
            </a:r>
            <a:r>
              <a:rPr lang="en-US" sz="2400" dirty="0">
                <a:solidFill>
                  <a:srgbClr val="0000CC"/>
                </a:solidFill>
                <a:effectLst/>
                <a:latin typeface="Arial" panose="020B0604020202020204" pitchFamily="34" charset="0"/>
                <a:ea typeface="Liberation Mono"/>
                <a:cs typeface="Arial" panose="020B0604020202020204" pitchFamily="34" charset="0"/>
              </a:rPr>
              <a:t> </a:t>
            </a:r>
            <a:r>
              <a:rPr lang="en-US" sz="2400" dirty="0" err="1">
                <a:solidFill>
                  <a:srgbClr val="0000CC"/>
                </a:solidFill>
                <a:effectLst/>
                <a:latin typeface="Arial" panose="020B0604020202020204" pitchFamily="34" charset="0"/>
                <a:ea typeface="Liberation Mono"/>
                <a:cs typeface="Arial" panose="020B0604020202020204" pitchFamily="34" charset="0"/>
              </a:rPr>
              <a:t>thực</a:t>
            </a:r>
            <a:r>
              <a:rPr lang="en-US" sz="2400" dirty="0">
                <a:solidFill>
                  <a:srgbClr val="0000CC"/>
                </a:solidFill>
                <a:effectLst/>
                <a:latin typeface="Arial" panose="020B0604020202020204" pitchFamily="34" charset="0"/>
                <a:ea typeface="Liberation Mono"/>
                <a:cs typeface="Arial" panose="020B0604020202020204" pitchFamily="34" charset="0"/>
              </a:rPr>
              <a:t> </a:t>
            </a:r>
            <a:r>
              <a:rPr lang="en-US" sz="2400" dirty="0" err="1">
                <a:solidFill>
                  <a:srgbClr val="0000CC"/>
                </a:solidFill>
                <a:effectLst/>
                <a:latin typeface="Arial" panose="020B0604020202020204" pitchFamily="34" charset="0"/>
                <a:ea typeface="Liberation Mono"/>
                <a:cs typeface="Arial" panose="020B0604020202020204" pitchFamily="34" charset="0"/>
              </a:rPr>
              <a:t>hiện</a:t>
            </a:r>
            <a:r>
              <a:rPr lang="en-US" sz="2400" dirty="0">
                <a:solidFill>
                  <a:srgbClr val="0000CC"/>
                </a:solidFill>
                <a:effectLst/>
                <a:latin typeface="Arial" panose="020B0604020202020204" pitchFamily="34" charset="0"/>
                <a:ea typeface="Liberation Mono"/>
                <a:cs typeface="Arial" panose="020B0604020202020204" pitchFamily="34" charset="0"/>
              </a:rPr>
              <a:t> </a:t>
            </a:r>
            <a:r>
              <a:rPr lang="en-US" sz="2400" dirty="0" err="1">
                <a:solidFill>
                  <a:srgbClr val="0000CC"/>
                </a:solidFill>
                <a:effectLst/>
                <a:latin typeface="Arial" panose="020B0604020202020204" pitchFamily="34" charset="0"/>
                <a:ea typeface="Liberation Mono"/>
                <a:cs typeface="Arial" panose="020B0604020202020204" pitchFamily="34" charset="0"/>
              </a:rPr>
              <a:t>trách</a:t>
            </a:r>
            <a:r>
              <a:rPr lang="en-US" sz="2400" dirty="0">
                <a:solidFill>
                  <a:srgbClr val="0000CC"/>
                </a:solidFill>
                <a:effectLst/>
                <a:latin typeface="Arial" panose="020B0604020202020204" pitchFamily="34" charset="0"/>
                <a:ea typeface="Liberation Mono"/>
                <a:cs typeface="Arial" panose="020B0604020202020204" pitchFamily="34" charset="0"/>
              </a:rPr>
              <a:t> </a:t>
            </a:r>
            <a:r>
              <a:rPr lang="en-US" sz="2400" dirty="0" err="1">
                <a:solidFill>
                  <a:srgbClr val="0000CC"/>
                </a:solidFill>
                <a:effectLst/>
                <a:latin typeface="Arial" panose="020B0604020202020204" pitchFamily="34" charset="0"/>
                <a:ea typeface="Liberation Mono"/>
                <a:cs typeface="Arial" panose="020B0604020202020204" pitchFamily="34" charset="0"/>
              </a:rPr>
              <a:t>nhiệm</a:t>
            </a:r>
            <a:r>
              <a:rPr lang="en-US" sz="2400" dirty="0">
                <a:solidFill>
                  <a:srgbClr val="0000CC"/>
                </a:solidFill>
                <a:effectLst/>
                <a:latin typeface="Arial" panose="020B0604020202020204" pitchFamily="34" charset="0"/>
                <a:ea typeface="Liberation Mono"/>
                <a:cs typeface="Arial" panose="020B0604020202020204" pitchFamily="34" charset="0"/>
              </a:rPr>
              <a:t> </a:t>
            </a:r>
            <a:r>
              <a:rPr lang="en-US" sz="2400" dirty="0" err="1">
                <a:solidFill>
                  <a:srgbClr val="0000CC"/>
                </a:solidFill>
                <a:effectLst/>
                <a:latin typeface="Arial" panose="020B0604020202020204" pitchFamily="34" charset="0"/>
                <a:ea typeface="Liberation Mono"/>
                <a:cs typeface="Arial" panose="020B0604020202020204" pitchFamily="34" charset="0"/>
              </a:rPr>
              <a:t>của</a:t>
            </a:r>
            <a:r>
              <a:rPr lang="en-US" sz="2400" dirty="0">
                <a:solidFill>
                  <a:srgbClr val="0000CC"/>
                </a:solidFill>
                <a:effectLst/>
                <a:latin typeface="Arial" panose="020B0604020202020204" pitchFamily="34" charset="0"/>
                <a:ea typeface="Liberation Mono"/>
                <a:cs typeface="Arial" panose="020B0604020202020204" pitchFamily="34" charset="0"/>
              </a:rPr>
              <a:t> </a:t>
            </a:r>
            <a:r>
              <a:rPr lang="en-US" sz="2400" dirty="0" err="1">
                <a:solidFill>
                  <a:srgbClr val="0000CC"/>
                </a:solidFill>
                <a:effectLst/>
                <a:latin typeface="Arial" panose="020B0604020202020204" pitchFamily="34" charset="0"/>
                <a:ea typeface="Liberation Mono"/>
                <a:cs typeface="Arial" panose="020B0604020202020204" pitchFamily="34" charset="0"/>
              </a:rPr>
              <a:t>công</a:t>
            </a:r>
            <a:r>
              <a:rPr lang="en-US" sz="2400" dirty="0">
                <a:solidFill>
                  <a:srgbClr val="0000CC"/>
                </a:solidFill>
                <a:effectLst/>
                <a:latin typeface="Arial" panose="020B0604020202020204" pitchFamily="34" charset="0"/>
                <a:ea typeface="Liberation Mono"/>
                <a:cs typeface="Arial" panose="020B0604020202020204" pitchFamily="34" charset="0"/>
              </a:rPr>
              <a:t> </a:t>
            </a:r>
            <a:r>
              <a:rPr lang="en-US" sz="2400" dirty="0" err="1">
                <a:solidFill>
                  <a:srgbClr val="0000CC"/>
                </a:solidFill>
                <a:effectLst/>
                <a:latin typeface="Arial" panose="020B0604020202020204" pitchFamily="34" charset="0"/>
                <a:ea typeface="Liberation Mono"/>
                <a:cs typeface="Arial" panose="020B0604020202020204" pitchFamily="34" charset="0"/>
              </a:rPr>
              <a:t>dẫn</a:t>
            </a:r>
            <a:r>
              <a:rPr lang="en-US" sz="2400" dirty="0">
                <a:solidFill>
                  <a:srgbClr val="0000CC"/>
                </a:solidFill>
                <a:effectLst/>
                <a:latin typeface="Arial" panose="020B0604020202020204" pitchFamily="34" charset="0"/>
                <a:ea typeface="Liberation Mono"/>
                <a:cs typeface="Arial" panose="020B0604020202020204" pitchFamily="34" charset="0"/>
              </a:rPr>
              <a:t> </a:t>
            </a:r>
            <a:r>
              <a:rPr lang="en-US" sz="2400" dirty="0" err="1">
                <a:solidFill>
                  <a:srgbClr val="0000CC"/>
                </a:solidFill>
                <a:effectLst/>
                <a:latin typeface="Arial" panose="020B0604020202020204" pitchFamily="34" charset="0"/>
                <a:ea typeface="Liberation Mono"/>
                <a:cs typeface="Arial" panose="020B0604020202020204" pitchFamily="34" charset="0"/>
              </a:rPr>
              <a:t>trong</a:t>
            </a:r>
            <a:r>
              <a:rPr lang="en-US" sz="2400" dirty="0">
                <a:solidFill>
                  <a:srgbClr val="0000CC"/>
                </a:solidFill>
                <a:effectLst/>
                <a:latin typeface="Arial" panose="020B0604020202020204" pitchFamily="34" charset="0"/>
                <a:ea typeface="Liberation Mono"/>
                <a:cs typeface="Arial" panose="020B0604020202020204" pitchFamily="34" charset="0"/>
              </a:rPr>
              <a:t> </a:t>
            </a:r>
            <a:r>
              <a:rPr lang="en-US" sz="2400" dirty="0" err="1">
                <a:solidFill>
                  <a:srgbClr val="0000CC"/>
                </a:solidFill>
                <a:effectLst/>
                <a:latin typeface="Arial" panose="020B0604020202020204" pitchFamily="34" charset="0"/>
                <a:ea typeface="Liberation Mono"/>
                <a:cs typeface="Arial" panose="020B0604020202020204" pitchFamily="34" charset="0"/>
              </a:rPr>
              <a:t>thực</a:t>
            </a:r>
            <a:r>
              <a:rPr lang="en-US" sz="2400" dirty="0">
                <a:solidFill>
                  <a:srgbClr val="0000CC"/>
                </a:solidFill>
                <a:effectLst/>
                <a:latin typeface="Arial" panose="020B0604020202020204" pitchFamily="34" charset="0"/>
                <a:ea typeface="Liberation Mono"/>
                <a:cs typeface="Arial" panose="020B0604020202020204" pitchFamily="34" charset="0"/>
              </a:rPr>
              <a:t> </a:t>
            </a:r>
            <a:r>
              <a:rPr lang="en-US" sz="2400" dirty="0" err="1">
                <a:solidFill>
                  <a:srgbClr val="0000CC"/>
                </a:solidFill>
                <a:effectLst/>
                <a:latin typeface="Arial" panose="020B0604020202020204" pitchFamily="34" charset="0"/>
                <a:ea typeface="Liberation Mono"/>
                <a:cs typeface="Arial" panose="020B0604020202020204" pitchFamily="34" charset="0"/>
              </a:rPr>
              <a:t>hiện</a:t>
            </a:r>
            <a:r>
              <a:rPr lang="en-US" sz="2400" dirty="0">
                <a:solidFill>
                  <a:srgbClr val="0000CC"/>
                </a:solidFill>
                <a:latin typeface="Arial" panose="020B0604020202020204" pitchFamily="34" charset="0"/>
                <a:ea typeface="Liberation Mono"/>
                <a:cs typeface="Arial" panose="020B0604020202020204" pitchFamily="34" charset="0"/>
              </a:rPr>
              <a:t> </a:t>
            </a:r>
            <a:r>
              <a:rPr lang="en-US" sz="2400" dirty="0" err="1">
                <a:solidFill>
                  <a:srgbClr val="0000CC"/>
                </a:solidFill>
                <a:effectLst/>
                <a:latin typeface="Arial" panose="020B0604020202020204" pitchFamily="34" charset="0"/>
                <a:ea typeface="Liberation Mono"/>
                <a:cs typeface="Arial" panose="020B0604020202020204" pitchFamily="34" charset="0"/>
              </a:rPr>
              <a:t>quy</a:t>
            </a:r>
            <a:r>
              <a:rPr lang="en-US" sz="2400" dirty="0">
                <a:solidFill>
                  <a:srgbClr val="0000CC"/>
                </a:solidFill>
                <a:effectLst/>
                <a:latin typeface="Arial" panose="020B0604020202020204" pitchFamily="34" charset="0"/>
                <a:ea typeface="Liberation Mono"/>
                <a:cs typeface="Arial" panose="020B0604020202020204" pitchFamily="34" charset="0"/>
              </a:rPr>
              <a:t> </a:t>
            </a:r>
            <a:r>
              <a:rPr lang="en-US" sz="2400" dirty="0" err="1">
                <a:solidFill>
                  <a:srgbClr val="0000CC"/>
                </a:solidFill>
                <a:effectLst/>
                <a:latin typeface="Arial" panose="020B0604020202020204" pitchFamily="34" charset="0"/>
                <a:ea typeface="Liberation Mono"/>
                <a:cs typeface="Arial" panose="020B0604020202020204" pitchFamily="34" charset="0"/>
              </a:rPr>
              <a:t>định</a:t>
            </a:r>
            <a:r>
              <a:rPr lang="en-US" sz="2400" dirty="0">
                <a:solidFill>
                  <a:srgbClr val="0000CC"/>
                </a:solidFill>
                <a:effectLst/>
                <a:latin typeface="Arial" panose="020B0604020202020204" pitchFamily="34" charset="0"/>
                <a:ea typeface="Liberation Mono"/>
                <a:cs typeface="Arial" panose="020B0604020202020204" pitchFamily="34" charset="0"/>
              </a:rPr>
              <a:t> </a:t>
            </a:r>
            <a:r>
              <a:rPr lang="en-US" sz="2400" dirty="0" err="1">
                <a:solidFill>
                  <a:srgbClr val="0000CC"/>
                </a:solidFill>
                <a:effectLst/>
                <a:latin typeface="Arial" panose="020B0604020202020204" pitchFamily="34" charset="0"/>
                <a:ea typeface="Liberation Mono"/>
                <a:cs typeface="Arial" panose="020B0604020202020204" pitchFamily="34" charset="0"/>
              </a:rPr>
              <a:t>của</a:t>
            </a:r>
            <a:r>
              <a:rPr lang="en-US" sz="2400" dirty="0">
                <a:solidFill>
                  <a:srgbClr val="0000CC"/>
                </a:solidFill>
                <a:effectLst/>
                <a:latin typeface="Arial" panose="020B0604020202020204" pitchFamily="34" charset="0"/>
                <a:ea typeface="Liberation Mono"/>
                <a:cs typeface="Arial" panose="020B0604020202020204" pitchFamily="34" charset="0"/>
              </a:rPr>
              <a:t> </a:t>
            </a:r>
            <a:r>
              <a:rPr lang="en-US" sz="2400" dirty="0" err="1">
                <a:solidFill>
                  <a:srgbClr val="0000CC"/>
                </a:solidFill>
                <a:effectLst/>
                <a:latin typeface="Arial" panose="020B0604020202020204" pitchFamily="34" charset="0"/>
                <a:ea typeface="Liberation Mono"/>
                <a:cs typeface="Arial" panose="020B0604020202020204" pitchFamily="34" charset="0"/>
              </a:rPr>
              <a:t>pháp</a:t>
            </a:r>
            <a:r>
              <a:rPr lang="en-US" sz="2400" dirty="0">
                <a:solidFill>
                  <a:srgbClr val="0000CC"/>
                </a:solidFill>
                <a:effectLst/>
                <a:latin typeface="Arial" panose="020B0604020202020204" pitchFamily="34" charset="0"/>
                <a:ea typeface="Liberation Mono"/>
                <a:cs typeface="Arial" panose="020B0604020202020204" pitchFamily="34" charset="0"/>
              </a:rPr>
              <a:t> </a:t>
            </a:r>
            <a:r>
              <a:rPr lang="en-US" sz="2400" dirty="0" err="1">
                <a:solidFill>
                  <a:srgbClr val="0000CC"/>
                </a:solidFill>
                <a:effectLst/>
                <a:latin typeface="Arial" panose="020B0604020202020204" pitchFamily="34" charset="0"/>
                <a:ea typeface="Liberation Mono"/>
                <a:cs typeface="Arial" panose="020B0604020202020204" pitchFamily="34" charset="0"/>
              </a:rPr>
              <a:t>luật</a:t>
            </a:r>
            <a:r>
              <a:rPr lang="en-US" sz="2400" dirty="0">
                <a:solidFill>
                  <a:srgbClr val="0000CC"/>
                </a:solidFill>
                <a:effectLst/>
                <a:latin typeface="Arial" panose="020B0604020202020204" pitchFamily="34" charset="0"/>
                <a:ea typeface="Liberation Mono"/>
                <a:cs typeface="Arial" panose="020B0604020202020204" pitchFamily="34" charset="0"/>
              </a:rPr>
              <a:t> </a:t>
            </a:r>
            <a:r>
              <a:rPr lang="en-US" sz="2400" dirty="0" err="1">
                <a:solidFill>
                  <a:srgbClr val="0000CC"/>
                </a:solidFill>
                <a:effectLst/>
                <a:latin typeface="Arial" panose="020B0604020202020204" pitchFamily="34" charset="0"/>
                <a:ea typeface="Liberation Mono"/>
                <a:cs typeface="Arial" panose="020B0604020202020204" pitchFamily="34" charset="0"/>
              </a:rPr>
              <a:t>về</a:t>
            </a:r>
            <a:r>
              <a:rPr lang="en-US" sz="2400" dirty="0">
                <a:solidFill>
                  <a:srgbClr val="0000CC"/>
                </a:solidFill>
                <a:effectLst/>
                <a:latin typeface="Arial" panose="020B0604020202020204" pitchFamily="34" charset="0"/>
                <a:ea typeface="Liberation Mono"/>
                <a:cs typeface="Arial" panose="020B0604020202020204" pitchFamily="34" charset="0"/>
              </a:rPr>
              <a:t> </a:t>
            </a:r>
            <a:r>
              <a:rPr lang="en-US" sz="2400" dirty="0" err="1">
                <a:solidFill>
                  <a:srgbClr val="0000CC"/>
                </a:solidFill>
                <a:effectLst/>
                <a:latin typeface="Arial" panose="020B0604020202020204" pitchFamily="34" charset="0"/>
                <a:ea typeface="Liberation Mono"/>
                <a:cs typeface="Arial" panose="020B0604020202020204" pitchFamily="34" charset="0"/>
              </a:rPr>
              <a:t>phòng</a:t>
            </a:r>
            <a:r>
              <a:rPr lang="en-US" sz="2400" dirty="0">
                <a:solidFill>
                  <a:srgbClr val="0000CC"/>
                </a:solidFill>
                <a:effectLst/>
                <a:latin typeface="Arial" panose="020B0604020202020204" pitchFamily="34" charset="0"/>
                <a:ea typeface="Liberation Mono"/>
                <a:cs typeface="Arial" panose="020B0604020202020204" pitchFamily="34" charset="0"/>
              </a:rPr>
              <a:t> </a:t>
            </a:r>
            <a:r>
              <a:rPr lang="en-US" sz="2400" dirty="0" err="1">
                <a:solidFill>
                  <a:srgbClr val="0000CC"/>
                </a:solidFill>
                <a:effectLst/>
                <a:latin typeface="Arial" panose="020B0604020202020204" pitchFamily="34" charset="0"/>
                <a:ea typeface="Liberation Mono"/>
                <a:cs typeface="Arial" panose="020B0604020202020204" pitchFamily="34" charset="0"/>
              </a:rPr>
              <a:t>chống</a:t>
            </a:r>
            <a:r>
              <a:rPr lang="en-US" sz="2400" dirty="0">
                <a:solidFill>
                  <a:srgbClr val="0000CC"/>
                </a:solidFill>
                <a:effectLst/>
                <a:latin typeface="Arial" panose="020B0604020202020204" pitchFamily="34" charset="0"/>
                <a:ea typeface="Liberation Mono"/>
                <a:cs typeface="Arial" panose="020B0604020202020204" pitchFamily="34" charset="0"/>
              </a:rPr>
              <a:t> </a:t>
            </a:r>
            <a:r>
              <a:rPr lang="en-US" sz="2400" dirty="0" err="1">
                <a:solidFill>
                  <a:srgbClr val="0000CC"/>
                </a:solidFill>
                <a:effectLst/>
                <a:latin typeface="Arial" panose="020B0604020202020204" pitchFamily="34" charset="0"/>
                <a:ea typeface="Liberation Mono"/>
                <a:cs typeface="Arial" panose="020B0604020202020204" pitchFamily="34" charset="0"/>
              </a:rPr>
              <a:t>tệ</a:t>
            </a:r>
            <a:r>
              <a:rPr lang="en-US" sz="2400" dirty="0">
                <a:solidFill>
                  <a:srgbClr val="0000CC"/>
                </a:solidFill>
                <a:effectLst/>
                <a:latin typeface="Arial" panose="020B0604020202020204" pitchFamily="34" charset="0"/>
                <a:ea typeface="Liberation Mono"/>
                <a:cs typeface="Arial" panose="020B0604020202020204" pitchFamily="34" charset="0"/>
              </a:rPr>
              <a:t> </a:t>
            </a:r>
            <a:r>
              <a:rPr lang="en-US" sz="2400" dirty="0" err="1">
                <a:solidFill>
                  <a:srgbClr val="0000CC"/>
                </a:solidFill>
                <a:effectLst/>
                <a:latin typeface="Arial" panose="020B0604020202020204" pitchFamily="34" charset="0"/>
                <a:ea typeface="Liberation Mono"/>
                <a:cs typeface="Arial" panose="020B0604020202020204" pitchFamily="34" charset="0"/>
              </a:rPr>
              <a:t>nạn</a:t>
            </a:r>
            <a:r>
              <a:rPr lang="en-US" sz="2400" dirty="0">
                <a:solidFill>
                  <a:srgbClr val="0000CC"/>
                </a:solidFill>
                <a:effectLst/>
                <a:latin typeface="Arial" panose="020B0604020202020204" pitchFamily="34" charset="0"/>
                <a:ea typeface="Liberation Mono"/>
                <a:cs typeface="Arial" panose="020B0604020202020204" pitchFamily="34" charset="0"/>
              </a:rPr>
              <a:t> </a:t>
            </a:r>
            <a:r>
              <a:rPr lang="en-US" sz="2400" dirty="0" err="1">
                <a:solidFill>
                  <a:srgbClr val="0000CC"/>
                </a:solidFill>
                <a:effectLst/>
                <a:latin typeface="Arial" panose="020B0604020202020204" pitchFamily="34" charset="0"/>
                <a:ea typeface="Liberation Mono"/>
                <a:cs typeface="Arial" panose="020B0604020202020204" pitchFamily="34" charset="0"/>
              </a:rPr>
              <a:t>xã</a:t>
            </a:r>
            <a:r>
              <a:rPr lang="en-US" sz="2400" dirty="0">
                <a:solidFill>
                  <a:srgbClr val="0000CC"/>
                </a:solidFill>
                <a:effectLst/>
                <a:latin typeface="Arial" panose="020B0604020202020204" pitchFamily="34" charset="0"/>
                <a:ea typeface="Liberation Mono"/>
                <a:cs typeface="Arial" panose="020B0604020202020204" pitchFamily="34" charset="0"/>
              </a:rPr>
              <a:t> </a:t>
            </a:r>
            <a:r>
              <a:rPr lang="en-US" sz="2400" dirty="0" err="1">
                <a:solidFill>
                  <a:srgbClr val="0000CC"/>
                </a:solidFill>
                <a:effectLst/>
                <a:latin typeface="Arial" panose="020B0604020202020204" pitchFamily="34" charset="0"/>
                <a:ea typeface="Liberation Mono"/>
                <a:cs typeface="Arial" panose="020B0604020202020204" pitchFamily="34" charset="0"/>
              </a:rPr>
              <a:t>hội</a:t>
            </a:r>
            <a:r>
              <a:rPr lang="en-US" sz="2400" dirty="0">
                <a:solidFill>
                  <a:srgbClr val="0000CC"/>
                </a:solidFill>
                <a:effectLst/>
                <a:latin typeface="Arial" panose="020B0604020202020204" pitchFamily="34" charset="0"/>
                <a:ea typeface="Liberation Mono"/>
                <a:cs typeface="Arial" panose="020B0604020202020204" pitchFamily="34" charset="0"/>
              </a:rPr>
              <a:t>, </a:t>
            </a:r>
            <a:r>
              <a:rPr lang="en-US" sz="2400" dirty="0" err="1">
                <a:solidFill>
                  <a:srgbClr val="0000CC"/>
                </a:solidFill>
                <a:effectLst/>
                <a:latin typeface="Arial" panose="020B0604020202020204" pitchFamily="34" charset="0"/>
                <a:ea typeface="Liberation Mono"/>
                <a:cs typeface="Arial" panose="020B0604020202020204" pitchFamily="34" charset="0"/>
              </a:rPr>
              <a:t>phòng</a:t>
            </a:r>
            <a:r>
              <a:rPr lang="en-US" sz="2400" dirty="0">
                <a:solidFill>
                  <a:srgbClr val="0000CC"/>
                </a:solidFill>
                <a:effectLst/>
                <a:latin typeface="Arial" panose="020B0604020202020204" pitchFamily="34" charset="0"/>
                <a:ea typeface="Liberation Mono"/>
                <a:cs typeface="Arial" panose="020B0604020202020204" pitchFamily="34" charset="0"/>
              </a:rPr>
              <a:t> </a:t>
            </a:r>
            <a:r>
              <a:rPr lang="en-US" sz="2400" dirty="0" err="1">
                <a:solidFill>
                  <a:srgbClr val="0000CC"/>
                </a:solidFill>
                <a:effectLst/>
                <a:latin typeface="Arial" panose="020B0604020202020204" pitchFamily="34" charset="0"/>
                <a:ea typeface="Liberation Mono"/>
                <a:cs typeface="Arial" panose="020B0604020202020204" pitchFamily="34" charset="0"/>
              </a:rPr>
              <a:t>chống</a:t>
            </a:r>
            <a:r>
              <a:rPr lang="en-US" sz="2400" dirty="0">
                <a:solidFill>
                  <a:srgbClr val="0000CC"/>
                </a:solidFill>
                <a:effectLst/>
                <a:latin typeface="Arial" panose="020B0604020202020204" pitchFamily="34" charset="0"/>
                <a:ea typeface="Liberation Mono"/>
                <a:cs typeface="Arial" panose="020B0604020202020204" pitchFamily="34" charset="0"/>
              </a:rPr>
              <a:t> </a:t>
            </a:r>
            <a:r>
              <a:rPr lang="en-US" sz="2400" dirty="0" err="1">
                <a:solidFill>
                  <a:srgbClr val="0000CC"/>
                </a:solidFill>
                <a:effectLst/>
                <a:latin typeface="Arial" panose="020B0604020202020204" pitchFamily="34" charset="0"/>
                <a:ea typeface="Liberation Mono"/>
                <a:cs typeface="Arial" panose="020B0604020202020204" pitchFamily="34" charset="0"/>
              </a:rPr>
              <a:t>tôi</a:t>
            </a:r>
            <a:r>
              <a:rPr lang="en-US" sz="2400" dirty="0">
                <a:solidFill>
                  <a:srgbClr val="0000CC"/>
                </a:solidFill>
                <a:effectLst/>
                <a:latin typeface="Arial" panose="020B0604020202020204" pitchFamily="34" charset="0"/>
                <a:ea typeface="Liberation Mono"/>
                <a:cs typeface="Arial" panose="020B0604020202020204" pitchFamily="34" charset="0"/>
              </a:rPr>
              <a:t> </a:t>
            </a:r>
            <a:r>
              <a:rPr lang="en-US" sz="2400" dirty="0" err="1">
                <a:solidFill>
                  <a:srgbClr val="0000CC"/>
                </a:solidFill>
                <a:effectLst/>
                <a:latin typeface="Arial" panose="020B0604020202020204" pitchFamily="34" charset="0"/>
                <a:ea typeface="Liberation Mono"/>
                <a:cs typeface="Arial" panose="020B0604020202020204" pitchFamily="34" charset="0"/>
              </a:rPr>
              <a:t>phạm</a:t>
            </a:r>
            <a:r>
              <a:rPr lang="en-US" sz="2400" dirty="0">
                <a:solidFill>
                  <a:srgbClr val="0000CC"/>
                </a:solidFill>
                <a:latin typeface="Arial" panose="020B0604020202020204" pitchFamily="34" charset="0"/>
                <a:ea typeface="Liberation Mono"/>
                <a:cs typeface="Arial" panose="020B0604020202020204" pitchFamily="34" charset="0"/>
              </a:rPr>
              <a:t> </a:t>
            </a:r>
            <a:r>
              <a:rPr lang="en-US" sz="2400" dirty="0" err="1">
                <a:solidFill>
                  <a:srgbClr val="0000CC"/>
                </a:solidFill>
                <a:effectLst/>
                <a:latin typeface="Arial" panose="020B0604020202020204" pitchFamily="34" charset="0"/>
                <a:ea typeface="Liberation Mono"/>
                <a:cs typeface="Arial" panose="020B0604020202020204" pitchFamily="34" charset="0"/>
              </a:rPr>
              <a:t>công</a:t>
            </a:r>
            <a:r>
              <a:rPr lang="en-US" sz="2400" dirty="0">
                <a:solidFill>
                  <a:srgbClr val="0000CC"/>
                </a:solidFill>
                <a:effectLst/>
                <a:latin typeface="Arial" panose="020B0604020202020204" pitchFamily="34" charset="0"/>
                <a:ea typeface="Liberation Mono"/>
                <a:cs typeface="Arial" panose="020B0604020202020204" pitchFamily="34" charset="0"/>
              </a:rPr>
              <a:t> </a:t>
            </a:r>
            <a:r>
              <a:rPr lang="en-US" sz="2400" dirty="0" err="1">
                <a:solidFill>
                  <a:srgbClr val="0000CC"/>
                </a:solidFill>
                <a:effectLst/>
                <a:latin typeface="Arial" panose="020B0604020202020204" pitchFamily="34" charset="0"/>
                <a:ea typeface="Liberation Mono"/>
                <a:cs typeface="Arial" panose="020B0604020202020204" pitchFamily="34" charset="0"/>
              </a:rPr>
              <a:t>nghệ</a:t>
            </a:r>
            <a:r>
              <a:rPr lang="en-US" sz="2400" dirty="0">
                <a:solidFill>
                  <a:srgbClr val="0000CC"/>
                </a:solidFill>
                <a:effectLst/>
                <a:latin typeface="Arial" panose="020B0604020202020204" pitchFamily="34" charset="0"/>
                <a:ea typeface="Liberation Mono"/>
                <a:cs typeface="Arial" panose="020B0604020202020204" pitchFamily="34" charset="0"/>
              </a:rPr>
              <a:t> </a:t>
            </a:r>
            <a:r>
              <a:rPr lang="en-US" sz="2400" dirty="0" err="1">
                <a:solidFill>
                  <a:srgbClr val="0000CC"/>
                </a:solidFill>
                <a:effectLst/>
                <a:latin typeface="Arial" panose="020B0604020202020204" pitchFamily="34" charset="0"/>
                <a:ea typeface="Liberation Mono"/>
                <a:cs typeface="Arial" panose="020B0604020202020204" pitchFamily="34" charset="0"/>
              </a:rPr>
              <a:t>cao</a:t>
            </a:r>
            <a:r>
              <a:rPr lang="en-US" sz="2400" dirty="0">
                <a:solidFill>
                  <a:srgbClr val="0000CC"/>
                </a:solidFill>
                <a:effectLst/>
                <a:latin typeface="Arial" panose="020B0604020202020204" pitchFamily="34" charset="0"/>
                <a:ea typeface="Liberation Mono"/>
                <a:cs typeface="Arial" panose="020B0604020202020204" pitchFamily="34" charset="0"/>
              </a:rPr>
              <a:t>.</a:t>
            </a:r>
          </a:p>
          <a:p>
            <a:pPr marL="0" marR="0" algn="just">
              <a:spcBef>
                <a:spcPts val="0"/>
              </a:spcBef>
              <a:spcAft>
                <a:spcPts val="0"/>
              </a:spcAft>
            </a:pPr>
            <a:r>
              <a:rPr lang="en-US" sz="2400" dirty="0">
                <a:solidFill>
                  <a:srgbClr val="002060"/>
                </a:solidFill>
                <a:latin typeface="Arial" panose="020B0604020202020204" pitchFamily="34" charset="0"/>
                <a:ea typeface="Liberation Mono"/>
                <a:cs typeface="Arial" panose="020B0604020202020204" pitchFamily="34" charset="0"/>
              </a:rPr>
              <a:t>- </a:t>
            </a:r>
            <a:r>
              <a:rPr lang="en-US" sz="2400" dirty="0" err="1">
                <a:solidFill>
                  <a:srgbClr val="002060"/>
                </a:solidFill>
                <a:effectLst/>
                <a:latin typeface="Arial" panose="020B0604020202020204" pitchFamily="34" charset="0"/>
                <a:ea typeface="Liberation Mono"/>
                <a:cs typeface="Arial" panose="020B0604020202020204" pitchFamily="34" charset="0"/>
              </a:rPr>
              <a:t>Tuyên</a:t>
            </a:r>
            <a:r>
              <a:rPr lang="en-US" sz="2400" dirty="0">
                <a:solidFill>
                  <a:srgbClr val="002060"/>
                </a:solidFill>
                <a:effectLst/>
                <a:latin typeface="Arial" panose="020B0604020202020204" pitchFamily="34" charset="0"/>
                <a:ea typeface="Liberation Mono"/>
                <a:cs typeface="Arial" panose="020B0604020202020204" pitchFamily="34" charset="0"/>
              </a:rPr>
              <a:t> </a:t>
            </a:r>
            <a:r>
              <a:rPr lang="en-US" sz="2400" dirty="0" err="1">
                <a:solidFill>
                  <a:srgbClr val="002060"/>
                </a:solidFill>
                <a:effectLst/>
                <a:latin typeface="Arial" panose="020B0604020202020204" pitchFamily="34" charset="0"/>
                <a:ea typeface="Liberation Mono"/>
                <a:cs typeface="Arial" panose="020B0604020202020204" pitchFamily="34" charset="0"/>
              </a:rPr>
              <a:t>truyền</a:t>
            </a:r>
            <a:r>
              <a:rPr lang="en-US" sz="2400" dirty="0">
                <a:solidFill>
                  <a:srgbClr val="002060"/>
                </a:solidFill>
                <a:effectLst/>
                <a:latin typeface="Arial" panose="020B0604020202020204" pitchFamily="34" charset="0"/>
                <a:ea typeface="Liberation Mono"/>
                <a:cs typeface="Arial" panose="020B0604020202020204" pitchFamily="34" charset="0"/>
              </a:rPr>
              <a:t> </a:t>
            </a:r>
            <a:r>
              <a:rPr lang="en-US" sz="2400" dirty="0" err="1">
                <a:solidFill>
                  <a:srgbClr val="002060"/>
                </a:solidFill>
                <a:effectLst/>
                <a:latin typeface="Arial" panose="020B0604020202020204" pitchFamily="34" charset="0"/>
                <a:ea typeface="Liberation Mono"/>
                <a:cs typeface="Arial" panose="020B0604020202020204" pitchFamily="34" charset="0"/>
              </a:rPr>
              <a:t>các</a:t>
            </a:r>
            <a:r>
              <a:rPr lang="en-US" sz="2400" dirty="0">
                <a:solidFill>
                  <a:srgbClr val="002060"/>
                </a:solidFill>
                <a:effectLst/>
                <a:latin typeface="Arial" panose="020B0604020202020204" pitchFamily="34" charset="0"/>
                <a:ea typeface="Liberation Mono"/>
                <a:cs typeface="Arial" panose="020B0604020202020204" pitchFamily="34" charset="0"/>
              </a:rPr>
              <a:t> </a:t>
            </a:r>
            <a:r>
              <a:rPr lang="en-US" sz="2400" dirty="0" err="1">
                <a:solidFill>
                  <a:srgbClr val="002060"/>
                </a:solidFill>
                <a:effectLst/>
                <a:latin typeface="Arial" panose="020B0604020202020204" pitchFamily="34" charset="0"/>
                <a:ea typeface="Liberation Mono"/>
                <a:cs typeface="Arial" panose="020B0604020202020204" pitchFamily="34" charset="0"/>
              </a:rPr>
              <a:t>hiện</a:t>
            </a:r>
            <a:r>
              <a:rPr lang="en-US" sz="2400" dirty="0">
                <a:solidFill>
                  <a:srgbClr val="002060"/>
                </a:solidFill>
                <a:effectLst/>
                <a:latin typeface="Arial" panose="020B0604020202020204" pitchFamily="34" charset="0"/>
                <a:ea typeface="Liberation Mono"/>
                <a:cs typeface="Arial" panose="020B0604020202020204" pitchFamily="34" charset="0"/>
              </a:rPr>
              <a:t> </a:t>
            </a:r>
            <a:r>
              <a:rPr lang="en-US" sz="2400" dirty="0" err="1">
                <a:solidFill>
                  <a:srgbClr val="002060"/>
                </a:solidFill>
                <a:effectLst/>
                <a:latin typeface="Arial" panose="020B0604020202020204" pitchFamily="34" charset="0"/>
                <a:ea typeface="Liberation Mono"/>
                <a:cs typeface="Arial" panose="020B0604020202020204" pitchFamily="34" charset="0"/>
              </a:rPr>
              <a:t>phắp</a:t>
            </a:r>
            <a:r>
              <a:rPr lang="en-US" sz="2400" dirty="0">
                <a:solidFill>
                  <a:srgbClr val="002060"/>
                </a:solidFill>
                <a:effectLst/>
                <a:latin typeface="Arial" panose="020B0604020202020204" pitchFamily="34" charset="0"/>
                <a:ea typeface="Liberation Mono"/>
                <a:cs typeface="Arial" panose="020B0604020202020204" pitchFamily="34" charset="0"/>
              </a:rPr>
              <a:t> </a:t>
            </a:r>
            <a:r>
              <a:rPr lang="en-US" sz="2400" dirty="0" err="1">
                <a:solidFill>
                  <a:srgbClr val="002060"/>
                </a:solidFill>
                <a:effectLst/>
                <a:latin typeface="Arial" panose="020B0604020202020204" pitchFamily="34" charset="0"/>
                <a:ea typeface="Liberation Mono"/>
                <a:cs typeface="Arial" panose="020B0604020202020204" pitchFamily="34" charset="0"/>
              </a:rPr>
              <a:t>phòng</a:t>
            </a:r>
            <a:r>
              <a:rPr lang="en-US" sz="2400" dirty="0">
                <a:solidFill>
                  <a:srgbClr val="002060"/>
                </a:solidFill>
                <a:effectLst/>
                <a:latin typeface="Arial" panose="020B0604020202020204" pitchFamily="34" charset="0"/>
                <a:ea typeface="Liberation Mono"/>
                <a:cs typeface="Arial" panose="020B0604020202020204" pitchFamily="34" charset="0"/>
              </a:rPr>
              <a:t>, </a:t>
            </a:r>
            <a:r>
              <a:rPr lang="en-US" sz="2400" dirty="0" err="1">
                <a:solidFill>
                  <a:srgbClr val="002060"/>
                </a:solidFill>
                <a:effectLst/>
                <a:latin typeface="Arial" panose="020B0604020202020204" pitchFamily="34" charset="0"/>
                <a:ea typeface="Liberation Mono"/>
                <a:cs typeface="Arial" panose="020B0604020202020204" pitchFamily="34" charset="0"/>
              </a:rPr>
              <a:t>chống</a:t>
            </a:r>
            <a:r>
              <a:rPr lang="en-US" sz="2400" dirty="0">
                <a:solidFill>
                  <a:srgbClr val="002060"/>
                </a:solidFill>
                <a:effectLst/>
                <a:latin typeface="Arial" panose="020B0604020202020204" pitchFamily="34" charset="0"/>
                <a:ea typeface="Liberation Mono"/>
                <a:cs typeface="Arial" panose="020B0604020202020204" pitchFamily="34" charset="0"/>
              </a:rPr>
              <a:t>, </a:t>
            </a:r>
            <a:r>
              <a:rPr lang="en-US" sz="2400" dirty="0" err="1">
                <a:solidFill>
                  <a:srgbClr val="002060"/>
                </a:solidFill>
                <a:effectLst/>
                <a:latin typeface="Arial" panose="020B0604020202020204" pitchFamily="34" charset="0"/>
                <a:ea typeface="Liberation Mono"/>
                <a:cs typeface="Arial" panose="020B0604020202020204" pitchFamily="34" charset="0"/>
              </a:rPr>
              <a:t>không</a:t>
            </a:r>
            <a:r>
              <a:rPr lang="en-US" sz="2400" dirty="0">
                <a:solidFill>
                  <a:srgbClr val="002060"/>
                </a:solidFill>
                <a:effectLst/>
                <a:latin typeface="Arial" panose="020B0604020202020204" pitchFamily="34" charset="0"/>
                <a:ea typeface="Liberation Mono"/>
                <a:cs typeface="Arial" panose="020B0604020202020204" pitchFamily="34" charset="0"/>
              </a:rPr>
              <a:t> </a:t>
            </a:r>
            <a:r>
              <a:rPr lang="en-US" sz="2400" dirty="0" err="1">
                <a:solidFill>
                  <a:srgbClr val="002060"/>
                </a:solidFill>
                <a:effectLst/>
                <a:latin typeface="Arial" panose="020B0604020202020204" pitchFamily="34" charset="0"/>
                <a:ea typeface="Liberation Mono"/>
                <a:cs typeface="Arial" panose="020B0604020202020204" pitchFamily="34" charset="0"/>
              </a:rPr>
              <a:t>để</a:t>
            </a:r>
            <a:r>
              <a:rPr lang="en-US" sz="2400" dirty="0">
                <a:solidFill>
                  <a:srgbClr val="002060"/>
                </a:solidFill>
                <a:effectLst/>
                <a:latin typeface="Arial" panose="020B0604020202020204" pitchFamily="34" charset="0"/>
                <a:ea typeface="Liberation Mono"/>
                <a:cs typeface="Arial" panose="020B0604020202020204" pitchFamily="34" charset="0"/>
              </a:rPr>
              <a:t> </a:t>
            </a:r>
            <a:r>
              <a:rPr lang="en-US" sz="2400" dirty="0" err="1">
                <a:solidFill>
                  <a:srgbClr val="002060"/>
                </a:solidFill>
                <a:effectLst/>
                <a:latin typeface="Arial" panose="020B0604020202020204" pitchFamily="34" charset="0"/>
                <a:ea typeface="Liberation Mono"/>
                <a:cs typeface="Arial" panose="020B0604020202020204" pitchFamily="34" charset="0"/>
              </a:rPr>
              <a:t>các</a:t>
            </a:r>
            <a:r>
              <a:rPr lang="en-US" sz="2400" dirty="0">
                <a:solidFill>
                  <a:srgbClr val="002060"/>
                </a:solidFill>
                <a:effectLst/>
                <a:latin typeface="Arial" panose="020B0604020202020204" pitchFamily="34" charset="0"/>
                <a:ea typeface="Liberation Mono"/>
                <a:cs typeface="Arial" panose="020B0604020202020204" pitchFamily="34" charset="0"/>
              </a:rPr>
              <a:t> </a:t>
            </a:r>
            <a:r>
              <a:rPr lang="en-US" sz="2400" dirty="0" err="1">
                <a:solidFill>
                  <a:srgbClr val="002060"/>
                </a:solidFill>
                <a:effectLst/>
                <a:latin typeface="Arial" panose="020B0604020202020204" pitchFamily="34" charset="0"/>
                <a:ea typeface="Liberation Mono"/>
                <a:cs typeface="Arial" panose="020B0604020202020204" pitchFamily="34" charset="0"/>
              </a:rPr>
              <a:t>đối</a:t>
            </a:r>
            <a:r>
              <a:rPr lang="en-US" sz="2400" dirty="0">
                <a:solidFill>
                  <a:srgbClr val="002060"/>
                </a:solidFill>
                <a:effectLst/>
                <a:latin typeface="Arial" panose="020B0604020202020204" pitchFamily="34" charset="0"/>
                <a:ea typeface="Liberation Mono"/>
                <a:cs typeface="Arial" panose="020B0604020202020204" pitchFamily="34" charset="0"/>
              </a:rPr>
              <a:t> </a:t>
            </a:r>
            <a:r>
              <a:rPr lang="en-US" sz="2400" dirty="0" err="1">
                <a:solidFill>
                  <a:srgbClr val="002060"/>
                </a:solidFill>
                <a:effectLst/>
                <a:latin typeface="Arial" panose="020B0604020202020204" pitchFamily="34" charset="0"/>
                <a:ea typeface="Liberation Mono"/>
                <a:cs typeface="Arial" panose="020B0604020202020204" pitchFamily="34" charset="0"/>
              </a:rPr>
              <a:t>tượng</a:t>
            </a:r>
            <a:r>
              <a:rPr lang="en-US" sz="2400" dirty="0">
                <a:solidFill>
                  <a:srgbClr val="002060"/>
                </a:solidFill>
                <a:effectLst/>
                <a:latin typeface="Arial" panose="020B0604020202020204" pitchFamily="34" charset="0"/>
                <a:ea typeface="Liberation Mono"/>
                <a:cs typeface="Arial" panose="020B0604020202020204" pitchFamily="34" charset="0"/>
              </a:rPr>
              <a:t> </a:t>
            </a:r>
            <a:r>
              <a:rPr lang="en-US" sz="2400" dirty="0" err="1">
                <a:solidFill>
                  <a:srgbClr val="002060"/>
                </a:solidFill>
                <a:effectLst/>
                <a:latin typeface="Arial" panose="020B0604020202020204" pitchFamily="34" charset="0"/>
                <a:ea typeface="Liberation Mono"/>
                <a:cs typeface="Arial" panose="020B0604020202020204" pitchFamily="34" charset="0"/>
              </a:rPr>
              <a:t>phạm</a:t>
            </a:r>
            <a:r>
              <a:rPr lang="en-US" sz="2400" dirty="0">
                <a:solidFill>
                  <a:srgbClr val="002060"/>
                </a:solidFill>
                <a:effectLst/>
                <a:latin typeface="Arial" panose="020B0604020202020204" pitchFamily="34" charset="0"/>
                <a:ea typeface="Liberation Mono"/>
                <a:cs typeface="Arial" panose="020B0604020202020204" pitchFamily="34" charset="0"/>
              </a:rPr>
              <a:t> </a:t>
            </a:r>
            <a:r>
              <a:rPr lang="en-US" sz="2400" dirty="0" err="1">
                <a:solidFill>
                  <a:srgbClr val="002060"/>
                </a:solidFill>
                <a:effectLst/>
                <a:latin typeface="Arial" panose="020B0604020202020204" pitchFamily="34" charset="0"/>
                <a:ea typeface="Liberation Mono"/>
                <a:cs typeface="Arial" panose="020B0604020202020204" pitchFamily="34" charset="0"/>
              </a:rPr>
              <a:t>tội</a:t>
            </a:r>
            <a:r>
              <a:rPr lang="en-US" sz="2400" dirty="0">
                <a:solidFill>
                  <a:srgbClr val="002060"/>
                </a:solidFill>
                <a:latin typeface="Arial" panose="020B0604020202020204" pitchFamily="34" charset="0"/>
                <a:ea typeface="Liberation Mono"/>
                <a:cs typeface="Arial" panose="020B0604020202020204" pitchFamily="34" charset="0"/>
              </a:rPr>
              <a:t> </a:t>
            </a:r>
            <a:r>
              <a:rPr lang="en-US" sz="2400" dirty="0" err="1">
                <a:solidFill>
                  <a:srgbClr val="002060"/>
                </a:solidFill>
                <a:effectLst/>
                <a:latin typeface="Arial" panose="020B0604020202020204" pitchFamily="34" charset="0"/>
                <a:ea typeface="Liberation Mono"/>
                <a:cs typeface="Arial" panose="020B0604020202020204" pitchFamily="34" charset="0"/>
              </a:rPr>
              <a:t>móc</a:t>
            </a:r>
            <a:r>
              <a:rPr lang="en-US" sz="2400" dirty="0">
                <a:solidFill>
                  <a:srgbClr val="002060"/>
                </a:solidFill>
                <a:effectLst/>
                <a:latin typeface="Arial" panose="020B0604020202020204" pitchFamily="34" charset="0"/>
                <a:ea typeface="Liberation Mono"/>
                <a:cs typeface="Arial" panose="020B0604020202020204" pitchFamily="34" charset="0"/>
              </a:rPr>
              <a:t> </a:t>
            </a:r>
            <a:r>
              <a:rPr lang="en-US" sz="2400" dirty="0" err="1">
                <a:solidFill>
                  <a:srgbClr val="002060"/>
                </a:solidFill>
                <a:effectLst/>
                <a:latin typeface="Arial" panose="020B0604020202020204" pitchFamily="34" charset="0"/>
                <a:ea typeface="Liberation Mono"/>
                <a:cs typeface="Arial" panose="020B0604020202020204" pitchFamily="34" charset="0"/>
              </a:rPr>
              <a:t>nối</a:t>
            </a:r>
            <a:r>
              <a:rPr lang="en-US" sz="2400" dirty="0">
                <a:solidFill>
                  <a:srgbClr val="002060"/>
                </a:solidFill>
                <a:effectLst/>
                <a:latin typeface="Arial" panose="020B0604020202020204" pitchFamily="34" charset="0"/>
                <a:ea typeface="Liberation Mono"/>
                <a:cs typeface="Arial" panose="020B0604020202020204" pitchFamily="34" charset="0"/>
              </a:rPr>
              <a:t>, </a:t>
            </a:r>
            <a:r>
              <a:rPr lang="en-US" sz="2400" dirty="0" err="1">
                <a:solidFill>
                  <a:srgbClr val="002060"/>
                </a:solidFill>
                <a:effectLst/>
                <a:latin typeface="Arial" panose="020B0604020202020204" pitchFamily="34" charset="0"/>
                <a:ea typeface="Liberation Mono"/>
                <a:cs typeface="Arial" panose="020B0604020202020204" pitchFamily="34" charset="0"/>
              </a:rPr>
              <a:t>lỗi</a:t>
            </a:r>
            <a:r>
              <a:rPr lang="en-US" sz="2400" dirty="0">
                <a:solidFill>
                  <a:srgbClr val="002060"/>
                </a:solidFill>
                <a:effectLst/>
                <a:latin typeface="Arial" panose="020B0604020202020204" pitchFamily="34" charset="0"/>
                <a:ea typeface="Liberation Mono"/>
                <a:cs typeface="Arial" panose="020B0604020202020204" pitchFamily="34" charset="0"/>
              </a:rPr>
              <a:t> </a:t>
            </a:r>
            <a:r>
              <a:rPr lang="en-US" sz="2400" dirty="0" err="1">
                <a:solidFill>
                  <a:srgbClr val="002060"/>
                </a:solidFill>
                <a:effectLst/>
                <a:latin typeface="Arial" panose="020B0604020202020204" pitchFamily="34" charset="0"/>
                <a:ea typeface="Liberation Mono"/>
                <a:cs typeface="Arial" panose="020B0604020202020204" pitchFamily="34" charset="0"/>
              </a:rPr>
              <a:t>kéc</a:t>
            </a:r>
            <a:r>
              <a:rPr lang="en-US" sz="2400" dirty="0">
                <a:solidFill>
                  <a:srgbClr val="002060"/>
                </a:solidFill>
                <a:effectLst/>
                <a:latin typeface="Arial" panose="020B0604020202020204" pitchFamily="34" charset="0"/>
                <a:ea typeface="Liberation Mono"/>
                <a:cs typeface="Arial" panose="020B0604020202020204" pitchFamily="34" charset="0"/>
              </a:rPr>
              <a:t> </a:t>
            </a:r>
            <a:r>
              <a:rPr lang="en-US" sz="2400" dirty="0" err="1">
                <a:solidFill>
                  <a:srgbClr val="002060"/>
                </a:solidFill>
                <a:effectLst/>
                <a:latin typeface="Arial" panose="020B0604020202020204" pitchFamily="34" charset="0"/>
                <a:ea typeface="Liberation Mono"/>
                <a:cs typeface="Arial" panose="020B0604020202020204" pitchFamily="34" charset="0"/>
              </a:rPr>
              <a:t>bản</a:t>
            </a:r>
            <a:r>
              <a:rPr lang="en-US" sz="2400" dirty="0">
                <a:solidFill>
                  <a:srgbClr val="002060"/>
                </a:solidFill>
                <a:effectLst/>
                <a:latin typeface="Arial" panose="020B0604020202020204" pitchFamily="34" charset="0"/>
                <a:ea typeface="Liberation Mono"/>
                <a:cs typeface="Arial" panose="020B0604020202020204" pitchFamily="34" charset="0"/>
              </a:rPr>
              <a:t> </a:t>
            </a:r>
            <a:r>
              <a:rPr lang="en-US" sz="2400" dirty="0" err="1">
                <a:solidFill>
                  <a:srgbClr val="002060"/>
                </a:solidFill>
                <a:effectLst/>
                <a:latin typeface="Arial" panose="020B0604020202020204" pitchFamily="34" charset="0"/>
                <a:ea typeface="Liberation Mono"/>
                <a:cs typeface="Arial" panose="020B0604020202020204" pitchFamily="34" charset="0"/>
              </a:rPr>
              <a:t>thân</a:t>
            </a:r>
            <a:r>
              <a:rPr lang="en-US" sz="2400" dirty="0">
                <a:solidFill>
                  <a:srgbClr val="002060"/>
                </a:solidFill>
                <a:effectLst/>
                <a:latin typeface="Arial" panose="020B0604020202020204" pitchFamily="34" charset="0"/>
                <a:ea typeface="Liberation Mono"/>
                <a:cs typeface="Arial" panose="020B0604020202020204" pitchFamily="34" charset="0"/>
              </a:rPr>
              <a:t> </a:t>
            </a:r>
            <a:r>
              <a:rPr lang="en-US" sz="2400" dirty="0" err="1">
                <a:solidFill>
                  <a:srgbClr val="002060"/>
                </a:solidFill>
                <a:effectLst/>
                <a:latin typeface="Arial" panose="020B0604020202020204" pitchFamily="34" charset="0"/>
                <a:ea typeface="Liberation Mono"/>
                <a:cs typeface="Arial" panose="020B0604020202020204" pitchFamily="34" charset="0"/>
              </a:rPr>
              <a:t>và</a:t>
            </a:r>
            <a:r>
              <a:rPr lang="en-US" sz="2400" dirty="0">
                <a:solidFill>
                  <a:srgbClr val="002060"/>
                </a:solidFill>
                <a:effectLst/>
                <a:latin typeface="Arial" panose="020B0604020202020204" pitchFamily="34" charset="0"/>
                <a:ea typeface="Liberation Mono"/>
                <a:cs typeface="Arial" panose="020B0604020202020204" pitchFamily="34" charset="0"/>
              </a:rPr>
              <a:t> </a:t>
            </a:r>
            <a:r>
              <a:rPr lang="en-US" sz="2400" dirty="0" err="1">
                <a:solidFill>
                  <a:srgbClr val="002060"/>
                </a:solidFill>
                <a:effectLst/>
                <a:latin typeface="Arial" panose="020B0604020202020204" pitchFamily="34" charset="0"/>
                <a:ea typeface="Liberation Mono"/>
                <a:cs typeface="Arial" panose="020B0604020202020204" pitchFamily="34" charset="0"/>
              </a:rPr>
              <a:t>gia</a:t>
            </a:r>
            <a:r>
              <a:rPr lang="en-US" sz="2400" dirty="0">
                <a:solidFill>
                  <a:srgbClr val="002060"/>
                </a:solidFill>
                <a:effectLst/>
                <a:latin typeface="Arial" panose="020B0604020202020204" pitchFamily="34" charset="0"/>
                <a:ea typeface="Liberation Mono"/>
                <a:cs typeface="Arial" panose="020B0604020202020204" pitchFamily="34" charset="0"/>
              </a:rPr>
              <a:t> </a:t>
            </a:r>
            <a:r>
              <a:rPr lang="en-US" sz="2400" dirty="0" err="1">
                <a:solidFill>
                  <a:srgbClr val="002060"/>
                </a:solidFill>
                <a:effectLst/>
                <a:latin typeface="Arial" panose="020B0604020202020204" pitchFamily="34" charset="0"/>
                <a:ea typeface="Liberation Mono"/>
                <a:cs typeface="Arial" panose="020B0604020202020204" pitchFamily="34" charset="0"/>
              </a:rPr>
              <a:t>đình</a:t>
            </a:r>
            <a:r>
              <a:rPr lang="en-US" sz="2400" dirty="0">
                <a:solidFill>
                  <a:srgbClr val="002060"/>
                </a:solidFill>
                <a:effectLst/>
                <a:latin typeface="Arial" panose="020B0604020202020204" pitchFamily="34" charset="0"/>
                <a:ea typeface="Liberation Mono"/>
                <a:cs typeface="Arial" panose="020B0604020202020204" pitchFamily="34" charset="0"/>
              </a:rPr>
              <a:t> vi </a:t>
            </a:r>
            <a:r>
              <a:rPr lang="en-US" sz="2400" dirty="0" err="1">
                <a:solidFill>
                  <a:srgbClr val="002060"/>
                </a:solidFill>
                <a:effectLst/>
                <a:latin typeface="Arial" panose="020B0604020202020204" pitchFamily="34" charset="0"/>
                <a:ea typeface="Liberation Mono"/>
                <a:cs typeface="Arial" panose="020B0604020202020204" pitchFamily="34" charset="0"/>
              </a:rPr>
              <a:t>phạm</a:t>
            </a:r>
            <a:r>
              <a:rPr lang="en-US" sz="2400" dirty="0">
                <a:solidFill>
                  <a:srgbClr val="002060"/>
                </a:solidFill>
                <a:effectLst/>
                <a:latin typeface="Arial" panose="020B0604020202020204" pitchFamily="34" charset="0"/>
                <a:ea typeface="Liberation Mono"/>
                <a:cs typeface="Arial" panose="020B0604020202020204" pitchFamily="34" charset="0"/>
              </a:rPr>
              <a:t> </a:t>
            </a:r>
            <a:r>
              <a:rPr lang="en-US" sz="2400" dirty="0" err="1">
                <a:solidFill>
                  <a:srgbClr val="002060"/>
                </a:solidFill>
                <a:effectLst/>
                <a:latin typeface="Arial" panose="020B0604020202020204" pitchFamily="34" charset="0"/>
                <a:ea typeface="Liberation Mono"/>
                <a:cs typeface="Arial" panose="020B0604020202020204" pitchFamily="34" charset="0"/>
              </a:rPr>
              <a:t>pháp</a:t>
            </a:r>
            <a:r>
              <a:rPr lang="en-US" sz="2400" dirty="0">
                <a:solidFill>
                  <a:srgbClr val="002060"/>
                </a:solidFill>
                <a:effectLst/>
                <a:latin typeface="Arial" panose="020B0604020202020204" pitchFamily="34" charset="0"/>
                <a:ea typeface="Liberation Mono"/>
                <a:cs typeface="Arial" panose="020B0604020202020204" pitchFamily="34" charset="0"/>
              </a:rPr>
              <a:t> </a:t>
            </a:r>
            <a:r>
              <a:rPr lang="en-US" sz="2400" dirty="0" err="1">
                <a:solidFill>
                  <a:srgbClr val="002060"/>
                </a:solidFill>
                <a:effectLst/>
                <a:latin typeface="Arial" panose="020B0604020202020204" pitchFamily="34" charset="0"/>
                <a:ea typeface="Liberation Mono"/>
                <a:cs typeface="Arial" panose="020B0604020202020204" pitchFamily="34" charset="0"/>
              </a:rPr>
              <a:t>luật</a:t>
            </a:r>
            <a:r>
              <a:rPr lang="en-US" sz="2400" dirty="0">
                <a:solidFill>
                  <a:srgbClr val="002060"/>
                </a:solidFill>
                <a:effectLst/>
                <a:latin typeface="Arial" panose="020B0604020202020204" pitchFamily="34" charset="0"/>
                <a:ea typeface="Liberation Mono"/>
                <a:cs typeface="Arial" panose="020B0604020202020204" pitchFamily="34" charset="0"/>
              </a:rPr>
              <a:t>.</a:t>
            </a:r>
          </a:p>
        </p:txBody>
      </p:sp>
      <p:pic>
        <p:nvPicPr>
          <p:cNvPr id="3" name="Picture 4">
            <a:extLst>
              <a:ext uri="{FF2B5EF4-FFF2-40B4-BE49-F238E27FC236}">
                <a16:creationId xmlns:a16="http://schemas.microsoft.com/office/drawing/2014/main" id="{9A989632-2AB0-5D40-7167-DC037ED655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7117" y="6324786"/>
            <a:ext cx="483224" cy="53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a:extLst>
              <a:ext uri="{FF2B5EF4-FFF2-40B4-BE49-F238E27FC236}">
                <a16:creationId xmlns:a16="http://schemas.microsoft.com/office/drawing/2014/main" id="{1C7314DE-8C4C-ABA7-474F-DFC4063F3D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3849" y="6299793"/>
            <a:ext cx="508218" cy="558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a:extLst>
              <a:ext uri="{FF2B5EF4-FFF2-40B4-BE49-F238E27FC236}">
                <a16:creationId xmlns:a16="http://schemas.microsoft.com/office/drawing/2014/main" id="{F07D0958-D9CA-65AD-D7EA-F4F6B02E83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44112" y="6291460"/>
            <a:ext cx="499887"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2AF1774E-7191-6DF0-55C2-7B90480FE9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5611" y="6266467"/>
            <a:ext cx="541544" cy="59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E6D846EE-5743-9384-B9D2-3AB5FF2268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64483" y="6308124"/>
            <a:ext cx="509607"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a:extLst>
              <a:ext uri="{FF2B5EF4-FFF2-40B4-BE49-F238E27FC236}">
                <a16:creationId xmlns:a16="http://schemas.microsoft.com/office/drawing/2014/main" id="{47675CA3-431C-62ED-214A-E732B165885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12621" y="6291460"/>
            <a:ext cx="516550"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a:extLst>
              <a:ext uri="{FF2B5EF4-FFF2-40B4-BE49-F238E27FC236}">
                <a16:creationId xmlns:a16="http://schemas.microsoft.com/office/drawing/2014/main" id="{C77B0C14-29E3-7CE8-0602-0256F8C6A19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89520" y="6308124"/>
            <a:ext cx="508218"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randombar(horizontal)">
                                      <p:cBhvr>
                                        <p:cTn id="7" dur="5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1000"/>
                                        <p:tgtEl>
                                          <p:spTgt spid="11">
                                            <p:txEl>
                                              <p:pRg st="0" end="0"/>
                                            </p:txEl>
                                          </p:spTgt>
                                        </p:tgtEl>
                                      </p:cBhvr>
                                    </p:animEffect>
                                    <p:anim calcmode="lin" valueType="num">
                                      <p:cBhvr>
                                        <p:cTn id="13"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fade">
                                      <p:cBhvr>
                                        <p:cTn id="19" dur="1000"/>
                                        <p:tgtEl>
                                          <p:spTgt spid="11">
                                            <p:txEl>
                                              <p:pRg st="1" end="1"/>
                                            </p:txEl>
                                          </p:spTgt>
                                        </p:tgtEl>
                                      </p:cBhvr>
                                    </p:animEffect>
                                    <p:anim calcmode="lin" valueType="num">
                                      <p:cBhvr>
                                        <p:cTn id="20"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xEl>
                                              <p:pRg st="2" end="2"/>
                                            </p:txEl>
                                          </p:spTgt>
                                        </p:tgtEl>
                                        <p:attrNameLst>
                                          <p:attrName>style.visibility</p:attrName>
                                        </p:attrNameLst>
                                      </p:cBhvr>
                                      <p:to>
                                        <p:strVal val="visible"/>
                                      </p:to>
                                    </p:set>
                                    <p:animEffect transition="in" filter="fade">
                                      <p:cBhvr>
                                        <p:cTn id="26" dur="1000"/>
                                        <p:tgtEl>
                                          <p:spTgt spid="11">
                                            <p:txEl>
                                              <p:pRg st="2" end="2"/>
                                            </p:txEl>
                                          </p:spTgt>
                                        </p:tgtEl>
                                      </p:cBhvr>
                                    </p:animEffect>
                                    <p:anim calcmode="lin" valueType="num">
                                      <p:cBhvr>
                                        <p:cTn id="27"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1">
                                            <p:txEl>
                                              <p:pRg st="3" end="3"/>
                                            </p:txEl>
                                          </p:spTgt>
                                        </p:tgtEl>
                                        <p:attrNameLst>
                                          <p:attrName>style.visibility</p:attrName>
                                        </p:attrNameLst>
                                      </p:cBhvr>
                                      <p:to>
                                        <p:strVal val="visible"/>
                                      </p:to>
                                    </p:set>
                                    <p:animEffect transition="in" filter="fade">
                                      <p:cBhvr>
                                        <p:cTn id="33" dur="1000"/>
                                        <p:tgtEl>
                                          <p:spTgt spid="11">
                                            <p:txEl>
                                              <p:pRg st="3" end="3"/>
                                            </p:txEl>
                                          </p:spTgt>
                                        </p:tgtEl>
                                      </p:cBhvr>
                                    </p:animEffect>
                                    <p:anim calcmode="lin" valueType="num">
                                      <p:cBhvr>
                                        <p:cTn id="34"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8">
            <a:extLst>
              <a:ext uri="{FF2B5EF4-FFF2-40B4-BE49-F238E27FC236}">
                <a16:creationId xmlns:a16="http://schemas.microsoft.com/office/drawing/2014/main" id="{1E3A3A9D-2772-DA26-5B8F-685A7A0F4B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4326" y="6371887"/>
            <a:ext cx="519673" cy="48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9">
            <a:extLst>
              <a:ext uri="{FF2B5EF4-FFF2-40B4-BE49-F238E27FC236}">
                <a16:creationId xmlns:a16="http://schemas.microsoft.com/office/drawing/2014/main" id="{60E8F703-E56C-2DBC-2490-477AD2ABAB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4421" y="6375984"/>
            <a:ext cx="504610" cy="482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0">
            <a:extLst>
              <a:ext uri="{FF2B5EF4-FFF2-40B4-BE49-F238E27FC236}">
                <a16:creationId xmlns:a16="http://schemas.microsoft.com/office/drawing/2014/main" id="{F3F7525E-1D02-F03C-09B9-CE5BA5A57E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4015" y="6384771"/>
            <a:ext cx="549800" cy="473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1">
            <a:extLst>
              <a:ext uri="{FF2B5EF4-FFF2-40B4-BE49-F238E27FC236}">
                <a16:creationId xmlns:a16="http://schemas.microsoft.com/office/drawing/2014/main" id="{CED2D394-F743-6097-7AA2-08C0875ED0D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6875" y="6387282"/>
            <a:ext cx="533481" cy="470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2">
            <a:extLst>
              <a:ext uri="{FF2B5EF4-FFF2-40B4-BE49-F238E27FC236}">
                <a16:creationId xmlns:a16="http://schemas.microsoft.com/office/drawing/2014/main" id="{0C513EB0-D5DC-552B-71A0-0811564FF8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9974" y="6391468"/>
            <a:ext cx="528459" cy="466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a:extLst>
              <a:ext uri="{FF2B5EF4-FFF2-40B4-BE49-F238E27FC236}">
                <a16:creationId xmlns:a16="http://schemas.microsoft.com/office/drawing/2014/main" id="{E8465CB6-589A-228B-4F35-8A06C72BD9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29378" y="6379749"/>
            <a:ext cx="494569" cy="47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B8F92512-D6A4-048E-CA20-437D87E82517}"/>
              </a:ext>
            </a:extLst>
          </p:cNvPr>
          <p:cNvSpPr txBox="1"/>
          <p:nvPr/>
        </p:nvSpPr>
        <p:spPr>
          <a:xfrm>
            <a:off x="0" y="690285"/>
            <a:ext cx="4146698" cy="4524315"/>
          </a:xfrm>
          <a:prstGeom prst="rect">
            <a:avLst/>
          </a:prstGeom>
          <a:noFill/>
        </p:spPr>
        <p:txBody>
          <a:bodyPr wrap="square">
            <a:spAutoFit/>
          </a:bodyPr>
          <a:lstStyle/>
          <a:p>
            <a:pPr algn="just"/>
            <a:r>
              <a:rPr lang="en-US" sz="2400" dirty="0">
                <a:latin typeface="Arial" panose="020B0604020202020204" pitchFamily="34" charset="0"/>
                <a:ea typeface="Liberation Mono"/>
                <a:cs typeface="Liberation Mono"/>
              </a:rPr>
              <a:t>- </a:t>
            </a:r>
            <a:r>
              <a:rPr lang="en-US" sz="2400" dirty="0" err="1">
                <a:latin typeface="Arial" panose="020B0604020202020204" pitchFamily="34" charset="0"/>
                <a:ea typeface="Liberation Mono"/>
                <a:cs typeface="Liberation Mono"/>
              </a:rPr>
              <a:t>Pháp</a:t>
            </a:r>
            <a:r>
              <a:rPr lang="en-US" sz="2400" dirty="0">
                <a:latin typeface="Arial" panose="020B0604020202020204" pitchFamily="34" charset="0"/>
                <a:ea typeface="Liberation Mono"/>
                <a:cs typeface="Liberation Mono"/>
              </a:rPr>
              <a:t> </a:t>
            </a:r>
            <a:r>
              <a:rPr lang="en-US" sz="2400" dirty="0" err="1">
                <a:latin typeface="Arial" panose="020B0604020202020204" pitchFamily="34" charset="0"/>
                <a:ea typeface="Liberation Mono"/>
                <a:cs typeface="Liberation Mono"/>
              </a:rPr>
              <a:t>luật</a:t>
            </a:r>
            <a:r>
              <a:rPr lang="en-US" sz="2400" dirty="0">
                <a:latin typeface="Arial" panose="020B0604020202020204" pitchFamily="34" charset="0"/>
                <a:ea typeface="Liberation Mono"/>
                <a:cs typeface="Liberation Mono"/>
              </a:rPr>
              <a:t> </a:t>
            </a:r>
            <a:r>
              <a:rPr lang="en-US" sz="2400" dirty="0" err="1">
                <a:latin typeface="Arial" panose="020B0604020202020204" pitchFamily="34" charset="0"/>
                <a:ea typeface="Liberation Mono"/>
                <a:cs typeface="Liberation Mono"/>
              </a:rPr>
              <a:t>nghiêm</a:t>
            </a:r>
            <a:r>
              <a:rPr lang="en-US" sz="2400" dirty="0">
                <a:latin typeface="Arial" panose="020B0604020202020204" pitchFamily="34" charset="0"/>
                <a:ea typeface="Liberation Mono"/>
                <a:cs typeface="Liberation Mono"/>
              </a:rPr>
              <a:t> </a:t>
            </a:r>
            <a:r>
              <a:rPr lang="en-US" sz="2400" dirty="0" err="1">
                <a:latin typeface="Arial" panose="020B0604020202020204" pitchFamily="34" charset="0"/>
                <a:ea typeface="Liberation Mono"/>
                <a:cs typeface="Liberation Mono"/>
              </a:rPr>
              <a:t>cấm</a:t>
            </a:r>
            <a:r>
              <a:rPr lang="en-US" sz="2400" dirty="0">
                <a:latin typeface="Arial" panose="020B0604020202020204" pitchFamily="34" charset="0"/>
                <a:ea typeface="Liberation Mono"/>
                <a:cs typeface="Liberation Mono"/>
              </a:rPr>
              <a:t> </a:t>
            </a:r>
            <a:r>
              <a:rPr lang="en-US" sz="2400" dirty="0" err="1">
                <a:latin typeface="Arial" panose="020B0604020202020204" pitchFamily="34" charset="0"/>
                <a:ea typeface="Liberation Mono"/>
                <a:cs typeface="Liberation Mono"/>
              </a:rPr>
              <a:t>thực</a:t>
            </a:r>
            <a:r>
              <a:rPr lang="en-US" sz="2400" dirty="0">
                <a:latin typeface="Arial" panose="020B0604020202020204" pitchFamily="34" charset="0"/>
                <a:ea typeface="Liberation Mono"/>
                <a:cs typeface="Liberation Mono"/>
              </a:rPr>
              <a:t> </a:t>
            </a:r>
            <a:r>
              <a:rPr lang="en-US" sz="2400" dirty="0" err="1">
                <a:latin typeface="Arial" panose="020B0604020202020204" pitchFamily="34" charset="0"/>
                <a:ea typeface="Liberation Mono"/>
                <a:cs typeface="Liberation Mono"/>
              </a:rPr>
              <a:t>hiện</a:t>
            </a:r>
            <a:r>
              <a:rPr lang="en-US" sz="2400" dirty="0">
                <a:latin typeface="Arial" panose="020B0604020202020204" pitchFamily="34" charset="0"/>
                <a:ea typeface="Liberation Mono"/>
                <a:cs typeface="Liberation Mono"/>
              </a:rPr>
              <a:t> </a:t>
            </a:r>
            <a:r>
              <a:rPr lang="en-US" sz="2400" dirty="0" err="1">
                <a:latin typeface="Arial" panose="020B0604020202020204" pitchFamily="34" charset="0"/>
                <a:ea typeface="Liberation Mono"/>
                <a:cs typeface="Liberation Mono"/>
              </a:rPr>
              <a:t>một</a:t>
            </a:r>
            <a:r>
              <a:rPr lang="en-US" sz="2400" dirty="0">
                <a:latin typeface="Arial" panose="020B0604020202020204" pitchFamily="34" charset="0"/>
                <a:ea typeface="Liberation Mono"/>
                <a:cs typeface="Liberation Mono"/>
              </a:rPr>
              <a:t> </a:t>
            </a:r>
            <a:r>
              <a:rPr lang="en-US" sz="2400" dirty="0" err="1">
                <a:latin typeface="Arial" panose="020B0604020202020204" pitchFamily="34" charset="0"/>
                <a:ea typeface="Liberation Mono"/>
                <a:cs typeface="Liberation Mono"/>
              </a:rPr>
              <a:t>số</a:t>
            </a:r>
            <a:r>
              <a:rPr lang="en-US" sz="2400" dirty="0">
                <a:latin typeface="Arial" panose="020B0604020202020204" pitchFamily="34" charset="0"/>
                <a:ea typeface="Liberation Mono"/>
                <a:cs typeface="Liberation Mono"/>
              </a:rPr>
              <a:t> </a:t>
            </a:r>
            <a:r>
              <a:rPr lang="en-US" sz="2400" dirty="0" err="1">
                <a:latin typeface="Arial" panose="020B0604020202020204" pitchFamily="34" charset="0"/>
                <a:ea typeface="Liberation Mono"/>
                <a:cs typeface="Liberation Mono"/>
              </a:rPr>
              <a:t>hành</a:t>
            </a:r>
            <a:r>
              <a:rPr lang="en-US" sz="2400" dirty="0">
                <a:latin typeface="Arial" panose="020B0604020202020204" pitchFamily="34" charset="0"/>
                <a:ea typeface="Liberation Mono"/>
                <a:cs typeface="Liberation Mono"/>
              </a:rPr>
              <a:t> vi:</a:t>
            </a:r>
            <a:r>
              <a:rPr lang="en-US" sz="2400" dirty="0">
                <a:effectLst/>
                <a:latin typeface="Arial" panose="020B0604020202020204" pitchFamily="34" charset="0"/>
                <a:ea typeface="Liberation Mono"/>
                <a:cs typeface="Liberation Mono"/>
              </a:rPr>
              <a:t> </a:t>
            </a:r>
            <a:r>
              <a:rPr lang="en-US" sz="2400" dirty="0" err="1">
                <a:latin typeface="Arial" panose="020B0604020202020204" pitchFamily="34" charset="0"/>
                <a:ea typeface="Liberation Mono"/>
                <a:cs typeface="Liberation Mono"/>
              </a:rPr>
              <a:t>H</a:t>
            </a:r>
            <a:r>
              <a:rPr lang="en-US" sz="2400" dirty="0" err="1">
                <a:effectLst/>
                <a:latin typeface="Arial" panose="020B0604020202020204" pitchFamily="34" charset="0"/>
                <a:ea typeface="Liberation Mono"/>
                <a:cs typeface="Liberation Mono"/>
              </a:rPr>
              <a:t>oạt</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động</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mê</a:t>
            </a:r>
            <a:r>
              <a:rPr lang="en-US" sz="2400" dirty="0">
                <a:latin typeface="Liberation Mono"/>
                <a:ea typeface="Liberation Mono"/>
                <a:cs typeface="Liberation Mono"/>
              </a:rPr>
              <a:t> </a:t>
            </a:r>
            <a:r>
              <a:rPr lang="en-US" sz="2400" dirty="0" err="1">
                <a:effectLst/>
                <a:latin typeface="Arial" panose="020B0604020202020204" pitchFamily="34" charset="0"/>
                <a:ea typeface="Liberation Mono"/>
                <a:cs typeface="Liberation Mono"/>
              </a:rPr>
              <a:t>tín</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dị</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đoan</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người</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thực</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hiện</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các</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hành</a:t>
            </a:r>
            <a:r>
              <a:rPr lang="en-US" sz="2400" dirty="0">
                <a:effectLst/>
                <a:latin typeface="Arial" panose="020B0604020202020204" pitchFamily="34" charset="0"/>
                <a:ea typeface="Liberation Mono"/>
                <a:cs typeface="Liberation Mono"/>
              </a:rPr>
              <a:t> vi </a:t>
            </a:r>
            <a:r>
              <a:rPr lang="en-US" sz="2400" dirty="0" err="1">
                <a:effectLst/>
                <a:latin typeface="Arial" panose="020B0604020202020204" pitchFamily="34" charset="0"/>
                <a:ea typeface="Liberation Mono"/>
                <a:cs typeface="Liberation Mono"/>
              </a:rPr>
              <a:t>như</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bói</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toán</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đồng</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bóng</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yểm</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bùa</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cúng</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giải</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hạn</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cúng</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trừ</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tà</a:t>
            </a:r>
            <a:r>
              <a:rPr lang="en-US" sz="2400" dirty="0">
                <a:effectLst/>
                <a:latin typeface="Arial" panose="020B0604020202020204" pitchFamily="34" charset="0"/>
                <a:ea typeface="Liberation Mono"/>
                <a:cs typeface="Liberation Mono"/>
              </a:rPr>
              <a:t> ma,…); </a:t>
            </a:r>
            <a:r>
              <a:rPr lang="en-US" sz="2400" dirty="0" err="1">
                <a:effectLst/>
                <a:latin typeface="Arial" panose="020B0604020202020204" pitchFamily="34" charset="0"/>
                <a:ea typeface="Liberation Mono"/>
                <a:cs typeface="Liberation Mono"/>
              </a:rPr>
              <a:t>hành</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nghề</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mê</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tín</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dị</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đoan</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người</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thực</a:t>
            </a:r>
            <a:r>
              <a:rPr lang="en-US" sz="2400" dirty="0">
                <a:effectLst/>
                <a:latin typeface="Arial" panose="020B0604020202020204" pitchFamily="34" charset="0"/>
                <a:ea typeface="Liberation Mono"/>
                <a:cs typeface="Liberation Mono"/>
              </a:rPr>
              <a:t> </a:t>
            </a:r>
            <a:r>
              <a:rPr lang="en-US" sz="2400" dirty="0" err="1">
                <a:effectLst/>
                <a:latin typeface="Arial" panose="020B0604020202020204" pitchFamily="34" charset="0"/>
                <a:ea typeface="Liberation Mono"/>
                <a:cs typeface="Liberation Mono"/>
              </a:rPr>
              <a:t>hiện</a:t>
            </a:r>
            <a:r>
              <a:rPr lang="en-US" sz="2400" dirty="0">
                <a:latin typeface="Arial" panose="020B0604020202020204" pitchFamily="34" charset="0"/>
                <a:ea typeface="Liberation Mono"/>
                <a:cs typeface="Liberation Mono"/>
              </a:rPr>
              <a:t> </a:t>
            </a:r>
            <a:r>
              <a:rPr lang="en-US" sz="2400" dirty="0" err="1">
                <a:latin typeface="Arial" panose="020B0604020202020204" pitchFamily="34" charset="0"/>
                <a:ea typeface="Liberation Mono"/>
                <a:cs typeface="Liberation Mono"/>
              </a:rPr>
              <a:t>các</a:t>
            </a:r>
            <a:r>
              <a:rPr lang="en-US" sz="2400" dirty="0">
                <a:latin typeface="Arial" panose="020B0604020202020204" pitchFamily="34" charset="0"/>
                <a:ea typeface="Liberation Mono"/>
                <a:cs typeface="Liberation Mono"/>
              </a:rPr>
              <a:t> </a:t>
            </a:r>
            <a:r>
              <a:rPr lang="en-US" sz="2400" dirty="0" err="1">
                <a:latin typeface="Arial" panose="020B0604020202020204" pitchFamily="34" charset="0"/>
                <a:ea typeface="Liberation Mono"/>
                <a:cs typeface="Liberation Mono"/>
              </a:rPr>
              <a:t>hành</a:t>
            </a:r>
            <a:r>
              <a:rPr lang="en-US" sz="2400" dirty="0">
                <a:latin typeface="Arial" panose="020B0604020202020204" pitchFamily="34" charset="0"/>
                <a:ea typeface="Liberation Mono"/>
                <a:cs typeface="Liberation Mono"/>
              </a:rPr>
              <a:t> vi </a:t>
            </a:r>
            <a:r>
              <a:rPr lang="en-US" sz="2400" dirty="0" err="1">
                <a:latin typeface="Arial" panose="020B0604020202020204" pitchFamily="34" charset="0"/>
                <a:ea typeface="Liberation Mono"/>
                <a:cs typeface="Liberation Mono"/>
              </a:rPr>
              <a:t>như</a:t>
            </a:r>
            <a:r>
              <a:rPr lang="en-US" sz="2400" dirty="0">
                <a:latin typeface="Arial" panose="020B0604020202020204" pitchFamily="34" charset="0"/>
                <a:ea typeface="Liberation Mono"/>
                <a:cs typeface="Liberation Mono"/>
              </a:rPr>
              <a:t> </a:t>
            </a:r>
            <a:r>
              <a:rPr lang="en-US" sz="2400" dirty="0" err="1">
                <a:latin typeface="Arial" panose="020B0604020202020204" pitchFamily="34" charset="0"/>
                <a:ea typeface="Liberation Mono"/>
                <a:cs typeface="Liberation Mono"/>
              </a:rPr>
              <a:t>bói</a:t>
            </a:r>
            <a:r>
              <a:rPr lang="en-US" sz="2400" dirty="0">
                <a:latin typeface="Arial" panose="020B0604020202020204" pitchFamily="34" charset="0"/>
                <a:ea typeface="Liberation Mono"/>
                <a:cs typeface="Liberation Mono"/>
              </a:rPr>
              <a:t> </a:t>
            </a:r>
            <a:r>
              <a:rPr lang="en-US" sz="2400" dirty="0" err="1">
                <a:latin typeface="Arial" panose="020B0604020202020204" pitchFamily="34" charset="0"/>
                <a:ea typeface="Liberation Mono"/>
                <a:cs typeface="Liberation Mono"/>
              </a:rPr>
              <a:t>toán</a:t>
            </a:r>
            <a:r>
              <a:rPr lang="en-US" sz="2400" dirty="0">
                <a:latin typeface="Arial" panose="020B0604020202020204" pitchFamily="34" charset="0"/>
                <a:ea typeface="Liberation Mono"/>
                <a:cs typeface="Liberation Mono"/>
              </a:rPr>
              <a:t>, </a:t>
            </a:r>
            <a:r>
              <a:rPr lang="en-US" sz="2400" dirty="0" err="1">
                <a:latin typeface="Arial" panose="020B0604020202020204" pitchFamily="34" charset="0"/>
                <a:ea typeface="Liberation Mono"/>
                <a:cs typeface="Liberation Mono"/>
              </a:rPr>
              <a:t>đồng</a:t>
            </a:r>
            <a:r>
              <a:rPr lang="en-US" sz="2400" dirty="0">
                <a:latin typeface="Arial" panose="020B0604020202020204" pitchFamily="34" charset="0"/>
                <a:ea typeface="Liberation Mono"/>
                <a:cs typeface="Liberation Mono"/>
              </a:rPr>
              <a:t> </a:t>
            </a:r>
            <a:r>
              <a:rPr lang="en-US" sz="2400" dirty="0" err="1">
                <a:latin typeface="Arial" panose="020B0604020202020204" pitchFamily="34" charset="0"/>
                <a:ea typeface="Liberation Mono"/>
                <a:cs typeface="Liberation Mono"/>
              </a:rPr>
              <a:t>bóng</a:t>
            </a:r>
            <a:r>
              <a:rPr lang="en-US" sz="2400" dirty="0">
                <a:latin typeface="Arial" panose="020B0604020202020204" pitchFamily="34" charset="0"/>
                <a:ea typeface="Liberation Mono"/>
                <a:cs typeface="Liberation Mono"/>
              </a:rPr>
              <a:t>, </a:t>
            </a:r>
            <a:r>
              <a:rPr lang="en-US" sz="2400" dirty="0" err="1">
                <a:latin typeface="Arial" panose="020B0604020202020204" pitchFamily="34" charset="0"/>
                <a:ea typeface="Liberation Mono"/>
                <a:cs typeface="Liberation Mono"/>
              </a:rPr>
              <a:t>yểm</a:t>
            </a:r>
            <a:r>
              <a:rPr lang="en-US" sz="2400" dirty="0">
                <a:latin typeface="Arial" panose="020B0604020202020204" pitchFamily="34" charset="0"/>
                <a:ea typeface="Liberation Mono"/>
                <a:cs typeface="Liberation Mono"/>
              </a:rPr>
              <a:t> </a:t>
            </a:r>
            <a:r>
              <a:rPr lang="en-US" sz="2400" dirty="0" err="1">
                <a:latin typeface="Arial" panose="020B0604020202020204" pitchFamily="34" charset="0"/>
                <a:ea typeface="Liberation Mono"/>
                <a:cs typeface="Liberation Mono"/>
              </a:rPr>
              <a:t>bùa</a:t>
            </a:r>
            <a:r>
              <a:rPr lang="en-US" sz="2400" dirty="0">
                <a:latin typeface="Arial" panose="020B0604020202020204" pitchFamily="34" charset="0"/>
                <a:ea typeface="Liberation Mono"/>
                <a:cs typeface="Liberation Mono"/>
              </a:rPr>
              <a:t>, </a:t>
            </a:r>
            <a:r>
              <a:rPr lang="en-US" sz="2400" dirty="0" err="1">
                <a:latin typeface="Arial" panose="020B0604020202020204" pitchFamily="34" charset="0"/>
                <a:ea typeface="Liberation Mono"/>
                <a:cs typeface="Liberation Mono"/>
              </a:rPr>
              <a:t>cúng</a:t>
            </a:r>
            <a:r>
              <a:rPr lang="en-US" sz="2400" dirty="0">
                <a:latin typeface="Arial" panose="020B0604020202020204" pitchFamily="34" charset="0"/>
                <a:ea typeface="Liberation Mono"/>
                <a:cs typeface="Liberation Mono"/>
              </a:rPr>
              <a:t> </a:t>
            </a:r>
            <a:r>
              <a:rPr lang="en-US" sz="2400" dirty="0" err="1">
                <a:latin typeface="Arial" panose="020B0604020202020204" pitchFamily="34" charset="0"/>
                <a:ea typeface="Liberation Mono"/>
                <a:cs typeface="Liberation Mono"/>
              </a:rPr>
              <a:t>giải</a:t>
            </a:r>
            <a:r>
              <a:rPr lang="en-US" sz="2400" dirty="0">
                <a:latin typeface="Arial" panose="020B0604020202020204" pitchFamily="34" charset="0"/>
                <a:ea typeface="Liberation Mono"/>
                <a:cs typeface="Liberation Mono"/>
              </a:rPr>
              <a:t> </a:t>
            </a:r>
            <a:r>
              <a:rPr lang="en-US" sz="2400" dirty="0" err="1">
                <a:latin typeface="Arial" panose="020B0604020202020204" pitchFamily="34" charset="0"/>
                <a:ea typeface="Liberation Mono"/>
                <a:cs typeface="Liberation Mono"/>
              </a:rPr>
              <a:t>hạn</a:t>
            </a:r>
            <a:r>
              <a:rPr lang="en-US" sz="2400" dirty="0">
                <a:latin typeface="Arial" panose="020B0604020202020204" pitchFamily="34" charset="0"/>
                <a:ea typeface="Liberation Mono"/>
                <a:cs typeface="Liberation Mono"/>
              </a:rPr>
              <a:t>, </a:t>
            </a:r>
            <a:r>
              <a:rPr lang="en-US" sz="2400" dirty="0" err="1">
                <a:latin typeface="Arial" panose="020B0604020202020204" pitchFamily="34" charset="0"/>
                <a:ea typeface="Liberation Mono"/>
                <a:cs typeface="Liberation Mono"/>
              </a:rPr>
              <a:t>cúng</a:t>
            </a:r>
            <a:r>
              <a:rPr lang="en-US" sz="2400" dirty="0">
                <a:latin typeface="Arial" panose="020B0604020202020204" pitchFamily="34" charset="0"/>
                <a:ea typeface="Liberation Mono"/>
                <a:cs typeface="Liberation Mono"/>
              </a:rPr>
              <a:t> </a:t>
            </a:r>
            <a:r>
              <a:rPr lang="en-US" sz="2400" dirty="0" err="1">
                <a:latin typeface="Arial" panose="020B0604020202020204" pitchFamily="34" charset="0"/>
                <a:ea typeface="Liberation Mono"/>
                <a:cs typeface="Liberation Mono"/>
              </a:rPr>
              <a:t>trừ</a:t>
            </a:r>
            <a:r>
              <a:rPr lang="en-US" sz="2400" dirty="0">
                <a:latin typeface="Arial" panose="020B0604020202020204" pitchFamily="34" charset="0"/>
                <a:ea typeface="Liberation Mono"/>
                <a:cs typeface="Liberation Mono"/>
              </a:rPr>
              <a:t> </a:t>
            </a:r>
            <a:r>
              <a:rPr lang="en-US" sz="2400" dirty="0" err="1">
                <a:latin typeface="Arial" panose="020B0604020202020204" pitchFamily="34" charset="0"/>
                <a:ea typeface="Liberation Mono"/>
                <a:cs typeface="Liberation Mono"/>
              </a:rPr>
              <a:t>tà</a:t>
            </a:r>
            <a:r>
              <a:rPr lang="en-US" sz="2400" dirty="0">
                <a:latin typeface="Arial" panose="020B0604020202020204" pitchFamily="34" charset="0"/>
                <a:ea typeface="Liberation Mono"/>
                <a:cs typeface="Liberation Mono"/>
              </a:rPr>
              <a:t> ma,… </a:t>
            </a:r>
            <a:r>
              <a:rPr lang="en-US" sz="2400" dirty="0" err="1">
                <a:latin typeface="Arial" panose="020B0604020202020204" pitchFamily="34" charset="0"/>
                <a:ea typeface="Liberation Mono"/>
                <a:cs typeface="Liberation Mono"/>
              </a:rPr>
              <a:t>để</a:t>
            </a:r>
            <a:r>
              <a:rPr lang="en-US" sz="2400" dirty="0">
                <a:latin typeface="Arial" panose="020B0604020202020204" pitchFamily="34" charset="0"/>
                <a:ea typeface="Liberation Mono"/>
                <a:cs typeface="Liberation Mono"/>
              </a:rPr>
              <a:t> </a:t>
            </a:r>
            <a:r>
              <a:rPr lang="en-US" sz="2400" dirty="0" err="1">
                <a:latin typeface="Arial" panose="020B0604020202020204" pitchFamily="34" charset="0"/>
                <a:ea typeface="Liberation Mono"/>
                <a:cs typeface="Liberation Mono"/>
              </a:rPr>
              <a:t>kiếm</a:t>
            </a:r>
            <a:r>
              <a:rPr lang="en-US" sz="2400" dirty="0">
                <a:latin typeface="Arial" panose="020B0604020202020204" pitchFamily="34" charset="0"/>
                <a:ea typeface="Liberation Mono"/>
                <a:cs typeface="Liberation Mono"/>
              </a:rPr>
              <a:t> </a:t>
            </a:r>
            <a:r>
              <a:rPr lang="en-US" sz="2400" dirty="0" err="1">
                <a:latin typeface="Arial" panose="020B0604020202020204" pitchFamily="34" charset="0"/>
                <a:ea typeface="Liberation Mono"/>
                <a:cs typeface="Liberation Mono"/>
              </a:rPr>
              <a:t>tiền</a:t>
            </a:r>
            <a:r>
              <a:rPr lang="en-US" sz="2400" dirty="0">
                <a:latin typeface="Arial" panose="020B0604020202020204" pitchFamily="34" charset="0"/>
                <a:ea typeface="Liberation Mono"/>
                <a:cs typeface="Liberation Mono"/>
              </a:rPr>
              <a:t>)</a:t>
            </a:r>
            <a:endParaRPr lang="en-US" sz="2400" dirty="0">
              <a:effectLst/>
              <a:latin typeface="Arial" panose="020B0604020202020204" pitchFamily="34" charset="0"/>
              <a:ea typeface="Liberation Mono"/>
              <a:cs typeface="Liberation Mono"/>
            </a:endParaRPr>
          </a:p>
        </p:txBody>
      </p:sp>
      <p:sp>
        <p:nvSpPr>
          <p:cNvPr id="5" name="TextBox 4">
            <a:extLst>
              <a:ext uri="{FF2B5EF4-FFF2-40B4-BE49-F238E27FC236}">
                <a16:creationId xmlns:a16="http://schemas.microsoft.com/office/drawing/2014/main" id="{738CBC78-8288-4D72-99CE-D1B5C4A41C88}"/>
              </a:ext>
            </a:extLst>
          </p:cNvPr>
          <p:cNvSpPr txBox="1"/>
          <p:nvPr/>
        </p:nvSpPr>
        <p:spPr>
          <a:xfrm>
            <a:off x="0" y="105509"/>
            <a:ext cx="6559031" cy="584775"/>
          </a:xfrm>
          <a:prstGeom prst="rect">
            <a:avLst/>
          </a:prstGeom>
          <a:noFill/>
        </p:spPr>
        <p:txBody>
          <a:bodyPr wrap="square">
            <a:spAutoFit/>
          </a:bodyPr>
          <a:lstStyle/>
          <a:p>
            <a:pPr marL="0" marR="0">
              <a:spcBef>
                <a:spcPts val="0"/>
              </a:spcBef>
              <a:spcAft>
                <a:spcPts val="0"/>
              </a:spcAft>
            </a:pPr>
            <a:r>
              <a:rPr lang="en-US" sz="3200" b="1" dirty="0" err="1">
                <a:solidFill>
                  <a:srgbClr val="FF0000"/>
                </a:solidFill>
                <a:latin typeface="Times New Roman" pitchFamily="18" charset="0"/>
                <a:ea typeface="Liberation Mono"/>
                <a:cs typeface="Times New Roman" pitchFamily="18" charset="0"/>
              </a:rPr>
              <a:t>Đối</a:t>
            </a:r>
            <a:r>
              <a:rPr lang="en-US" sz="3200" b="1" dirty="0">
                <a:solidFill>
                  <a:srgbClr val="FF0000"/>
                </a:solidFill>
                <a:latin typeface="Times New Roman" pitchFamily="18" charset="0"/>
                <a:ea typeface="Liberation Mono"/>
                <a:cs typeface="Times New Roman" pitchFamily="18" charset="0"/>
              </a:rPr>
              <a:t> </a:t>
            </a:r>
            <a:r>
              <a:rPr lang="en-US" sz="3200" b="1" dirty="0" err="1">
                <a:solidFill>
                  <a:srgbClr val="FF0000"/>
                </a:solidFill>
                <a:latin typeface="Times New Roman" pitchFamily="18" charset="0"/>
                <a:ea typeface="Liberation Mono"/>
                <a:cs typeface="Times New Roman" pitchFamily="18" charset="0"/>
              </a:rPr>
              <a:t>với</a:t>
            </a:r>
            <a:r>
              <a:rPr lang="en-US" sz="3200" b="1" dirty="0">
                <a:solidFill>
                  <a:srgbClr val="FF0000"/>
                </a:solidFill>
                <a:latin typeface="Times New Roman" pitchFamily="18" charset="0"/>
                <a:ea typeface="Liberation Mono"/>
                <a:cs typeface="Times New Roman" pitchFamily="18" charset="0"/>
              </a:rPr>
              <a:t> </a:t>
            </a:r>
            <a:r>
              <a:rPr lang="en-US" sz="3200" b="1" dirty="0" err="1">
                <a:solidFill>
                  <a:srgbClr val="FF0000"/>
                </a:solidFill>
                <a:effectLst/>
                <a:latin typeface="Times New Roman" pitchFamily="18" charset="0"/>
                <a:ea typeface="Liberation Mono"/>
                <a:cs typeface="Times New Roman" pitchFamily="18" charset="0"/>
              </a:rPr>
              <a:t>tệ</a:t>
            </a:r>
            <a:r>
              <a:rPr lang="en-US" sz="3200" b="1" dirty="0">
                <a:solidFill>
                  <a:srgbClr val="FF0000"/>
                </a:solidFill>
                <a:effectLst/>
                <a:latin typeface="Times New Roman" pitchFamily="18" charset="0"/>
                <a:ea typeface="Liberation Mono"/>
                <a:cs typeface="Times New Roman" pitchFamily="18" charset="0"/>
              </a:rPr>
              <a:t> </a:t>
            </a:r>
            <a:r>
              <a:rPr lang="en-US" sz="3200" b="1" dirty="0" err="1">
                <a:solidFill>
                  <a:srgbClr val="FF0000"/>
                </a:solidFill>
                <a:effectLst/>
                <a:latin typeface="Times New Roman" pitchFamily="18" charset="0"/>
                <a:ea typeface="Liberation Mono"/>
                <a:cs typeface="Times New Roman" pitchFamily="18" charset="0"/>
              </a:rPr>
              <a:t>nạn</a:t>
            </a:r>
            <a:r>
              <a:rPr lang="en-US" sz="3200" b="1" dirty="0">
                <a:solidFill>
                  <a:srgbClr val="FF0000"/>
                </a:solidFill>
                <a:effectLst/>
                <a:latin typeface="Times New Roman" pitchFamily="18" charset="0"/>
                <a:ea typeface="Liberation Mono"/>
                <a:cs typeface="Times New Roman" pitchFamily="18" charset="0"/>
              </a:rPr>
              <a:t> </a:t>
            </a:r>
            <a:r>
              <a:rPr lang="en-US" sz="3200" b="1" dirty="0" err="1">
                <a:solidFill>
                  <a:srgbClr val="FF0000"/>
                </a:solidFill>
                <a:effectLst/>
                <a:latin typeface="Times New Roman" pitchFamily="18" charset="0"/>
                <a:ea typeface="Liberation Mono"/>
                <a:cs typeface="Times New Roman" pitchFamily="18" charset="0"/>
              </a:rPr>
              <a:t>mê</a:t>
            </a:r>
            <a:r>
              <a:rPr lang="en-US" sz="3200" b="1" dirty="0">
                <a:solidFill>
                  <a:srgbClr val="FF0000"/>
                </a:solidFill>
                <a:effectLst/>
                <a:latin typeface="Times New Roman" pitchFamily="18" charset="0"/>
                <a:ea typeface="Liberation Mono"/>
                <a:cs typeface="Times New Roman" pitchFamily="18" charset="0"/>
              </a:rPr>
              <a:t> </a:t>
            </a:r>
            <a:r>
              <a:rPr lang="en-US" sz="3200" b="1" dirty="0" err="1">
                <a:solidFill>
                  <a:srgbClr val="FF0000"/>
                </a:solidFill>
                <a:effectLst/>
                <a:latin typeface="Times New Roman" pitchFamily="18" charset="0"/>
                <a:ea typeface="Liberation Mono"/>
                <a:cs typeface="Times New Roman" pitchFamily="18" charset="0"/>
              </a:rPr>
              <a:t>tín</a:t>
            </a:r>
            <a:r>
              <a:rPr lang="en-US" sz="3200" b="1" dirty="0">
                <a:solidFill>
                  <a:srgbClr val="FF0000"/>
                </a:solidFill>
                <a:effectLst/>
                <a:latin typeface="Times New Roman" pitchFamily="18" charset="0"/>
                <a:ea typeface="Liberation Mono"/>
                <a:cs typeface="Times New Roman" pitchFamily="18" charset="0"/>
              </a:rPr>
              <a:t> </a:t>
            </a:r>
            <a:r>
              <a:rPr lang="en-US" sz="3200" b="1" dirty="0" err="1">
                <a:solidFill>
                  <a:srgbClr val="FF0000"/>
                </a:solidFill>
                <a:effectLst/>
                <a:latin typeface="Times New Roman" pitchFamily="18" charset="0"/>
                <a:ea typeface="Liberation Mono"/>
                <a:cs typeface="Times New Roman" pitchFamily="18" charset="0"/>
              </a:rPr>
              <a:t>dị</a:t>
            </a:r>
            <a:r>
              <a:rPr lang="en-US" sz="3200" b="1" dirty="0">
                <a:solidFill>
                  <a:srgbClr val="FF0000"/>
                </a:solidFill>
                <a:effectLst/>
                <a:latin typeface="Times New Roman" pitchFamily="18" charset="0"/>
                <a:ea typeface="Liberation Mono"/>
                <a:cs typeface="Times New Roman" pitchFamily="18" charset="0"/>
              </a:rPr>
              <a:t> </a:t>
            </a:r>
            <a:r>
              <a:rPr lang="en-US" sz="3200" b="1" dirty="0" err="1">
                <a:solidFill>
                  <a:srgbClr val="FF0000"/>
                </a:solidFill>
                <a:effectLst/>
                <a:latin typeface="Times New Roman" pitchFamily="18" charset="0"/>
                <a:ea typeface="Liberation Mono"/>
                <a:cs typeface="Times New Roman" pitchFamily="18" charset="0"/>
              </a:rPr>
              <a:t>đoan</a:t>
            </a:r>
            <a:r>
              <a:rPr lang="en-US" sz="3200" b="1" dirty="0">
                <a:solidFill>
                  <a:srgbClr val="FF0000"/>
                </a:solidFill>
                <a:effectLst/>
                <a:latin typeface="Times New Roman" pitchFamily="18" charset="0"/>
                <a:ea typeface="Liberation Mono"/>
                <a:cs typeface="Times New Roman" pitchFamily="18" charset="0"/>
              </a:rPr>
              <a:t>.</a:t>
            </a:r>
          </a:p>
        </p:txBody>
      </p:sp>
      <p:pic>
        <p:nvPicPr>
          <p:cNvPr id="3074" name="Picture 2" descr="Mê tín dị đoan - một biểu hiện của suy thoái vê đạo đức">
            <a:extLst>
              <a:ext uri="{FF2B5EF4-FFF2-40B4-BE49-F238E27FC236}">
                <a16:creationId xmlns:a16="http://schemas.microsoft.com/office/drawing/2014/main" id="{E5795671-23CD-BF32-7539-923AE8148F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46699" y="690285"/>
            <a:ext cx="4904536" cy="378602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hính quyền giải tán nhóm sinh hoạt Hội Thánh Đức Chúa Trời ở Hội An">
            <a:extLst>
              <a:ext uri="{FF2B5EF4-FFF2-40B4-BE49-F238E27FC236}">
                <a16:creationId xmlns:a16="http://schemas.microsoft.com/office/drawing/2014/main" id="{7D2EA2C7-68C9-FD1E-2A8F-B429AC5FBBE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46698" y="3123370"/>
            <a:ext cx="4904537" cy="349077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rend “Đúng nhận sai cãi” bắt nguồn từ đâu mà phủ sóng khắp mạng">
            <a:extLst>
              <a:ext uri="{FF2B5EF4-FFF2-40B4-BE49-F238E27FC236}">
                <a16:creationId xmlns:a16="http://schemas.microsoft.com/office/drawing/2014/main" id="{A55816F1-AF73-58C8-56BE-1BA00B22487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46698" y="4051005"/>
            <a:ext cx="4904537" cy="232329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ô đồng 'đúng nhận, sai cãi' bị phạt 7,5 triệu đồng vì cổ súy mê tín dị  đoan - YouTube">
            <a:extLst>
              <a:ext uri="{FF2B5EF4-FFF2-40B4-BE49-F238E27FC236}">
                <a16:creationId xmlns:a16="http://schemas.microsoft.com/office/drawing/2014/main" id="{3E4922A3-E643-FBE7-829B-C70A262182A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67963" y="4051005"/>
            <a:ext cx="4976037" cy="2806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02034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circle(in)">
                                      <p:cBhvr>
                                        <p:cTn id="13" dur="2000"/>
                                        <p:tgtEl>
                                          <p:spTgt spid="307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circle(in)">
                                      <p:cBhvr>
                                        <p:cTn id="18" dur="2000"/>
                                        <p:tgtEl>
                                          <p:spTgt spid="307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078"/>
                                        </p:tgtEl>
                                        <p:attrNameLst>
                                          <p:attrName>style.visibility</p:attrName>
                                        </p:attrNameLst>
                                      </p:cBhvr>
                                      <p:to>
                                        <p:strVal val="visible"/>
                                      </p:to>
                                    </p:set>
                                    <p:animEffect transition="in" filter="randombar(horizontal)">
                                      <p:cBhvr>
                                        <p:cTn id="23" dur="500"/>
                                        <p:tgtEl>
                                          <p:spTgt spid="3078"/>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3080"/>
                                        </p:tgtEl>
                                        <p:attrNameLst>
                                          <p:attrName>style.visibility</p:attrName>
                                        </p:attrNameLst>
                                      </p:cBhvr>
                                      <p:to>
                                        <p:strVal val="visible"/>
                                      </p:to>
                                    </p:set>
                                    <p:animEffect transition="in" filter="circle(in)">
                                      <p:cBhvr>
                                        <p:cTn id="28" dur="2000"/>
                                        <p:tgtEl>
                                          <p:spTgt spid="3080"/>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TextBox 16">
            <a:extLst>
              <a:ext uri="{FF2B5EF4-FFF2-40B4-BE49-F238E27FC236}">
                <a16:creationId xmlns:a16="http://schemas.microsoft.com/office/drawing/2014/main" id="{2E3FE7CB-9F2B-AFAB-06B7-67870B7DE7FA}"/>
              </a:ext>
            </a:extLst>
          </p:cNvPr>
          <p:cNvSpPr txBox="1">
            <a:spLocks noChangeArrowheads="1"/>
          </p:cNvSpPr>
          <p:nvPr/>
        </p:nvSpPr>
        <p:spPr bwMode="auto">
          <a:xfrm>
            <a:off x="0" y="1053693"/>
            <a:ext cx="8991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spcBef>
                <a:spcPct val="0"/>
              </a:spcBef>
              <a:buClrTx/>
              <a:buSzTx/>
              <a:buFontTx/>
              <a:buNone/>
            </a:pPr>
            <a:r>
              <a:rPr lang="en-US" altLang="en-US" sz="2800" dirty="0">
                <a:solidFill>
                  <a:srgbClr val="C00000"/>
                </a:solidFill>
                <a:latin typeface="Arial" panose="020B0604020202020204" pitchFamily="34" charset="0"/>
                <a:cs typeface="Arial" panose="020B0604020202020204" pitchFamily="34" charset="0"/>
              </a:rPr>
              <a:t>CÂU HỎI KIỂM TRA KIẾN THỨC</a:t>
            </a:r>
            <a:endParaRPr lang="en-US" altLang="en-US" sz="2600" i="1" dirty="0">
              <a:solidFill>
                <a:srgbClr val="C00000"/>
              </a:solidFill>
              <a:latin typeface="Arial" panose="020B0604020202020204" pitchFamily="34" charset="0"/>
              <a:cs typeface="Arial" panose="020B0604020202020204" pitchFamily="34" charset="0"/>
            </a:endParaRPr>
          </a:p>
        </p:txBody>
      </p:sp>
      <p:pic>
        <p:nvPicPr>
          <p:cNvPr id="17" name="Picture 7">
            <a:extLst>
              <a:ext uri="{FF2B5EF4-FFF2-40B4-BE49-F238E27FC236}">
                <a16:creationId xmlns:a16="http://schemas.microsoft.com/office/drawing/2014/main" id="{60895A56-3F4F-F406-3FB7-3222225BCA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096" y="1095153"/>
            <a:ext cx="448043" cy="43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16">
            <a:extLst>
              <a:ext uri="{FF2B5EF4-FFF2-40B4-BE49-F238E27FC236}">
                <a16:creationId xmlns:a16="http://schemas.microsoft.com/office/drawing/2014/main" id="{FEA10588-443C-7A20-3DAF-D8D7D1747FB9}"/>
              </a:ext>
            </a:extLst>
          </p:cNvPr>
          <p:cNvSpPr txBox="1">
            <a:spLocks noChangeArrowheads="1"/>
          </p:cNvSpPr>
          <p:nvPr/>
        </p:nvSpPr>
        <p:spPr bwMode="auto">
          <a:xfrm>
            <a:off x="0" y="1437032"/>
            <a:ext cx="89833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just"/>
            <a:r>
              <a:rPr lang="en-US" i="1" dirty="0" err="1">
                <a:solidFill>
                  <a:srgbClr val="00B0F0"/>
                </a:solidFill>
                <a:latin typeface="Times New Roman" pitchFamily="18" charset="0"/>
                <a:cs typeface="Times New Roman" pitchFamily="18" charset="0"/>
              </a:rPr>
              <a:t>Hãy</a:t>
            </a:r>
            <a:r>
              <a:rPr lang="en-US" i="1" dirty="0">
                <a:solidFill>
                  <a:srgbClr val="00B0F0"/>
                </a:solidFill>
                <a:latin typeface="Times New Roman" pitchFamily="18" charset="0"/>
                <a:cs typeface="Times New Roman" pitchFamily="18" charset="0"/>
              </a:rPr>
              <a:t> </a:t>
            </a:r>
            <a:r>
              <a:rPr lang="en-US" i="1" dirty="0" err="1">
                <a:solidFill>
                  <a:srgbClr val="00B0F0"/>
                </a:solidFill>
                <a:latin typeface="Times New Roman" pitchFamily="18" charset="0"/>
                <a:cs typeface="Times New Roman" pitchFamily="18" charset="0"/>
              </a:rPr>
              <a:t>kể</a:t>
            </a:r>
            <a:r>
              <a:rPr lang="en-US" i="1" dirty="0">
                <a:solidFill>
                  <a:srgbClr val="00B0F0"/>
                </a:solidFill>
                <a:latin typeface="Times New Roman" pitchFamily="18" charset="0"/>
                <a:cs typeface="Times New Roman" pitchFamily="18" charset="0"/>
              </a:rPr>
              <a:t> </a:t>
            </a:r>
            <a:r>
              <a:rPr lang="en-US" i="1" dirty="0" err="1">
                <a:solidFill>
                  <a:srgbClr val="00B0F0"/>
                </a:solidFill>
                <a:latin typeface="Times New Roman" pitchFamily="18" charset="0"/>
                <a:cs typeface="Times New Roman" pitchFamily="18" charset="0"/>
              </a:rPr>
              <a:t>tên</a:t>
            </a:r>
            <a:r>
              <a:rPr lang="en-US" i="1" dirty="0">
                <a:solidFill>
                  <a:srgbClr val="00B0F0"/>
                </a:solidFill>
                <a:latin typeface="Times New Roman" pitchFamily="18" charset="0"/>
                <a:cs typeface="Times New Roman" pitchFamily="18" charset="0"/>
              </a:rPr>
              <a:t> </a:t>
            </a:r>
            <a:r>
              <a:rPr lang="en-US" i="1" dirty="0" err="1">
                <a:solidFill>
                  <a:srgbClr val="00B0F0"/>
                </a:solidFill>
                <a:latin typeface="Times New Roman" pitchFamily="18" charset="0"/>
                <a:cs typeface="Times New Roman" pitchFamily="18" charset="0"/>
              </a:rPr>
              <a:t>các</a:t>
            </a:r>
            <a:r>
              <a:rPr lang="en-US" i="1" dirty="0">
                <a:solidFill>
                  <a:srgbClr val="00B0F0"/>
                </a:solidFill>
                <a:latin typeface="Times New Roman" pitchFamily="18" charset="0"/>
                <a:cs typeface="Times New Roman" pitchFamily="18" charset="0"/>
              </a:rPr>
              <a:t> </a:t>
            </a:r>
            <a:r>
              <a:rPr lang="en-US" i="1" dirty="0" err="1">
                <a:solidFill>
                  <a:srgbClr val="00B0F0"/>
                </a:solidFill>
                <a:latin typeface="Times New Roman" pitchFamily="18" charset="0"/>
                <a:cs typeface="Times New Roman" pitchFamily="18" charset="0"/>
              </a:rPr>
              <a:t>hành</a:t>
            </a:r>
            <a:r>
              <a:rPr lang="en-US" i="1" dirty="0">
                <a:solidFill>
                  <a:srgbClr val="00B0F0"/>
                </a:solidFill>
                <a:latin typeface="Times New Roman" pitchFamily="18" charset="0"/>
                <a:cs typeface="Times New Roman" pitchFamily="18" charset="0"/>
              </a:rPr>
              <a:t> vi </a:t>
            </a:r>
            <a:r>
              <a:rPr lang="en-US" i="1" dirty="0" err="1">
                <a:solidFill>
                  <a:srgbClr val="00B0F0"/>
                </a:solidFill>
                <a:latin typeface="Times New Roman" pitchFamily="18" charset="0"/>
                <a:cs typeface="Times New Roman" pitchFamily="18" charset="0"/>
              </a:rPr>
              <a:t>vi</a:t>
            </a:r>
            <a:r>
              <a:rPr lang="en-US" i="1" dirty="0">
                <a:solidFill>
                  <a:srgbClr val="00B0F0"/>
                </a:solidFill>
                <a:latin typeface="Times New Roman" pitchFamily="18" charset="0"/>
                <a:cs typeface="Times New Roman" pitchFamily="18" charset="0"/>
              </a:rPr>
              <a:t> </a:t>
            </a:r>
            <a:r>
              <a:rPr lang="en-US" i="1" dirty="0" err="1">
                <a:solidFill>
                  <a:srgbClr val="00B0F0"/>
                </a:solidFill>
                <a:latin typeface="Times New Roman" pitchFamily="18" charset="0"/>
                <a:cs typeface="Times New Roman" pitchFamily="18" charset="0"/>
              </a:rPr>
              <a:t>phạm</a:t>
            </a:r>
            <a:r>
              <a:rPr lang="en-US" i="1" dirty="0">
                <a:solidFill>
                  <a:srgbClr val="00B0F0"/>
                </a:solidFill>
                <a:latin typeface="Times New Roman" pitchFamily="18" charset="0"/>
                <a:cs typeface="Times New Roman" pitchFamily="18" charset="0"/>
              </a:rPr>
              <a:t> </a:t>
            </a:r>
            <a:r>
              <a:rPr lang="en-US" i="1" dirty="0" err="1">
                <a:solidFill>
                  <a:srgbClr val="00B0F0"/>
                </a:solidFill>
                <a:latin typeface="Times New Roman" pitchFamily="18" charset="0"/>
                <a:cs typeface="Times New Roman" pitchFamily="18" charset="0"/>
              </a:rPr>
              <a:t>pháp</a:t>
            </a:r>
            <a:r>
              <a:rPr lang="en-US" i="1" dirty="0">
                <a:solidFill>
                  <a:srgbClr val="00B0F0"/>
                </a:solidFill>
                <a:latin typeface="Times New Roman" pitchFamily="18" charset="0"/>
                <a:cs typeface="Times New Roman" pitchFamily="18" charset="0"/>
              </a:rPr>
              <a:t> </a:t>
            </a:r>
            <a:r>
              <a:rPr lang="en-US" i="1" dirty="0" err="1">
                <a:solidFill>
                  <a:srgbClr val="00B0F0"/>
                </a:solidFill>
                <a:latin typeface="Times New Roman" pitchFamily="18" charset="0"/>
                <a:cs typeface="Times New Roman" pitchFamily="18" charset="0"/>
              </a:rPr>
              <a:t>luật</a:t>
            </a:r>
            <a:r>
              <a:rPr lang="en-US" i="1" dirty="0">
                <a:solidFill>
                  <a:srgbClr val="00B0F0"/>
                </a:solidFill>
                <a:latin typeface="Times New Roman" pitchFamily="18" charset="0"/>
                <a:cs typeface="Times New Roman" pitchFamily="18" charset="0"/>
              </a:rPr>
              <a:t> </a:t>
            </a:r>
            <a:r>
              <a:rPr lang="en-US" i="1" dirty="0" err="1">
                <a:solidFill>
                  <a:srgbClr val="00B0F0"/>
                </a:solidFill>
                <a:latin typeface="Times New Roman" pitchFamily="18" charset="0"/>
                <a:cs typeface="Times New Roman" pitchFamily="18" charset="0"/>
              </a:rPr>
              <a:t>về</a:t>
            </a:r>
            <a:r>
              <a:rPr lang="en-US" i="1" dirty="0">
                <a:solidFill>
                  <a:srgbClr val="00B0F0"/>
                </a:solidFill>
                <a:latin typeface="Times New Roman" pitchFamily="18" charset="0"/>
                <a:cs typeface="Times New Roman" pitchFamily="18" charset="0"/>
              </a:rPr>
              <a:t> </a:t>
            </a:r>
            <a:r>
              <a:rPr lang="en-US" i="1" dirty="0" err="1">
                <a:solidFill>
                  <a:srgbClr val="00B0F0"/>
                </a:solidFill>
                <a:latin typeface="Times New Roman" pitchFamily="18" charset="0"/>
                <a:cs typeface="Times New Roman" pitchFamily="18" charset="0"/>
              </a:rPr>
              <a:t>phòng</a:t>
            </a:r>
            <a:r>
              <a:rPr lang="en-US" i="1" dirty="0">
                <a:solidFill>
                  <a:srgbClr val="00B0F0"/>
                </a:solidFill>
                <a:latin typeface="Times New Roman" pitchFamily="18" charset="0"/>
                <a:cs typeface="Times New Roman" pitchFamily="18" charset="0"/>
              </a:rPr>
              <a:t> </a:t>
            </a:r>
            <a:r>
              <a:rPr lang="en-US" i="1" dirty="0" err="1">
                <a:solidFill>
                  <a:srgbClr val="00B0F0"/>
                </a:solidFill>
                <a:latin typeface="Times New Roman" pitchFamily="18" charset="0"/>
                <a:cs typeface="Times New Roman" pitchFamily="18" charset="0"/>
              </a:rPr>
              <a:t>chống</a:t>
            </a:r>
            <a:r>
              <a:rPr lang="en-US" i="1" dirty="0">
                <a:solidFill>
                  <a:srgbClr val="00B0F0"/>
                </a:solidFill>
                <a:latin typeface="Times New Roman" pitchFamily="18" charset="0"/>
                <a:cs typeface="Times New Roman" pitchFamily="18" charset="0"/>
              </a:rPr>
              <a:t> </a:t>
            </a:r>
            <a:r>
              <a:rPr lang="en-US" i="1" dirty="0" err="1">
                <a:solidFill>
                  <a:srgbClr val="00B0F0"/>
                </a:solidFill>
                <a:latin typeface="Times New Roman" pitchFamily="18" charset="0"/>
                <a:cs typeface="Times New Roman" pitchFamily="18" charset="0"/>
              </a:rPr>
              <a:t>tệ</a:t>
            </a:r>
            <a:r>
              <a:rPr lang="en-US" i="1" dirty="0">
                <a:solidFill>
                  <a:srgbClr val="00B0F0"/>
                </a:solidFill>
                <a:latin typeface="Times New Roman" pitchFamily="18" charset="0"/>
                <a:cs typeface="Times New Roman" pitchFamily="18" charset="0"/>
              </a:rPr>
              <a:t> </a:t>
            </a:r>
            <a:r>
              <a:rPr lang="en-US" i="1" dirty="0" err="1">
                <a:solidFill>
                  <a:srgbClr val="00B0F0"/>
                </a:solidFill>
                <a:latin typeface="Times New Roman" pitchFamily="18" charset="0"/>
                <a:cs typeface="Times New Roman" pitchFamily="18" charset="0"/>
              </a:rPr>
              <a:t>nạn</a:t>
            </a:r>
            <a:r>
              <a:rPr lang="en-US" i="1" dirty="0">
                <a:solidFill>
                  <a:srgbClr val="00B0F0"/>
                </a:solidFill>
                <a:latin typeface="Times New Roman" pitchFamily="18" charset="0"/>
                <a:cs typeface="Times New Roman" pitchFamily="18" charset="0"/>
              </a:rPr>
              <a:t> </a:t>
            </a:r>
            <a:r>
              <a:rPr lang="en-US" i="1" dirty="0" err="1">
                <a:solidFill>
                  <a:srgbClr val="00B0F0"/>
                </a:solidFill>
                <a:latin typeface="Times New Roman" pitchFamily="18" charset="0"/>
                <a:cs typeface="Times New Roman" pitchFamily="18" charset="0"/>
              </a:rPr>
              <a:t>xã</a:t>
            </a:r>
            <a:r>
              <a:rPr lang="en-US" i="1" dirty="0">
                <a:solidFill>
                  <a:srgbClr val="00B0F0"/>
                </a:solidFill>
                <a:latin typeface="Times New Roman" pitchFamily="18" charset="0"/>
                <a:cs typeface="Times New Roman" pitchFamily="18" charset="0"/>
              </a:rPr>
              <a:t> </a:t>
            </a:r>
            <a:r>
              <a:rPr lang="en-US" i="1" dirty="0" err="1">
                <a:solidFill>
                  <a:srgbClr val="00B0F0"/>
                </a:solidFill>
                <a:latin typeface="Times New Roman" pitchFamily="18" charset="0"/>
                <a:cs typeface="Times New Roman" pitchFamily="18" charset="0"/>
              </a:rPr>
              <a:t>hội</a:t>
            </a:r>
            <a:r>
              <a:rPr lang="en-US" i="1" dirty="0">
                <a:solidFill>
                  <a:srgbClr val="00B0F0"/>
                </a:solidFill>
                <a:latin typeface="Times New Roman" pitchFamily="18" charset="0"/>
                <a:cs typeface="Times New Roman" pitchFamily="18" charset="0"/>
              </a:rPr>
              <a:t> </a:t>
            </a:r>
            <a:r>
              <a:rPr lang="en-US" i="1" dirty="0" err="1">
                <a:solidFill>
                  <a:srgbClr val="00B0F0"/>
                </a:solidFill>
                <a:latin typeface="Times New Roman" pitchFamily="18" charset="0"/>
                <a:cs typeface="Times New Roman" pitchFamily="18" charset="0"/>
              </a:rPr>
              <a:t>mà</a:t>
            </a:r>
            <a:r>
              <a:rPr lang="en-US" i="1" dirty="0">
                <a:solidFill>
                  <a:srgbClr val="00B0F0"/>
                </a:solidFill>
                <a:latin typeface="Times New Roman" pitchFamily="18" charset="0"/>
                <a:cs typeface="Times New Roman" pitchFamily="18" charset="0"/>
              </a:rPr>
              <a:t> </a:t>
            </a:r>
            <a:r>
              <a:rPr lang="en-US" i="1" dirty="0" err="1">
                <a:solidFill>
                  <a:srgbClr val="00B0F0"/>
                </a:solidFill>
                <a:latin typeface="Times New Roman" pitchFamily="18" charset="0"/>
                <a:cs typeface="Times New Roman" pitchFamily="18" charset="0"/>
              </a:rPr>
              <a:t>em</a:t>
            </a:r>
            <a:r>
              <a:rPr lang="en-US" i="1" dirty="0">
                <a:solidFill>
                  <a:srgbClr val="00B0F0"/>
                </a:solidFill>
                <a:latin typeface="Times New Roman" pitchFamily="18" charset="0"/>
                <a:cs typeface="Times New Roman" pitchFamily="18" charset="0"/>
              </a:rPr>
              <a:t> </a:t>
            </a:r>
            <a:r>
              <a:rPr lang="en-US" i="1" dirty="0" err="1">
                <a:solidFill>
                  <a:srgbClr val="00B0F0"/>
                </a:solidFill>
                <a:latin typeface="Times New Roman" pitchFamily="18" charset="0"/>
                <a:cs typeface="Times New Roman" pitchFamily="18" charset="0"/>
              </a:rPr>
              <a:t>biết</a:t>
            </a:r>
            <a:r>
              <a:rPr lang="en-US" i="1" dirty="0">
                <a:solidFill>
                  <a:srgbClr val="00B0F0"/>
                </a:solidFill>
                <a:latin typeface="Times New Roman" pitchFamily="18" charset="0"/>
                <a:cs typeface="Times New Roman" pitchFamily="18" charset="0"/>
              </a:rPr>
              <a:t>?</a:t>
            </a:r>
            <a:endParaRPr lang="en-US" b="0" dirty="0">
              <a:solidFill>
                <a:srgbClr val="00B0F0"/>
              </a:solidFill>
              <a:latin typeface="Times New Roman" pitchFamily="18" charset="0"/>
              <a:cs typeface="Times New Roman" pitchFamily="18" charset="0"/>
            </a:endParaRPr>
          </a:p>
        </p:txBody>
      </p:sp>
    </p:spTree>
    <p:extLst>
      <p:ext uri="{BB962C8B-B14F-4D97-AF65-F5344CB8AC3E}">
        <p14:creationId xmlns:p14="http://schemas.microsoft.com/office/powerpoint/2010/main" val="393706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8344F8D-ECCA-7BEE-4C98-F6C55C398675}"/>
              </a:ext>
            </a:extLst>
          </p:cNvPr>
          <p:cNvSpPr txBox="1"/>
          <p:nvPr/>
        </p:nvSpPr>
        <p:spPr>
          <a:xfrm>
            <a:off x="430034" y="199292"/>
            <a:ext cx="8713966" cy="954107"/>
          </a:xfrm>
          <a:prstGeom prst="rect">
            <a:avLst/>
          </a:prstGeom>
          <a:noFill/>
        </p:spPr>
        <p:txBody>
          <a:bodyPr wrap="square">
            <a:spAutoFit/>
          </a:bodyPr>
          <a:lstStyle/>
          <a:p>
            <a:pPr marL="0" marR="0" algn="ctr">
              <a:spcBef>
                <a:spcPts val="0"/>
              </a:spcBef>
              <a:spcAft>
                <a:spcPts val="0"/>
              </a:spcAft>
            </a:pPr>
            <a:r>
              <a:rPr lang="en-US" sz="2800" b="1" dirty="0">
                <a:solidFill>
                  <a:srgbClr val="C00000"/>
                </a:solidFill>
                <a:effectLst/>
                <a:latin typeface="Times New Roman" pitchFamily="18" charset="0"/>
                <a:ea typeface="Liberation Mono"/>
                <a:cs typeface="Times New Roman" pitchFamily="18" charset="0"/>
              </a:rPr>
              <a:t>IV.</a:t>
            </a:r>
            <a:r>
              <a:rPr lang="en-US" sz="2800" dirty="0">
                <a:effectLst/>
                <a:latin typeface="Times New Roman" pitchFamily="18" charset="0"/>
                <a:ea typeface="Liberation Mono"/>
                <a:cs typeface="Times New Roman" pitchFamily="18" charset="0"/>
              </a:rPr>
              <a:t> </a:t>
            </a:r>
            <a:r>
              <a:rPr lang="en-US" sz="2800" b="1" dirty="0">
                <a:solidFill>
                  <a:srgbClr val="C00000"/>
                </a:solidFill>
                <a:effectLst/>
                <a:latin typeface="Times New Roman" pitchFamily="18" charset="0"/>
                <a:ea typeface="Liberation Mono"/>
                <a:cs typeface="Times New Roman" pitchFamily="18" charset="0"/>
              </a:rPr>
              <a:t>TRÁCH NHIỆM PHÒNG, CHỐNG TỆ NẠN XÃ HỘI </a:t>
            </a:r>
            <a:r>
              <a:rPr lang="en-US" sz="2800" b="1">
                <a:solidFill>
                  <a:srgbClr val="C00000"/>
                </a:solidFill>
                <a:effectLst/>
                <a:latin typeface="Times New Roman" pitchFamily="18" charset="0"/>
                <a:ea typeface="Liberation Mono"/>
                <a:cs typeface="Times New Roman" pitchFamily="18" charset="0"/>
              </a:rPr>
              <a:t>VÀ TỘI </a:t>
            </a:r>
            <a:r>
              <a:rPr lang="en-US" sz="2800" b="1" dirty="0">
                <a:solidFill>
                  <a:srgbClr val="C00000"/>
                </a:solidFill>
                <a:effectLst/>
                <a:latin typeface="Times New Roman" pitchFamily="18" charset="0"/>
                <a:ea typeface="Liberation Mono"/>
                <a:cs typeface="Times New Roman" pitchFamily="18" charset="0"/>
              </a:rPr>
              <a:t>PHẠM </a:t>
            </a:r>
            <a:r>
              <a:rPr lang="en-US" sz="2800" b="1">
                <a:solidFill>
                  <a:srgbClr val="C00000"/>
                </a:solidFill>
                <a:effectLst/>
                <a:latin typeface="Times New Roman" pitchFamily="18" charset="0"/>
                <a:ea typeface="Liberation Mono"/>
                <a:cs typeface="Times New Roman" pitchFamily="18" charset="0"/>
              </a:rPr>
              <a:t>SỬ DỤNG CÔNG </a:t>
            </a:r>
            <a:r>
              <a:rPr lang="en-US" sz="2800" b="1" dirty="0">
                <a:solidFill>
                  <a:srgbClr val="C00000"/>
                </a:solidFill>
                <a:effectLst/>
                <a:latin typeface="Times New Roman" pitchFamily="18" charset="0"/>
                <a:ea typeface="Liberation Mono"/>
                <a:cs typeface="Times New Roman" pitchFamily="18" charset="0"/>
              </a:rPr>
              <a:t>NGHỆ CAO</a:t>
            </a:r>
          </a:p>
        </p:txBody>
      </p:sp>
      <p:sp>
        <p:nvSpPr>
          <p:cNvPr id="12" name="TextBox 11">
            <a:extLst>
              <a:ext uri="{FF2B5EF4-FFF2-40B4-BE49-F238E27FC236}">
                <a16:creationId xmlns:a16="http://schemas.microsoft.com/office/drawing/2014/main" id="{AB5149B1-804B-ADA9-BC52-B7169EBAD758}"/>
              </a:ext>
            </a:extLst>
          </p:cNvPr>
          <p:cNvSpPr txBox="1"/>
          <p:nvPr/>
        </p:nvSpPr>
        <p:spPr>
          <a:xfrm>
            <a:off x="-84815" y="1153398"/>
            <a:ext cx="9074034" cy="584775"/>
          </a:xfrm>
          <a:prstGeom prst="rect">
            <a:avLst/>
          </a:prstGeom>
          <a:noFill/>
        </p:spPr>
        <p:txBody>
          <a:bodyPr wrap="square">
            <a:spAutoFit/>
          </a:bodyPr>
          <a:lstStyle/>
          <a:p>
            <a:r>
              <a:rPr lang="en-US" sz="3200" dirty="0">
                <a:solidFill>
                  <a:srgbClr val="FF0000"/>
                </a:solidFill>
                <a:latin typeface="Times New Roman" pitchFamily="18" charset="0"/>
                <a:ea typeface="Liberation Mono"/>
                <a:cs typeface="Times New Roman" pitchFamily="18" charset="0"/>
              </a:rPr>
              <a:t>1</a:t>
            </a:r>
            <a:r>
              <a:rPr lang="en-US" sz="3200" dirty="0">
                <a:solidFill>
                  <a:srgbClr val="FF0000"/>
                </a:solidFill>
                <a:effectLst/>
                <a:latin typeface="Times New Roman" pitchFamily="18" charset="0"/>
                <a:ea typeface="Liberation Mono"/>
                <a:cs typeface="Times New Roman" pitchFamily="18" charset="0"/>
              </a:rPr>
              <a:t>. </a:t>
            </a:r>
            <a:r>
              <a:rPr lang="en-US" sz="3200" dirty="0" err="1">
                <a:solidFill>
                  <a:srgbClr val="FF0000"/>
                </a:solidFill>
                <a:effectLst/>
                <a:latin typeface="Times New Roman" pitchFamily="18" charset="0"/>
                <a:ea typeface="Liberation Mono"/>
                <a:cs typeface="Times New Roman" pitchFamily="18" charset="0"/>
              </a:rPr>
              <a:t>Trách</a:t>
            </a:r>
            <a:r>
              <a:rPr lang="en-US" sz="3200" dirty="0">
                <a:solidFill>
                  <a:srgbClr val="FF0000"/>
                </a:solidFill>
                <a:effectLst/>
                <a:latin typeface="Times New Roman" pitchFamily="18" charset="0"/>
                <a:ea typeface="Liberation Mono"/>
                <a:cs typeface="Times New Roman" pitchFamily="18" charset="0"/>
              </a:rPr>
              <a:t> </a:t>
            </a:r>
            <a:r>
              <a:rPr lang="en-US" sz="3200" err="1">
                <a:solidFill>
                  <a:srgbClr val="FF0000"/>
                </a:solidFill>
                <a:effectLst/>
                <a:latin typeface="Times New Roman" pitchFamily="18" charset="0"/>
                <a:ea typeface="Liberation Mono"/>
                <a:cs typeface="Times New Roman" pitchFamily="18" charset="0"/>
              </a:rPr>
              <a:t>nhiệm</a:t>
            </a:r>
            <a:r>
              <a:rPr lang="en-US" sz="3200">
                <a:solidFill>
                  <a:srgbClr val="FF0000"/>
                </a:solidFill>
                <a:effectLst/>
                <a:latin typeface="Times New Roman" pitchFamily="18" charset="0"/>
                <a:ea typeface="Liberation Mono"/>
                <a:cs typeface="Times New Roman" pitchFamily="18" charset="0"/>
              </a:rPr>
              <a:t> chung của công </a:t>
            </a:r>
            <a:r>
              <a:rPr lang="en-US" sz="3200" dirty="0" err="1">
                <a:solidFill>
                  <a:srgbClr val="FF0000"/>
                </a:solidFill>
                <a:effectLst/>
                <a:latin typeface="Times New Roman" pitchFamily="18" charset="0"/>
                <a:ea typeface="Liberation Mono"/>
                <a:cs typeface="Times New Roman" pitchFamily="18" charset="0"/>
              </a:rPr>
              <a:t>dân</a:t>
            </a:r>
            <a:endParaRPr lang="en-US" sz="3200" dirty="0">
              <a:solidFill>
                <a:srgbClr val="FF0000"/>
              </a:solidFill>
              <a:effectLst/>
              <a:latin typeface="Times New Roman" pitchFamily="18" charset="0"/>
              <a:ea typeface="Liberation Mono"/>
              <a:cs typeface="Times New Roman" pitchFamily="18" charset="0"/>
            </a:endParaRPr>
          </a:p>
        </p:txBody>
      </p:sp>
      <p:sp>
        <p:nvSpPr>
          <p:cNvPr id="5" name="TextBox 4">
            <a:extLst>
              <a:ext uri="{FF2B5EF4-FFF2-40B4-BE49-F238E27FC236}">
                <a16:creationId xmlns:a16="http://schemas.microsoft.com/office/drawing/2014/main" id="{AB9029DA-441F-F0F6-533D-772C80A565DF}"/>
              </a:ext>
            </a:extLst>
          </p:cNvPr>
          <p:cNvSpPr txBox="1"/>
          <p:nvPr/>
        </p:nvSpPr>
        <p:spPr>
          <a:xfrm>
            <a:off x="84698" y="1828800"/>
            <a:ext cx="4742482" cy="1200329"/>
          </a:xfrm>
          <a:prstGeom prst="rect">
            <a:avLst/>
          </a:prstGeom>
          <a:solidFill>
            <a:srgbClr val="FFFFCC"/>
          </a:solidFill>
        </p:spPr>
        <p:txBody>
          <a:bodyPr wrap="square">
            <a:spAutoFit/>
          </a:bodyPr>
          <a:lstStyle/>
          <a:p>
            <a:pPr marL="0" marR="0" algn="just">
              <a:spcBef>
                <a:spcPts val="0"/>
              </a:spcBef>
              <a:spcAft>
                <a:spcPts val="0"/>
              </a:spcAft>
            </a:pPr>
            <a:r>
              <a:rPr lang="en-US" sz="2400" dirty="0" err="1">
                <a:effectLst/>
                <a:latin typeface="Times New Roman" pitchFamily="18" charset="0"/>
                <a:ea typeface="Liberation Mono"/>
                <a:cs typeface="Times New Roman" pitchFamily="18" charset="0"/>
              </a:rPr>
              <a:t>Công</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dân</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có</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trách</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nhiệm</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gì</a:t>
            </a:r>
            <a:r>
              <a:rPr lang="en-US" sz="2400" dirty="0">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trong</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phòng</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chống</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tệ</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nạn</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xã</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hội</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và</a:t>
            </a:r>
            <a:r>
              <a:rPr lang="en-US" sz="2400" dirty="0">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tội</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phạm</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sử</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dụng</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cũng</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nghệ</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cao</a:t>
            </a:r>
            <a:r>
              <a:rPr lang="en-US" sz="2400" dirty="0">
                <a:effectLst/>
                <a:latin typeface="Times New Roman" pitchFamily="18" charset="0"/>
                <a:ea typeface="Liberation Mono"/>
                <a:cs typeface="Times New Roman" pitchFamily="18" charset="0"/>
              </a:rPr>
              <a:t>?</a:t>
            </a:r>
          </a:p>
        </p:txBody>
      </p:sp>
      <p:sp>
        <p:nvSpPr>
          <p:cNvPr id="9" name="TextBox 8">
            <a:extLst>
              <a:ext uri="{FF2B5EF4-FFF2-40B4-BE49-F238E27FC236}">
                <a16:creationId xmlns:a16="http://schemas.microsoft.com/office/drawing/2014/main" id="{F154C40C-08E2-3399-5856-66E9D5CFC26E}"/>
              </a:ext>
            </a:extLst>
          </p:cNvPr>
          <p:cNvSpPr txBox="1"/>
          <p:nvPr/>
        </p:nvSpPr>
        <p:spPr>
          <a:xfrm>
            <a:off x="4827180" y="1971625"/>
            <a:ext cx="4061637" cy="4431983"/>
          </a:xfrm>
          <a:prstGeom prst="rect">
            <a:avLst/>
          </a:prstGeom>
          <a:noFill/>
        </p:spPr>
        <p:txBody>
          <a:bodyPr wrap="square">
            <a:spAutoFit/>
          </a:bodyPr>
          <a:lstStyle/>
          <a:p>
            <a:pPr algn="just"/>
            <a:r>
              <a:rPr lang="en-US" sz="2400" dirty="0">
                <a:effectLst/>
                <a:latin typeface="Times New Roman" pitchFamily="18" charset="0"/>
                <a:ea typeface="Liberation Mono"/>
                <a:cs typeface="Times New Roman" pitchFamily="18" charset="0"/>
              </a:rPr>
              <a:t>- </a:t>
            </a:r>
            <a:r>
              <a:rPr lang="vi-VN" sz="2400" dirty="0">
                <a:latin typeface="Times New Roman" pitchFamily="18" charset="0"/>
                <a:cs typeface="Times New Roman" pitchFamily="18" charset="0"/>
              </a:rPr>
              <a:t>C</a:t>
            </a:r>
            <a:r>
              <a:rPr lang="en-US" sz="2400" dirty="0">
                <a:latin typeface="Times New Roman" pitchFamily="18" charset="0"/>
                <a:cs typeface="Times New Roman" pitchFamily="18" charset="0"/>
              </a:rPr>
              <a:t>ô</a:t>
            </a:r>
            <a:r>
              <a:rPr lang="vi-VN" sz="2400" dirty="0">
                <a:latin typeface="Times New Roman" pitchFamily="18" charset="0"/>
                <a:cs typeface="Times New Roman" pitchFamily="18" charset="0"/>
              </a:rPr>
              <a:t>ng dân c</a:t>
            </a:r>
            <a:r>
              <a:rPr lang="en-US" sz="2400" dirty="0">
                <a:latin typeface="Times New Roman" pitchFamily="18" charset="0"/>
                <a:cs typeface="Times New Roman" pitchFamily="18" charset="0"/>
              </a:rPr>
              <a:t>ó</a:t>
            </a:r>
            <a:r>
              <a:rPr lang="vi-VN" sz="2400" dirty="0">
                <a:latin typeface="Times New Roman" pitchFamily="18" charset="0"/>
                <a:cs typeface="Times New Roman" pitchFamily="18" charset="0"/>
              </a:rPr>
              <a:t> nghĩa </a:t>
            </a:r>
            <a:r>
              <a:rPr lang="en-US" sz="2400" dirty="0" err="1">
                <a:latin typeface="Times New Roman" pitchFamily="18" charset="0"/>
                <a:cs typeface="Times New Roman" pitchFamily="18" charset="0"/>
              </a:rPr>
              <a:t>vụ</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tuân 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Hiến</a:t>
            </a:r>
            <a:r>
              <a:rPr lang="vi-VN" sz="2400" dirty="0">
                <a:latin typeface="Times New Roman" pitchFamily="18" charset="0"/>
                <a:cs typeface="Times New Roman" pitchFamily="18" charset="0"/>
              </a:rPr>
              <a:t> pháp v</a:t>
            </a:r>
            <a:r>
              <a:rPr lang="en-US" sz="2400" dirty="0">
                <a:latin typeface="Times New Roman" pitchFamily="18" charset="0"/>
                <a:cs typeface="Times New Roman" pitchFamily="18" charset="0"/>
              </a:rPr>
              <a:t>à</a:t>
            </a:r>
            <a:r>
              <a:rPr lang="vi-VN" sz="2400" dirty="0">
                <a:latin typeface="Times New Roman" pitchFamily="18" charset="0"/>
                <a:cs typeface="Times New Roman" pitchFamily="18" charset="0"/>
              </a:rPr>
              <a:t> pháp </a:t>
            </a:r>
            <a:r>
              <a:rPr lang="en-US" sz="2400" dirty="0" err="1">
                <a:latin typeface="Times New Roman" pitchFamily="18" charset="0"/>
                <a:cs typeface="Times New Roman" pitchFamily="18" charset="0"/>
              </a:rPr>
              <a:t>luật</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 t</a:t>
            </a:r>
            <a:r>
              <a:rPr lang="en-US" sz="2400" dirty="0">
                <a:latin typeface="Times New Roman" pitchFamily="18" charset="0"/>
                <a:cs typeface="Times New Roman" pitchFamily="18" charset="0"/>
              </a:rPr>
              <a:t>h</a:t>
            </a:r>
            <a:r>
              <a:rPr lang="vi-VN" sz="2400" dirty="0">
                <a:latin typeface="Times New Roman" pitchFamily="18" charset="0"/>
                <a:cs typeface="Times New Roman" pitchFamily="18" charset="0"/>
              </a:rPr>
              <a:t>am gia b</a:t>
            </a:r>
            <a:r>
              <a:rPr lang="en-US" sz="2400" dirty="0">
                <a:latin typeface="Times New Roman" pitchFamily="18" charset="0"/>
                <a:cs typeface="Times New Roman" pitchFamily="18" charset="0"/>
              </a:rPr>
              <a:t>ả</a:t>
            </a:r>
            <a:r>
              <a:rPr lang="vi-VN" sz="2400" dirty="0">
                <a:latin typeface="Times New Roman" pitchFamily="18" charset="0"/>
                <a:cs typeface="Times New Roman" pitchFamily="18" charset="0"/>
              </a:rPr>
              <a:t>o v</a:t>
            </a:r>
            <a:r>
              <a:rPr lang="en-US" sz="2400" dirty="0">
                <a:latin typeface="Times New Roman" pitchFamily="18" charset="0"/>
                <a:cs typeface="Times New Roman" pitchFamily="18" charset="0"/>
              </a:rPr>
              <a:t>ệ</a:t>
            </a:r>
            <a:r>
              <a:rPr lang="vi-VN" sz="2400" dirty="0">
                <a:latin typeface="Times New Roman" pitchFamily="18" charset="0"/>
                <a:cs typeface="Times New Roman" pitchFamily="18" charset="0"/>
              </a:rPr>
              <a:t> an n</a:t>
            </a:r>
            <a:r>
              <a:rPr lang="en-US" sz="2400" dirty="0" err="1">
                <a:latin typeface="Times New Roman" pitchFamily="18" charset="0"/>
                <a:cs typeface="Times New Roman" pitchFamily="18" charset="0"/>
              </a:rPr>
              <a:t>i</a:t>
            </a:r>
            <a:r>
              <a:rPr lang="vi-VN" sz="2400" dirty="0">
                <a:latin typeface="Times New Roman" pitchFamily="18" charset="0"/>
                <a:cs typeface="Times New Roman" pitchFamily="18" charset="0"/>
              </a:rPr>
              <a:t>nh quốc g</a:t>
            </a:r>
            <a:r>
              <a:rPr lang="en-US" sz="2400" dirty="0" err="1">
                <a:latin typeface="Times New Roman" pitchFamily="18" charset="0"/>
                <a:cs typeface="Times New Roman" pitchFamily="18" charset="0"/>
              </a:rPr>
              <a:t>i</a:t>
            </a:r>
            <a:r>
              <a:rPr lang="vi-VN" sz="2400" dirty="0">
                <a:latin typeface="Times New Roman" pitchFamily="18" charset="0"/>
                <a:cs typeface="Times New Roman" pitchFamily="18" charset="0"/>
              </a:rPr>
              <a:t>a</a:t>
            </a:r>
            <a:r>
              <a:rPr lang="en-US" sz="2400" dirty="0">
                <a:latin typeface="Times New Roman" pitchFamily="18" charset="0"/>
                <a:cs typeface="Times New Roman" pitchFamily="18" charset="0"/>
              </a:rPr>
              <a:t>,</a:t>
            </a:r>
            <a:r>
              <a:rPr lang="vi-VN" sz="2400" dirty="0">
                <a:latin typeface="Times New Roman" pitchFamily="18" charset="0"/>
                <a:cs typeface="Times New Roman" pitchFamily="18" charset="0"/>
              </a:rPr>
              <a:t> gi</a:t>
            </a:r>
            <a:r>
              <a:rPr lang="en-US" sz="2400" dirty="0">
                <a:latin typeface="Times New Roman" pitchFamily="18" charset="0"/>
                <a:cs typeface="Times New Roman" pitchFamily="18" charset="0"/>
              </a:rPr>
              <a:t>ữ</a:t>
            </a:r>
            <a:r>
              <a:rPr lang="vi-VN" sz="2400" dirty="0">
                <a:latin typeface="Times New Roman" pitchFamily="18" charset="0"/>
                <a:cs typeface="Times New Roman" pitchFamily="18" charset="0"/>
              </a:rPr>
              <a:t> g</a:t>
            </a:r>
            <a:r>
              <a:rPr lang="en-US" sz="2400" dirty="0">
                <a:latin typeface="Times New Roman" pitchFamily="18" charset="0"/>
                <a:cs typeface="Times New Roman" pitchFamily="18" charset="0"/>
              </a:rPr>
              <a:t>ì</a:t>
            </a:r>
            <a:r>
              <a:rPr lang="vi-VN" sz="2400" dirty="0">
                <a:latin typeface="Times New Roman" pitchFamily="18" charset="0"/>
                <a:cs typeface="Times New Roman" pitchFamily="18" charset="0"/>
              </a:rPr>
              <a:t>n </a:t>
            </a:r>
            <a:r>
              <a:rPr lang="en-US" sz="2400" dirty="0">
                <a:latin typeface="Times New Roman" pitchFamily="18" charset="0"/>
                <a:cs typeface="Times New Roman" pitchFamily="18" charset="0"/>
              </a:rPr>
              <a:t>t</a:t>
            </a:r>
            <a:r>
              <a:rPr lang="vi-VN" sz="2400" dirty="0">
                <a:latin typeface="Times New Roman" pitchFamily="18" charset="0"/>
                <a:cs typeface="Times New Roman" pitchFamily="18" charset="0"/>
              </a:rPr>
              <a:t>rật tự</a:t>
            </a:r>
            <a:r>
              <a:rPr lang="en-US" sz="2400" dirty="0">
                <a:latin typeface="Times New Roman" pitchFamily="18" charset="0"/>
                <a:cs typeface="Times New Roman" pitchFamily="18" charset="0"/>
              </a:rPr>
              <a:t>,</a:t>
            </a:r>
            <a:r>
              <a:rPr lang="vi-VN" sz="2400" dirty="0">
                <a:latin typeface="Times New Roman" pitchFamily="18" charset="0"/>
                <a:cs typeface="Times New Roman" pitchFamily="18" charset="0"/>
              </a:rPr>
              <a:t> an to</a:t>
            </a:r>
            <a:r>
              <a:rPr lang="en-US" sz="2400" dirty="0">
                <a:latin typeface="Times New Roman" pitchFamily="18" charset="0"/>
                <a:cs typeface="Times New Roman" pitchFamily="18" charset="0"/>
              </a:rPr>
              <a:t>à</a:t>
            </a:r>
            <a:r>
              <a:rPr lang="vi-VN" sz="2400" dirty="0">
                <a:latin typeface="Times New Roman" pitchFamily="18" charset="0"/>
                <a:cs typeface="Times New Roman" pitchFamily="18" charset="0"/>
              </a:rPr>
              <a:t>n xã hội v</a:t>
            </a:r>
            <a:r>
              <a:rPr lang="en-US" sz="2400" dirty="0">
                <a:latin typeface="Times New Roman" pitchFamily="18" charset="0"/>
                <a:cs typeface="Times New Roman" pitchFamily="18" charset="0"/>
              </a:rPr>
              <a:t>à</a:t>
            </a:r>
            <a:r>
              <a:rPr lang="vi-VN" sz="2400" dirty="0">
                <a:latin typeface="Times New Roman" pitchFamily="18" charset="0"/>
                <a:cs typeface="Times New Roman" pitchFamily="18" charset="0"/>
              </a:rPr>
              <a:t> chấp h</a:t>
            </a:r>
            <a:r>
              <a:rPr lang="en-US" sz="2400" dirty="0">
                <a:latin typeface="Times New Roman" pitchFamily="18" charset="0"/>
                <a:cs typeface="Times New Roman" pitchFamily="18" charset="0"/>
              </a:rPr>
              <a:t>à</a:t>
            </a:r>
            <a:r>
              <a:rPr lang="vi-VN" sz="2400" dirty="0">
                <a:latin typeface="Times New Roman" pitchFamily="18" charset="0"/>
                <a:cs typeface="Times New Roman" pitchFamily="18" charset="0"/>
              </a:rPr>
              <a:t>nh nh</a:t>
            </a:r>
            <a:r>
              <a:rPr lang="en-US" sz="2400" dirty="0">
                <a:latin typeface="Times New Roman" pitchFamily="18" charset="0"/>
                <a:cs typeface="Times New Roman" pitchFamily="18" charset="0"/>
              </a:rPr>
              <a:t>ữ</a:t>
            </a:r>
            <a:r>
              <a:rPr lang="vi-VN" sz="2400" dirty="0">
                <a:latin typeface="Times New Roman" pitchFamily="18" charset="0"/>
                <a:cs typeface="Times New Roman" pitchFamily="18" charset="0"/>
              </a:rPr>
              <a:t>ng q</a:t>
            </a:r>
            <a:r>
              <a:rPr lang="en-US" sz="2400" dirty="0">
                <a:latin typeface="Times New Roman" pitchFamily="18" charset="0"/>
                <a:cs typeface="Times New Roman" pitchFamily="18" charset="0"/>
              </a:rPr>
              <a:t>u</a:t>
            </a:r>
            <a:r>
              <a:rPr lang="vi-VN" sz="2400" dirty="0">
                <a:latin typeface="Times New Roman" pitchFamily="18" charset="0"/>
                <a:cs typeface="Times New Roman" pitchFamily="18" charset="0"/>
              </a:rPr>
              <a:t>y t</a:t>
            </a:r>
            <a:r>
              <a:rPr lang="en-US" sz="2400" dirty="0">
                <a:latin typeface="Times New Roman" pitchFamily="18" charset="0"/>
                <a:cs typeface="Times New Roman" pitchFamily="18" charset="0"/>
              </a:rPr>
              <a:t>ắ</a:t>
            </a:r>
            <a:r>
              <a:rPr lang="vi-VN" sz="2400" dirty="0">
                <a:latin typeface="Times New Roman" pitchFamily="18" charset="0"/>
                <a:cs typeface="Times New Roman" pitchFamily="18" charset="0"/>
              </a:rPr>
              <a:t>c s</a:t>
            </a:r>
            <a:r>
              <a:rPr lang="en-US" sz="2400" dirty="0" err="1">
                <a:latin typeface="Times New Roman" pitchFamily="18" charset="0"/>
                <a:cs typeface="Times New Roman" pitchFamily="18" charset="0"/>
              </a:rPr>
              <a:t>i</a:t>
            </a:r>
            <a:r>
              <a:rPr lang="vi-VN" sz="2400" dirty="0">
                <a:latin typeface="Times New Roman" pitchFamily="18" charset="0"/>
                <a:cs typeface="Times New Roman" pitchFamily="18" charset="0"/>
              </a:rPr>
              <a:t>nh hoạt c</a:t>
            </a:r>
            <a:r>
              <a:rPr lang="en-US" sz="2400" dirty="0">
                <a:latin typeface="Times New Roman" pitchFamily="18" charset="0"/>
                <a:cs typeface="Times New Roman" pitchFamily="18" charset="0"/>
              </a:rPr>
              <a:t>ô</a:t>
            </a:r>
            <a:r>
              <a:rPr lang="vi-VN" sz="2400" dirty="0">
                <a:latin typeface="Times New Roman" pitchFamily="18" charset="0"/>
                <a:cs typeface="Times New Roman" pitchFamily="18" charset="0"/>
              </a:rPr>
              <a:t>ng cộng. Trong đó</a:t>
            </a:r>
            <a:r>
              <a:rPr lang="en-US" sz="2400" dirty="0">
                <a:latin typeface="Times New Roman" pitchFamily="18" charset="0"/>
                <a:cs typeface="Times New Roman" pitchFamily="18" charset="0"/>
              </a:rPr>
              <a:t>,</a:t>
            </a:r>
            <a:r>
              <a:rPr lang="vi-VN" sz="2400" dirty="0">
                <a:latin typeface="Times New Roman" pitchFamily="18" charset="0"/>
                <a:cs typeface="Times New Roman" pitchFamily="18" charset="0"/>
              </a:rPr>
              <a:t> có các nghĩa vụ t</a:t>
            </a:r>
            <a:r>
              <a:rPr lang="en-US" sz="2400" dirty="0" err="1">
                <a:latin typeface="Times New Roman" pitchFamily="18" charset="0"/>
                <a:cs typeface="Times New Roman" pitchFamily="18" charset="0"/>
              </a:rPr>
              <a:t>heo</a:t>
            </a:r>
            <a:r>
              <a:rPr lang="vi-VN" sz="2400" dirty="0">
                <a:latin typeface="Times New Roman" pitchFamily="18" charset="0"/>
                <a:cs typeface="Times New Roman" pitchFamily="18" charset="0"/>
              </a:rPr>
              <a:t> q</a:t>
            </a:r>
            <a:r>
              <a:rPr lang="en-US" sz="2400" dirty="0">
                <a:latin typeface="Times New Roman" pitchFamily="18" charset="0"/>
                <a:cs typeface="Times New Roman" pitchFamily="18" charset="0"/>
              </a:rPr>
              <a:t>u</a:t>
            </a:r>
            <a:r>
              <a:rPr lang="vi-VN" sz="2400" dirty="0">
                <a:latin typeface="Times New Roman" pitchFamily="18" charset="0"/>
                <a:cs typeface="Times New Roman" pitchFamily="18" charset="0"/>
              </a:rPr>
              <a:t>y định của pháp luật v</a:t>
            </a:r>
            <a:r>
              <a:rPr lang="en-US" sz="2400" dirty="0">
                <a:latin typeface="Times New Roman" pitchFamily="18" charset="0"/>
                <a:cs typeface="Times New Roman" pitchFamily="18" charset="0"/>
              </a:rPr>
              <a:t>ề</a:t>
            </a:r>
            <a:r>
              <a:rPr lang="vi-VN" sz="2400" dirty="0">
                <a:latin typeface="Times New Roman" pitchFamily="18" charset="0"/>
                <a:cs typeface="Times New Roman" pitchFamily="18" charset="0"/>
              </a:rPr>
              <a:t> phòng ch</a:t>
            </a:r>
            <a:r>
              <a:rPr lang="en-US" sz="2400" dirty="0">
                <a:latin typeface="Times New Roman" pitchFamily="18" charset="0"/>
                <a:cs typeface="Times New Roman" pitchFamily="18" charset="0"/>
              </a:rPr>
              <a:t>ố</a:t>
            </a:r>
            <a:r>
              <a:rPr lang="vi-VN" sz="2400" dirty="0">
                <a:latin typeface="Times New Roman" pitchFamily="18" charset="0"/>
                <a:cs typeface="Times New Roman" pitchFamily="18" charset="0"/>
              </a:rPr>
              <a:t>ng tội phạm, tệ nạn xã hội v</a:t>
            </a:r>
            <a:r>
              <a:rPr lang="en-US" sz="2400" dirty="0">
                <a:latin typeface="Times New Roman" pitchFamily="18" charset="0"/>
                <a:cs typeface="Times New Roman" pitchFamily="18" charset="0"/>
              </a:rPr>
              <a:t>à</a:t>
            </a:r>
            <a:r>
              <a:rPr lang="vi-VN" sz="2400" dirty="0">
                <a:latin typeface="Times New Roman" pitchFamily="18" charset="0"/>
                <a:cs typeface="Times New Roman" pitchFamily="18" charset="0"/>
              </a:rPr>
              <a:t> tội phạm s</a:t>
            </a:r>
            <a:r>
              <a:rPr lang="en-US" sz="2400" dirty="0">
                <a:latin typeface="Times New Roman" pitchFamily="18" charset="0"/>
                <a:cs typeface="Times New Roman" pitchFamily="18" charset="0"/>
              </a:rPr>
              <a:t>ử</a:t>
            </a:r>
            <a:r>
              <a:rPr lang="vi-VN" sz="2400" dirty="0">
                <a:latin typeface="Times New Roman" pitchFamily="18" charset="0"/>
                <a:cs typeface="Times New Roman" pitchFamily="18" charset="0"/>
              </a:rPr>
              <a:t> dụng c</a:t>
            </a:r>
            <a:r>
              <a:rPr lang="en-US" sz="2400" dirty="0">
                <a:latin typeface="Times New Roman" pitchFamily="18" charset="0"/>
                <a:cs typeface="Times New Roman" pitchFamily="18" charset="0"/>
              </a:rPr>
              <a:t>ô</a:t>
            </a:r>
            <a:r>
              <a:rPr lang="vi-VN" sz="2400" dirty="0">
                <a:latin typeface="Times New Roman" pitchFamily="18" charset="0"/>
                <a:cs typeface="Times New Roman" pitchFamily="18" charset="0"/>
              </a:rPr>
              <a:t>ng nghệ cao.</a:t>
            </a:r>
            <a:endParaRPr lang="en-US" sz="2400" dirty="0">
              <a:latin typeface="Times New Roman" pitchFamily="18" charset="0"/>
              <a:cs typeface="Times New Roman" pitchFamily="18" charset="0"/>
            </a:endParaRPr>
          </a:p>
          <a:p>
            <a:pPr marL="0" marR="0">
              <a:spcBef>
                <a:spcPts val="0"/>
              </a:spcBef>
              <a:spcAft>
                <a:spcPts val="0"/>
              </a:spcAft>
            </a:pPr>
            <a:endParaRPr lang="en-US" sz="1800" dirty="0">
              <a:effectLst/>
              <a:latin typeface="Liberation Mono"/>
              <a:ea typeface="Liberation Mono"/>
              <a:cs typeface="Liberation Mono"/>
            </a:endParaRPr>
          </a:p>
        </p:txBody>
      </p:sp>
      <p:pic>
        <p:nvPicPr>
          <p:cNvPr id="4098" name="Picture 2" descr="Biện pháp thu thập, chuyển hóa, sử dụng chứng cứ điện tử trong vụ án sử  dụng công nghệ cao">
            <a:extLst>
              <a:ext uri="{FF2B5EF4-FFF2-40B4-BE49-F238E27FC236}">
                <a16:creationId xmlns:a16="http://schemas.microsoft.com/office/drawing/2014/main" id="{27B2ACF5-4ED8-2CC4-446D-7ABAB506E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26" y="3029129"/>
            <a:ext cx="4508204" cy="3828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98499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4098"/>
                                        </p:tgtEl>
                                        <p:attrNameLst>
                                          <p:attrName>style.visibility</p:attrName>
                                        </p:attrNameLst>
                                      </p:cBhvr>
                                      <p:to>
                                        <p:strVal val="visible"/>
                                      </p:to>
                                    </p:set>
                                    <p:animEffect transition="in" filter="circle(in)">
                                      <p:cBhvr>
                                        <p:cTn id="31"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5" grpId="0" animBg="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B5149B1-804B-ADA9-BC52-B7169EBAD758}"/>
              </a:ext>
            </a:extLst>
          </p:cNvPr>
          <p:cNvSpPr txBox="1"/>
          <p:nvPr/>
        </p:nvSpPr>
        <p:spPr>
          <a:xfrm>
            <a:off x="0" y="246185"/>
            <a:ext cx="9144000" cy="584775"/>
          </a:xfrm>
          <a:prstGeom prst="rect">
            <a:avLst/>
          </a:prstGeom>
          <a:noFill/>
        </p:spPr>
        <p:txBody>
          <a:bodyPr wrap="square">
            <a:spAutoFit/>
          </a:bodyPr>
          <a:lstStyle/>
          <a:p>
            <a:pPr marL="0" marR="0">
              <a:spcBef>
                <a:spcPts val="0"/>
              </a:spcBef>
              <a:spcAft>
                <a:spcPts val="0"/>
              </a:spcAft>
            </a:pPr>
            <a:r>
              <a:rPr lang="en-US" sz="3200" dirty="0">
                <a:solidFill>
                  <a:srgbClr val="FF0000"/>
                </a:solidFill>
                <a:effectLst/>
                <a:latin typeface="Times New Roman" pitchFamily="18" charset="0"/>
                <a:ea typeface="Liberation Mono"/>
                <a:cs typeface="Times New Roman" pitchFamily="18" charset="0"/>
              </a:rPr>
              <a:t>2. </a:t>
            </a:r>
            <a:r>
              <a:rPr lang="en-US" sz="3200" dirty="0" err="1">
                <a:solidFill>
                  <a:srgbClr val="FF0000"/>
                </a:solidFill>
                <a:effectLst/>
                <a:latin typeface="Times New Roman" pitchFamily="18" charset="0"/>
                <a:ea typeface="Liberation Mono"/>
                <a:cs typeface="Times New Roman" pitchFamily="18" charset="0"/>
              </a:rPr>
              <a:t>Trách</a:t>
            </a:r>
            <a:r>
              <a:rPr lang="en-US" sz="3200" dirty="0">
                <a:solidFill>
                  <a:srgbClr val="FF0000"/>
                </a:solidFill>
                <a:effectLst/>
                <a:latin typeface="Times New Roman" pitchFamily="18" charset="0"/>
                <a:ea typeface="Liberation Mono"/>
                <a:cs typeface="Times New Roman" pitchFamily="18" charset="0"/>
              </a:rPr>
              <a:t> </a:t>
            </a:r>
            <a:r>
              <a:rPr lang="en-US" sz="3200" dirty="0" err="1">
                <a:solidFill>
                  <a:srgbClr val="FF0000"/>
                </a:solidFill>
                <a:effectLst/>
                <a:latin typeface="Times New Roman" pitchFamily="18" charset="0"/>
                <a:ea typeface="Liberation Mono"/>
                <a:cs typeface="Times New Roman" pitchFamily="18" charset="0"/>
              </a:rPr>
              <a:t>nhiệm</a:t>
            </a:r>
            <a:r>
              <a:rPr lang="en-US" sz="3200" dirty="0">
                <a:solidFill>
                  <a:srgbClr val="FF0000"/>
                </a:solidFill>
                <a:effectLst/>
                <a:latin typeface="Times New Roman" pitchFamily="18" charset="0"/>
                <a:ea typeface="Liberation Mono"/>
                <a:cs typeface="Times New Roman" pitchFamily="18" charset="0"/>
              </a:rPr>
              <a:t> </a:t>
            </a:r>
            <a:r>
              <a:rPr lang="en-US" sz="3200" dirty="0" err="1">
                <a:solidFill>
                  <a:srgbClr val="FF0000"/>
                </a:solidFill>
                <a:effectLst/>
                <a:latin typeface="Times New Roman" pitchFamily="18" charset="0"/>
                <a:ea typeface="Liberation Mono"/>
                <a:cs typeface="Times New Roman" pitchFamily="18" charset="0"/>
              </a:rPr>
              <a:t>của</a:t>
            </a:r>
            <a:r>
              <a:rPr lang="en-US" sz="3200" dirty="0">
                <a:solidFill>
                  <a:srgbClr val="FF0000"/>
                </a:solidFill>
                <a:effectLst/>
                <a:latin typeface="Times New Roman" pitchFamily="18" charset="0"/>
                <a:ea typeface="Liberation Mono"/>
                <a:cs typeface="Times New Roman" pitchFamily="18" charset="0"/>
              </a:rPr>
              <a:t> </a:t>
            </a:r>
            <a:r>
              <a:rPr lang="en-US" sz="3200" dirty="0" err="1">
                <a:solidFill>
                  <a:srgbClr val="FF0000"/>
                </a:solidFill>
                <a:effectLst/>
                <a:latin typeface="Times New Roman" pitchFamily="18" charset="0"/>
                <a:ea typeface="Liberation Mono"/>
                <a:cs typeface="Times New Roman" pitchFamily="18" charset="0"/>
              </a:rPr>
              <a:t>học</a:t>
            </a:r>
            <a:r>
              <a:rPr lang="en-US" sz="3200" dirty="0">
                <a:solidFill>
                  <a:srgbClr val="FF0000"/>
                </a:solidFill>
                <a:effectLst/>
                <a:latin typeface="Times New Roman" pitchFamily="18" charset="0"/>
                <a:ea typeface="Liberation Mono"/>
                <a:cs typeface="Times New Roman" pitchFamily="18" charset="0"/>
              </a:rPr>
              <a:t> </a:t>
            </a:r>
            <a:r>
              <a:rPr lang="en-US" sz="3200" dirty="0" err="1">
                <a:solidFill>
                  <a:srgbClr val="FF0000"/>
                </a:solidFill>
                <a:effectLst/>
                <a:latin typeface="Times New Roman" pitchFamily="18" charset="0"/>
                <a:ea typeface="Liberation Mono"/>
                <a:cs typeface="Times New Roman" pitchFamily="18" charset="0"/>
              </a:rPr>
              <a:t>sinh</a:t>
            </a:r>
            <a:endParaRPr lang="en-US" sz="3200" dirty="0">
              <a:solidFill>
                <a:srgbClr val="FF0000"/>
              </a:solidFill>
              <a:effectLst/>
              <a:latin typeface="Times New Roman" pitchFamily="18" charset="0"/>
              <a:ea typeface="Liberation Mono"/>
              <a:cs typeface="Times New Roman" pitchFamily="18" charset="0"/>
            </a:endParaRPr>
          </a:p>
        </p:txBody>
      </p:sp>
      <p:sp>
        <p:nvSpPr>
          <p:cNvPr id="9" name="TextBox 8">
            <a:extLst>
              <a:ext uri="{FF2B5EF4-FFF2-40B4-BE49-F238E27FC236}">
                <a16:creationId xmlns:a16="http://schemas.microsoft.com/office/drawing/2014/main" id="{F154C40C-08E2-3399-5856-66E9D5CFC26E}"/>
              </a:ext>
            </a:extLst>
          </p:cNvPr>
          <p:cNvSpPr txBox="1"/>
          <p:nvPr/>
        </p:nvSpPr>
        <p:spPr>
          <a:xfrm>
            <a:off x="0" y="830960"/>
            <a:ext cx="4912243" cy="5970865"/>
          </a:xfrm>
          <a:prstGeom prst="rect">
            <a:avLst/>
          </a:prstGeom>
          <a:noFill/>
        </p:spPr>
        <p:txBody>
          <a:bodyPr wrap="square">
            <a:spAutoFit/>
          </a:bodyPr>
          <a:lstStyle/>
          <a:p>
            <a:pPr algn="just"/>
            <a:r>
              <a:rPr lang="en-US" sz="2400" dirty="0">
                <a:latin typeface="Arial" panose="020B0604020202020204" pitchFamily="34" charset="0"/>
                <a:ea typeface="Liberation Mono"/>
                <a:cs typeface="Arial" panose="020B0604020202020204" pitchFamily="34" charset="0"/>
              </a:rPr>
              <a:t> </a:t>
            </a:r>
            <a:r>
              <a:rPr lang="en-US" sz="2400" dirty="0">
                <a:effectLst/>
                <a:latin typeface="Arial" panose="020B0604020202020204" pitchFamily="34" charset="0"/>
                <a:ea typeface="Liberation Mono"/>
                <a:cs typeface="Arial" panose="020B0604020202020204" pitchFamily="34" charset="0"/>
              </a:rPr>
              <a:t> </a:t>
            </a:r>
            <a:r>
              <a:rPr lang="vi-VN" sz="2800" dirty="0">
                <a:latin typeface="Times New Roman" pitchFamily="18" charset="0"/>
                <a:cs typeface="Times New Roman" pitchFamily="18" charset="0"/>
              </a:rPr>
              <a:t>Học sinh c</a:t>
            </a:r>
            <a:r>
              <a:rPr lang="en-US" sz="2800" dirty="0">
                <a:latin typeface="Times New Roman" pitchFamily="18" charset="0"/>
                <a:cs typeface="Times New Roman" pitchFamily="18" charset="0"/>
              </a:rPr>
              <a:t>ầ</a:t>
            </a:r>
            <a:r>
              <a:rPr lang="vi-VN" sz="2800" dirty="0">
                <a:latin typeface="Times New Roman" pitchFamily="18" charset="0"/>
                <a:cs typeface="Times New Roman" pitchFamily="18" charset="0"/>
              </a:rPr>
              <a:t>n chấp h</a:t>
            </a:r>
            <a:r>
              <a:rPr lang="en-US" sz="2800" dirty="0">
                <a:latin typeface="Times New Roman" pitchFamily="18" charset="0"/>
                <a:cs typeface="Times New Roman" pitchFamily="18" charset="0"/>
              </a:rPr>
              <a:t>à</a:t>
            </a:r>
            <a:r>
              <a:rPr lang="vi-VN" sz="2800" dirty="0">
                <a:latin typeface="Times New Roman" pitchFamily="18" charset="0"/>
                <a:cs typeface="Times New Roman" pitchFamily="18" charset="0"/>
              </a:rPr>
              <a:t>nh nghiêm trách nhiệm của công dân trong thực hiện quy định c</a:t>
            </a:r>
            <a:r>
              <a:rPr lang="en-US" sz="2800" dirty="0">
                <a:latin typeface="Times New Roman" pitchFamily="18" charset="0"/>
                <a:cs typeface="Times New Roman" pitchFamily="18" charset="0"/>
              </a:rPr>
              <a:t>ủ</a:t>
            </a:r>
            <a:r>
              <a:rPr lang="vi-VN" sz="2800" dirty="0">
                <a:latin typeface="Times New Roman" pitchFamily="18" charset="0"/>
                <a:cs typeface="Times New Roman" pitchFamily="18" charset="0"/>
              </a:rPr>
              <a:t>a pháp luật về phòng ch</a:t>
            </a:r>
            <a:r>
              <a:rPr lang="en-US" sz="2800" dirty="0">
                <a:latin typeface="Times New Roman" pitchFamily="18" charset="0"/>
                <a:cs typeface="Times New Roman" pitchFamily="18" charset="0"/>
              </a:rPr>
              <a:t>ố</a:t>
            </a:r>
            <a:r>
              <a:rPr lang="vi-VN" sz="2800" dirty="0">
                <a:latin typeface="Times New Roman" pitchFamily="18" charset="0"/>
                <a:cs typeface="Times New Roman" pitchFamily="18" charset="0"/>
              </a:rPr>
              <a:t>ng tội phạm, tệ nạn xã hội v</a:t>
            </a:r>
            <a:r>
              <a:rPr lang="en-US" sz="2800" dirty="0">
                <a:latin typeface="Times New Roman" pitchFamily="18" charset="0"/>
                <a:cs typeface="Times New Roman" pitchFamily="18" charset="0"/>
              </a:rPr>
              <a:t>à</a:t>
            </a:r>
            <a:r>
              <a:rPr lang="vi-VN" sz="2800" dirty="0">
                <a:latin typeface="Times New Roman" pitchFamily="18" charset="0"/>
                <a:cs typeface="Times New Roman" pitchFamily="18" charset="0"/>
              </a:rPr>
              <a:t> tội phạm sử dụng c</a:t>
            </a:r>
            <a:r>
              <a:rPr lang="en-US" sz="2800" dirty="0">
                <a:latin typeface="Times New Roman" pitchFamily="18" charset="0"/>
                <a:cs typeface="Times New Roman" pitchFamily="18" charset="0"/>
              </a:rPr>
              <a:t>ô</a:t>
            </a:r>
            <a:r>
              <a:rPr lang="vi-VN" sz="2800" dirty="0">
                <a:latin typeface="Times New Roman" pitchFamily="18" charset="0"/>
                <a:cs typeface="Times New Roman" pitchFamily="18" charset="0"/>
              </a:rPr>
              <a:t>ng nghệ cao. Ngoài ra</a:t>
            </a:r>
            <a:r>
              <a:rPr lang="en-US" sz="2800" dirty="0">
                <a:latin typeface="Times New Roman" pitchFamily="18" charset="0"/>
                <a:cs typeface="Times New Roman" pitchFamily="18" charset="0"/>
              </a:rPr>
              <a:t>,</a:t>
            </a:r>
            <a:r>
              <a:rPr lang="vi-VN" sz="2800" dirty="0">
                <a:latin typeface="Times New Roman" pitchFamily="18" charset="0"/>
                <a:cs typeface="Times New Roman" pitchFamily="18" charset="0"/>
              </a:rPr>
              <a:t> hoc sinh c</a:t>
            </a:r>
            <a:r>
              <a:rPr lang="en-US" sz="2800" dirty="0">
                <a:latin typeface="Times New Roman" pitchFamily="18" charset="0"/>
                <a:cs typeface="Times New Roman" pitchFamily="18" charset="0"/>
              </a:rPr>
              <a:t>ầ</a:t>
            </a:r>
            <a:r>
              <a:rPr lang="vi-VN" sz="2800" dirty="0">
                <a:latin typeface="Times New Roman" pitchFamily="18" charset="0"/>
                <a:cs typeface="Times New Roman" pitchFamily="18" charset="0"/>
              </a:rPr>
              <a:t>n h</a:t>
            </a:r>
            <a:r>
              <a:rPr lang="en-US" sz="2800" dirty="0">
                <a:latin typeface="Times New Roman" pitchFamily="18" charset="0"/>
                <a:cs typeface="Times New Roman" pitchFamily="18" charset="0"/>
              </a:rPr>
              <a:t>ọ</a:t>
            </a:r>
            <a:r>
              <a:rPr lang="vi-VN" sz="2800" dirty="0">
                <a:latin typeface="Times New Roman" pitchFamily="18" charset="0"/>
                <a:cs typeface="Times New Roman" pitchFamily="18" charset="0"/>
              </a:rPr>
              <a:t>c tập v</a:t>
            </a:r>
            <a:r>
              <a:rPr lang="en-US" sz="2800" dirty="0">
                <a:latin typeface="Times New Roman" pitchFamily="18" charset="0"/>
                <a:cs typeface="Times New Roman" pitchFamily="18" charset="0"/>
              </a:rPr>
              <a:t>à</a:t>
            </a:r>
            <a:r>
              <a:rPr lang="vi-VN" sz="2800" dirty="0">
                <a:latin typeface="Times New Roman" pitchFamily="18" charset="0"/>
                <a:cs typeface="Times New Roman" pitchFamily="18" charset="0"/>
              </a:rPr>
              <a:t> th</a:t>
            </a:r>
            <a:r>
              <a:rPr lang="en-US" sz="2800" dirty="0">
                <a:latin typeface="Times New Roman" pitchFamily="18" charset="0"/>
                <a:cs typeface="Times New Roman" pitchFamily="18" charset="0"/>
              </a:rPr>
              <a:t>ự</a:t>
            </a:r>
            <a:r>
              <a:rPr lang="vi-VN" sz="2800" dirty="0">
                <a:latin typeface="Times New Roman" pitchFamily="18" charset="0"/>
                <a:cs typeface="Times New Roman" pitchFamily="18" charset="0"/>
              </a:rPr>
              <a:t>c hiên nghi</a:t>
            </a:r>
            <a:r>
              <a:rPr lang="en-US" sz="2800" dirty="0">
                <a:latin typeface="Times New Roman" pitchFamily="18" charset="0"/>
                <a:cs typeface="Times New Roman" pitchFamily="18" charset="0"/>
              </a:rPr>
              <a:t>ê</a:t>
            </a:r>
            <a:r>
              <a:rPr lang="vi-VN" sz="2800" dirty="0">
                <a:latin typeface="Times New Roman" pitchFamily="18" charset="0"/>
                <a:cs typeface="Times New Roman" pitchFamily="18" charset="0"/>
              </a:rPr>
              <a:t>m túc m</a:t>
            </a:r>
            <a:r>
              <a:rPr lang="en-US" sz="2800" dirty="0">
                <a:latin typeface="Times New Roman" pitchFamily="18" charset="0"/>
                <a:cs typeface="Times New Roman" pitchFamily="18" charset="0"/>
              </a:rPr>
              <a:t>ộ</a:t>
            </a:r>
            <a:r>
              <a:rPr lang="vi-VN" sz="2800" dirty="0">
                <a:latin typeface="Times New Roman" pitchFamily="18" charset="0"/>
                <a:cs typeface="Times New Roman" pitchFamily="18" charset="0"/>
              </a:rPr>
              <a:t>t số quy đ</a:t>
            </a:r>
            <a:r>
              <a:rPr lang="en-US" sz="2800" dirty="0" err="1">
                <a:latin typeface="Times New Roman" pitchFamily="18" charset="0"/>
                <a:cs typeface="Times New Roman" pitchFamily="18" charset="0"/>
              </a:rPr>
              <a:t>ịn</a:t>
            </a:r>
            <a:r>
              <a:rPr lang="vi-VN" sz="2800" dirty="0">
                <a:latin typeface="Times New Roman" pitchFamily="18" charset="0"/>
                <a:cs typeface="Times New Roman" pitchFamily="18" charset="0"/>
              </a:rPr>
              <a:t>h </a:t>
            </a:r>
            <a:r>
              <a:rPr lang="en-US" sz="2800" dirty="0" err="1">
                <a:latin typeface="Times New Roman" pitchFamily="18" charset="0"/>
                <a:cs typeface="Times New Roman" pitchFamily="18" charset="0"/>
              </a:rPr>
              <a:t>sa</a:t>
            </a:r>
            <a:r>
              <a:rPr lang="vi-VN" sz="2800" dirty="0">
                <a:latin typeface="Times New Roman" pitchFamily="18" charset="0"/>
                <a:cs typeface="Times New Roman" pitchFamily="18" charset="0"/>
              </a:rPr>
              <a:t>u.</a:t>
            </a:r>
            <a:endParaRPr lang="en-US" sz="2800" dirty="0">
              <a:latin typeface="Times New Roman" pitchFamily="18" charset="0"/>
              <a:cs typeface="Times New Roman" pitchFamily="18" charset="0"/>
            </a:endParaRPr>
          </a:p>
          <a:p>
            <a:pPr algn="just"/>
            <a:r>
              <a:rPr lang="vi-VN" sz="2800" dirty="0">
                <a:latin typeface="Times New Roman" pitchFamily="18" charset="0"/>
                <a:cs typeface="Times New Roman" pitchFamily="18" charset="0"/>
              </a:rPr>
              <a:t>- Không tham gia các tệ nạn xã hội v</a:t>
            </a:r>
            <a:r>
              <a:rPr lang="en-US" sz="2800" dirty="0">
                <a:latin typeface="Times New Roman" pitchFamily="18" charset="0"/>
                <a:cs typeface="Times New Roman" pitchFamily="18" charset="0"/>
              </a:rPr>
              <a:t>à</a:t>
            </a:r>
            <a:r>
              <a:rPr lang="vi-VN" sz="2800" dirty="0">
                <a:latin typeface="Times New Roman" pitchFamily="18" charset="0"/>
                <a:cs typeface="Times New Roman" pitchFamily="18" charset="0"/>
              </a:rPr>
              <a:t> hoạt động phạm tội s</a:t>
            </a:r>
            <a:r>
              <a:rPr lang="en-US" sz="2800" dirty="0">
                <a:latin typeface="Times New Roman" pitchFamily="18" charset="0"/>
                <a:cs typeface="Times New Roman" pitchFamily="18" charset="0"/>
              </a:rPr>
              <a:t>ử</a:t>
            </a:r>
            <a:r>
              <a:rPr lang="vi-VN" sz="2800" dirty="0">
                <a:latin typeface="Times New Roman" pitchFamily="18" charset="0"/>
                <a:cs typeface="Times New Roman" pitchFamily="18" charset="0"/>
              </a:rPr>
              <a:t> dụng c</a:t>
            </a:r>
            <a:r>
              <a:rPr lang="en-US" sz="2800" dirty="0">
                <a:latin typeface="Times New Roman" pitchFamily="18" charset="0"/>
                <a:cs typeface="Times New Roman" pitchFamily="18" charset="0"/>
              </a:rPr>
              <a:t>ô</a:t>
            </a:r>
            <a:r>
              <a:rPr lang="vi-VN" sz="2800" dirty="0">
                <a:latin typeface="Times New Roman" pitchFamily="18" charset="0"/>
                <a:cs typeface="Times New Roman" pitchFamily="18" charset="0"/>
              </a:rPr>
              <a:t>ng nghệ cao dưới bất k</a:t>
            </a:r>
            <a:r>
              <a:rPr lang="en-US" sz="2800" dirty="0">
                <a:latin typeface="Times New Roman" pitchFamily="18" charset="0"/>
                <a:cs typeface="Times New Roman" pitchFamily="18" charset="0"/>
              </a:rPr>
              <a:t>ì</a:t>
            </a:r>
            <a:r>
              <a:rPr lang="vi-VN" sz="2800" dirty="0">
                <a:latin typeface="Times New Roman" pitchFamily="18" charset="0"/>
                <a:cs typeface="Times New Roman" pitchFamily="18" charset="0"/>
              </a:rPr>
              <a:t> h</a:t>
            </a:r>
            <a:r>
              <a:rPr lang="en-US" sz="2800" dirty="0">
                <a:latin typeface="Times New Roman" pitchFamily="18" charset="0"/>
                <a:cs typeface="Times New Roman" pitchFamily="18" charset="0"/>
              </a:rPr>
              <a:t>ì</a:t>
            </a:r>
            <a:r>
              <a:rPr lang="vi-VN" sz="2800" dirty="0">
                <a:latin typeface="Times New Roman" pitchFamily="18" charset="0"/>
                <a:cs typeface="Times New Roman" pitchFamily="18" charset="0"/>
              </a:rPr>
              <a:t>nh th</a:t>
            </a:r>
            <a:r>
              <a:rPr lang="en-US" sz="2800" dirty="0">
                <a:latin typeface="Times New Roman" pitchFamily="18" charset="0"/>
                <a:cs typeface="Times New Roman" pitchFamily="18" charset="0"/>
              </a:rPr>
              <a:t>ứ</a:t>
            </a:r>
            <a:r>
              <a:rPr lang="vi-VN" sz="2800" dirty="0">
                <a:latin typeface="Times New Roman" pitchFamily="18" charset="0"/>
                <a:cs typeface="Times New Roman" pitchFamily="18" charset="0"/>
              </a:rPr>
              <a:t>c nào </a:t>
            </a:r>
            <a:r>
              <a:rPr lang="en-US" sz="2800" dirty="0">
                <a:latin typeface="Times New Roman" pitchFamily="18" charset="0"/>
                <a:cs typeface="Times New Roman" pitchFamily="18" charset="0"/>
              </a:rPr>
              <a:t>ở</a:t>
            </a:r>
            <a:r>
              <a:rPr lang="vi-VN" sz="2800" dirty="0">
                <a:latin typeface="Times New Roman" pitchFamily="18" charset="0"/>
                <a:cs typeface="Times New Roman" pitchFamily="18" charset="0"/>
              </a:rPr>
              <a:t> nơ</a:t>
            </a:r>
            <a:r>
              <a:rPr lang="en-US" sz="2800" dirty="0" err="1">
                <a:latin typeface="Times New Roman" pitchFamily="18" charset="0"/>
                <a:cs typeface="Times New Roman" pitchFamily="18" charset="0"/>
              </a:rPr>
              <a:t>i</a:t>
            </a:r>
            <a:r>
              <a:rPr lang="vi-VN" sz="2800" dirty="0">
                <a:latin typeface="Times New Roman" pitchFamily="18" charset="0"/>
                <a:cs typeface="Times New Roman" pitchFamily="18" charset="0"/>
              </a:rPr>
              <a:t> sống, học tập và trên không gian mạng.</a:t>
            </a:r>
            <a:endParaRPr lang="en-US" sz="2800" dirty="0">
              <a:latin typeface="Times New Roman" pitchFamily="18" charset="0"/>
              <a:cs typeface="Times New Roman" pitchFamily="18" charset="0"/>
            </a:endParaRPr>
          </a:p>
          <a:p>
            <a:pPr lvl="0"/>
            <a:endParaRPr lang="en-US" dirty="0"/>
          </a:p>
        </p:txBody>
      </p:sp>
      <p:pic>
        <p:nvPicPr>
          <p:cNvPr id="4" name="Picture 3">
            <a:extLst>
              <a:ext uri="{FF2B5EF4-FFF2-40B4-BE49-F238E27FC236}">
                <a16:creationId xmlns:a16="http://schemas.microsoft.com/office/drawing/2014/main" id="{DA580708-30AE-00EB-1EEA-7A080FA47FB7}"/>
              </a:ext>
            </a:extLst>
          </p:cNvPr>
          <p:cNvPicPr>
            <a:picLocks noChangeAspect="1"/>
          </p:cNvPicPr>
          <p:nvPr/>
        </p:nvPicPr>
        <p:blipFill rotWithShape="1">
          <a:blip r:embed="rId3"/>
          <a:srcRect b="9775"/>
          <a:stretch/>
        </p:blipFill>
        <p:spPr>
          <a:xfrm>
            <a:off x="4859080" y="830961"/>
            <a:ext cx="4167689" cy="3822864"/>
          </a:xfrm>
          <a:prstGeom prst="rect">
            <a:avLst/>
          </a:prstGeom>
        </p:spPr>
      </p:pic>
      <p:pic>
        <p:nvPicPr>
          <p:cNvPr id="10" name="Picture 9">
            <a:extLst>
              <a:ext uri="{FF2B5EF4-FFF2-40B4-BE49-F238E27FC236}">
                <a16:creationId xmlns:a16="http://schemas.microsoft.com/office/drawing/2014/main" id="{D09A5A6D-477D-3B01-D411-A6FCCF71F729}"/>
              </a:ext>
            </a:extLst>
          </p:cNvPr>
          <p:cNvPicPr>
            <a:picLocks noChangeAspect="1"/>
          </p:cNvPicPr>
          <p:nvPr/>
        </p:nvPicPr>
        <p:blipFill>
          <a:blip r:embed="rId4"/>
          <a:stretch>
            <a:fillRect/>
          </a:stretch>
        </p:blipFill>
        <p:spPr>
          <a:xfrm>
            <a:off x="4912243" y="2576003"/>
            <a:ext cx="4019106" cy="2856465"/>
          </a:xfrm>
          <a:prstGeom prst="rect">
            <a:avLst/>
          </a:prstGeom>
        </p:spPr>
      </p:pic>
      <p:pic>
        <p:nvPicPr>
          <p:cNvPr id="13" name="Picture 12">
            <a:extLst>
              <a:ext uri="{FF2B5EF4-FFF2-40B4-BE49-F238E27FC236}">
                <a16:creationId xmlns:a16="http://schemas.microsoft.com/office/drawing/2014/main" id="{F191DC59-8806-9AAE-B315-0B7C70D17122}"/>
              </a:ext>
            </a:extLst>
          </p:cNvPr>
          <p:cNvPicPr>
            <a:picLocks noChangeAspect="1"/>
          </p:cNvPicPr>
          <p:nvPr/>
        </p:nvPicPr>
        <p:blipFill>
          <a:blip r:embed="rId5"/>
          <a:stretch>
            <a:fillRect/>
          </a:stretch>
        </p:blipFill>
        <p:spPr>
          <a:xfrm>
            <a:off x="4837814" y="3635592"/>
            <a:ext cx="4306185" cy="2839636"/>
          </a:xfrm>
          <a:prstGeom prst="rect">
            <a:avLst/>
          </a:prstGeom>
        </p:spPr>
      </p:pic>
    </p:spTree>
    <p:extLst>
      <p:ext uri="{BB962C8B-B14F-4D97-AF65-F5344CB8AC3E}">
        <p14:creationId xmlns:p14="http://schemas.microsoft.com/office/powerpoint/2010/main" val="226313955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1000"/>
                                        <p:tgtEl>
                                          <p:spTgt spid="9">
                                            <p:txEl>
                                              <p:pRg st="0" end="0"/>
                                            </p:txEl>
                                          </p:spTgt>
                                        </p:tgtEl>
                                      </p:cBhvr>
                                    </p:animEffect>
                                    <p:anim calcmode="lin" valueType="num">
                                      <p:cBhvr>
                                        <p:cTn id="22"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fade">
                                      <p:cBhvr>
                                        <p:cTn id="28" dur="1000"/>
                                        <p:tgtEl>
                                          <p:spTgt spid="9">
                                            <p:txEl>
                                              <p:pRg st="1" end="1"/>
                                            </p:txEl>
                                          </p:spTgt>
                                        </p:tgtEl>
                                      </p:cBhvr>
                                    </p:animEffect>
                                    <p:anim calcmode="lin" valueType="num">
                                      <p:cBhvr>
                                        <p:cTn id="29"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ircle(in)">
                                      <p:cBhvr>
                                        <p:cTn id="35" dur="20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circle(in)">
                                      <p:cBhvr>
                                        <p:cTn id="4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154C40C-08E2-3399-5856-66E9D5CFC26E}"/>
              </a:ext>
            </a:extLst>
          </p:cNvPr>
          <p:cNvSpPr txBox="1"/>
          <p:nvPr/>
        </p:nvSpPr>
        <p:spPr>
          <a:xfrm>
            <a:off x="-1" y="339969"/>
            <a:ext cx="4056185" cy="5970865"/>
          </a:xfrm>
          <a:prstGeom prst="rect">
            <a:avLst/>
          </a:prstGeom>
          <a:noFill/>
        </p:spPr>
        <p:txBody>
          <a:bodyPr wrap="square">
            <a:spAutoFit/>
          </a:bodyPr>
          <a:lstStyle/>
          <a:p>
            <a:pPr lvl="0" algn="just"/>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Không tham gia chia s</a:t>
            </a:r>
            <a:r>
              <a:rPr lang="en-US" sz="2800" dirty="0">
                <a:latin typeface="Times New Roman" pitchFamily="18" charset="0"/>
                <a:cs typeface="Times New Roman" pitchFamily="18" charset="0"/>
              </a:rPr>
              <a:t>ẽ</a:t>
            </a:r>
            <a:r>
              <a:rPr lang="vi-VN" sz="2800" dirty="0">
                <a:latin typeface="Times New Roman" pitchFamily="18" charset="0"/>
                <a:cs typeface="Times New Roman" pitchFamily="18" charset="0"/>
              </a:rPr>
              <a:t> những thông tin tr</a:t>
            </a:r>
            <a:r>
              <a:rPr lang="en-US" sz="2800" dirty="0">
                <a:latin typeface="Times New Roman" pitchFamily="18" charset="0"/>
                <a:cs typeface="Times New Roman" pitchFamily="18" charset="0"/>
              </a:rPr>
              <a:t>ê</a:t>
            </a:r>
            <a:r>
              <a:rPr lang="vi-VN" sz="2800" dirty="0">
                <a:latin typeface="Times New Roman" pitchFamily="18" charset="0"/>
                <a:cs typeface="Times New Roman" pitchFamily="18" charset="0"/>
              </a:rPr>
              <a:t>n không gian mạng kh</a:t>
            </a:r>
            <a:r>
              <a:rPr lang="en-US" sz="2800" dirty="0" err="1">
                <a:latin typeface="Times New Roman" pitchFamily="18" charset="0"/>
                <a:cs typeface="Times New Roman" pitchFamily="18" charset="0"/>
              </a:rPr>
              <a:t>i</a:t>
            </a:r>
            <a:r>
              <a:rPr lang="vi-VN" sz="2800" dirty="0">
                <a:latin typeface="Times New Roman" pitchFamily="18" charset="0"/>
                <a:cs typeface="Times New Roman" pitchFamily="18" charset="0"/>
              </a:rPr>
              <a:t> chưa được kiểm </a:t>
            </a:r>
            <a:r>
              <a:rPr lang="en-US" sz="2800" dirty="0" err="1">
                <a:latin typeface="Times New Roman" pitchFamily="18" charset="0"/>
                <a:cs typeface="Times New Roman" pitchFamily="18" charset="0"/>
              </a:rPr>
              <a:t>chứ</a:t>
            </a:r>
            <a:r>
              <a:rPr lang="vi-VN" sz="2800" dirty="0">
                <a:latin typeface="Times New Roman" pitchFamily="18" charset="0"/>
                <a:cs typeface="Times New Roman" pitchFamily="18" charset="0"/>
              </a:rPr>
              <a:t>ng.</a:t>
            </a:r>
            <a:endParaRPr lang="en-US" sz="2800" dirty="0">
              <a:latin typeface="Times New Roman" pitchFamily="18" charset="0"/>
              <a:cs typeface="Times New Roman" pitchFamily="18" charset="0"/>
            </a:endParaRPr>
          </a:p>
          <a:p>
            <a:pPr lvl="0" algn="just"/>
            <a:r>
              <a:rPr lang="en-US" sz="2800" dirty="0">
                <a:solidFill>
                  <a:srgbClr val="0070C0"/>
                </a:solidFill>
                <a:latin typeface="Times New Roman" pitchFamily="18" charset="0"/>
                <a:cs typeface="Times New Roman" pitchFamily="18" charset="0"/>
              </a:rPr>
              <a:t>- </a:t>
            </a:r>
            <a:r>
              <a:rPr lang="vi-VN" sz="2800" dirty="0">
                <a:solidFill>
                  <a:srgbClr val="0070C0"/>
                </a:solidFill>
                <a:latin typeface="Times New Roman" pitchFamily="18" charset="0"/>
                <a:cs typeface="Times New Roman" pitchFamily="18" charset="0"/>
              </a:rPr>
              <a:t>Thường xuyên học tập</a:t>
            </a:r>
            <a:r>
              <a:rPr lang="en-US" sz="2800" dirty="0">
                <a:solidFill>
                  <a:srgbClr val="0070C0"/>
                </a:solidFill>
                <a:latin typeface="Times New Roman" pitchFamily="18" charset="0"/>
                <a:cs typeface="Times New Roman" pitchFamily="18" charset="0"/>
              </a:rPr>
              <a:t>,</a:t>
            </a:r>
            <a:r>
              <a:rPr lang="vi-VN" sz="2800" dirty="0">
                <a:solidFill>
                  <a:srgbClr val="0070C0"/>
                </a:solidFill>
                <a:latin typeface="Times New Roman" pitchFamily="18" charset="0"/>
                <a:cs typeface="Times New Roman" pitchFamily="18" charset="0"/>
              </a:rPr>
              <a:t> nâng cao nhận thức v</a:t>
            </a:r>
            <a:r>
              <a:rPr lang="en-US" sz="2800" dirty="0">
                <a:solidFill>
                  <a:srgbClr val="0070C0"/>
                </a:solidFill>
                <a:latin typeface="Times New Roman" pitchFamily="18" charset="0"/>
                <a:cs typeface="Times New Roman" pitchFamily="18" charset="0"/>
              </a:rPr>
              <a:t>ề</a:t>
            </a:r>
            <a:r>
              <a:rPr lang="vi-VN" sz="2800" dirty="0">
                <a:solidFill>
                  <a:srgbClr val="0070C0"/>
                </a:solidFill>
                <a:latin typeface="Times New Roman" pitchFamily="18" charset="0"/>
                <a:cs typeface="Times New Roman" pitchFamily="18" charset="0"/>
              </a:rPr>
              <a:t> phòng c</a:t>
            </a:r>
            <a:r>
              <a:rPr lang="en-US" sz="2800" dirty="0" err="1">
                <a:solidFill>
                  <a:srgbClr val="0070C0"/>
                </a:solidFill>
                <a:latin typeface="Times New Roman" pitchFamily="18" charset="0"/>
                <a:cs typeface="Times New Roman" pitchFamily="18" charset="0"/>
              </a:rPr>
              <a:t>hố</a:t>
            </a:r>
            <a:r>
              <a:rPr lang="vi-VN" sz="2800" dirty="0">
                <a:solidFill>
                  <a:srgbClr val="0070C0"/>
                </a:solidFill>
                <a:latin typeface="Times New Roman" pitchFamily="18" charset="0"/>
                <a:cs typeface="Times New Roman" pitchFamily="18" charset="0"/>
              </a:rPr>
              <a:t>ng c</a:t>
            </a:r>
            <a:r>
              <a:rPr lang="en-US" sz="2800" dirty="0">
                <a:solidFill>
                  <a:srgbClr val="0070C0"/>
                </a:solidFill>
                <a:latin typeface="Times New Roman" pitchFamily="18" charset="0"/>
                <a:cs typeface="Times New Roman" pitchFamily="18" charset="0"/>
              </a:rPr>
              <a:t>á</a:t>
            </a:r>
            <a:r>
              <a:rPr lang="vi-VN" sz="2800" dirty="0">
                <a:solidFill>
                  <a:srgbClr val="0070C0"/>
                </a:solidFill>
                <a:latin typeface="Times New Roman" pitchFamily="18" charset="0"/>
                <a:cs typeface="Times New Roman" pitchFamily="18" charset="0"/>
              </a:rPr>
              <a:t>c loại t</a:t>
            </a:r>
            <a:r>
              <a:rPr lang="en-US" sz="2800" dirty="0">
                <a:solidFill>
                  <a:srgbClr val="0070C0"/>
                </a:solidFill>
                <a:latin typeface="Times New Roman" pitchFamily="18" charset="0"/>
                <a:cs typeface="Times New Roman" pitchFamily="18" charset="0"/>
              </a:rPr>
              <a:t>ệ</a:t>
            </a:r>
            <a:r>
              <a:rPr lang="vi-VN" sz="2800" dirty="0">
                <a:solidFill>
                  <a:srgbClr val="0070C0"/>
                </a:solidFill>
                <a:latin typeface="Times New Roman" pitchFamily="18" charset="0"/>
                <a:cs typeface="Times New Roman" pitchFamily="18" charset="0"/>
              </a:rPr>
              <a:t> nạn x</a:t>
            </a:r>
            <a:r>
              <a:rPr lang="en-US" sz="2800" dirty="0">
                <a:solidFill>
                  <a:srgbClr val="0070C0"/>
                </a:solidFill>
                <a:latin typeface="Times New Roman" pitchFamily="18" charset="0"/>
                <a:cs typeface="Times New Roman" pitchFamily="18" charset="0"/>
              </a:rPr>
              <a:t>ã</a:t>
            </a:r>
            <a:r>
              <a:rPr lang="vi-VN" sz="2800" dirty="0">
                <a:solidFill>
                  <a:srgbClr val="0070C0"/>
                </a:solidFill>
                <a:latin typeface="Times New Roman" pitchFamily="18" charset="0"/>
                <a:cs typeface="Times New Roman" pitchFamily="18" charset="0"/>
              </a:rPr>
              <a:t> hội, tôi ph</a:t>
            </a:r>
            <a:r>
              <a:rPr lang="en-US" sz="2800" dirty="0">
                <a:solidFill>
                  <a:srgbClr val="0070C0"/>
                </a:solidFill>
                <a:latin typeface="Times New Roman" pitchFamily="18" charset="0"/>
                <a:cs typeface="Times New Roman" pitchFamily="18" charset="0"/>
              </a:rPr>
              <a:t>ạ</a:t>
            </a:r>
            <a:r>
              <a:rPr lang="vi-VN" sz="2800" dirty="0">
                <a:solidFill>
                  <a:srgbClr val="0070C0"/>
                </a:solidFill>
                <a:latin typeface="Times New Roman" pitchFamily="18" charset="0"/>
                <a:cs typeface="Times New Roman" pitchFamily="18" charset="0"/>
              </a:rPr>
              <a:t>m nó</a:t>
            </a:r>
            <a:r>
              <a:rPr lang="en-US" sz="2800" dirty="0" err="1">
                <a:solidFill>
                  <a:srgbClr val="0070C0"/>
                </a:solidFill>
                <a:latin typeface="Times New Roman" pitchFamily="18" charset="0"/>
                <a:cs typeface="Times New Roman" pitchFamily="18" charset="0"/>
              </a:rPr>
              <a:t>i</a:t>
            </a:r>
            <a:r>
              <a:rPr lang="vi-VN" sz="2800" dirty="0">
                <a:solidFill>
                  <a:srgbClr val="0070C0"/>
                </a:solidFill>
                <a:latin typeface="Times New Roman" pitchFamily="18" charset="0"/>
                <a:cs typeface="Times New Roman" pitchFamily="18" charset="0"/>
              </a:rPr>
              <a:t> chung và tội phạm s</a:t>
            </a:r>
            <a:r>
              <a:rPr lang="en-US" sz="2800" dirty="0">
                <a:solidFill>
                  <a:srgbClr val="0070C0"/>
                </a:solidFill>
                <a:latin typeface="Times New Roman" pitchFamily="18" charset="0"/>
                <a:cs typeface="Times New Roman" pitchFamily="18" charset="0"/>
              </a:rPr>
              <a:t>ử</a:t>
            </a:r>
            <a:r>
              <a:rPr lang="vi-VN" sz="2800" dirty="0">
                <a:solidFill>
                  <a:srgbClr val="0070C0"/>
                </a:solidFill>
                <a:latin typeface="Times New Roman" pitchFamily="18" charset="0"/>
                <a:cs typeface="Times New Roman" pitchFamily="18" charset="0"/>
              </a:rPr>
              <a:t> d</a:t>
            </a:r>
            <a:r>
              <a:rPr lang="en-US" sz="2800" dirty="0">
                <a:solidFill>
                  <a:srgbClr val="0070C0"/>
                </a:solidFill>
                <a:latin typeface="Times New Roman" pitchFamily="18" charset="0"/>
                <a:cs typeface="Times New Roman" pitchFamily="18" charset="0"/>
              </a:rPr>
              <a:t>ụ</a:t>
            </a:r>
            <a:r>
              <a:rPr lang="vi-VN" sz="2800" dirty="0">
                <a:solidFill>
                  <a:srgbClr val="0070C0"/>
                </a:solidFill>
                <a:latin typeface="Times New Roman" pitchFamily="18" charset="0"/>
                <a:cs typeface="Times New Roman" pitchFamily="18" charset="0"/>
              </a:rPr>
              <a:t>ng c</a:t>
            </a:r>
            <a:r>
              <a:rPr lang="en-US" sz="2800" dirty="0">
                <a:solidFill>
                  <a:srgbClr val="0070C0"/>
                </a:solidFill>
                <a:latin typeface="Times New Roman" pitchFamily="18" charset="0"/>
                <a:cs typeface="Times New Roman" pitchFamily="18" charset="0"/>
              </a:rPr>
              <a:t>ô</a:t>
            </a:r>
            <a:r>
              <a:rPr lang="vi-VN" sz="2800" dirty="0">
                <a:solidFill>
                  <a:srgbClr val="0070C0"/>
                </a:solidFill>
                <a:latin typeface="Times New Roman" pitchFamily="18" charset="0"/>
                <a:cs typeface="Times New Roman" pitchFamily="18" charset="0"/>
              </a:rPr>
              <a:t>ng ng</a:t>
            </a:r>
            <a:r>
              <a:rPr lang="en-US" sz="2800" dirty="0">
                <a:solidFill>
                  <a:srgbClr val="0070C0"/>
                </a:solidFill>
                <a:latin typeface="Times New Roman" pitchFamily="18" charset="0"/>
                <a:cs typeface="Times New Roman" pitchFamily="18" charset="0"/>
              </a:rPr>
              <a:t>h</a:t>
            </a:r>
            <a:r>
              <a:rPr lang="vi-VN" sz="2800" dirty="0">
                <a:solidFill>
                  <a:srgbClr val="0070C0"/>
                </a:solidFill>
                <a:latin typeface="Times New Roman" pitchFamily="18" charset="0"/>
                <a:cs typeface="Times New Roman" pitchFamily="18" charset="0"/>
              </a:rPr>
              <a:t>ệ cao nói riêng do nhà trường và các cơ quan, lục lượng ch</a:t>
            </a:r>
            <a:r>
              <a:rPr lang="en-US" sz="2800" dirty="0">
                <a:solidFill>
                  <a:srgbClr val="0070C0"/>
                </a:solidFill>
                <a:latin typeface="Times New Roman" pitchFamily="18" charset="0"/>
                <a:cs typeface="Times New Roman" pitchFamily="18" charset="0"/>
              </a:rPr>
              <a:t>ứ</a:t>
            </a:r>
            <a:r>
              <a:rPr lang="vi-VN" sz="2800" dirty="0">
                <a:solidFill>
                  <a:srgbClr val="0070C0"/>
                </a:solidFill>
                <a:latin typeface="Times New Roman" pitchFamily="18" charset="0"/>
                <a:cs typeface="Times New Roman" pitchFamily="18" charset="0"/>
              </a:rPr>
              <a:t>c n</a:t>
            </a:r>
            <a:r>
              <a:rPr lang="en-US" sz="2800" dirty="0">
                <a:solidFill>
                  <a:srgbClr val="0070C0"/>
                </a:solidFill>
                <a:latin typeface="Times New Roman" pitchFamily="18" charset="0"/>
                <a:cs typeface="Times New Roman" pitchFamily="18" charset="0"/>
              </a:rPr>
              <a:t>ă</a:t>
            </a:r>
            <a:r>
              <a:rPr lang="vi-VN" sz="2800" dirty="0">
                <a:solidFill>
                  <a:srgbClr val="0070C0"/>
                </a:solidFill>
                <a:latin typeface="Times New Roman" pitchFamily="18" charset="0"/>
                <a:cs typeface="Times New Roman" pitchFamily="18" charset="0"/>
              </a:rPr>
              <a:t>ng tổ chức.</a:t>
            </a:r>
            <a:endParaRPr lang="en-US" sz="2800" dirty="0">
              <a:solidFill>
                <a:srgbClr val="0070C0"/>
              </a:solidFill>
              <a:latin typeface="Times New Roman" pitchFamily="18" charset="0"/>
              <a:cs typeface="Times New Roman" pitchFamily="18" charset="0"/>
            </a:endParaRPr>
          </a:p>
          <a:p>
            <a:pPr lvl="0"/>
            <a:endParaRPr lang="en-US" dirty="0"/>
          </a:p>
        </p:txBody>
      </p:sp>
      <p:pic>
        <p:nvPicPr>
          <p:cNvPr id="3" name="Picture 2">
            <a:extLst>
              <a:ext uri="{FF2B5EF4-FFF2-40B4-BE49-F238E27FC236}">
                <a16:creationId xmlns:a16="http://schemas.microsoft.com/office/drawing/2014/main" id="{18C9A7D3-B85A-577F-63AF-848A0A90FB4D}"/>
              </a:ext>
            </a:extLst>
          </p:cNvPr>
          <p:cNvPicPr>
            <a:picLocks noChangeAspect="1"/>
          </p:cNvPicPr>
          <p:nvPr/>
        </p:nvPicPr>
        <p:blipFill>
          <a:blip r:embed="rId3"/>
          <a:stretch>
            <a:fillRect/>
          </a:stretch>
        </p:blipFill>
        <p:spPr>
          <a:xfrm>
            <a:off x="4221228" y="574431"/>
            <a:ext cx="4733197" cy="5787349"/>
          </a:xfrm>
          <a:prstGeom prst="rect">
            <a:avLst/>
          </a:prstGeom>
        </p:spPr>
      </p:pic>
    </p:spTree>
    <p:extLst>
      <p:ext uri="{BB962C8B-B14F-4D97-AF65-F5344CB8AC3E}">
        <p14:creationId xmlns:p14="http://schemas.microsoft.com/office/powerpoint/2010/main" val="358898263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154C40C-08E2-3399-5856-66E9D5CFC26E}"/>
              </a:ext>
            </a:extLst>
          </p:cNvPr>
          <p:cNvSpPr txBox="1"/>
          <p:nvPr/>
        </p:nvSpPr>
        <p:spPr>
          <a:xfrm>
            <a:off x="116957" y="480646"/>
            <a:ext cx="3939228" cy="4062651"/>
          </a:xfrm>
          <a:prstGeom prst="rect">
            <a:avLst/>
          </a:prstGeom>
          <a:noFill/>
        </p:spPr>
        <p:txBody>
          <a:bodyPr wrap="square">
            <a:spAutoFit/>
          </a:bodyPr>
          <a:lstStyle/>
          <a:p>
            <a:pPr algn="just"/>
            <a:r>
              <a:rPr lang="en-US" sz="2400" dirty="0">
                <a:solidFill>
                  <a:srgbClr val="FF0000"/>
                </a:solidFill>
                <a:latin typeface="Times New Roman" pitchFamily="18" charset="0"/>
                <a:cs typeface="Times New Roman" pitchFamily="18" charset="0"/>
              </a:rPr>
              <a:t>- </a:t>
            </a:r>
            <a:r>
              <a:rPr lang="vi-VN" sz="2400" dirty="0">
                <a:solidFill>
                  <a:srgbClr val="FF0000"/>
                </a:solidFill>
                <a:latin typeface="Times New Roman" pitchFamily="18" charset="0"/>
                <a:cs typeface="Times New Roman" pitchFamily="18" charset="0"/>
              </a:rPr>
              <a:t>Thực hiện các biện pháp ph</a:t>
            </a:r>
            <a:r>
              <a:rPr lang="en-US" sz="2400" dirty="0">
                <a:solidFill>
                  <a:srgbClr val="FF0000"/>
                </a:solidFill>
                <a:latin typeface="Times New Roman" pitchFamily="18" charset="0"/>
                <a:cs typeface="Times New Roman" pitchFamily="18" charset="0"/>
              </a:rPr>
              <a:t>ò</a:t>
            </a:r>
            <a:r>
              <a:rPr lang="vi-VN" sz="2400" dirty="0">
                <a:solidFill>
                  <a:srgbClr val="FF0000"/>
                </a:solidFill>
                <a:latin typeface="Times New Roman" pitchFamily="18" charset="0"/>
                <a:cs typeface="Times New Roman" pitchFamily="18" charset="0"/>
              </a:rPr>
              <a:t>ng chống tội phạm, tệ nạn xã hội theo hư</a:t>
            </a:r>
            <a:r>
              <a:rPr lang="en-US" sz="2400" dirty="0">
                <a:solidFill>
                  <a:srgbClr val="FF0000"/>
                </a:solidFill>
                <a:latin typeface="Times New Roman" pitchFamily="18" charset="0"/>
                <a:cs typeface="Times New Roman" pitchFamily="18" charset="0"/>
              </a:rPr>
              <a:t>ớ</a:t>
            </a:r>
            <a:r>
              <a:rPr lang="vi-VN" sz="2400" dirty="0">
                <a:solidFill>
                  <a:srgbClr val="FF0000"/>
                </a:solidFill>
                <a:latin typeface="Times New Roman" pitchFamily="18" charset="0"/>
                <a:cs typeface="Times New Roman" pitchFamily="18" charset="0"/>
              </a:rPr>
              <a:t>ng d</a:t>
            </a:r>
            <a:r>
              <a:rPr lang="en-US" sz="2400" dirty="0">
                <a:solidFill>
                  <a:srgbClr val="FF0000"/>
                </a:solidFill>
                <a:latin typeface="Times New Roman" pitchFamily="18" charset="0"/>
                <a:cs typeface="Times New Roman" pitchFamily="18" charset="0"/>
              </a:rPr>
              <a:t>ẫ</a:t>
            </a:r>
            <a:r>
              <a:rPr lang="vi-VN" sz="2400" dirty="0">
                <a:solidFill>
                  <a:srgbClr val="FF0000"/>
                </a:solidFill>
                <a:latin typeface="Times New Roman" pitchFamily="18" charset="0"/>
                <a:cs typeface="Times New Roman" pitchFamily="18" charset="0"/>
              </a:rPr>
              <a:t>n của nh</a:t>
            </a:r>
            <a:r>
              <a:rPr lang="en-US" sz="2400" dirty="0">
                <a:solidFill>
                  <a:srgbClr val="FF0000"/>
                </a:solidFill>
                <a:latin typeface="Times New Roman" pitchFamily="18" charset="0"/>
                <a:cs typeface="Times New Roman" pitchFamily="18" charset="0"/>
              </a:rPr>
              <a:t>à</a:t>
            </a:r>
            <a:r>
              <a:rPr lang="vi-VN" sz="2400" dirty="0">
                <a:solidFill>
                  <a:srgbClr val="FF0000"/>
                </a:solidFill>
                <a:latin typeface="Times New Roman" pitchFamily="18" charset="0"/>
                <a:cs typeface="Times New Roman" pitchFamily="18" charset="0"/>
              </a:rPr>
              <a:t> trường, chính quyển địa phương và các cơ quan nh</a:t>
            </a:r>
            <a:r>
              <a:rPr lang="en-US" sz="2400" dirty="0">
                <a:solidFill>
                  <a:srgbClr val="FF0000"/>
                </a:solidFill>
                <a:latin typeface="Times New Roman" pitchFamily="18" charset="0"/>
                <a:cs typeface="Times New Roman" pitchFamily="18" charset="0"/>
              </a:rPr>
              <a:t>à</a:t>
            </a:r>
            <a:r>
              <a:rPr lang="vi-VN" sz="2400" dirty="0">
                <a:solidFill>
                  <a:srgbClr val="FF0000"/>
                </a:solidFill>
                <a:latin typeface="Times New Roman" pitchFamily="18" charset="0"/>
                <a:cs typeface="Times New Roman" pitchFamily="18" charset="0"/>
              </a:rPr>
              <a:t> nước.</a:t>
            </a:r>
            <a:r>
              <a:rPr lang="en-US" sz="2400" dirty="0">
                <a:solidFill>
                  <a:srgbClr val="FF0000"/>
                </a:solidFill>
                <a:latin typeface="Times New Roman" pitchFamily="18" charset="0"/>
                <a:cs typeface="Times New Roman" pitchFamily="18" charset="0"/>
              </a:rPr>
              <a:t> </a:t>
            </a:r>
          </a:p>
          <a:p>
            <a:pPr algn="just"/>
            <a:r>
              <a:rPr lang="vi-VN" sz="2400" dirty="0">
                <a:latin typeface="Times New Roman" pitchFamily="18" charset="0"/>
                <a:cs typeface="Times New Roman" pitchFamily="18" charset="0"/>
              </a:rPr>
              <a:t>- Tham gia tuyên truyền ph</a:t>
            </a:r>
            <a:r>
              <a:rPr lang="en-US" sz="2400" dirty="0">
                <a:latin typeface="Times New Roman" pitchFamily="18" charset="0"/>
                <a:cs typeface="Times New Roman" pitchFamily="18" charset="0"/>
              </a:rPr>
              <a:t>ò</a:t>
            </a:r>
            <a:r>
              <a:rPr lang="vi-VN" sz="2400" dirty="0">
                <a:latin typeface="Times New Roman" pitchFamily="18" charset="0"/>
                <a:cs typeface="Times New Roman" pitchFamily="18" charset="0"/>
              </a:rPr>
              <a:t>ng chống tội phạm, tê nan xã hộ</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tội phạm s</a:t>
            </a:r>
            <a:r>
              <a:rPr lang="en-US" sz="2400" dirty="0">
                <a:latin typeface="Times New Roman" pitchFamily="18" charset="0"/>
                <a:cs typeface="Times New Roman" pitchFamily="18" charset="0"/>
              </a:rPr>
              <a:t>ử</a:t>
            </a:r>
            <a:r>
              <a:rPr lang="vi-VN" sz="2400" dirty="0">
                <a:latin typeface="Times New Roman" pitchFamily="18" charset="0"/>
                <a:cs typeface="Times New Roman" pitchFamily="18" charset="0"/>
              </a:rPr>
              <a:t> d</a:t>
            </a:r>
            <a:r>
              <a:rPr lang="en-US" sz="2400" dirty="0">
                <a:latin typeface="Times New Roman" pitchFamily="18" charset="0"/>
                <a:cs typeface="Times New Roman" pitchFamily="18" charset="0"/>
              </a:rPr>
              <a:t>ụ</a:t>
            </a:r>
            <a:r>
              <a:rPr lang="vi-VN" sz="2400" dirty="0">
                <a:latin typeface="Times New Roman" pitchFamily="18" charset="0"/>
                <a:cs typeface="Times New Roman" pitchFamily="18" charset="0"/>
              </a:rPr>
              <a:t>ng c</a:t>
            </a:r>
            <a:r>
              <a:rPr lang="en-US" sz="2400" dirty="0">
                <a:latin typeface="Times New Roman" pitchFamily="18" charset="0"/>
                <a:cs typeface="Times New Roman" pitchFamily="18" charset="0"/>
              </a:rPr>
              <a:t>ô</a:t>
            </a:r>
            <a:r>
              <a:rPr lang="vi-VN" sz="2400" dirty="0">
                <a:latin typeface="Times New Roman" pitchFamily="18" charset="0"/>
                <a:cs typeface="Times New Roman" pitchFamily="18" charset="0"/>
              </a:rPr>
              <a:t>ng nghệ cao.</a:t>
            </a:r>
            <a:endParaRPr lang="en-US" sz="2400" dirty="0">
              <a:latin typeface="Times New Roman" pitchFamily="18" charset="0"/>
              <a:cs typeface="Times New Roman" pitchFamily="18" charset="0"/>
            </a:endParaRPr>
          </a:p>
          <a:p>
            <a:pPr lvl="0"/>
            <a:endParaRPr lang="en-US" dirty="0"/>
          </a:p>
        </p:txBody>
      </p:sp>
      <p:pic>
        <p:nvPicPr>
          <p:cNvPr id="4" name="Picture 2" descr="Bài 11. Phòng, chống tệ nạn xã hội | SGK Giáo dục công dân 7 - Chân trời  sáng tạo">
            <a:extLst>
              <a:ext uri="{FF2B5EF4-FFF2-40B4-BE49-F238E27FC236}">
                <a16:creationId xmlns:a16="http://schemas.microsoft.com/office/drawing/2014/main" id="{C144E147-A15F-5024-D9E7-D54E4C1449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2031" y="480647"/>
            <a:ext cx="4809188" cy="36810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D0057CB-D389-F25F-6416-C4CC298604DD}"/>
              </a:ext>
            </a:extLst>
          </p:cNvPr>
          <p:cNvPicPr>
            <a:picLocks noChangeAspect="1"/>
          </p:cNvPicPr>
          <p:nvPr/>
        </p:nvPicPr>
        <p:blipFill rotWithShape="1">
          <a:blip r:embed="rId4"/>
          <a:srcRect t="37035" b="32222"/>
          <a:stretch/>
        </p:blipFill>
        <p:spPr>
          <a:xfrm>
            <a:off x="116957" y="4161693"/>
            <a:ext cx="8698797" cy="2241880"/>
          </a:xfrm>
          <a:prstGeom prst="rect">
            <a:avLst/>
          </a:prstGeom>
        </p:spPr>
      </p:pic>
    </p:spTree>
    <p:extLst>
      <p:ext uri="{BB962C8B-B14F-4D97-AF65-F5344CB8AC3E}">
        <p14:creationId xmlns:p14="http://schemas.microsoft.com/office/powerpoint/2010/main" val="300828696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TextBox 16">
            <a:extLst>
              <a:ext uri="{FF2B5EF4-FFF2-40B4-BE49-F238E27FC236}">
                <a16:creationId xmlns:a16="http://schemas.microsoft.com/office/drawing/2014/main" id="{2E3FE7CB-9F2B-AFAB-06B7-67870B7DE7FA}"/>
              </a:ext>
            </a:extLst>
          </p:cNvPr>
          <p:cNvSpPr txBox="1">
            <a:spLocks noChangeArrowheads="1"/>
          </p:cNvSpPr>
          <p:nvPr/>
        </p:nvSpPr>
        <p:spPr bwMode="auto">
          <a:xfrm>
            <a:off x="844008" y="144380"/>
            <a:ext cx="806553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spcBef>
                <a:spcPct val="0"/>
              </a:spcBef>
              <a:buClrTx/>
              <a:buSzTx/>
              <a:buFontTx/>
              <a:buNone/>
            </a:pPr>
            <a:r>
              <a:rPr lang="en-US" altLang="en-US" sz="4400" dirty="0">
                <a:solidFill>
                  <a:srgbClr val="FF0000"/>
                </a:solidFill>
                <a:latin typeface="Times New Roman" pitchFamily="18" charset="0"/>
                <a:cs typeface="Times New Roman" pitchFamily="18" charset="0"/>
              </a:rPr>
              <a:t>LUYỆN TẬP</a:t>
            </a:r>
            <a:endParaRPr lang="en-US" altLang="en-US" sz="4400" i="1" dirty="0">
              <a:solidFill>
                <a:srgbClr val="FF0000"/>
              </a:solidFill>
              <a:latin typeface="Times New Roman" pitchFamily="18" charset="0"/>
              <a:cs typeface="Times New Roman" pitchFamily="18" charset="0"/>
            </a:endParaRPr>
          </a:p>
        </p:txBody>
      </p:sp>
      <p:sp>
        <p:nvSpPr>
          <p:cNvPr id="23" name="TextBox 16">
            <a:extLst>
              <a:ext uri="{FF2B5EF4-FFF2-40B4-BE49-F238E27FC236}">
                <a16:creationId xmlns:a16="http://schemas.microsoft.com/office/drawing/2014/main" id="{FEA10588-443C-7A20-3DAF-D8D7D1747FB9}"/>
              </a:ext>
            </a:extLst>
          </p:cNvPr>
          <p:cNvSpPr txBox="1">
            <a:spLocks noChangeArrowheads="1"/>
          </p:cNvSpPr>
          <p:nvPr/>
        </p:nvSpPr>
        <p:spPr bwMode="auto">
          <a:xfrm>
            <a:off x="23812" y="1558047"/>
            <a:ext cx="9120188"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r>
              <a:rPr lang="vi-VN" b="0" dirty="0">
                <a:latin typeface="+mj-lt"/>
              </a:rPr>
              <a:t>1</a:t>
            </a:r>
            <a:r>
              <a:rPr lang="en-US" b="0" dirty="0">
                <a:latin typeface="+mj-lt"/>
              </a:rPr>
              <a:t>. </a:t>
            </a:r>
            <a:r>
              <a:rPr lang="vi-VN" b="0" dirty="0">
                <a:latin typeface="+mj-lt"/>
              </a:rPr>
              <a:t> K</a:t>
            </a:r>
            <a:r>
              <a:rPr lang="en-US" b="0" dirty="0">
                <a:latin typeface="+mj-lt"/>
              </a:rPr>
              <a:t>ể</a:t>
            </a:r>
            <a:r>
              <a:rPr lang="vi-VN" b="0" dirty="0">
                <a:latin typeface="+mj-lt"/>
              </a:rPr>
              <a:t> t</a:t>
            </a:r>
            <a:r>
              <a:rPr lang="en-US" b="0" dirty="0">
                <a:latin typeface="+mj-lt"/>
              </a:rPr>
              <a:t>ê</a:t>
            </a:r>
            <a:r>
              <a:rPr lang="vi-VN" b="0" dirty="0">
                <a:latin typeface="+mj-lt"/>
              </a:rPr>
              <a:t>n c</a:t>
            </a:r>
            <a:r>
              <a:rPr lang="en-US" b="0" dirty="0">
                <a:latin typeface="+mj-lt"/>
              </a:rPr>
              <a:t>á</a:t>
            </a:r>
            <a:r>
              <a:rPr lang="vi-VN" b="0" dirty="0">
                <a:latin typeface="+mj-lt"/>
              </a:rPr>
              <a:t>c h</a:t>
            </a:r>
            <a:r>
              <a:rPr lang="en-US" b="0" dirty="0">
                <a:latin typeface="+mj-lt"/>
              </a:rPr>
              <a:t>à</a:t>
            </a:r>
            <a:r>
              <a:rPr lang="vi-VN" b="0" dirty="0">
                <a:latin typeface="+mj-lt"/>
              </a:rPr>
              <a:t>nh vi vi phạm pháp luật v</a:t>
            </a:r>
            <a:r>
              <a:rPr lang="en-US" b="0" dirty="0">
                <a:latin typeface="+mj-lt"/>
              </a:rPr>
              <a:t>ề</a:t>
            </a:r>
            <a:r>
              <a:rPr lang="vi-VN" b="0" dirty="0">
                <a:latin typeface="+mj-lt"/>
              </a:rPr>
              <a:t> ph</a:t>
            </a:r>
            <a:r>
              <a:rPr lang="en-US" b="0" dirty="0">
                <a:latin typeface="+mj-lt"/>
              </a:rPr>
              <a:t>ò</a:t>
            </a:r>
            <a:r>
              <a:rPr lang="vi-VN" b="0" dirty="0">
                <a:latin typeface="+mj-lt"/>
              </a:rPr>
              <a:t>ng ch</a:t>
            </a:r>
            <a:r>
              <a:rPr lang="en-US" b="0" dirty="0">
                <a:latin typeface="+mj-lt"/>
              </a:rPr>
              <a:t>ố</a:t>
            </a:r>
            <a:r>
              <a:rPr lang="vi-VN" b="0" dirty="0">
                <a:latin typeface="+mj-lt"/>
              </a:rPr>
              <a:t>ng tộ</a:t>
            </a:r>
            <a:r>
              <a:rPr lang="en-US" b="0" dirty="0" err="1">
                <a:latin typeface="+mj-lt"/>
              </a:rPr>
              <a:t>i</a:t>
            </a:r>
            <a:r>
              <a:rPr lang="vi-VN" b="0" dirty="0">
                <a:latin typeface="+mj-lt"/>
              </a:rPr>
              <a:t> </a:t>
            </a:r>
            <a:r>
              <a:rPr lang="en-US" b="0" dirty="0">
                <a:latin typeface="+mj-lt"/>
              </a:rPr>
              <a:t>p</a:t>
            </a:r>
            <a:r>
              <a:rPr lang="vi-VN" b="0" dirty="0">
                <a:latin typeface="+mj-lt"/>
              </a:rPr>
              <a:t>hạm </a:t>
            </a:r>
            <a:r>
              <a:rPr lang="en-US" b="0" dirty="0" err="1">
                <a:latin typeface="+mj-lt"/>
              </a:rPr>
              <a:t>sử</a:t>
            </a:r>
            <a:r>
              <a:rPr lang="vi-VN" b="0" dirty="0">
                <a:latin typeface="+mj-lt"/>
              </a:rPr>
              <a:t> dụng công nghệ cao</a:t>
            </a:r>
            <a:r>
              <a:rPr lang="en-US" b="0" dirty="0">
                <a:latin typeface="+mj-lt"/>
              </a:rPr>
              <a:t>?</a:t>
            </a:r>
          </a:p>
          <a:p>
            <a:pPr lvl="0"/>
            <a:r>
              <a:rPr lang="en-US" b="0" dirty="0">
                <a:latin typeface="+mj-lt"/>
              </a:rPr>
              <a:t>2. </a:t>
            </a:r>
            <a:r>
              <a:rPr lang="vi-VN" b="0" dirty="0">
                <a:latin typeface="+mj-lt"/>
              </a:rPr>
              <a:t>Em hãy cho biết những hình thức x</a:t>
            </a:r>
            <a:r>
              <a:rPr lang="en-US" b="0" dirty="0">
                <a:latin typeface="+mj-lt"/>
              </a:rPr>
              <a:t>ử </a:t>
            </a:r>
            <a:r>
              <a:rPr lang="en-US" b="0" dirty="0" err="1">
                <a:latin typeface="+mj-lt"/>
              </a:rPr>
              <a:t>lí</a:t>
            </a:r>
            <a:r>
              <a:rPr lang="vi-VN" b="0" dirty="0">
                <a:latin typeface="+mj-lt"/>
              </a:rPr>
              <a:t> đ</a:t>
            </a:r>
            <a:r>
              <a:rPr lang="en-US" b="0" dirty="0">
                <a:latin typeface="+mj-lt"/>
              </a:rPr>
              <a:t>ố</a:t>
            </a:r>
            <a:r>
              <a:rPr lang="vi-VN" b="0" dirty="0">
                <a:latin typeface="+mj-lt"/>
              </a:rPr>
              <a:t>i v</a:t>
            </a:r>
            <a:r>
              <a:rPr lang="en-US" b="0" dirty="0" err="1">
                <a:latin typeface="+mj-lt"/>
              </a:rPr>
              <a:t>ới</a:t>
            </a:r>
            <a:r>
              <a:rPr lang="vi-VN" b="0" dirty="0">
                <a:latin typeface="+mj-lt"/>
              </a:rPr>
              <a:t> người có hành vi vi phạm pháp luật v</a:t>
            </a:r>
            <a:r>
              <a:rPr lang="en-US" b="0" dirty="0">
                <a:latin typeface="+mj-lt"/>
              </a:rPr>
              <a:t>ề</a:t>
            </a:r>
            <a:r>
              <a:rPr lang="vi-VN" b="0" dirty="0">
                <a:latin typeface="+mj-lt"/>
              </a:rPr>
              <a:t> phòng chống tệ nạn xã hộ</a:t>
            </a:r>
            <a:r>
              <a:rPr lang="en-US" b="0" dirty="0" err="1">
                <a:latin typeface="+mj-lt"/>
              </a:rPr>
              <a:t>i</a:t>
            </a:r>
            <a:r>
              <a:rPr lang="vi-VN" b="0" dirty="0">
                <a:latin typeface="+mj-lt"/>
              </a:rPr>
              <a:t> và ph</a:t>
            </a:r>
            <a:r>
              <a:rPr lang="en-US" b="0" dirty="0">
                <a:latin typeface="+mj-lt"/>
              </a:rPr>
              <a:t>ò</a:t>
            </a:r>
            <a:r>
              <a:rPr lang="vi-VN" b="0" dirty="0">
                <a:latin typeface="+mj-lt"/>
              </a:rPr>
              <a:t>ng ch</a:t>
            </a:r>
            <a:r>
              <a:rPr lang="en-US" b="0" dirty="0">
                <a:latin typeface="+mj-lt"/>
              </a:rPr>
              <a:t>ố</a:t>
            </a:r>
            <a:r>
              <a:rPr lang="vi-VN" b="0" dirty="0">
                <a:latin typeface="+mj-lt"/>
              </a:rPr>
              <a:t>ng tội phạm s</a:t>
            </a:r>
            <a:r>
              <a:rPr lang="en-US" b="0" dirty="0">
                <a:latin typeface="+mj-lt"/>
              </a:rPr>
              <a:t>ử</a:t>
            </a:r>
            <a:r>
              <a:rPr lang="vi-VN" b="0" dirty="0">
                <a:latin typeface="+mj-lt"/>
              </a:rPr>
              <a:t> dụng c</a:t>
            </a:r>
            <a:r>
              <a:rPr lang="en-US" b="0" dirty="0">
                <a:latin typeface="+mj-lt"/>
              </a:rPr>
              <a:t>ô</a:t>
            </a:r>
            <a:r>
              <a:rPr lang="vi-VN" b="0" dirty="0">
                <a:latin typeface="+mj-lt"/>
              </a:rPr>
              <a:t>ng nghệ cao</a:t>
            </a:r>
            <a:r>
              <a:rPr lang="en-US" b="0" dirty="0">
                <a:latin typeface="+mj-lt"/>
              </a:rPr>
              <a:t>?</a:t>
            </a:r>
          </a:p>
          <a:p>
            <a:r>
              <a:rPr lang="vi-VN" b="0" dirty="0">
                <a:latin typeface="+mj-lt"/>
              </a:rPr>
              <a:t>3</a:t>
            </a:r>
            <a:r>
              <a:rPr lang="en-US" b="0" dirty="0">
                <a:latin typeface="+mj-lt"/>
              </a:rPr>
              <a:t>.</a:t>
            </a:r>
            <a:r>
              <a:rPr lang="vi-VN" b="0" dirty="0">
                <a:latin typeface="+mj-lt"/>
              </a:rPr>
              <a:t> Tr</a:t>
            </a:r>
            <a:r>
              <a:rPr lang="en-US" b="0" dirty="0">
                <a:latin typeface="+mj-lt"/>
              </a:rPr>
              <a:t>ì</a:t>
            </a:r>
            <a:r>
              <a:rPr lang="vi-VN" b="0" dirty="0">
                <a:latin typeface="+mj-lt"/>
              </a:rPr>
              <a:t>nh b</a:t>
            </a:r>
            <a:r>
              <a:rPr lang="en-US" b="0" dirty="0" err="1">
                <a:latin typeface="+mj-lt"/>
              </a:rPr>
              <a:t>ày</a:t>
            </a:r>
            <a:r>
              <a:rPr lang="vi-VN" b="0" dirty="0">
                <a:latin typeface="+mj-lt"/>
              </a:rPr>
              <a:t> trách nhiệm c</a:t>
            </a:r>
            <a:r>
              <a:rPr lang="en-US" b="0" dirty="0">
                <a:latin typeface="+mj-lt"/>
              </a:rPr>
              <a:t>ủ</a:t>
            </a:r>
            <a:r>
              <a:rPr lang="vi-VN" b="0" dirty="0">
                <a:latin typeface="+mj-lt"/>
              </a:rPr>
              <a:t>a học sinh trong ph</a:t>
            </a:r>
            <a:r>
              <a:rPr lang="en-US" b="0" dirty="0">
                <a:latin typeface="+mj-lt"/>
              </a:rPr>
              <a:t>ò</a:t>
            </a:r>
            <a:r>
              <a:rPr lang="vi-VN" b="0" dirty="0">
                <a:latin typeface="+mj-lt"/>
              </a:rPr>
              <a:t>ng chống tệ nạn x</a:t>
            </a:r>
            <a:r>
              <a:rPr lang="en-US" b="0" dirty="0">
                <a:latin typeface="+mj-lt"/>
              </a:rPr>
              <a:t>ã</a:t>
            </a:r>
            <a:r>
              <a:rPr lang="vi-VN" b="0" dirty="0">
                <a:latin typeface="+mj-lt"/>
              </a:rPr>
              <a:t> hội và tội phạm s</a:t>
            </a:r>
            <a:r>
              <a:rPr lang="en-US" b="0" dirty="0">
                <a:latin typeface="+mj-lt"/>
              </a:rPr>
              <a:t>ử</a:t>
            </a:r>
            <a:r>
              <a:rPr lang="vi-VN" b="0" dirty="0">
                <a:latin typeface="+mj-lt"/>
              </a:rPr>
              <a:t> dụng công nghê cao.</a:t>
            </a:r>
            <a:endParaRPr lang="en-US" b="0" dirty="0">
              <a:latin typeface="+mj-lt"/>
            </a:endParaRPr>
          </a:p>
        </p:txBody>
      </p:sp>
      <p:pic>
        <p:nvPicPr>
          <p:cNvPr id="24" name="Picture 4">
            <a:extLst>
              <a:ext uri="{FF2B5EF4-FFF2-40B4-BE49-F238E27FC236}">
                <a16:creationId xmlns:a16="http://schemas.microsoft.com/office/drawing/2014/main" id="{4AFC8EB9-9476-DB1E-CA6D-C3D73C6931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645" y="144380"/>
            <a:ext cx="661293" cy="485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16">
            <a:extLst>
              <a:ext uri="{FF2B5EF4-FFF2-40B4-BE49-F238E27FC236}">
                <a16:creationId xmlns:a16="http://schemas.microsoft.com/office/drawing/2014/main" id="{96CD2705-84E2-4329-E64B-57E3BEE085BB}"/>
              </a:ext>
            </a:extLst>
          </p:cNvPr>
          <p:cNvSpPr txBox="1">
            <a:spLocks noChangeArrowheads="1"/>
          </p:cNvSpPr>
          <p:nvPr/>
        </p:nvSpPr>
        <p:spPr bwMode="auto">
          <a:xfrm>
            <a:off x="0" y="4210383"/>
            <a:ext cx="21158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spcBef>
                <a:spcPct val="0"/>
              </a:spcBef>
              <a:buClrTx/>
              <a:buSzTx/>
              <a:buFontTx/>
              <a:buNone/>
            </a:pPr>
            <a:r>
              <a:rPr lang="en-US" altLang="en-US" sz="2800" i="1" dirty="0" err="1">
                <a:solidFill>
                  <a:schemeClr val="accent6">
                    <a:lumMod val="75000"/>
                  </a:schemeClr>
                </a:solidFill>
                <a:latin typeface="Arial" panose="020B0604020202020204" pitchFamily="34" charset="0"/>
                <a:cs typeface="Arial" panose="020B0604020202020204" pitchFamily="34" charset="0"/>
              </a:rPr>
              <a:t>Câu</a:t>
            </a:r>
            <a:r>
              <a:rPr lang="en-US" altLang="en-US" sz="2800" i="1" dirty="0">
                <a:solidFill>
                  <a:schemeClr val="accent6">
                    <a:lumMod val="75000"/>
                  </a:schemeClr>
                </a:solidFill>
                <a:latin typeface="Arial" panose="020B0604020202020204" pitchFamily="34" charset="0"/>
                <a:cs typeface="Arial" panose="020B0604020202020204" pitchFamily="34" charset="0"/>
              </a:rPr>
              <a:t> </a:t>
            </a:r>
            <a:r>
              <a:rPr lang="en-US" altLang="en-US" sz="2800" i="1" dirty="0" err="1">
                <a:solidFill>
                  <a:schemeClr val="accent6">
                    <a:lumMod val="75000"/>
                  </a:schemeClr>
                </a:solidFill>
                <a:latin typeface="Arial" panose="020B0604020202020204" pitchFamily="34" charset="0"/>
                <a:cs typeface="Arial" panose="020B0604020202020204" pitchFamily="34" charset="0"/>
              </a:rPr>
              <a:t>trả</a:t>
            </a:r>
            <a:r>
              <a:rPr lang="en-US" altLang="en-US" sz="2800" i="1" dirty="0">
                <a:solidFill>
                  <a:schemeClr val="accent6">
                    <a:lumMod val="75000"/>
                  </a:schemeClr>
                </a:solidFill>
                <a:latin typeface="Arial" panose="020B0604020202020204" pitchFamily="34" charset="0"/>
                <a:cs typeface="Arial" panose="020B0604020202020204" pitchFamily="34" charset="0"/>
              </a:rPr>
              <a:t> </a:t>
            </a:r>
            <a:r>
              <a:rPr lang="en-US" altLang="en-US" sz="2800" i="1" dirty="0" err="1">
                <a:solidFill>
                  <a:schemeClr val="accent6">
                    <a:lumMod val="75000"/>
                  </a:schemeClr>
                </a:solidFill>
                <a:latin typeface="Arial" panose="020B0604020202020204" pitchFamily="34" charset="0"/>
                <a:cs typeface="Arial" panose="020B0604020202020204" pitchFamily="34" charset="0"/>
              </a:rPr>
              <a:t>lời</a:t>
            </a:r>
            <a:r>
              <a:rPr lang="en-US" altLang="en-US" sz="2800" i="1" dirty="0">
                <a:solidFill>
                  <a:schemeClr val="accent6">
                    <a:lumMod val="75000"/>
                  </a:schemeClr>
                </a:solidFill>
                <a:latin typeface="Arial" panose="020B0604020202020204" pitchFamily="34" charset="0"/>
                <a:cs typeface="Arial" panose="020B0604020202020204" pitchFamily="34" charset="0"/>
              </a:rPr>
              <a:t>:</a:t>
            </a:r>
            <a:endParaRPr lang="en-US" altLang="en-US" sz="2600" i="1" dirty="0">
              <a:solidFill>
                <a:schemeClr val="accent6">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389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xEl>
                                              <p:pRg st="2" end="2"/>
                                            </p:txEl>
                                          </p:spTgt>
                                        </p:tgtEl>
                                        <p:attrNameLst>
                                          <p:attrName>style.visibility</p:attrName>
                                        </p:attrNameLst>
                                      </p:cBhvr>
                                      <p:to>
                                        <p:strVal val="visible"/>
                                      </p:to>
                                    </p:set>
                                    <p:animEffect transition="in" filter="fade">
                                      <p:cBhvr>
                                        <p:cTn id="21" dur="1000"/>
                                        <p:tgtEl>
                                          <p:spTgt spid="23">
                                            <p:txEl>
                                              <p:pRg st="2" end="2"/>
                                            </p:txEl>
                                          </p:spTgt>
                                        </p:tgtEl>
                                      </p:cBhvr>
                                    </p:animEffect>
                                    <p:anim calcmode="lin" valueType="num">
                                      <p:cBhvr>
                                        <p:cTn id="22"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fill="hold"/>
                                        <p:tgtEl>
                                          <p:spTgt spid="26"/>
                                        </p:tgtEl>
                                        <p:attrNameLst>
                                          <p:attrName>ppt_x</p:attrName>
                                        </p:attrNameLst>
                                      </p:cBhvr>
                                      <p:tavLst>
                                        <p:tav tm="0">
                                          <p:val>
                                            <p:strVal val="#ppt_x"/>
                                          </p:val>
                                        </p:tav>
                                        <p:tav tm="100000">
                                          <p:val>
                                            <p:strVal val="#ppt_x"/>
                                          </p:val>
                                        </p:tav>
                                      </p:tavLst>
                                    </p:anim>
                                    <p:anim calcmode="lin" valueType="num">
                                      <p:cBhvr additive="base">
                                        <p:cTn id="2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8924" y="1758462"/>
            <a:ext cx="8346830" cy="4524315"/>
          </a:xfrm>
          <a:prstGeom prst="rect">
            <a:avLst/>
          </a:prstGeom>
        </p:spPr>
        <p:txBody>
          <a:bodyPr wrap="square">
            <a:spAutoFit/>
          </a:bodyPr>
          <a:lstStyle/>
          <a:p>
            <a:r>
              <a:rPr lang="en-US" sz="2400" i="1">
                <a:solidFill>
                  <a:srgbClr val="0000CC"/>
                </a:solidFill>
                <a:latin typeface="Times New Roman" pitchFamily="18" charset="0"/>
                <a:cs typeface="Times New Roman" pitchFamily="18" charset="0"/>
              </a:rPr>
              <a:t>Một số hành vi vi phạm pháp luật về phòng, chống tội phạm sử dụng công nghệ cao:</a:t>
            </a:r>
            <a:endParaRPr lang="en-US" sz="2400">
              <a:solidFill>
                <a:srgbClr val="0000CC"/>
              </a:solidFill>
              <a:latin typeface="Times New Roman" pitchFamily="18" charset="0"/>
              <a:cs typeface="Times New Roman" pitchFamily="18" charset="0"/>
            </a:endParaRPr>
          </a:p>
          <a:p>
            <a:r>
              <a:rPr lang="en-US" sz="2400" i="1">
                <a:latin typeface="Times New Roman" pitchFamily="18" charset="0"/>
                <a:cs typeface="Times New Roman" pitchFamily="18" charset="0"/>
              </a:rPr>
              <a:t>+ Sản xuất, mua bán, trao đổi hoặc tặng, cho công cụ, thiết bị, phần mềm để sử dụng vào mục đích trái pháp luật.</a:t>
            </a:r>
            <a:endParaRPr lang="en-US" sz="2400">
              <a:latin typeface="Times New Roman" pitchFamily="18" charset="0"/>
              <a:cs typeface="Times New Roman" pitchFamily="18" charset="0"/>
            </a:endParaRPr>
          </a:p>
          <a:p>
            <a:r>
              <a:rPr lang="en-US" sz="2400" i="1">
                <a:solidFill>
                  <a:srgbClr val="FF0000"/>
                </a:solidFill>
                <a:latin typeface="Times New Roman" pitchFamily="18" charset="0"/>
                <a:cs typeface="Times New Roman" pitchFamily="18" charset="0"/>
              </a:rPr>
              <a:t>+ Phát tán chương trình tin học gây hại cho hoạt động của mạng máy tính, mạng viễn thông, phương tiện điện tử.</a:t>
            </a:r>
            <a:endParaRPr lang="en-US" sz="2400">
              <a:solidFill>
                <a:srgbClr val="FF0000"/>
              </a:solidFill>
              <a:latin typeface="Times New Roman" pitchFamily="18" charset="0"/>
              <a:cs typeface="Times New Roman" pitchFamily="18" charset="0"/>
            </a:endParaRPr>
          </a:p>
          <a:p>
            <a:r>
              <a:rPr lang="en-US" sz="2400" i="1">
                <a:latin typeface="Times New Roman" pitchFamily="18" charset="0"/>
                <a:cs typeface="Times New Roman" pitchFamily="18" charset="0"/>
              </a:rPr>
              <a:t>+ Cản trở hoặc gây rối loạn hoạt động của mạng máy tính, mạng viễn thông, phương tiện điện tử.</a:t>
            </a:r>
            <a:endParaRPr lang="en-US" sz="2400">
              <a:latin typeface="Times New Roman" pitchFamily="18" charset="0"/>
              <a:cs typeface="Times New Roman" pitchFamily="18" charset="0"/>
            </a:endParaRPr>
          </a:p>
          <a:p>
            <a:r>
              <a:rPr lang="en-US" sz="2400" i="1">
                <a:solidFill>
                  <a:srgbClr val="7030A0"/>
                </a:solidFill>
                <a:latin typeface="Times New Roman" pitchFamily="18" charset="0"/>
                <a:cs typeface="Times New Roman" pitchFamily="18" charset="0"/>
              </a:rPr>
              <a:t>+ Đưa hoặc sử dụng trái phép thông tin mạng máy tính, mạng viễn thông.</a:t>
            </a:r>
            <a:endParaRPr lang="en-US" sz="2400">
              <a:solidFill>
                <a:srgbClr val="7030A0"/>
              </a:solidFill>
              <a:latin typeface="Times New Roman" pitchFamily="18" charset="0"/>
              <a:cs typeface="Times New Roman" pitchFamily="18" charset="0"/>
            </a:endParaRPr>
          </a:p>
          <a:p>
            <a:r>
              <a:rPr lang="en-US" sz="2400" i="1">
                <a:latin typeface="Times New Roman" pitchFamily="18" charset="0"/>
                <a:cs typeface="Times New Roman" pitchFamily="18" charset="0"/>
              </a:rPr>
              <a:t>+ Xâm nhập trái phép vào mạng máy tính, mạng viễn thông hoặc phương tiện điện tử của người khác.</a:t>
            </a:r>
            <a:endParaRPr lang="en-US" sz="2400">
              <a:latin typeface="Times New Roman" pitchFamily="18" charset="0"/>
              <a:cs typeface="Times New Roman" pitchFamily="18" charset="0"/>
            </a:endParaRPr>
          </a:p>
        </p:txBody>
      </p:sp>
      <p:sp>
        <p:nvSpPr>
          <p:cNvPr id="3" name="Rectangle 2"/>
          <p:cNvSpPr/>
          <p:nvPr/>
        </p:nvSpPr>
        <p:spPr>
          <a:xfrm>
            <a:off x="468923" y="480646"/>
            <a:ext cx="8194431" cy="830997"/>
          </a:xfrm>
          <a:prstGeom prst="rect">
            <a:avLst/>
          </a:prstGeom>
        </p:spPr>
        <p:txBody>
          <a:bodyPr wrap="square">
            <a:spAutoFit/>
          </a:bodyPr>
          <a:lstStyle/>
          <a:p>
            <a:r>
              <a:rPr lang="vi-VN" sz="2400">
                <a:solidFill>
                  <a:srgbClr val="FF0000"/>
                </a:solidFill>
                <a:latin typeface="Times New Roman" pitchFamily="18" charset="0"/>
                <a:cs typeface="Times New Roman" pitchFamily="18" charset="0"/>
              </a:rPr>
              <a:t>1</a:t>
            </a:r>
            <a:r>
              <a:rPr lang="en-US" sz="2400">
                <a:solidFill>
                  <a:srgbClr val="FF0000"/>
                </a:solidFill>
                <a:latin typeface="Times New Roman" pitchFamily="18" charset="0"/>
                <a:cs typeface="Times New Roman" pitchFamily="18" charset="0"/>
              </a:rPr>
              <a:t>. </a:t>
            </a:r>
            <a:r>
              <a:rPr lang="vi-VN" sz="2400">
                <a:solidFill>
                  <a:srgbClr val="FF0000"/>
                </a:solidFill>
                <a:latin typeface="Times New Roman" pitchFamily="18" charset="0"/>
                <a:cs typeface="Times New Roman" pitchFamily="18" charset="0"/>
              </a:rPr>
              <a:t> K</a:t>
            </a:r>
            <a:r>
              <a:rPr lang="en-US" sz="2400">
                <a:solidFill>
                  <a:srgbClr val="FF0000"/>
                </a:solidFill>
                <a:latin typeface="Times New Roman" pitchFamily="18" charset="0"/>
                <a:cs typeface="Times New Roman" pitchFamily="18" charset="0"/>
              </a:rPr>
              <a:t>ể</a:t>
            </a:r>
            <a:r>
              <a:rPr lang="vi-VN" sz="2400">
                <a:solidFill>
                  <a:srgbClr val="FF0000"/>
                </a:solidFill>
                <a:latin typeface="Times New Roman" pitchFamily="18" charset="0"/>
                <a:cs typeface="Times New Roman" pitchFamily="18" charset="0"/>
              </a:rPr>
              <a:t> t</a:t>
            </a:r>
            <a:r>
              <a:rPr lang="en-US" sz="2400">
                <a:solidFill>
                  <a:srgbClr val="FF0000"/>
                </a:solidFill>
                <a:latin typeface="Times New Roman" pitchFamily="18" charset="0"/>
                <a:cs typeface="Times New Roman" pitchFamily="18" charset="0"/>
              </a:rPr>
              <a:t>ê</a:t>
            </a:r>
            <a:r>
              <a:rPr lang="vi-VN" sz="2400">
                <a:solidFill>
                  <a:srgbClr val="FF0000"/>
                </a:solidFill>
                <a:latin typeface="Times New Roman" pitchFamily="18" charset="0"/>
                <a:cs typeface="Times New Roman" pitchFamily="18" charset="0"/>
              </a:rPr>
              <a:t>n c</a:t>
            </a:r>
            <a:r>
              <a:rPr lang="en-US" sz="2400">
                <a:solidFill>
                  <a:srgbClr val="FF0000"/>
                </a:solidFill>
                <a:latin typeface="Times New Roman" pitchFamily="18" charset="0"/>
                <a:cs typeface="Times New Roman" pitchFamily="18" charset="0"/>
              </a:rPr>
              <a:t>á</a:t>
            </a:r>
            <a:r>
              <a:rPr lang="vi-VN" sz="2400">
                <a:solidFill>
                  <a:srgbClr val="FF0000"/>
                </a:solidFill>
                <a:latin typeface="Times New Roman" pitchFamily="18" charset="0"/>
                <a:cs typeface="Times New Roman" pitchFamily="18" charset="0"/>
              </a:rPr>
              <a:t>c h</a:t>
            </a:r>
            <a:r>
              <a:rPr lang="en-US" sz="2400">
                <a:solidFill>
                  <a:srgbClr val="FF0000"/>
                </a:solidFill>
                <a:latin typeface="Times New Roman" pitchFamily="18" charset="0"/>
                <a:cs typeface="Times New Roman" pitchFamily="18" charset="0"/>
              </a:rPr>
              <a:t>à</a:t>
            </a:r>
            <a:r>
              <a:rPr lang="vi-VN" sz="2400">
                <a:solidFill>
                  <a:srgbClr val="FF0000"/>
                </a:solidFill>
                <a:latin typeface="Times New Roman" pitchFamily="18" charset="0"/>
                <a:cs typeface="Times New Roman" pitchFamily="18" charset="0"/>
              </a:rPr>
              <a:t>nh vi vi phạm pháp luật v</a:t>
            </a:r>
            <a:r>
              <a:rPr lang="en-US" sz="2400">
                <a:solidFill>
                  <a:srgbClr val="FF0000"/>
                </a:solidFill>
                <a:latin typeface="Times New Roman" pitchFamily="18" charset="0"/>
                <a:cs typeface="Times New Roman" pitchFamily="18" charset="0"/>
              </a:rPr>
              <a:t>ề</a:t>
            </a:r>
            <a:r>
              <a:rPr lang="vi-VN" sz="2400">
                <a:solidFill>
                  <a:srgbClr val="FF0000"/>
                </a:solidFill>
                <a:latin typeface="Times New Roman" pitchFamily="18" charset="0"/>
                <a:cs typeface="Times New Roman" pitchFamily="18" charset="0"/>
              </a:rPr>
              <a:t> ph</a:t>
            </a:r>
            <a:r>
              <a:rPr lang="en-US" sz="2400">
                <a:solidFill>
                  <a:srgbClr val="FF0000"/>
                </a:solidFill>
                <a:latin typeface="Times New Roman" pitchFamily="18" charset="0"/>
                <a:cs typeface="Times New Roman" pitchFamily="18" charset="0"/>
              </a:rPr>
              <a:t>ò</a:t>
            </a:r>
            <a:r>
              <a:rPr lang="vi-VN" sz="2400">
                <a:solidFill>
                  <a:srgbClr val="FF0000"/>
                </a:solidFill>
                <a:latin typeface="Times New Roman" pitchFamily="18" charset="0"/>
                <a:cs typeface="Times New Roman" pitchFamily="18" charset="0"/>
              </a:rPr>
              <a:t>ng ch</a:t>
            </a:r>
            <a:r>
              <a:rPr lang="en-US" sz="2400">
                <a:solidFill>
                  <a:srgbClr val="FF0000"/>
                </a:solidFill>
                <a:latin typeface="Times New Roman" pitchFamily="18" charset="0"/>
                <a:cs typeface="Times New Roman" pitchFamily="18" charset="0"/>
              </a:rPr>
              <a:t>ố</a:t>
            </a:r>
            <a:r>
              <a:rPr lang="vi-VN" sz="2400">
                <a:solidFill>
                  <a:srgbClr val="FF0000"/>
                </a:solidFill>
                <a:latin typeface="Times New Roman" pitchFamily="18" charset="0"/>
                <a:cs typeface="Times New Roman" pitchFamily="18" charset="0"/>
              </a:rPr>
              <a:t>ng tộ</a:t>
            </a:r>
            <a:r>
              <a:rPr lang="en-US" sz="2400">
                <a:solidFill>
                  <a:srgbClr val="FF0000"/>
                </a:solidFill>
                <a:latin typeface="Times New Roman" pitchFamily="18" charset="0"/>
                <a:cs typeface="Times New Roman" pitchFamily="18" charset="0"/>
              </a:rPr>
              <a:t>i</a:t>
            </a:r>
            <a:r>
              <a:rPr lang="vi-VN" sz="2400">
                <a:solidFill>
                  <a:srgbClr val="FF0000"/>
                </a:solidFill>
                <a:latin typeface="Times New Roman" pitchFamily="18" charset="0"/>
                <a:cs typeface="Times New Roman" pitchFamily="18" charset="0"/>
              </a:rPr>
              <a:t> </a:t>
            </a:r>
            <a:r>
              <a:rPr lang="en-US" sz="2400">
                <a:solidFill>
                  <a:srgbClr val="FF0000"/>
                </a:solidFill>
                <a:latin typeface="Times New Roman" pitchFamily="18" charset="0"/>
                <a:cs typeface="Times New Roman" pitchFamily="18" charset="0"/>
              </a:rPr>
              <a:t>p</a:t>
            </a:r>
            <a:r>
              <a:rPr lang="vi-VN" sz="2400">
                <a:solidFill>
                  <a:srgbClr val="FF0000"/>
                </a:solidFill>
                <a:latin typeface="Times New Roman" pitchFamily="18" charset="0"/>
                <a:cs typeface="Times New Roman" pitchFamily="18" charset="0"/>
              </a:rPr>
              <a:t>hạm </a:t>
            </a:r>
            <a:r>
              <a:rPr lang="en-US" sz="2400">
                <a:solidFill>
                  <a:srgbClr val="FF0000"/>
                </a:solidFill>
                <a:latin typeface="Times New Roman" pitchFamily="18" charset="0"/>
                <a:cs typeface="Times New Roman" pitchFamily="18" charset="0"/>
              </a:rPr>
              <a:t>sử</a:t>
            </a:r>
            <a:r>
              <a:rPr lang="vi-VN" sz="2400">
                <a:solidFill>
                  <a:srgbClr val="FF0000"/>
                </a:solidFill>
                <a:latin typeface="Times New Roman" pitchFamily="18" charset="0"/>
                <a:cs typeface="Times New Roman" pitchFamily="18" charset="0"/>
              </a:rPr>
              <a:t> dụng công nghệ cao</a:t>
            </a:r>
            <a:r>
              <a:rPr lang="en-US" sz="2400">
                <a:solidFill>
                  <a:srgbClr val="FF0000"/>
                </a:solidFill>
                <a:latin typeface="Times New Roman" pitchFamily="18" charset="0"/>
                <a:cs typeface="Times New Roman" pitchFamily="18" charset="0"/>
              </a:rPr>
              <a:t>?</a:t>
            </a:r>
            <a:endParaRPr lang="en-US" sz="2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51698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circle(in)">
                                      <p:cBhvr>
                                        <p:cTn id="21" dur="2000"/>
                                        <p:tgtEl>
                                          <p:spTgt spid="2">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fade">
                                      <p:cBhvr>
                                        <p:cTn id="26" dur="1000"/>
                                        <p:tgtEl>
                                          <p:spTgt spid="2">
                                            <p:txEl>
                                              <p:pRg st="2" end="2"/>
                                            </p:txEl>
                                          </p:spTgt>
                                        </p:tgtEl>
                                      </p:cBhvr>
                                    </p:animEffect>
                                    <p:anim calcmode="lin" valueType="num">
                                      <p:cBhvr>
                                        <p:cTn id="27"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3" end="3"/>
                                            </p:txEl>
                                          </p:spTgt>
                                        </p:tgtEl>
                                        <p:attrNameLst>
                                          <p:attrName>style.visibility</p:attrName>
                                        </p:attrNameLst>
                                      </p:cBhvr>
                                      <p:to>
                                        <p:strVal val="visible"/>
                                      </p:to>
                                    </p:set>
                                    <p:animEffect transition="in" filter="fade">
                                      <p:cBhvr>
                                        <p:cTn id="33" dur="1000"/>
                                        <p:tgtEl>
                                          <p:spTgt spid="2">
                                            <p:txEl>
                                              <p:pRg st="3" end="3"/>
                                            </p:txEl>
                                          </p:spTgt>
                                        </p:tgtEl>
                                      </p:cBhvr>
                                    </p:animEffect>
                                    <p:anim calcmode="lin" valueType="num">
                                      <p:cBhvr>
                                        <p:cTn id="34"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2">
                                            <p:txEl>
                                              <p:pRg st="4" end="4"/>
                                            </p:txEl>
                                          </p:spTgt>
                                        </p:tgtEl>
                                        <p:attrNameLst>
                                          <p:attrName>style.visibility</p:attrName>
                                        </p:attrNameLst>
                                      </p:cBhvr>
                                      <p:to>
                                        <p:strVal val="visible"/>
                                      </p:to>
                                    </p:set>
                                    <p:animEffect transition="in" filter="circle(in)">
                                      <p:cBhvr>
                                        <p:cTn id="40" dur="2000"/>
                                        <p:tgtEl>
                                          <p:spTgt spid="2">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
                                            <p:txEl>
                                              <p:pRg st="5" end="5"/>
                                            </p:txEl>
                                          </p:spTgt>
                                        </p:tgtEl>
                                        <p:attrNameLst>
                                          <p:attrName>style.visibility</p:attrName>
                                        </p:attrNameLst>
                                      </p:cBhvr>
                                      <p:to>
                                        <p:strVal val="visible"/>
                                      </p:to>
                                    </p:set>
                                    <p:animEffect transition="in" filter="fade">
                                      <p:cBhvr>
                                        <p:cTn id="45" dur="1000"/>
                                        <p:tgtEl>
                                          <p:spTgt spid="2">
                                            <p:txEl>
                                              <p:pRg st="5" end="5"/>
                                            </p:txEl>
                                          </p:spTgt>
                                        </p:tgtEl>
                                      </p:cBhvr>
                                    </p:animEffect>
                                    <p:anim calcmode="lin" valueType="num">
                                      <p:cBhvr>
                                        <p:cTn id="46"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7"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5815" y="2551837"/>
            <a:ext cx="8335108" cy="2554545"/>
          </a:xfrm>
          <a:prstGeom prst="rect">
            <a:avLst/>
          </a:prstGeom>
        </p:spPr>
        <p:txBody>
          <a:bodyPr wrap="square">
            <a:spAutoFit/>
          </a:bodyPr>
          <a:lstStyle/>
          <a:p>
            <a:r>
              <a:rPr lang="en-US" sz="3200" i="1">
                <a:solidFill>
                  <a:srgbClr val="0000CC"/>
                </a:solidFill>
                <a:latin typeface="Times New Roman" pitchFamily="18" charset="0"/>
                <a:cs typeface="Times New Roman" pitchFamily="18" charset="0"/>
              </a:rPr>
              <a:t>Người có hành vi vi phạm pháp luật về phòng chống tệ nạn xã hội và phòng chống tội phạm sử dụng công nghệ cao có thể bị xử phạt hành chính hoặc truy cứu trách nhiệm hình sự (tùy theo mức độ nghiêm trọng của hành vi vi phạm).</a:t>
            </a:r>
            <a:endParaRPr lang="en-US" sz="3200">
              <a:solidFill>
                <a:srgbClr val="0000CC"/>
              </a:solidFill>
              <a:latin typeface="Times New Roman" pitchFamily="18" charset="0"/>
              <a:cs typeface="Times New Roman" pitchFamily="18" charset="0"/>
            </a:endParaRPr>
          </a:p>
        </p:txBody>
      </p:sp>
      <p:sp>
        <p:nvSpPr>
          <p:cNvPr id="3" name="Rectangle 2"/>
          <p:cNvSpPr/>
          <p:nvPr/>
        </p:nvSpPr>
        <p:spPr>
          <a:xfrm>
            <a:off x="375139" y="656492"/>
            <a:ext cx="8276492" cy="1384995"/>
          </a:xfrm>
          <a:prstGeom prst="rect">
            <a:avLst/>
          </a:prstGeom>
        </p:spPr>
        <p:txBody>
          <a:bodyPr wrap="square">
            <a:spAutoFit/>
          </a:bodyPr>
          <a:lstStyle/>
          <a:p>
            <a:pPr lvl="0"/>
            <a:r>
              <a:rPr lang="en-US" sz="2800">
                <a:solidFill>
                  <a:srgbClr val="FF0000"/>
                </a:solidFill>
                <a:latin typeface="Times New Roman" pitchFamily="18" charset="0"/>
                <a:cs typeface="Times New Roman" pitchFamily="18" charset="0"/>
              </a:rPr>
              <a:t>2. </a:t>
            </a:r>
            <a:r>
              <a:rPr lang="vi-VN" sz="2800">
                <a:solidFill>
                  <a:srgbClr val="FF0000"/>
                </a:solidFill>
                <a:latin typeface="Times New Roman" pitchFamily="18" charset="0"/>
                <a:cs typeface="Times New Roman" pitchFamily="18" charset="0"/>
              </a:rPr>
              <a:t>Em hãy cho biết những hình thức x</a:t>
            </a:r>
            <a:r>
              <a:rPr lang="en-US" sz="2800">
                <a:solidFill>
                  <a:srgbClr val="FF0000"/>
                </a:solidFill>
                <a:latin typeface="Times New Roman" pitchFamily="18" charset="0"/>
                <a:cs typeface="Times New Roman" pitchFamily="18" charset="0"/>
              </a:rPr>
              <a:t>ử lí</a:t>
            </a:r>
            <a:r>
              <a:rPr lang="vi-VN" sz="2800">
                <a:solidFill>
                  <a:srgbClr val="FF0000"/>
                </a:solidFill>
                <a:latin typeface="Times New Roman" pitchFamily="18" charset="0"/>
                <a:cs typeface="Times New Roman" pitchFamily="18" charset="0"/>
              </a:rPr>
              <a:t> đ</a:t>
            </a:r>
            <a:r>
              <a:rPr lang="en-US" sz="2800">
                <a:solidFill>
                  <a:srgbClr val="FF0000"/>
                </a:solidFill>
                <a:latin typeface="Times New Roman" pitchFamily="18" charset="0"/>
                <a:cs typeface="Times New Roman" pitchFamily="18" charset="0"/>
              </a:rPr>
              <a:t>ố</a:t>
            </a:r>
            <a:r>
              <a:rPr lang="vi-VN" sz="2800">
                <a:solidFill>
                  <a:srgbClr val="FF0000"/>
                </a:solidFill>
                <a:latin typeface="Times New Roman" pitchFamily="18" charset="0"/>
                <a:cs typeface="Times New Roman" pitchFamily="18" charset="0"/>
              </a:rPr>
              <a:t>i v</a:t>
            </a:r>
            <a:r>
              <a:rPr lang="en-US" sz="2800">
                <a:solidFill>
                  <a:srgbClr val="FF0000"/>
                </a:solidFill>
                <a:latin typeface="Times New Roman" pitchFamily="18" charset="0"/>
                <a:cs typeface="Times New Roman" pitchFamily="18" charset="0"/>
              </a:rPr>
              <a:t>ới</a:t>
            </a:r>
            <a:r>
              <a:rPr lang="vi-VN" sz="2800">
                <a:solidFill>
                  <a:srgbClr val="FF0000"/>
                </a:solidFill>
                <a:latin typeface="Times New Roman" pitchFamily="18" charset="0"/>
                <a:cs typeface="Times New Roman" pitchFamily="18" charset="0"/>
              </a:rPr>
              <a:t> người có hành vi vi phạm pháp luật v</a:t>
            </a:r>
            <a:r>
              <a:rPr lang="en-US" sz="2800">
                <a:solidFill>
                  <a:srgbClr val="FF0000"/>
                </a:solidFill>
                <a:latin typeface="Times New Roman" pitchFamily="18" charset="0"/>
                <a:cs typeface="Times New Roman" pitchFamily="18" charset="0"/>
              </a:rPr>
              <a:t>ề</a:t>
            </a:r>
            <a:r>
              <a:rPr lang="vi-VN" sz="2800">
                <a:solidFill>
                  <a:srgbClr val="FF0000"/>
                </a:solidFill>
                <a:latin typeface="Times New Roman" pitchFamily="18" charset="0"/>
                <a:cs typeface="Times New Roman" pitchFamily="18" charset="0"/>
              </a:rPr>
              <a:t> phòng chống tệ nạn xã hộ</a:t>
            </a:r>
            <a:r>
              <a:rPr lang="en-US" sz="2800">
                <a:solidFill>
                  <a:srgbClr val="FF0000"/>
                </a:solidFill>
                <a:latin typeface="Times New Roman" pitchFamily="18" charset="0"/>
                <a:cs typeface="Times New Roman" pitchFamily="18" charset="0"/>
              </a:rPr>
              <a:t>i</a:t>
            </a:r>
            <a:r>
              <a:rPr lang="vi-VN" sz="2800">
                <a:solidFill>
                  <a:srgbClr val="FF0000"/>
                </a:solidFill>
                <a:latin typeface="Times New Roman" pitchFamily="18" charset="0"/>
                <a:cs typeface="Times New Roman" pitchFamily="18" charset="0"/>
              </a:rPr>
              <a:t> và ph</a:t>
            </a:r>
            <a:r>
              <a:rPr lang="en-US" sz="2800">
                <a:solidFill>
                  <a:srgbClr val="FF0000"/>
                </a:solidFill>
                <a:latin typeface="Times New Roman" pitchFamily="18" charset="0"/>
                <a:cs typeface="Times New Roman" pitchFamily="18" charset="0"/>
              </a:rPr>
              <a:t>ò</a:t>
            </a:r>
            <a:r>
              <a:rPr lang="vi-VN" sz="2800">
                <a:solidFill>
                  <a:srgbClr val="FF0000"/>
                </a:solidFill>
                <a:latin typeface="Times New Roman" pitchFamily="18" charset="0"/>
                <a:cs typeface="Times New Roman" pitchFamily="18" charset="0"/>
              </a:rPr>
              <a:t>ng ch</a:t>
            </a:r>
            <a:r>
              <a:rPr lang="en-US" sz="2800">
                <a:solidFill>
                  <a:srgbClr val="FF0000"/>
                </a:solidFill>
                <a:latin typeface="Times New Roman" pitchFamily="18" charset="0"/>
                <a:cs typeface="Times New Roman" pitchFamily="18" charset="0"/>
              </a:rPr>
              <a:t>ố</a:t>
            </a:r>
            <a:r>
              <a:rPr lang="vi-VN" sz="2800">
                <a:solidFill>
                  <a:srgbClr val="FF0000"/>
                </a:solidFill>
                <a:latin typeface="Times New Roman" pitchFamily="18" charset="0"/>
                <a:cs typeface="Times New Roman" pitchFamily="18" charset="0"/>
              </a:rPr>
              <a:t>ng tội phạm s</a:t>
            </a:r>
            <a:r>
              <a:rPr lang="en-US" sz="2800">
                <a:solidFill>
                  <a:srgbClr val="FF0000"/>
                </a:solidFill>
                <a:latin typeface="Times New Roman" pitchFamily="18" charset="0"/>
                <a:cs typeface="Times New Roman" pitchFamily="18" charset="0"/>
              </a:rPr>
              <a:t>ử</a:t>
            </a:r>
            <a:r>
              <a:rPr lang="vi-VN" sz="2800">
                <a:solidFill>
                  <a:srgbClr val="FF0000"/>
                </a:solidFill>
                <a:latin typeface="Times New Roman" pitchFamily="18" charset="0"/>
                <a:cs typeface="Times New Roman" pitchFamily="18" charset="0"/>
              </a:rPr>
              <a:t> dụng c</a:t>
            </a:r>
            <a:r>
              <a:rPr lang="en-US" sz="2800">
                <a:solidFill>
                  <a:srgbClr val="FF0000"/>
                </a:solidFill>
                <a:latin typeface="Times New Roman" pitchFamily="18" charset="0"/>
                <a:cs typeface="Times New Roman" pitchFamily="18" charset="0"/>
              </a:rPr>
              <a:t>ô</a:t>
            </a:r>
            <a:r>
              <a:rPr lang="vi-VN" sz="2800">
                <a:solidFill>
                  <a:srgbClr val="FF0000"/>
                </a:solidFill>
                <a:latin typeface="Times New Roman" pitchFamily="18" charset="0"/>
                <a:cs typeface="Times New Roman" pitchFamily="18" charset="0"/>
              </a:rPr>
              <a:t>ng nghệ cao</a:t>
            </a:r>
            <a:r>
              <a:rPr lang="en-US" sz="2800">
                <a:solidFill>
                  <a:srgbClr val="FF0000"/>
                </a:solidFill>
                <a:latin typeface="Times New Roman" pitchFamily="18" charset="0"/>
                <a:cs typeface="Times New Roman" pitchFamily="18" charset="0"/>
              </a:rPr>
              <a:t>?</a:t>
            </a:r>
            <a:endParaRPr lang="en-US"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96986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2032" y="1746738"/>
            <a:ext cx="8440614" cy="4247317"/>
          </a:xfrm>
          <a:prstGeom prst="rect">
            <a:avLst/>
          </a:prstGeom>
        </p:spPr>
        <p:txBody>
          <a:bodyPr wrap="square">
            <a:spAutoFit/>
          </a:bodyPr>
          <a:lstStyle/>
          <a:p>
            <a:r>
              <a:rPr lang="en-US" i="1"/>
              <a:t>+ Học sinh cần chấp hành nghiêm trách nhiệm của công dân trong thực hiện quy định của pháp luật về phòng chống tội phạm, tệ nạn xã hội và tội phạm sử dụng công nghệ cao.</a:t>
            </a:r>
            <a:endParaRPr lang="en-US"/>
          </a:p>
          <a:p>
            <a:r>
              <a:rPr lang="en-US" i="1"/>
              <a:t>Ngoài ra, học sinh cần học tập và thực hiện nghiêm túc một số quy định sau:</a:t>
            </a:r>
            <a:endParaRPr lang="en-US"/>
          </a:p>
          <a:p>
            <a:r>
              <a:rPr lang="en-US" i="1"/>
              <a:t>+ Không tham gia các tệ nạn xã hội và hoạt động phạm tội sử dụng công nghệ cao dưới bất kì hình thức nào ở nơi sống, học tập và trên không gian mạng.</a:t>
            </a:r>
            <a:endParaRPr lang="en-US"/>
          </a:p>
          <a:p>
            <a:r>
              <a:rPr lang="en-US" i="1"/>
              <a:t>+ Không tham gia chia sẻ những thông tin trên không gian mạng khi chưa được kiểm chứng.</a:t>
            </a:r>
            <a:endParaRPr lang="en-US"/>
          </a:p>
          <a:p>
            <a:r>
              <a:rPr lang="en-US" i="1"/>
              <a:t>+ Thường xuyên học tập, nâng cao nhận thức về phòng chống các loại tệ nạn xã hội, tội phạm nói chung và tội phạm sử dụng công nghệ cao nói riêng do nhà trường và các cơ quan, lực lượng chức năng tổ chức.</a:t>
            </a:r>
            <a:endParaRPr lang="en-US"/>
          </a:p>
          <a:p>
            <a:r>
              <a:rPr lang="en-US" i="1"/>
              <a:t>+ Thực hiện các biện pháp phòng chống tội phạm, tệ nạn xã hội theo hướng dẫn của nhà trường, chính quyền địa phương và các cơ quan nhà nước.</a:t>
            </a:r>
            <a:endParaRPr lang="en-US"/>
          </a:p>
          <a:p>
            <a:r>
              <a:rPr lang="en-US" i="1"/>
              <a:t>+ Tham gia tuyên truyền phòng chống tội phạm, tệ nạn xã hội, tội phạm sử dụng công nghệ cao.</a:t>
            </a:r>
            <a:endParaRPr lang="en-US"/>
          </a:p>
        </p:txBody>
      </p:sp>
      <p:sp>
        <p:nvSpPr>
          <p:cNvPr id="3" name="Rectangle 2"/>
          <p:cNvSpPr/>
          <p:nvPr/>
        </p:nvSpPr>
        <p:spPr>
          <a:xfrm>
            <a:off x="422032" y="468923"/>
            <a:ext cx="8440614" cy="954107"/>
          </a:xfrm>
          <a:prstGeom prst="rect">
            <a:avLst/>
          </a:prstGeom>
        </p:spPr>
        <p:txBody>
          <a:bodyPr wrap="square">
            <a:spAutoFit/>
          </a:bodyPr>
          <a:lstStyle/>
          <a:p>
            <a:r>
              <a:rPr lang="vi-VN" sz="2800">
                <a:solidFill>
                  <a:srgbClr val="FF0000"/>
                </a:solidFill>
                <a:latin typeface="Times New Roman" pitchFamily="18" charset="0"/>
                <a:cs typeface="Times New Roman" pitchFamily="18" charset="0"/>
              </a:rPr>
              <a:t>3</a:t>
            </a:r>
            <a:r>
              <a:rPr lang="en-US" sz="2800">
                <a:solidFill>
                  <a:srgbClr val="FF0000"/>
                </a:solidFill>
                <a:latin typeface="Times New Roman" pitchFamily="18" charset="0"/>
                <a:cs typeface="Times New Roman" pitchFamily="18" charset="0"/>
              </a:rPr>
              <a:t>.</a:t>
            </a:r>
            <a:r>
              <a:rPr lang="vi-VN" sz="2800">
                <a:solidFill>
                  <a:srgbClr val="FF0000"/>
                </a:solidFill>
                <a:latin typeface="Times New Roman" pitchFamily="18" charset="0"/>
                <a:cs typeface="Times New Roman" pitchFamily="18" charset="0"/>
              </a:rPr>
              <a:t> Tr</a:t>
            </a:r>
            <a:r>
              <a:rPr lang="en-US" sz="2800">
                <a:solidFill>
                  <a:srgbClr val="FF0000"/>
                </a:solidFill>
                <a:latin typeface="Times New Roman" pitchFamily="18" charset="0"/>
                <a:cs typeface="Times New Roman" pitchFamily="18" charset="0"/>
              </a:rPr>
              <a:t>ì</a:t>
            </a:r>
            <a:r>
              <a:rPr lang="vi-VN" sz="2800">
                <a:solidFill>
                  <a:srgbClr val="FF0000"/>
                </a:solidFill>
                <a:latin typeface="Times New Roman" pitchFamily="18" charset="0"/>
                <a:cs typeface="Times New Roman" pitchFamily="18" charset="0"/>
              </a:rPr>
              <a:t>nh b</a:t>
            </a:r>
            <a:r>
              <a:rPr lang="en-US" sz="2800">
                <a:solidFill>
                  <a:srgbClr val="FF0000"/>
                </a:solidFill>
                <a:latin typeface="Times New Roman" pitchFamily="18" charset="0"/>
                <a:cs typeface="Times New Roman" pitchFamily="18" charset="0"/>
              </a:rPr>
              <a:t>ày</a:t>
            </a:r>
            <a:r>
              <a:rPr lang="vi-VN" sz="2800">
                <a:solidFill>
                  <a:srgbClr val="FF0000"/>
                </a:solidFill>
                <a:latin typeface="Times New Roman" pitchFamily="18" charset="0"/>
                <a:cs typeface="Times New Roman" pitchFamily="18" charset="0"/>
              </a:rPr>
              <a:t> trách nhiệm c</a:t>
            </a:r>
            <a:r>
              <a:rPr lang="en-US" sz="2800">
                <a:solidFill>
                  <a:srgbClr val="FF0000"/>
                </a:solidFill>
                <a:latin typeface="Times New Roman" pitchFamily="18" charset="0"/>
                <a:cs typeface="Times New Roman" pitchFamily="18" charset="0"/>
              </a:rPr>
              <a:t>ủ</a:t>
            </a:r>
            <a:r>
              <a:rPr lang="vi-VN" sz="2800">
                <a:solidFill>
                  <a:srgbClr val="FF0000"/>
                </a:solidFill>
                <a:latin typeface="Times New Roman" pitchFamily="18" charset="0"/>
                <a:cs typeface="Times New Roman" pitchFamily="18" charset="0"/>
              </a:rPr>
              <a:t>a học sinh trong ph</a:t>
            </a:r>
            <a:r>
              <a:rPr lang="en-US" sz="2800">
                <a:solidFill>
                  <a:srgbClr val="FF0000"/>
                </a:solidFill>
                <a:latin typeface="Times New Roman" pitchFamily="18" charset="0"/>
                <a:cs typeface="Times New Roman" pitchFamily="18" charset="0"/>
              </a:rPr>
              <a:t>ò</a:t>
            </a:r>
            <a:r>
              <a:rPr lang="vi-VN" sz="2800">
                <a:solidFill>
                  <a:srgbClr val="FF0000"/>
                </a:solidFill>
                <a:latin typeface="Times New Roman" pitchFamily="18" charset="0"/>
                <a:cs typeface="Times New Roman" pitchFamily="18" charset="0"/>
              </a:rPr>
              <a:t>ng chống tệ nạn x</a:t>
            </a:r>
            <a:r>
              <a:rPr lang="en-US" sz="2800">
                <a:solidFill>
                  <a:srgbClr val="FF0000"/>
                </a:solidFill>
                <a:latin typeface="Times New Roman" pitchFamily="18" charset="0"/>
                <a:cs typeface="Times New Roman" pitchFamily="18" charset="0"/>
              </a:rPr>
              <a:t>ã</a:t>
            </a:r>
            <a:r>
              <a:rPr lang="vi-VN" sz="2800">
                <a:solidFill>
                  <a:srgbClr val="FF0000"/>
                </a:solidFill>
                <a:latin typeface="Times New Roman" pitchFamily="18" charset="0"/>
                <a:cs typeface="Times New Roman" pitchFamily="18" charset="0"/>
              </a:rPr>
              <a:t> hội và tội phạm s</a:t>
            </a:r>
            <a:r>
              <a:rPr lang="en-US" sz="2800">
                <a:solidFill>
                  <a:srgbClr val="FF0000"/>
                </a:solidFill>
                <a:latin typeface="Times New Roman" pitchFamily="18" charset="0"/>
                <a:cs typeface="Times New Roman" pitchFamily="18" charset="0"/>
              </a:rPr>
              <a:t>ử</a:t>
            </a:r>
            <a:r>
              <a:rPr lang="vi-VN" sz="2800">
                <a:solidFill>
                  <a:srgbClr val="FF0000"/>
                </a:solidFill>
                <a:latin typeface="Times New Roman" pitchFamily="18" charset="0"/>
                <a:cs typeface="Times New Roman" pitchFamily="18" charset="0"/>
              </a:rPr>
              <a:t> dụng công nghê cao.</a:t>
            </a:r>
            <a:endParaRPr lang="en-US"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2812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a:extLst>
              <a:ext uri="{FF2B5EF4-FFF2-40B4-BE49-F238E27FC236}">
                <a16:creationId xmlns:a16="http://schemas.microsoft.com/office/drawing/2014/main" id="{AD638E72-7CBE-1E5E-3757-90E7690271D9}"/>
              </a:ext>
            </a:extLst>
          </p:cNvPr>
          <p:cNvSpPr>
            <a:spLocks noChangeArrowheads="1"/>
          </p:cNvSpPr>
          <p:nvPr/>
        </p:nvSpPr>
        <p:spPr bwMode="auto">
          <a:xfrm>
            <a:off x="457200" y="1066800"/>
            <a:ext cx="7620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Times New Roman" pitchFamily="18" charset="0"/>
                <a:cs typeface="Times New Roman" pitchFamily="18" charset="0"/>
              </a:rPr>
              <a:t> </a:t>
            </a:r>
          </a:p>
        </p:txBody>
      </p:sp>
      <p:sp>
        <p:nvSpPr>
          <p:cNvPr id="30" name="Rectangle 5">
            <a:extLst>
              <a:ext uri="{FF2B5EF4-FFF2-40B4-BE49-F238E27FC236}">
                <a16:creationId xmlns:a16="http://schemas.microsoft.com/office/drawing/2014/main" id="{8B0B60BA-83D4-C7C5-11C9-9F3CEECFD5F4}"/>
              </a:ext>
            </a:extLst>
          </p:cNvPr>
          <p:cNvSpPr>
            <a:spLocks noChangeArrowheads="1"/>
          </p:cNvSpPr>
          <p:nvPr/>
        </p:nvSpPr>
        <p:spPr bwMode="auto">
          <a:xfrm>
            <a:off x="1301261" y="2625972"/>
            <a:ext cx="5158154" cy="49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Times New Roman" pitchFamily="18" charset="0"/>
                <a:cs typeface="Times New Roman" pitchFamily="18" charset="0"/>
              </a:rPr>
              <a:t> </a:t>
            </a:r>
            <a:r>
              <a:rPr lang="en-US" altLang="en-US" sz="2800" dirty="0">
                <a:solidFill>
                  <a:srgbClr val="002060"/>
                </a:solidFill>
                <a:latin typeface="Times New Roman" pitchFamily="18" charset="0"/>
                <a:cs typeface="Times New Roman" pitchFamily="18" charset="0"/>
              </a:rPr>
              <a:t>CÂU TRẢ LỜI</a:t>
            </a:r>
          </a:p>
        </p:txBody>
      </p:sp>
      <p:sp>
        <p:nvSpPr>
          <p:cNvPr id="2" name="Rectangle 5">
            <a:extLst>
              <a:ext uri="{FF2B5EF4-FFF2-40B4-BE49-F238E27FC236}">
                <a16:creationId xmlns:a16="http://schemas.microsoft.com/office/drawing/2014/main" id="{A21CB3CE-E91E-5E9B-C10E-799667E886B3}"/>
              </a:ext>
            </a:extLst>
          </p:cNvPr>
          <p:cNvSpPr>
            <a:spLocks noChangeArrowheads="1"/>
          </p:cNvSpPr>
          <p:nvPr/>
        </p:nvSpPr>
        <p:spPr bwMode="auto">
          <a:xfrm>
            <a:off x="298598" y="293077"/>
            <a:ext cx="7907556" cy="1508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6000">
                <a:solidFill>
                  <a:srgbClr val="C00000"/>
                </a:solidFill>
                <a:latin typeface="Times New Roman" pitchFamily="18" charset="0"/>
                <a:cs typeface="Times New Roman" pitchFamily="18" charset="0"/>
              </a:rPr>
              <a:t>MỞ ĐẦU</a:t>
            </a:r>
            <a:endParaRPr lang="en-US" altLang="en-US" sz="6000" dirty="0">
              <a:solidFill>
                <a:srgbClr val="C00000"/>
              </a:solidFill>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B8A30B60-E108-C038-94F4-3B83BE4D25DC}"/>
              </a:ext>
            </a:extLst>
          </p:cNvPr>
          <p:cNvSpPr txBox="1"/>
          <p:nvPr/>
        </p:nvSpPr>
        <p:spPr>
          <a:xfrm>
            <a:off x="180584" y="1512277"/>
            <a:ext cx="8963415" cy="1077218"/>
          </a:xfrm>
          <a:prstGeom prst="rect">
            <a:avLst/>
          </a:prstGeom>
          <a:noFill/>
        </p:spPr>
        <p:txBody>
          <a:bodyPr wrap="square">
            <a:spAutoFit/>
          </a:bodyPr>
          <a:lstStyle/>
          <a:p>
            <a:pPr marR="0" lvl="0">
              <a:spcBef>
                <a:spcPts val="0"/>
              </a:spcBef>
              <a:spcAft>
                <a:spcPts val="0"/>
              </a:spcAft>
              <a:buClr>
                <a:srgbClr val="000000"/>
              </a:buClr>
              <a:buSzPts val="1000"/>
              <a:tabLst>
                <a:tab pos="339725" algn="l"/>
              </a:tabLst>
            </a:pPr>
            <a:r>
              <a:rPr lang="en-US" sz="3200" u="none" strike="noStrike" spc="0" dirty="0">
                <a:effectLst/>
                <a:latin typeface="Times New Roman" pitchFamily="18" charset="0"/>
                <a:ea typeface="Arial" panose="020B0604020202020204" pitchFamily="34" charset="0"/>
                <a:cs typeface="Times New Roman" pitchFamily="18" charset="0"/>
              </a:rPr>
              <a:t>1. </a:t>
            </a:r>
            <a:r>
              <a:rPr lang="vi-VN" sz="3200" u="none" strike="noStrike" spc="0" dirty="0">
                <a:effectLst/>
                <a:latin typeface="Times New Roman" pitchFamily="18" charset="0"/>
                <a:ea typeface="Arial" panose="020B0604020202020204" pitchFamily="34" charset="0"/>
                <a:cs typeface="Times New Roman" pitchFamily="18" charset="0"/>
              </a:rPr>
              <a:t>K</a:t>
            </a:r>
            <a:r>
              <a:rPr lang="en-US" sz="3200" dirty="0">
                <a:latin typeface="Times New Roman" pitchFamily="18" charset="0"/>
                <a:ea typeface="Arial" panose="020B0604020202020204" pitchFamily="34" charset="0"/>
                <a:cs typeface="Times New Roman" pitchFamily="18" charset="0"/>
              </a:rPr>
              <a:t>ể</a:t>
            </a:r>
            <a:r>
              <a:rPr lang="vi-VN" sz="3200" u="none" strike="noStrike" spc="0" dirty="0">
                <a:effectLst/>
                <a:latin typeface="Times New Roman" pitchFamily="18" charset="0"/>
                <a:ea typeface="Arial" panose="020B0604020202020204" pitchFamily="34" charset="0"/>
                <a:cs typeface="Times New Roman" pitchFamily="18" charset="0"/>
              </a:rPr>
              <a:t> t</a:t>
            </a:r>
            <a:r>
              <a:rPr lang="en-US" sz="3200" dirty="0">
                <a:latin typeface="Times New Roman" pitchFamily="18" charset="0"/>
                <a:ea typeface="Arial" panose="020B0604020202020204" pitchFamily="34" charset="0"/>
                <a:cs typeface="Times New Roman" pitchFamily="18" charset="0"/>
              </a:rPr>
              <a:t>ê</a:t>
            </a:r>
            <a:r>
              <a:rPr lang="vi-VN" sz="3200" u="none" strike="noStrike" spc="0" dirty="0">
                <a:effectLst/>
                <a:latin typeface="Times New Roman" pitchFamily="18" charset="0"/>
                <a:ea typeface="Arial" panose="020B0604020202020204" pitchFamily="34" charset="0"/>
                <a:cs typeface="Times New Roman" pitchFamily="18" charset="0"/>
              </a:rPr>
              <a:t>n một s</a:t>
            </a:r>
            <a:r>
              <a:rPr lang="en-US" sz="3200" u="none" strike="noStrike" spc="0" dirty="0">
                <a:effectLst/>
                <a:latin typeface="Times New Roman" pitchFamily="18" charset="0"/>
                <a:ea typeface="Arial" panose="020B0604020202020204" pitchFamily="34" charset="0"/>
                <a:cs typeface="Times New Roman" pitchFamily="18" charset="0"/>
              </a:rPr>
              <a:t>ố</a:t>
            </a:r>
            <a:r>
              <a:rPr lang="vi-VN" sz="3200" u="none" strike="noStrike" spc="0" dirty="0">
                <a:effectLst/>
                <a:latin typeface="Times New Roman" pitchFamily="18" charset="0"/>
                <a:ea typeface="Arial" panose="020B0604020202020204" pitchFamily="34" charset="0"/>
                <a:cs typeface="Times New Roman" pitchFamily="18" charset="0"/>
              </a:rPr>
              <a:t> th</a:t>
            </a:r>
            <a:r>
              <a:rPr lang="en-US" sz="3200" dirty="0">
                <a:latin typeface="Times New Roman" pitchFamily="18" charset="0"/>
                <a:ea typeface="Arial" panose="020B0604020202020204" pitchFamily="34" charset="0"/>
                <a:cs typeface="Times New Roman" pitchFamily="18" charset="0"/>
              </a:rPr>
              <a:t>ủ</a:t>
            </a:r>
            <a:r>
              <a:rPr lang="vi-VN" sz="3200" u="none" strike="noStrike" spc="0" dirty="0">
                <a:effectLst/>
                <a:latin typeface="Times New Roman" pitchFamily="18" charset="0"/>
                <a:ea typeface="Arial" panose="020B0604020202020204" pitchFamily="34" charset="0"/>
                <a:cs typeface="Times New Roman" pitchFamily="18" charset="0"/>
              </a:rPr>
              <a:t> </a:t>
            </a:r>
            <a:r>
              <a:rPr lang="en-US" sz="3200" dirty="0" err="1">
                <a:latin typeface="Times New Roman" pitchFamily="18" charset="0"/>
                <a:ea typeface="Arial" panose="020B0604020202020204" pitchFamily="34" charset="0"/>
                <a:cs typeface="Times New Roman" pitchFamily="18" charset="0"/>
              </a:rPr>
              <a:t>đoạn</a:t>
            </a:r>
            <a:r>
              <a:rPr lang="vi-VN" sz="3200" u="none" strike="noStrike" spc="0" dirty="0">
                <a:effectLst/>
                <a:latin typeface="Times New Roman" pitchFamily="18" charset="0"/>
                <a:ea typeface="Arial" panose="020B0604020202020204" pitchFamily="34" charset="0"/>
                <a:cs typeface="Times New Roman" pitchFamily="18" charset="0"/>
              </a:rPr>
              <a:t> c</a:t>
            </a:r>
            <a:r>
              <a:rPr lang="en-US" sz="3200" dirty="0">
                <a:latin typeface="Times New Roman" pitchFamily="18" charset="0"/>
                <a:ea typeface="Arial" panose="020B0604020202020204" pitchFamily="34" charset="0"/>
                <a:cs typeface="Times New Roman" pitchFamily="18" charset="0"/>
              </a:rPr>
              <a:t>ủ</a:t>
            </a:r>
            <a:r>
              <a:rPr lang="vi-VN" sz="3200" u="none" strike="noStrike" spc="0" dirty="0">
                <a:effectLst/>
                <a:latin typeface="Times New Roman" pitchFamily="18" charset="0"/>
                <a:ea typeface="Arial" panose="020B0604020202020204" pitchFamily="34" charset="0"/>
                <a:cs typeface="Times New Roman" pitchFamily="18" charset="0"/>
              </a:rPr>
              <a:t>a t</a:t>
            </a:r>
            <a:r>
              <a:rPr lang="en-US" sz="3200" u="none" strike="noStrike" spc="0" dirty="0" err="1">
                <a:effectLst/>
                <a:latin typeface="Times New Roman" pitchFamily="18" charset="0"/>
                <a:ea typeface="Arial" panose="020B0604020202020204" pitchFamily="34" charset="0"/>
                <a:cs typeface="Times New Roman" pitchFamily="18" charset="0"/>
              </a:rPr>
              <a:t>ội</a:t>
            </a:r>
            <a:r>
              <a:rPr lang="vi-VN" sz="3200" u="none" strike="noStrike" spc="0" dirty="0">
                <a:effectLst/>
                <a:latin typeface="Times New Roman" pitchFamily="18" charset="0"/>
                <a:ea typeface="Arial" panose="020B0604020202020204" pitchFamily="34" charset="0"/>
                <a:cs typeface="Times New Roman" pitchFamily="18" charset="0"/>
              </a:rPr>
              <a:t> ph</a:t>
            </a:r>
            <a:r>
              <a:rPr lang="en-US" sz="3200" dirty="0">
                <a:latin typeface="Times New Roman" pitchFamily="18" charset="0"/>
                <a:ea typeface="Arial" panose="020B0604020202020204" pitchFamily="34" charset="0"/>
                <a:cs typeface="Times New Roman" pitchFamily="18" charset="0"/>
              </a:rPr>
              <a:t>ạ</a:t>
            </a:r>
            <a:r>
              <a:rPr lang="vi-VN" sz="3200" u="none" strike="noStrike" spc="0" dirty="0">
                <a:effectLst/>
                <a:latin typeface="Times New Roman" pitchFamily="18" charset="0"/>
                <a:ea typeface="Arial" panose="020B0604020202020204" pitchFamily="34" charset="0"/>
                <a:cs typeface="Times New Roman" pitchFamily="18" charset="0"/>
              </a:rPr>
              <a:t>m lừa đảo tr</a:t>
            </a:r>
            <a:r>
              <a:rPr lang="en-US" sz="3200" dirty="0">
                <a:latin typeface="Times New Roman" pitchFamily="18" charset="0"/>
                <a:ea typeface="Arial" panose="020B0604020202020204" pitchFamily="34" charset="0"/>
                <a:cs typeface="Times New Roman" pitchFamily="18" charset="0"/>
              </a:rPr>
              <a:t>ê</a:t>
            </a:r>
            <a:r>
              <a:rPr lang="vi-VN" sz="3200" u="none" strike="noStrike" spc="0" dirty="0">
                <a:effectLst/>
                <a:latin typeface="Times New Roman" pitchFamily="18" charset="0"/>
                <a:ea typeface="Arial" panose="020B0604020202020204" pitchFamily="34" charset="0"/>
                <a:cs typeface="Times New Roman" pitchFamily="18" charset="0"/>
              </a:rPr>
              <a:t>n kh</a:t>
            </a:r>
            <a:r>
              <a:rPr lang="en-US" sz="3200" dirty="0">
                <a:latin typeface="Times New Roman" pitchFamily="18" charset="0"/>
                <a:ea typeface="Arial" panose="020B0604020202020204" pitchFamily="34" charset="0"/>
                <a:cs typeface="Times New Roman" pitchFamily="18" charset="0"/>
              </a:rPr>
              <a:t>ô</a:t>
            </a:r>
            <a:r>
              <a:rPr lang="vi-VN" sz="3200" u="none" strike="noStrike" spc="0" dirty="0">
                <a:effectLst/>
                <a:latin typeface="Times New Roman" pitchFamily="18" charset="0"/>
                <a:ea typeface="Arial" panose="020B0604020202020204" pitchFamily="34" charset="0"/>
                <a:cs typeface="Times New Roman" pitchFamily="18" charset="0"/>
              </a:rPr>
              <a:t>ng gian m</a:t>
            </a:r>
            <a:r>
              <a:rPr lang="en-US" sz="3200" dirty="0">
                <a:latin typeface="Times New Roman" pitchFamily="18" charset="0"/>
                <a:ea typeface="Arial" panose="020B0604020202020204" pitchFamily="34" charset="0"/>
                <a:cs typeface="Times New Roman" pitchFamily="18" charset="0"/>
              </a:rPr>
              <a:t>ạ</a:t>
            </a:r>
            <a:r>
              <a:rPr lang="vi-VN" sz="3200" u="none" strike="noStrike" spc="0" dirty="0">
                <a:effectLst/>
                <a:latin typeface="Times New Roman" pitchFamily="18" charset="0"/>
                <a:ea typeface="Arial" panose="020B0604020202020204" pitchFamily="34" charset="0"/>
                <a:cs typeface="Times New Roman" pitchFamily="18" charset="0"/>
              </a:rPr>
              <a:t>ng m</a:t>
            </a:r>
            <a:r>
              <a:rPr lang="en-US" sz="3200" dirty="0">
                <a:latin typeface="Times New Roman" pitchFamily="18" charset="0"/>
                <a:ea typeface="Arial" panose="020B0604020202020204" pitchFamily="34" charset="0"/>
                <a:cs typeface="Times New Roman" pitchFamily="18" charset="0"/>
              </a:rPr>
              <a:t>à</a:t>
            </a:r>
            <a:r>
              <a:rPr lang="vi-VN" sz="3200" u="none" strike="noStrike" spc="0" dirty="0">
                <a:effectLst/>
                <a:latin typeface="Times New Roman" pitchFamily="18" charset="0"/>
                <a:ea typeface="Arial" panose="020B0604020202020204" pitchFamily="34" charset="0"/>
                <a:cs typeface="Times New Roman" pitchFamily="18" charset="0"/>
              </a:rPr>
              <a:t> em bi</a:t>
            </a:r>
            <a:r>
              <a:rPr lang="en-US" sz="3200" u="none" strike="noStrike" spc="0" dirty="0">
                <a:effectLst/>
                <a:latin typeface="Times New Roman" pitchFamily="18" charset="0"/>
                <a:ea typeface="Arial" panose="020B0604020202020204" pitchFamily="34" charset="0"/>
                <a:cs typeface="Times New Roman" pitchFamily="18" charset="0"/>
              </a:rPr>
              <a:t>ế</a:t>
            </a:r>
            <a:r>
              <a:rPr lang="vi-VN" sz="3200" u="none" strike="noStrike" spc="0">
                <a:effectLst/>
                <a:latin typeface="Times New Roman" pitchFamily="18" charset="0"/>
                <a:ea typeface="Arial" panose="020B0604020202020204" pitchFamily="34" charset="0"/>
                <a:cs typeface="Times New Roman" pitchFamily="18" charset="0"/>
              </a:rPr>
              <a:t>t.</a:t>
            </a:r>
            <a:endParaRPr lang="en-US" sz="3200" dirty="0">
              <a:latin typeface="Times New Roman" pitchFamily="18" charset="0"/>
              <a:ea typeface="Arial" panose="020B0604020202020204" pitchFamily="34" charset="0"/>
              <a:cs typeface="Times New Roman" pitchFamily="18" charset="0"/>
            </a:endParaRPr>
          </a:p>
        </p:txBody>
      </p:sp>
      <p:sp>
        <p:nvSpPr>
          <p:cNvPr id="3" name="Rectangle 2"/>
          <p:cNvSpPr/>
          <p:nvPr/>
        </p:nvSpPr>
        <p:spPr>
          <a:xfrm>
            <a:off x="93785" y="3165231"/>
            <a:ext cx="8897815" cy="3416320"/>
          </a:xfrm>
          <a:prstGeom prst="rect">
            <a:avLst/>
          </a:prstGeom>
        </p:spPr>
        <p:txBody>
          <a:bodyPr wrap="square">
            <a:spAutoFit/>
          </a:bodyPr>
          <a:lstStyle/>
          <a:p>
            <a:r>
              <a:rPr lang="en-US" sz="2400" b="1" i="1">
                <a:solidFill>
                  <a:srgbClr val="FF0000"/>
                </a:solidFill>
                <a:latin typeface="Times New Roman" pitchFamily="18" charset="0"/>
                <a:cs typeface="Times New Roman" pitchFamily="18" charset="0"/>
              </a:rPr>
              <a:t>Một số thủ đoạn của tội phạm lừa đảo trên không gian mạng:</a:t>
            </a:r>
            <a:endParaRPr lang="en-US" sz="2400" b="1">
              <a:solidFill>
                <a:srgbClr val="FF0000"/>
              </a:solidFill>
              <a:latin typeface="Times New Roman" pitchFamily="18" charset="0"/>
              <a:cs typeface="Times New Roman" pitchFamily="18" charset="0"/>
            </a:endParaRPr>
          </a:p>
          <a:p>
            <a:r>
              <a:rPr lang="en-US" sz="2400" b="1" i="1">
                <a:latin typeface="Times New Roman" pitchFamily="18" charset="0"/>
                <a:cs typeface="Times New Roman" pitchFamily="18" charset="0"/>
              </a:rPr>
              <a:t>+ Lừa đảo nhận quà từ nước ngoài</a:t>
            </a:r>
            <a:endParaRPr lang="en-US" sz="2400" b="1">
              <a:latin typeface="Times New Roman" pitchFamily="18" charset="0"/>
              <a:cs typeface="Times New Roman" pitchFamily="18" charset="0"/>
            </a:endParaRPr>
          </a:p>
          <a:p>
            <a:r>
              <a:rPr lang="en-US" sz="2400" b="1" i="1">
                <a:latin typeface="Times New Roman" pitchFamily="18" charset="0"/>
                <a:cs typeface="Times New Roman" pitchFamily="18" charset="0"/>
              </a:rPr>
              <a:t>+ Lừa đảo tuyển cộng tác viên bán hàng trên các sàn thương mại điện tử (shopee,…)</a:t>
            </a:r>
            <a:endParaRPr lang="en-US" sz="2400" b="1">
              <a:latin typeface="Times New Roman" pitchFamily="18" charset="0"/>
              <a:cs typeface="Times New Roman" pitchFamily="18" charset="0"/>
            </a:endParaRPr>
          </a:p>
          <a:p>
            <a:r>
              <a:rPr lang="en-US" sz="2400" b="1" i="1">
                <a:latin typeface="Times New Roman" pitchFamily="18" charset="0"/>
                <a:cs typeface="Times New Roman" pitchFamily="18" charset="0"/>
              </a:rPr>
              <a:t>+ Lừa đảo kêu gọi đầu tư tài chính, tiền ảo.</a:t>
            </a:r>
            <a:endParaRPr lang="en-US" sz="2400" b="1">
              <a:latin typeface="Times New Roman" pitchFamily="18" charset="0"/>
              <a:cs typeface="Times New Roman" pitchFamily="18" charset="0"/>
            </a:endParaRPr>
          </a:p>
          <a:p>
            <a:r>
              <a:rPr lang="en-US" sz="2400" b="1" i="1">
                <a:latin typeface="Times New Roman" pitchFamily="18" charset="0"/>
                <a:cs typeface="Times New Roman" pitchFamily="18" charset="0"/>
              </a:rPr>
              <a:t>+ Lừa đảo trúng thưởng (thông qua các trang mạng xã hội như: zalo, facebook,…)</a:t>
            </a:r>
            <a:endParaRPr lang="en-US" sz="2400" b="1">
              <a:latin typeface="Times New Roman" pitchFamily="18" charset="0"/>
              <a:cs typeface="Times New Roman" pitchFamily="18" charset="0"/>
            </a:endParaRPr>
          </a:p>
          <a:p>
            <a:r>
              <a:rPr lang="en-US" sz="2400" b="1" i="1">
                <a:latin typeface="Times New Roman" pitchFamily="18" charset="0"/>
                <a:cs typeface="Times New Roman" pitchFamily="18" charset="0"/>
              </a:rPr>
              <a:t>+ Mạo danh thông báo của ngân hàng, tổ chức tín dụng,… để chiếm đoạt quyền sử dụng tài khoản.</a:t>
            </a:r>
            <a:endParaRPr lang="en-US" sz="2400" b="1">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000"/>
                                        <p:tgtEl>
                                          <p:spTgt spid="2">
                                            <p:txEl>
                                              <p:pRg st="0" end="0"/>
                                            </p:txEl>
                                          </p:spTgt>
                                        </p:tgtEl>
                                      </p:cBhvr>
                                    </p:animEffect>
                                    <p:anim calcmode="lin" valueType="num">
                                      <p:cBhvr>
                                        <p:cTn id="1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randombar(horizont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circle(in)">
                                      <p:cBhvr>
                                        <p:cTn id="3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P spid="9"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TextBox 16">
            <a:extLst>
              <a:ext uri="{FF2B5EF4-FFF2-40B4-BE49-F238E27FC236}">
                <a16:creationId xmlns:a16="http://schemas.microsoft.com/office/drawing/2014/main" id="{2E3FE7CB-9F2B-AFAB-06B7-67870B7DE7FA}"/>
              </a:ext>
            </a:extLst>
          </p:cNvPr>
          <p:cNvSpPr txBox="1">
            <a:spLocks noChangeArrowheads="1"/>
          </p:cNvSpPr>
          <p:nvPr/>
        </p:nvSpPr>
        <p:spPr bwMode="auto">
          <a:xfrm>
            <a:off x="-475779" y="211015"/>
            <a:ext cx="92798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spcBef>
                <a:spcPct val="0"/>
              </a:spcBef>
              <a:buClrTx/>
              <a:buSzTx/>
              <a:buFontTx/>
              <a:buNone/>
            </a:pPr>
            <a:r>
              <a:rPr lang="en-US" altLang="en-US" sz="4800" dirty="0">
                <a:solidFill>
                  <a:srgbClr val="FF0000"/>
                </a:solidFill>
                <a:latin typeface="Times New Roman" pitchFamily="18" charset="0"/>
                <a:cs typeface="Times New Roman" pitchFamily="18" charset="0"/>
              </a:rPr>
              <a:t>VẬN DỤNG</a:t>
            </a:r>
            <a:endParaRPr lang="en-US" altLang="en-US" sz="4800" i="1" dirty="0">
              <a:solidFill>
                <a:srgbClr val="FF0000"/>
              </a:solidFill>
              <a:latin typeface="Times New Roman" pitchFamily="18" charset="0"/>
              <a:cs typeface="Times New Roman" pitchFamily="18" charset="0"/>
            </a:endParaRPr>
          </a:p>
        </p:txBody>
      </p:sp>
      <p:sp>
        <p:nvSpPr>
          <p:cNvPr id="23" name="TextBox 16">
            <a:extLst>
              <a:ext uri="{FF2B5EF4-FFF2-40B4-BE49-F238E27FC236}">
                <a16:creationId xmlns:a16="http://schemas.microsoft.com/office/drawing/2014/main" id="{FEA10588-443C-7A20-3DAF-D8D7D1747FB9}"/>
              </a:ext>
            </a:extLst>
          </p:cNvPr>
          <p:cNvSpPr txBox="1">
            <a:spLocks noChangeArrowheads="1"/>
          </p:cNvSpPr>
          <p:nvPr/>
        </p:nvSpPr>
        <p:spPr bwMode="auto">
          <a:xfrm>
            <a:off x="23812" y="1668595"/>
            <a:ext cx="91201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lvl="0" algn="just"/>
            <a:r>
              <a:rPr lang="en-US" altLang="en-US" dirty="0" err="1">
                <a:solidFill>
                  <a:srgbClr val="00B0F0"/>
                </a:solidFill>
                <a:latin typeface="Arial" panose="020B0604020202020204" pitchFamily="34" charset="0"/>
                <a:cs typeface="Arial" panose="020B0604020202020204" pitchFamily="34" charset="0"/>
              </a:rPr>
              <a:t>Trình</a:t>
            </a:r>
            <a:r>
              <a:rPr lang="en-US" altLang="en-US" dirty="0">
                <a:solidFill>
                  <a:srgbClr val="00B0F0"/>
                </a:solidFill>
                <a:latin typeface="Arial" panose="020B0604020202020204" pitchFamily="34" charset="0"/>
                <a:cs typeface="Arial" panose="020B0604020202020204" pitchFamily="34" charset="0"/>
              </a:rPr>
              <a:t> </a:t>
            </a:r>
            <a:r>
              <a:rPr lang="en-US" altLang="en-US" dirty="0" err="1">
                <a:solidFill>
                  <a:srgbClr val="00B0F0"/>
                </a:solidFill>
                <a:latin typeface="Arial" panose="020B0604020202020204" pitchFamily="34" charset="0"/>
                <a:cs typeface="Arial" panose="020B0604020202020204" pitchFamily="34" charset="0"/>
              </a:rPr>
              <a:t>bày</a:t>
            </a:r>
            <a:r>
              <a:rPr lang="en-US" altLang="en-US" dirty="0">
                <a:solidFill>
                  <a:srgbClr val="00B0F0"/>
                </a:solidFill>
                <a:latin typeface="Arial" panose="020B0604020202020204" pitchFamily="34" charset="0"/>
                <a:cs typeface="Arial" panose="020B0604020202020204" pitchFamily="34" charset="0"/>
              </a:rPr>
              <a:t> </a:t>
            </a:r>
            <a:r>
              <a:rPr lang="en-US" altLang="en-US" dirty="0" err="1">
                <a:solidFill>
                  <a:srgbClr val="00B0F0"/>
                </a:solidFill>
                <a:latin typeface="Arial" panose="020B0604020202020204" pitchFamily="34" charset="0"/>
                <a:cs typeface="Arial" panose="020B0604020202020204" pitchFamily="34" charset="0"/>
              </a:rPr>
              <a:t>cách</a:t>
            </a:r>
            <a:r>
              <a:rPr lang="en-US" altLang="en-US" dirty="0">
                <a:solidFill>
                  <a:srgbClr val="00B0F0"/>
                </a:solidFill>
                <a:latin typeface="Arial" panose="020B0604020202020204" pitchFamily="34" charset="0"/>
                <a:cs typeface="Arial" panose="020B0604020202020204" pitchFamily="34" charset="0"/>
              </a:rPr>
              <a:t> </a:t>
            </a:r>
            <a:r>
              <a:rPr lang="en-US" altLang="en-US" dirty="0" err="1">
                <a:solidFill>
                  <a:srgbClr val="00B0F0"/>
                </a:solidFill>
                <a:latin typeface="Arial" panose="020B0604020202020204" pitchFamily="34" charset="0"/>
                <a:cs typeface="Arial" panose="020B0604020202020204" pitchFamily="34" charset="0"/>
              </a:rPr>
              <a:t>giải</a:t>
            </a:r>
            <a:r>
              <a:rPr lang="en-US" altLang="en-US" dirty="0">
                <a:solidFill>
                  <a:srgbClr val="00B0F0"/>
                </a:solidFill>
                <a:latin typeface="Arial" panose="020B0604020202020204" pitchFamily="34" charset="0"/>
                <a:cs typeface="Arial" panose="020B0604020202020204" pitchFamily="34" charset="0"/>
              </a:rPr>
              <a:t> </a:t>
            </a:r>
            <a:r>
              <a:rPr lang="en-US" altLang="en-US" dirty="0" err="1">
                <a:solidFill>
                  <a:srgbClr val="00B0F0"/>
                </a:solidFill>
                <a:latin typeface="Arial" panose="020B0604020202020204" pitchFamily="34" charset="0"/>
                <a:cs typeface="Arial" panose="020B0604020202020204" pitchFamily="34" charset="0"/>
              </a:rPr>
              <a:t>quyết</a:t>
            </a:r>
            <a:r>
              <a:rPr lang="en-US" altLang="en-US" dirty="0">
                <a:solidFill>
                  <a:srgbClr val="00B0F0"/>
                </a:solidFill>
                <a:latin typeface="Arial" panose="020B0604020202020204" pitchFamily="34" charset="0"/>
                <a:cs typeface="Arial" panose="020B0604020202020204" pitchFamily="34" charset="0"/>
              </a:rPr>
              <a:t> </a:t>
            </a:r>
            <a:r>
              <a:rPr lang="en-US" altLang="en-US" dirty="0" err="1">
                <a:solidFill>
                  <a:srgbClr val="00B0F0"/>
                </a:solidFill>
                <a:latin typeface="Arial" panose="020B0604020202020204" pitchFamily="34" charset="0"/>
                <a:cs typeface="Arial" panose="020B0604020202020204" pitchFamily="34" charset="0"/>
              </a:rPr>
              <a:t>của</a:t>
            </a:r>
            <a:r>
              <a:rPr lang="en-US" altLang="en-US" dirty="0">
                <a:solidFill>
                  <a:srgbClr val="00B0F0"/>
                </a:solidFill>
                <a:latin typeface="Arial" panose="020B0604020202020204" pitchFamily="34" charset="0"/>
                <a:cs typeface="Arial" panose="020B0604020202020204" pitchFamily="34" charset="0"/>
              </a:rPr>
              <a:t> </a:t>
            </a:r>
            <a:r>
              <a:rPr lang="en-US" altLang="en-US" dirty="0" err="1">
                <a:solidFill>
                  <a:srgbClr val="00B0F0"/>
                </a:solidFill>
                <a:latin typeface="Arial" panose="020B0604020202020204" pitchFamily="34" charset="0"/>
                <a:cs typeface="Arial" panose="020B0604020202020204" pitchFamily="34" charset="0"/>
              </a:rPr>
              <a:t>em</a:t>
            </a:r>
            <a:r>
              <a:rPr lang="en-US" altLang="en-US" dirty="0">
                <a:solidFill>
                  <a:srgbClr val="00B0F0"/>
                </a:solidFill>
                <a:latin typeface="Arial" panose="020B0604020202020204" pitchFamily="34" charset="0"/>
                <a:cs typeface="Arial" panose="020B0604020202020204" pitchFamily="34" charset="0"/>
              </a:rPr>
              <a:t> </a:t>
            </a:r>
            <a:r>
              <a:rPr lang="en-US" altLang="en-US" dirty="0" err="1">
                <a:solidFill>
                  <a:srgbClr val="00B0F0"/>
                </a:solidFill>
                <a:latin typeface="Arial" panose="020B0604020202020204" pitchFamily="34" charset="0"/>
                <a:cs typeface="Arial" panose="020B0604020202020204" pitchFamily="34" charset="0"/>
              </a:rPr>
              <a:t>khi</a:t>
            </a:r>
            <a:r>
              <a:rPr lang="en-US" altLang="en-US" dirty="0">
                <a:solidFill>
                  <a:srgbClr val="00B0F0"/>
                </a:solidFill>
                <a:latin typeface="Arial" panose="020B0604020202020204" pitchFamily="34" charset="0"/>
                <a:cs typeface="Arial" panose="020B0604020202020204" pitchFamily="34" charset="0"/>
              </a:rPr>
              <a:t> </a:t>
            </a:r>
            <a:r>
              <a:rPr lang="en-US" altLang="en-US" dirty="0" err="1">
                <a:solidFill>
                  <a:srgbClr val="00B0F0"/>
                </a:solidFill>
                <a:latin typeface="Arial" panose="020B0604020202020204" pitchFamily="34" charset="0"/>
                <a:cs typeface="Arial" panose="020B0604020202020204" pitchFamily="34" charset="0"/>
              </a:rPr>
              <a:t>gặp</a:t>
            </a:r>
            <a:r>
              <a:rPr lang="en-US" altLang="en-US" dirty="0">
                <a:solidFill>
                  <a:srgbClr val="00B0F0"/>
                </a:solidFill>
                <a:latin typeface="Arial" panose="020B0604020202020204" pitchFamily="34" charset="0"/>
                <a:cs typeface="Arial" panose="020B0604020202020204" pitchFamily="34" charset="0"/>
              </a:rPr>
              <a:t> </a:t>
            </a:r>
            <a:r>
              <a:rPr lang="en-US" altLang="en-US" dirty="0" err="1">
                <a:solidFill>
                  <a:srgbClr val="00B0F0"/>
                </a:solidFill>
                <a:latin typeface="Arial" panose="020B0604020202020204" pitchFamily="34" charset="0"/>
                <a:cs typeface="Arial" panose="020B0604020202020204" pitchFamily="34" charset="0"/>
              </a:rPr>
              <a:t>các</a:t>
            </a:r>
            <a:r>
              <a:rPr lang="en-US" altLang="en-US" dirty="0">
                <a:solidFill>
                  <a:srgbClr val="00B0F0"/>
                </a:solidFill>
                <a:latin typeface="Arial" panose="020B0604020202020204" pitchFamily="34" charset="0"/>
                <a:cs typeface="Arial" panose="020B0604020202020204" pitchFamily="34" charset="0"/>
              </a:rPr>
              <a:t> </a:t>
            </a:r>
            <a:r>
              <a:rPr lang="en-US" altLang="en-US" dirty="0" err="1">
                <a:solidFill>
                  <a:srgbClr val="00B0F0"/>
                </a:solidFill>
                <a:latin typeface="Arial" panose="020B0604020202020204" pitchFamily="34" charset="0"/>
                <a:cs typeface="Arial" panose="020B0604020202020204" pitchFamily="34" charset="0"/>
              </a:rPr>
              <a:t>tình</a:t>
            </a:r>
            <a:r>
              <a:rPr lang="en-US" altLang="en-US" dirty="0">
                <a:solidFill>
                  <a:srgbClr val="00B0F0"/>
                </a:solidFill>
                <a:latin typeface="Arial" panose="020B0604020202020204" pitchFamily="34" charset="0"/>
                <a:cs typeface="Arial" panose="020B0604020202020204" pitchFamily="34" charset="0"/>
              </a:rPr>
              <a:t> </a:t>
            </a:r>
            <a:r>
              <a:rPr lang="en-US" altLang="en-US" dirty="0" err="1">
                <a:solidFill>
                  <a:srgbClr val="00B0F0"/>
                </a:solidFill>
                <a:latin typeface="Arial" panose="020B0604020202020204" pitchFamily="34" charset="0"/>
                <a:cs typeface="Arial" panose="020B0604020202020204" pitchFamily="34" charset="0"/>
              </a:rPr>
              <a:t>huống</a:t>
            </a:r>
            <a:r>
              <a:rPr lang="en-US" altLang="en-US" dirty="0">
                <a:solidFill>
                  <a:srgbClr val="00B0F0"/>
                </a:solidFill>
                <a:latin typeface="Arial" panose="020B0604020202020204" pitchFamily="34" charset="0"/>
                <a:cs typeface="Arial" panose="020B0604020202020204" pitchFamily="34" charset="0"/>
              </a:rPr>
              <a:t> </a:t>
            </a:r>
            <a:r>
              <a:rPr lang="en-US" altLang="en-US" dirty="0" err="1">
                <a:solidFill>
                  <a:srgbClr val="00B0F0"/>
                </a:solidFill>
                <a:latin typeface="Arial" panose="020B0604020202020204" pitchFamily="34" charset="0"/>
                <a:cs typeface="Arial" panose="020B0604020202020204" pitchFamily="34" charset="0"/>
              </a:rPr>
              <a:t>sau</a:t>
            </a:r>
            <a:r>
              <a:rPr lang="en-US" altLang="en-US" dirty="0">
                <a:solidFill>
                  <a:srgbClr val="00B0F0"/>
                </a:solidFill>
                <a:latin typeface="Arial" panose="020B0604020202020204" pitchFamily="34" charset="0"/>
                <a:cs typeface="Arial" panose="020B0604020202020204" pitchFamily="34" charset="0"/>
              </a:rPr>
              <a:t>:</a:t>
            </a:r>
            <a:endParaRPr lang="en-US" b="0" i="1" dirty="0">
              <a:solidFill>
                <a:srgbClr val="00B0F0"/>
              </a:solidFill>
              <a:latin typeface="Arial" panose="020B0604020202020204" pitchFamily="34" charset="0"/>
              <a:cs typeface="Arial" panose="020B0604020202020204" pitchFamily="34" charset="0"/>
            </a:endParaRPr>
          </a:p>
        </p:txBody>
      </p:sp>
      <p:pic>
        <p:nvPicPr>
          <p:cNvPr id="24" name="Picture 5">
            <a:extLst>
              <a:ext uri="{FF2B5EF4-FFF2-40B4-BE49-F238E27FC236}">
                <a16:creationId xmlns:a16="http://schemas.microsoft.com/office/drawing/2014/main" id="{D718E55E-72CE-28AE-3CF8-935D290767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185" y="211015"/>
            <a:ext cx="1312984" cy="984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a:extLst>
              <a:ext uri="{FF2B5EF4-FFF2-40B4-BE49-F238E27FC236}">
                <a16:creationId xmlns:a16="http://schemas.microsoft.com/office/drawing/2014/main" id="{446E0810-4C5E-AEC7-5778-C733C1E60A30}"/>
              </a:ext>
            </a:extLst>
          </p:cNvPr>
          <p:cNvSpPr txBox="1"/>
          <p:nvPr/>
        </p:nvSpPr>
        <p:spPr>
          <a:xfrm>
            <a:off x="1" y="3733225"/>
            <a:ext cx="9143999" cy="2308324"/>
          </a:xfrm>
          <a:prstGeom prst="rect">
            <a:avLst/>
          </a:prstGeom>
          <a:noFill/>
        </p:spPr>
        <p:txBody>
          <a:bodyPr wrap="square">
            <a:spAutoFit/>
          </a:bodyPr>
          <a:lstStyle/>
          <a:p>
            <a:pPr marL="0" marR="0">
              <a:spcBef>
                <a:spcPts val="0"/>
              </a:spcBef>
              <a:spcAft>
                <a:spcPts val="0"/>
              </a:spcAft>
            </a:pPr>
            <a:r>
              <a:rPr lang="en-US" sz="2400" b="1" u="sng"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u="sng"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1:</a:t>
            </a:r>
          </a:p>
          <a:p>
            <a:pPr marL="0" marR="0">
              <a:spcBef>
                <a:spcPts val="0"/>
              </a:spcBef>
              <a:spcAft>
                <a:spcPts val="0"/>
              </a:spcAft>
            </a:pPr>
            <a:endParaRPr lang="en-US" sz="2400" b="1" u="sng" dirty="0">
              <a:solidFill>
                <a:srgbClr val="00B050"/>
              </a:solidFill>
              <a:latin typeface="Times New Roman" panose="02020603050405020304" pitchFamily="18" charset="0"/>
              <a:ea typeface="Arial" panose="020B0604020202020204" pitchFamily="34" charset="0"/>
              <a:cs typeface="Times New Roman" panose="02020603050405020304" pitchFamily="18" charset="0"/>
            </a:endParaRPr>
          </a:p>
          <a:p>
            <a:pPr marL="0" marR="0">
              <a:spcBef>
                <a:spcPts val="0"/>
              </a:spcBef>
              <a:spcAft>
                <a:spcPts val="0"/>
              </a:spcAft>
            </a:pPr>
            <a:endParaRPr lang="en-US" sz="2400" b="1" u="sng" dirty="0">
              <a:solidFill>
                <a:srgbClr val="00B050"/>
              </a:solidFill>
              <a:latin typeface="Times New Roman" panose="02020603050405020304" pitchFamily="18" charset="0"/>
              <a:ea typeface="Arial" panose="020B0604020202020204" pitchFamily="34" charset="0"/>
              <a:cs typeface="Times New Roman" panose="02020603050405020304" pitchFamily="18" charset="0"/>
            </a:endParaRPr>
          </a:p>
          <a:p>
            <a:pPr marL="0" marR="0">
              <a:spcBef>
                <a:spcPts val="0"/>
              </a:spcBef>
              <a:spcAft>
                <a:spcPts val="0"/>
              </a:spcAft>
            </a:pPr>
            <a:endParaRPr lang="en-US" sz="2400" b="1" u="sng"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endParaRPr>
          </a:p>
          <a:p>
            <a:r>
              <a:rPr lang="en-US" sz="2400" b="1" u="sng"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u="sng"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2:</a:t>
            </a:r>
            <a:endParaRPr lang="en-US" sz="2400" dirty="0">
              <a:solidFill>
                <a:srgbClr val="00B050"/>
              </a:solidFill>
              <a:latin typeface="Arial" panose="020B0604020202020204" pitchFamily="34" charset="0"/>
              <a:ea typeface="Arial" panose="020B0604020202020204" pitchFamily="34" charset="0"/>
              <a:cs typeface="Times New Roman" panose="02020603050405020304" pitchFamily="18" charset="0"/>
            </a:endParaRPr>
          </a:p>
          <a:p>
            <a:pPr marL="0" marR="0">
              <a:spcBef>
                <a:spcPts val="0"/>
              </a:spcBef>
              <a:spcAft>
                <a:spcPts val="0"/>
              </a:spcAft>
            </a:pPr>
            <a:endParaRPr lang="en-US" sz="2400" dirty="0">
              <a:solidFill>
                <a:srgbClr val="00B050"/>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26" name="TextBox 16">
            <a:extLst>
              <a:ext uri="{FF2B5EF4-FFF2-40B4-BE49-F238E27FC236}">
                <a16:creationId xmlns:a16="http://schemas.microsoft.com/office/drawing/2014/main" id="{13610322-61C5-5E3A-133D-5D0D8D9C1F82}"/>
              </a:ext>
            </a:extLst>
          </p:cNvPr>
          <p:cNvSpPr txBox="1">
            <a:spLocks noChangeArrowheads="1"/>
          </p:cNvSpPr>
          <p:nvPr/>
        </p:nvSpPr>
        <p:spPr bwMode="auto">
          <a:xfrm>
            <a:off x="0" y="3267659"/>
            <a:ext cx="89916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spcBef>
                <a:spcPct val="0"/>
              </a:spcBef>
              <a:buClrTx/>
              <a:buSzTx/>
              <a:buFontTx/>
              <a:buNone/>
            </a:pPr>
            <a:r>
              <a:rPr lang="en-US" altLang="en-US" sz="2600" i="1" dirty="0">
                <a:solidFill>
                  <a:schemeClr val="accent6">
                    <a:lumMod val="75000"/>
                  </a:schemeClr>
                </a:solidFill>
                <a:latin typeface="Arial" panose="020B0604020202020204" pitchFamily="34" charset="0"/>
                <a:cs typeface="Arial" panose="020B0604020202020204" pitchFamily="34" charset="0"/>
              </a:rPr>
              <a:t>GỢI Ý TRẢ LỜI BÀI TẬP VẬN DỤNG</a:t>
            </a:r>
          </a:p>
        </p:txBody>
      </p:sp>
      <p:sp>
        <p:nvSpPr>
          <p:cNvPr id="5" name="TextBox 4">
            <a:extLst>
              <a:ext uri="{FF2B5EF4-FFF2-40B4-BE49-F238E27FC236}">
                <a16:creationId xmlns:a16="http://schemas.microsoft.com/office/drawing/2014/main" id="{A66E5F6E-A5CC-847A-B28B-013084EE2392}"/>
              </a:ext>
            </a:extLst>
          </p:cNvPr>
          <p:cNvSpPr txBox="1"/>
          <p:nvPr/>
        </p:nvSpPr>
        <p:spPr>
          <a:xfrm>
            <a:off x="0" y="2068211"/>
            <a:ext cx="8941981" cy="1200329"/>
          </a:xfrm>
          <a:prstGeom prst="rect">
            <a:avLst/>
          </a:prstGeom>
          <a:noFill/>
        </p:spPr>
        <p:txBody>
          <a:bodyPr wrap="square">
            <a:spAutoFit/>
          </a:bodyPr>
          <a:lstStyle/>
          <a:p>
            <a:pPr marR="0" lvl="0">
              <a:spcBef>
                <a:spcPts val="0"/>
              </a:spcBef>
              <a:spcAft>
                <a:spcPts val="0"/>
              </a:spcAft>
              <a:buClr>
                <a:srgbClr val="000000"/>
              </a:buClr>
              <a:buSzPts val="1000"/>
              <a:tabLst>
                <a:tab pos="327025" algn="l"/>
              </a:tabLst>
            </a:pPr>
            <a:r>
              <a:rPr lang="en-US" sz="2400" u="none" strike="noStrike" spc="0" dirty="0">
                <a:solidFill>
                  <a:srgbClr val="0070C0"/>
                </a:solidFill>
                <a:effectLst/>
                <a:latin typeface="Times New Roman" pitchFamily="18" charset="0"/>
                <a:ea typeface="Arial" panose="020B0604020202020204" pitchFamily="34" charset="0"/>
                <a:cs typeface="Times New Roman" pitchFamily="18" charset="0"/>
              </a:rPr>
              <a:t>1. </a:t>
            </a:r>
            <a:r>
              <a:rPr lang="vi-VN" sz="2400" u="none" strike="noStrike" spc="0" dirty="0">
                <a:solidFill>
                  <a:srgbClr val="0070C0"/>
                </a:solidFill>
                <a:effectLst/>
                <a:latin typeface="Times New Roman" pitchFamily="18" charset="0"/>
                <a:ea typeface="Arial" panose="020B0604020202020204" pitchFamily="34" charset="0"/>
                <a:cs typeface="Times New Roman" pitchFamily="18" charset="0"/>
              </a:rPr>
              <a:t>Em phát hiện d</a:t>
            </a:r>
            <a:r>
              <a:rPr lang="en-US" sz="2400" u="none" strike="noStrike" spc="0" dirty="0">
                <a:solidFill>
                  <a:srgbClr val="0070C0"/>
                </a:solidFill>
                <a:effectLst/>
                <a:latin typeface="Times New Roman" pitchFamily="18" charset="0"/>
                <a:ea typeface="Arial" panose="020B0604020202020204" pitchFamily="34" charset="0"/>
                <a:cs typeface="Times New Roman" pitchFamily="18" charset="0"/>
              </a:rPr>
              <a:t>ấ</a:t>
            </a:r>
            <a:r>
              <a:rPr lang="vi-VN" sz="2400" u="none" strike="noStrike" spc="0" dirty="0">
                <a:solidFill>
                  <a:srgbClr val="0070C0"/>
                </a:solidFill>
                <a:effectLst/>
                <a:latin typeface="Times New Roman" pitchFamily="18" charset="0"/>
                <a:ea typeface="Arial" panose="020B0604020202020204" pitchFamily="34" charset="0"/>
                <a:cs typeface="Times New Roman" pitchFamily="18" charset="0"/>
              </a:rPr>
              <a:t>u hiệu tuyên truyền v</a:t>
            </a:r>
            <a:r>
              <a:rPr lang="en-US" sz="2400" dirty="0">
                <a:solidFill>
                  <a:srgbClr val="0070C0"/>
                </a:solidFill>
                <a:latin typeface="Times New Roman" pitchFamily="18" charset="0"/>
                <a:ea typeface="Arial" panose="020B0604020202020204" pitchFamily="34" charset="0"/>
                <a:cs typeface="Times New Roman" pitchFamily="18" charset="0"/>
              </a:rPr>
              <a:t>ă</a:t>
            </a:r>
            <a:r>
              <a:rPr lang="vi-VN" sz="2400" u="none" strike="noStrike" spc="0" dirty="0">
                <a:solidFill>
                  <a:srgbClr val="0070C0"/>
                </a:solidFill>
                <a:effectLst/>
                <a:latin typeface="Times New Roman" pitchFamily="18" charset="0"/>
                <a:ea typeface="Arial" panose="020B0604020202020204" pitchFamily="34" charset="0"/>
                <a:cs typeface="Times New Roman" pitchFamily="18" charset="0"/>
              </a:rPr>
              <a:t>n ho</a:t>
            </a:r>
            <a:r>
              <a:rPr lang="en-US" sz="2400" dirty="0">
                <a:solidFill>
                  <a:srgbClr val="0070C0"/>
                </a:solidFill>
                <a:latin typeface="Times New Roman" pitchFamily="18" charset="0"/>
                <a:ea typeface="Arial" panose="020B0604020202020204" pitchFamily="34" charset="0"/>
                <a:cs typeface="Times New Roman" pitchFamily="18" charset="0"/>
              </a:rPr>
              <a:t>á</a:t>
            </a:r>
            <a:r>
              <a:rPr lang="vi-VN" sz="2400" u="none" strike="noStrike" spc="0" dirty="0">
                <a:solidFill>
                  <a:srgbClr val="0070C0"/>
                </a:solidFill>
                <a:effectLst/>
                <a:latin typeface="Times New Roman" pitchFamily="18" charset="0"/>
                <a:ea typeface="Arial" panose="020B0604020202020204" pitchFamily="34" charset="0"/>
                <a:cs typeface="Times New Roman" pitchFamily="18" charset="0"/>
              </a:rPr>
              <a:t> phẩm đ</a:t>
            </a:r>
            <a:r>
              <a:rPr lang="en-US" sz="2400" u="none" strike="noStrike" spc="0" dirty="0">
                <a:solidFill>
                  <a:srgbClr val="0070C0"/>
                </a:solidFill>
                <a:effectLst/>
                <a:latin typeface="Times New Roman" pitchFamily="18" charset="0"/>
                <a:ea typeface="Arial" panose="020B0604020202020204" pitchFamily="34" charset="0"/>
                <a:cs typeface="Times New Roman" pitchFamily="18" charset="0"/>
              </a:rPr>
              <a:t>ồ</a:t>
            </a:r>
            <a:r>
              <a:rPr lang="vi-VN" sz="2400" u="none" strike="noStrike" spc="0" dirty="0">
                <a:solidFill>
                  <a:srgbClr val="0070C0"/>
                </a:solidFill>
                <a:effectLst/>
                <a:latin typeface="Times New Roman" pitchFamily="18" charset="0"/>
                <a:ea typeface="Arial" panose="020B0604020202020204" pitchFamily="34" charset="0"/>
                <a:cs typeface="Times New Roman" pitchFamily="18" charset="0"/>
              </a:rPr>
              <a:t>i tr</a:t>
            </a:r>
            <a:r>
              <a:rPr lang="en-US" sz="2400" dirty="0" err="1">
                <a:solidFill>
                  <a:srgbClr val="0070C0"/>
                </a:solidFill>
                <a:latin typeface="Times New Roman" pitchFamily="18" charset="0"/>
                <a:ea typeface="Arial" panose="020B0604020202020204" pitchFamily="34" charset="0"/>
                <a:cs typeface="Times New Roman" pitchFamily="18" charset="0"/>
              </a:rPr>
              <a:t>ụy</a:t>
            </a:r>
            <a:r>
              <a:rPr lang="vi-VN" sz="2400" u="none" strike="noStrike" spc="0" dirty="0">
                <a:solidFill>
                  <a:srgbClr val="0070C0"/>
                </a:solidFill>
                <a:effectLst/>
                <a:latin typeface="Times New Roman" pitchFamily="18" charset="0"/>
                <a:ea typeface="Arial" panose="020B0604020202020204" pitchFamily="34" charset="0"/>
                <a:cs typeface="Times New Roman" pitchFamily="18" charset="0"/>
              </a:rPr>
              <a:t> khi tham gia vào các nhóm tr</a:t>
            </a:r>
            <a:r>
              <a:rPr lang="en-US" sz="2400" dirty="0">
                <a:solidFill>
                  <a:srgbClr val="0070C0"/>
                </a:solidFill>
                <a:latin typeface="Times New Roman" pitchFamily="18" charset="0"/>
                <a:ea typeface="Arial" panose="020B0604020202020204" pitchFamily="34" charset="0"/>
                <a:cs typeface="Times New Roman" pitchFamily="18" charset="0"/>
              </a:rPr>
              <a:t>ê</a:t>
            </a:r>
            <a:r>
              <a:rPr lang="vi-VN" sz="2400" u="none" strike="noStrike" spc="0" dirty="0">
                <a:solidFill>
                  <a:srgbClr val="0070C0"/>
                </a:solidFill>
                <a:effectLst/>
                <a:latin typeface="Times New Roman" pitchFamily="18" charset="0"/>
                <a:ea typeface="Arial" panose="020B0604020202020204" pitchFamily="34" charset="0"/>
                <a:cs typeface="Times New Roman" pitchFamily="18" charset="0"/>
              </a:rPr>
              <a:t>n mạng xã h</a:t>
            </a:r>
            <a:r>
              <a:rPr lang="en-US" sz="2400" u="none" strike="noStrike" spc="0" dirty="0" err="1">
                <a:solidFill>
                  <a:srgbClr val="0070C0"/>
                </a:solidFill>
                <a:effectLst/>
                <a:latin typeface="Times New Roman" pitchFamily="18" charset="0"/>
                <a:ea typeface="Arial" panose="020B0604020202020204" pitchFamily="34" charset="0"/>
                <a:cs typeface="Times New Roman" pitchFamily="18" charset="0"/>
              </a:rPr>
              <a:t>ội</a:t>
            </a:r>
            <a:r>
              <a:rPr lang="vi-VN" sz="2400" u="none" strike="noStrike" spc="0" dirty="0">
                <a:solidFill>
                  <a:srgbClr val="0070C0"/>
                </a:solidFill>
                <a:effectLst/>
                <a:latin typeface="Times New Roman" pitchFamily="18" charset="0"/>
                <a:ea typeface="Arial" panose="020B0604020202020204" pitchFamily="34" charset="0"/>
                <a:cs typeface="Times New Roman" pitchFamily="18" charset="0"/>
              </a:rPr>
              <a:t>.</a:t>
            </a:r>
            <a:endParaRPr lang="en-US" sz="2400" u="none" strike="noStrike" spc="0" dirty="0">
              <a:solidFill>
                <a:srgbClr val="0070C0"/>
              </a:solidFill>
              <a:effectLst/>
              <a:latin typeface="Times New Roman" pitchFamily="18" charset="0"/>
              <a:ea typeface="Arial" panose="020B0604020202020204" pitchFamily="34" charset="0"/>
              <a:cs typeface="Times New Roman" pitchFamily="18" charset="0"/>
            </a:endParaRPr>
          </a:p>
          <a:p>
            <a:pPr marR="0" lvl="0">
              <a:spcBef>
                <a:spcPts val="0"/>
              </a:spcBef>
              <a:spcAft>
                <a:spcPts val="0"/>
              </a:spcAft>
              <a:buClr>
                <a:srgbClr val="000000"/>
              </a:buClr>
              <a:buSzPts val="1000"/>
              <a:tabLst>
                <a:tab pos="327025" algn="l"/>
              </a:tabLst>
            </a:pPr>
            <a:r>
              <a:rPr lang="en-US" sz="2400" u="none" strike="noStrike" spc="0" dirty="0">
                <a:solidFill>
                  <a:srgbClr val="0070C0"/>
                </a:solidFill>
                <a:effectLst/>
                <a:latin typeface="Times New Roman" pitchFamily="18" charset="0"/>
                <a:ea typeface="Arial" panose="020B0604020202020204" pitchFamily="34" charset="0"/>
                <a:cs typeface="Times New Roman" pitchFamily="18" charset="0"/>
              </a:rPr>
              <a:t>2. </a:t>
            </a:r>
            <a:r>
              <a:rPr lang="vi-VN" sz="2400" u="none" strike="noStrike" spc="0" dirty="0">
                <a:solidFill>
                  <a:srgbClr val="0070C0"/>
                </a:solidFill>
                <a:effectLst/>
                <a:latin typeface="Times New Roman" pitchFamily="18" charset="0"/>
                <a:ea typeface="Arial" panose="020B0604020202020204" pitchFamily="34" charset="0"/>
                <a:cs typeface="Times New Roman" pitchFamily="18" charset="0"/>
              </a:rPr>
              <a:t>Khi em bị ngư</a:t>
            </a:r>
            <a:r>
              <a:rPr lang="en-US" sz="2400" u="none" strike="noStrike" spc="0" dirty="0" err="1">
                <a:solidFill>
                  <a:srgbClr val="0070C0"/>
                </a:solidFill>
                <a:effectLst/>
                <a:latin typeface="Times New Roman" pitchFamily="18" charset="0"/>
                <a:ea typeface="Arial" panose="020B0604020202020204" pitchFamily="34" charset="0"/>
                <a:cs typeface="Times New Roman" pitchFamily="18" charset="0"/>
              </a:rPr>
              <a:t>ờ</a:t>
            </a:r>
            <a:r>
              <a:rPr lang="en-US" sz="2400" dirty="0" err="1">
                <a:solidFill>
                  <a:srgbClr val="0070C0"/>
                </a:solidFill>
                <a:latin typeface="Times New Roman" pitchFamily="18" charset="0"/>
                <a:ea typeface="Arial" panose="020B0604020202020204" pitchFamily="34" charset="0"/>
                <a:cs typeface="Times New Roman" pitchFamily="18" charset="0"/>
              </a:rPr>
              <a:t>i</a:t>
            </a:r>
            <a:r>
              <a:rPr lang="en-US" sz="2400" dirty="0">
                <a:solidFill>
                  <a:srgbClr val="0070C0"/>
                </a:solidFill>
                <a:latin typeface="Times New Roman" pitchFamily="18" charset="0"/>
                <a:ea typeface="Arial" panose="020B0604020202020204" pitchFamily="34" charset="0"/>
                <a:cs typeface="Times New Roman" pitchFamily="18" charset="0"/>
              </a:rPr>
              <a:t> </a:t>
            </a:r>
            <a:r>
              <a:rPr lang="vi-VN" sz="2400" u="none" strike="noStrike" spc="0" dirty="0">
                <a:solidFill>
                  <a:srgbClr val="0070C0"/>
                </a:solidFill>
                <a:effectLst/>
                <a:latin typeface="Times New Roman" pitchFamily="18" charset="0"/>
                <a:ea typeface="Arial" panose="020B0604020202020204" pitchFamily="34" charset="0"/>
                <a:cs typeface="Times New Roman" pitchFamily="18" charset="0"/>
              </a:rPr>
              <a:t>khác l</a:t>
            </a:r>
            <a:r>
              <a:rPr lang="en-US" sz="2400" dirty="0">
                <a:solidFill>
                  <a:srgbClr val="0070C0"/>
                </a:solidFill>
                <a:latin typeface="Times New Roman" pitchFamily="18" charset="0"/>
                <a:ea typeface="Arial" panose="020B0604020202020204" pitchFamily="34" charset="0"/>
                <a:cs typeface="Times New Roman" pitchFamily="18" charset="0"/>
              </a:rPr>
              <a:t>ô</a:t>
            </a:r>
            <a:r>
              <a:rPr lang="vi-VN" sz="2400" u="none" strike="noStrike" spc="0" dirty="0">
                <a:solidFill>
                  <a:srgbClr val="0070C0"/>
                </a:solidFill>
                <a:effectLst/>
                <a:latin typeface="Times New Roman" pitchFamily="18" charset="0"/>
                <a:ea typeface="Arial" panose="020B0604020202020204" pitchFamily="34" charset="0"/>
                <a:cs typeface="Times New Roman" pitchFamily="18" charset="0"/>
              </a:rPr>
              <a:t>i k</a:t>
            </a:r>
            <a:r>
              <a:rPr lang="en-US" sz="2400" dirty="0">
                <a:solidFill>
                  <a:srgbClr val="0070C0"/>
                </a:solidFill>
                <a:latin typeface="Times New Roman" pitchFamily="18" charset="0"/>
                <a:ea typeface="Arial" panose="020B0604020202020204" pitchFamily="34" charset="0"/>
                <a:cs typeface="Times New Roman" pitchFamily="18" charset="0"/>
              </a:rPr>
              <a:t>é</a:t>
            </a:r>
            <a:r>
              <a:rPr lang="vi-VN" sz="2400" u="none" strike="noStrike" spc="0" dirty="0">
                <a:solidFill>
                  <a:srgbClr val="0070C0"/>
                </a:solidFill>
                <a:effectLst/>
                <a:latin typeface="Times New Roman" pitchFamily="18" charset="0"/>
                <a:ea typeface="Arial" panose="020B0604020202020204" pitchFamily="34" charset="0"/>
                <a:cs typeface="Times New Roman" pitchFamily="18" charset="0"/>
              </a:rPr>
              <a:t>o tham gia tệ nạn c</a:t>
            </a:r>
            <a:r>
              <a:rPr lang="en-US" sz="2400" u="none" strike="noStrike" spc="0" dirty="0">
                <a:solidFill>
                  <a:srgbClr val="0070C0"/>
                </a:solidFill>
                <a:effectLst/>
                <a:latin typeface="Times New Roman" pitchFamily="18" charset="0"/>
                <a:ea typeface="Arial" panose="020B0604020202020204" pitchFamily="34" charset="0"/>
                <a:cs typeface="Times New Roman" pitchFamily="18" charset="0"/>
              </a:rPr>
              <a:t>ờ</a:t>
            </a:r>
            <a:r>
              <a:rPr lang="vi-VN" sz="2400" u="none" strike="noStrike" spc="0" dirty="0">
                <a:solidFill>
                  <a:srgbClr val="0070C0"/>
                </a:solidFill>
                <a:effectLst/>
                <a:latin typeface="Times New Roman" pitchFamily="18" charset="0"/>
                <a:ea typeface="Arial" panose="020B0604020202020204" pitchFamily="34" charset="0"/>
                <a:cs typeface="Times New Roman" pitchFamily="18" charset="0"/>
              </a:rPr>
              <a:t> bạc ma t</a:t>
            </a:r>
            <a:r>
              <a:rPr lang="en-US" sz="2400" dirty="0" err="1">
                <a:solidFill>
                  <a:srgbClr val="0070C0"/>
                </a:solidFill>
                <a:latin typeface="Times New Roman" pitchFamily="18" charset="0"/>
                <a:ea typeface="Arial" panose="020B0604020202020204" pitchFamily="34" charset="0"/>
                <a:cs typeface="Times New Roman" pitchFamily="18" charset="0"/>
              </a:rPr>
              <a:t>úy</a:t>
            </a:r>
            <a:r>
              <a:rPr lang="vi-VN" sz="2400" u="none" strike="noStrike" spc="0" dirty="0">
                <a:solidFill>
                  <a:srgbClr val="0070C0"/>
                </a:solidFill>
                <a:effectLst/>
                <a:latin typeface="Times New Roman" pitchFamily="18" charset="0"/>
                <a:ea typeface="Arial" panose="020B0604020202020204" pitchFamily="34" charset="0"/>
                <a:cs typeface="Times New Roman" pitchFamily="18" charset="0"/>
              </a:rPr>
              <a:t>.</a:t>
            </a:r>
            <a:endParaRPr lang="en-US" sz="2400" u="none" strike="noStrike" spc="0" dirty="0">
              <a:solidFill>
                <a:srgbClr val="0070C0"/>
              </a:solidFill>
              <a:effectLst/>
              <a:latin typeface="Times New Roman" pitchFamily="18" charset="0"/>
              <a:ea typeface="Arial" panose="020B0604020202020204" pitchFamily="34" charset="0"/>
              <a:cs typeface="Times New Roman" pitchFamily="18" charset="0"/>
            </a:endParaRPr>
          </a:p>
        </p:txBody>
      </p:sp>
    </p:spTree>
    <p:extLst>
      <p:ext uri="{BB962C8B-B14F-4D97-AF65-F5344CB8AC3E}">
        <p14:creationId xmlns:p14="http://schemas.microsoft.com/office/powerpoint/2010/main" val="244318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 calcmode="lin" valueType="num">
                                      <p:cBhvr additive="base">
                                        <p:cTn id="7"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randombar(horizontal)">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fade">
                                      <p:cBhvr>
                                        <p:cTn id="18" dur="1000"/>
                                        <p:tgtEl>
                                          <p:spTgt spid="25">
                                            <p:txEl>
                                              <p:pRg st="0" end="0"/>
                                            </p:txEl>
                                          </p:spTgt>
                                        </p:tgtEl>
                                      </p:cBhvr>
                                    </p:animEffect>
                                    <p:anim calcmode="lin" valueType="num">
                                      <p:cBhvr>
                                        <p:cTn id="19"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5">
                                            <p:txEl>
                                              <p:pRg st="4" end="4"/>
                                            </p:txEl>
                                          </p:spTgt>
                                        </p:tgtEl>
                                        <p:attrNameLst>
                                          <p:attrName>style.visibility</p:attrName>
                                        </p:attrNameLst>
                                      </p:cBhvr>
                                      <p:to>
                                        <p:strVal val="visible"/>
                                      </p:to>
                                    </p:set>
                                    <p:animEffect transition="in" filter="fade">
                                      <p:cBhvr>
                                        <p:cTn id="25" dur="1000"/>
                                        <p:tgtEl>
                                          <p:spTgt spid="25">
                                            <p:txEl>
                                              <p:pRg st="4" end="4"/>
                                            </p:txEl>
                                          </p:spTgt>
                                        </p:tgtEl>
                                      </p:cBhvr>
                                    </p:animEffect>
                                    <p:anim calcmode="lin" valueType="num">
                                      <p:cBhvr>
                                        <p:cTn id="26" dur="1000" fill="hold"/>
                                        <p:tgtEl>
                                          <p:spTgt spid="25">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2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2369" y="562708"/>
            <a:ext cx="8147539" cy="1200329"/>
          </a:xfrm>
          <a:prstGeom prst="rect">
            <a:avLst/>
          </a:prstGeom>
        </p:spPr>
        <p:txBody>
          <a:bodyPr wrap="square">
            <a:spAutoFit/>
          </a:bodyPr>
          <a:lstStyle/>
          <a:p>
            <a:r>
              <a:rPr lang="en-US" sz="2400" b="1" i="1">
                <a:solidFill>
                  <a:srgbClr val="FF0000"/>
                </a:solidFill>
                <a:latin typeface="Times New Roman" pitchFamily="18" charset="0"/>
                <a:cs typeface="Times New Roman" pitchFamily="18" charset="0"/>
              </a:rPr>
              <a:t>1.Trình bày cách giải quyết của em khi em phát hiện dấu hiệu tuyên truyền văn hoá phẩm đồi truỵ khi tham gia vào các nhóm trên mạng xã hội.</a:t>
            </a:r>
            <a:endParaRPr lang="en-US" sz="2400" b="1">
              <a:solidFill>
                <a:srgbClr val="FF0000"/>
              </a:solidFill>
              <a:latin typeface="Times New Roman" pitchFamily="18" charset="0"/>
              <a:cs typeface="Times New Roman" pitchFamily="18" charset="0"/>
            </a:endParaRPr>
          </a:p>
        </p:txBody>
      </p:sp>
      <p:sp>
        <p:nvSpPr>
          <p:cNvPr id="3" name="Rectangle 2"/>
          <p:cNvSpPr/>
          <p:nvPr/>
        </p:nvSpPr>
        <p:spPr>
          <a:xfrm>
            <a:off x="492369" y="2551837"/>
            <a:ext cx="8276493" cy="2677656"/>
          </a:xfrm>
          <a:prstGeom prst="rect">
            <a:avLst/>
          </a:prstGeom>
        </p:spPr>
        <p:txBody>
          <a:bodyPr wrap="square">
            <a:spAutoFit/>
          </a:bodyPr>
          <a:lstStyle/>
          <a:p>
            <a:r>
              <a:rPr lang="en-US" sz="2800" i="1">
                <a:solidFill>
                  <a:srgbClr val="0000CC"/>
                </a:solidFill>
                <a:latin typeface="Times New Roman" pitchFamily="18" charset="0"/>
                <a:cs typeface="Times New Roman" pitchFamily="18" charset="0"/>
              </a:rPr>
              <a:t>+ Báo cáo bài viết đã vi phạm tiêu chuẩn cộng đồng cho quản trị viên của các nhóm trên mạng xã hội.</a:t>
            </a:r>
            <a:endParaRPr lang="en-US" sz="2800">
              <a:solidFill>
                <a:srgbClr val="0000CC"/>
              </a:solidFill>
              <a:latin typeface="Times New Roman" pitchFamily="18" charset="0"/>
              <a:cs typeface="Times New Roman" pitchFamily="18" charset="0"/>
            </a:endParaRPr>
          </a:p>
          <a:p>
            <a:endParaRPr lang="en-US" sz="2800" i="1">
              <a:latin typeface="Times New Roman" pitchFamily="18" charset="0"/>
              <a:cs typeface="Times New Roman" pitchFamily="18" charset="0"/>
            </a:endParaRPr>
          </a:p>
          <a:p>
            <a:r>
              <a:rPr lang="en-US" sz="2800" i="1">
                <a:latin typeface="Times New Roman" pitchFamily="18" charset="0"/>
                <a:cs typeface="Times New Roman" pitchFamily="18" charset="0"/>
              </a:rPr>
              <a:t>+ Chụp ảnh màn hình để lưu lại bằng chứng, đồng thời nhanh chóng cung cấp thông tin, bằng chứng… tới lực lượng chức năng.</a:t>
            </a:r>
            <a:endParaRPr lang="en-US" sz="2800">
              <a:latin typeface="Times New Roman" pitchFamily="18" charset="0"/>
              <a:cs typeface="Times New Roman" pitchFamily="18" charset="0"/>
            </a:endParaRPr>
          </a:p>
        </p:txBody>
      </p:sp>
    </p:spTree>
    <p:extLst>
      <p:ext uri="{BB962C8B-B14F-4D97-AF65-F5344CB8AC3E}">
        <p14:creationId xmlns:p14="http://schemas.microsoft.com/office/powerpoint/2010/main" val="310529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ircle(in)">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2709" y="597877"/>
            <a:ext cx="8135814" cy="954107"/>
          </a:xfrm>
          <a:prstGeom prst="rect">
            <a:avLst/>
          </a:prstGeom>
        </p:spPr>
        <p:txBody>
          <a:bodyPr wrap="square">
            <a:spAutoFit/>
          </a:bodyPr>
          <a:lstStyle/>
          <a:p>
            <a:r>
              <a:rPr lang="en-US" sz="2800" b="1">
                <a:solidFill>
                  <a:srgbClr val="FF0000"/>
                </a:solidFill>
                <a:latin typeface="Times New Roman" pitchFamily="18" charset="0"/>
                <a:cs typeface="Times New Roman" pitchFamily="18" charset="0"/>
              </a:rPr>
              <a:t>2. Em hãy nêu cách giải quyết khi em bị người khác lôi kéo tham gia tệ nạn cờ bạc, ma tuý.</a:t>
            </a:r>
          </a:p>
        </p:txBody>
      </p:sp>
      <p:sp>
        <p:nvSpPr>
          <p:cNvPr id="3" name="Rectangle 2"/>
          <p:cNvSpPr/>
          <p:nvPr/>
        </p:nvSpPr>
        <p:spPr>
          <a:xfrm>
            <a:off x="562709" y="2690336"/>
            <a:ext cx="7959968" cy="3046988"/>
          </a:xfrm>
          <a:prstGeom prst="rect">
            <a:avLst/>
          </a:prstGeom>
        </p:spPr>
        <p:txBody>
          <a:bodyPr wrap="square">
            <a:spAutoFit/>
          </a:bodyPr>
          <a:lstStyle/>
          <a:p>
            <a:r>
              <a:rPr lang="en-US" sz="3200" i="1">
                <a:solidFill>
                  <a:srgbClr val="0000CC"/>
                </a:solidFill>
                <a:latin typeface="Times New Roman" pitchFamily="18" charset="0"/>
                <a:cs typeface="Times New Roman" pitchFamily="18" charset="0"/>
              </a:rPr>
              <a:t>+ Kiên quyết từ chối không tham gia vào các tệ nạn cờ bạc, ma tuý.</a:t>
            </a:r>
          </a:p>
          <a:p>
            <a:endParaRPr lang="en-US" sz="3200">
              <a:solidFill>
                <a:srgbClr val="0000CC"/>
              </a:solidFill>
              <a:latin typeface="Times New Roman" pitchFamily="18" charset="0"/>
              <a:cs typeface="Times New Roman" pitchFamily="18" charset="0"/>
            </a:endParaRPr>
          </a:p>
          <a:p>
            <a:r>
              <a:rPr lang="en-US" sz="3200" i="1">
                <a:latin typeface="Times New Roman" pitchFamily="18" charset="0"/>
                <a:cs typeface="Times New Roman" pitchFamily="18" charset="0"/>
              </a:rPr>
              <a:t>+ Bí mật lưu lại bằng chứng, đồng thời nhanh chóng cung cấp thông tin, bằng chứng… tới lực lượng chức năng.</a:t>
            </a:r>
            <a:endParaRPr lang="en-US" sz="3200">
              <a:latin typeface="Times New Roman" pitchFamily="18" charset="0"/>
              <a:cs typeface="Times New Roman" pitchFamily="18" charset="0"/>
            </a:endParaRPr>
          </a:p>
        </p:txBody>
      </p:sp>
    </p:spTree>
    <p:extLst>
      <p:ext uri="{BB962C8B-B14F-4D97-AF65-F5344CB8AC3E}">
        <p14:creationId xmlns:p14="http://schemas.microsoft.com/office/powerpoint/2010/main" val="136041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ircle(in)">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16">
            <a:extLst>
              <a:ext uri="{FF2B5EF4-FFF2-40B4-BE49-F238E27FC236}">
                <a16:creationId xmlns:a16="http://schemas.microsoft.com/office/drawing/2014/main" id="{FEA10588-443C-7A20-3DAF-D8D7D1747FB9}"/>
              </a:ext>
            </a:extLst>
          </p:cNvPr>
          <p:cNvSpPr txBox="1">
            <a:spLocks noChangeArrowheads="1"/>
          </p:cNvSpPr>
          <p:nvPr/>
        </p:nvSpPr>
        <p:spPr bwMode="auto">
          <a:xfrm>
            <a:off x="2596891" y="457200"/>
            <a:ext cx="39474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lvl="0" algn="just"/>
            <a:r>
              <a:rPr lang="en-US" altLang="en-US" sz="4800" dirty="0" err="1">
                <a:solidFill>
                  <a:srgbClr val="00B0F0"/>
                </a:solidFill>
                <a:latin typeface="Times New Roman" pitchFamily="18" charset="0"/>
                <a:cs typeface="Times New Roman" pitchFamily="18" charset="0"/>
              </a:rPr>
              <a:t>Em</a:t>
            </a:r>
            <a:r>
              <a:rPr lang="en-US" altLang="en-US" sz="4800" dirty="0">
                <a:solidFill>
                  <a:srgbClr val="00B0F0"/>
                </a:solidFill>
                <a:latin typeface="Times New Roman" pitchFamily="18" charset="0"/>
                <a:cs typeface="Times New Roman" pitchFamily="18" charset="0"/>
              </a:rPr>
              <a:t> </a:t>
            </a:r>
            <a:r>
              <a:rPr lang="en-US" altLang="en-US" sz="4800" dirty="0" err="1">
                <a:solidFill>
                  <a:srgbClr val="00B0F0"/>
                </a:solidFill>
                <a:latin typeface="Times New Roman" pitchFamily="18" charset="0"/>
                <a:cs typeface="Times New Roman" pitchFamily="18" charset="0"/>
              </a:rPr>
              <a:t>có</a:t>
            </a:r>
            <a:r>
              <a:rPr lang="en-US" altLang="en-US" sz="4800" dirty="0">
                <a:solidFill>
                  <a:srgbClr val="00B0F0"/>
                </a:solidFill>
                <a:latin typeface="Times New Roman" pitchFamily="18" charset="0"/>
                <a:cs typeface="Times New Roman" pitchFamily="18" charset="0"/>
              </a:rPr>
              <a:t> </a:t>
            </a:r>
            <a:r>
              <a:rPr lang="en-US" altLang="en-US" sz="4800" dirty="0" err="1">
                <a:solidFill>
                  <a:srgbClr val="00B0F0"/>
                </a:solidFill>
                <a:latin typeface="Times New Roman" pitchFamily="18" charset="0"/>
                <a:cs typeface="Times New Roman" pitchFamily="18" charset="0"/>
              </a:rPr>
              <a:t>biết</a:t>
            </a:r>
            <a:r>
              <a:rPr lang="en-US" altLang="en-US" sz="4800" dirty="0">
                <a:solidFill>
                  <a:srgbClr val="00B0F0"/>
                </a:solidFill>
                <a:latin typeface="Times New Roman" pitchFamily="18" charset="0"/>
                <a:cs typeface="Times New Roman" pitchFamily="18" charset="0"/>
              </a:rPr>
              <a:t>? </a:t>
            </a:r>
            <a:endParaRPr lang="en-US" sz="4800" b="0" i="1" dirty="0">
              <a:solidFill>
                <a:srgbClr val="00B0F0"/>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0BD9BAD5-A7D8-D27D-740F-CAB28567AB1D}"/>
              </a:ext>
            </a:extLst>
          </p:cNvPr>
          <p:cNvSpPr txBox="1"/>
          <p:nvPr/>
        </p:nvSpPr>
        <p:spPr>
          <a:xfrm>
            <a:off x="480646" y="1873024"/>
            <a:ext cx="8458676" cy="4073551"/>
          </a:xfrm>
          <a:prstGeom prst="rect">
            <a:avLst/>
          </a:prstGeom>
          <a:noFill/>
        </p:spPr>
        <p:txBody>
          <a:bodyPr wrap="square">
            <a:spAutoFit/>
          </a:bodyPr>
          <a:lstStyle/>
          <a:p>
            <a:pPr marL="0" marR="0" indent="228600" algn="just">
              <a:lnSpc>
                <a:spcPct val="132000"/>
              </a:lnSpc>
              <a:spcBef>
                <a:spcPts val="0"/>
              </a:spcBef>
              <a:spcAft>
                <a:spcPts val="0"/>
              </a:spcAft>
            </a:pPr>
            <a:r>
              <a:rPr lang="vi-VN" sz="2800" dirty="0">
                <a:effectLst/>
                <a:latin typeface="Times New Roman" pitchFamily="18" charset="0"/>
                <a:ea typeface="Arial" panose="020B0604020202020204" pitchFamily="34" charset="0"/>
                <a:cs typeface="Times New Roman" pitchFamily="18" charset="0"/>
              </a:rPr>
              <a:t>Theo quy đ</a:t>
            </a:r>
            <a:r>
              <a:rPr lang="en-US" sz="2800" dirty="0">
                <a:latin typeface="Times New Roman" pitchFamily="18" charset="0"/>
                <a:ea typeface="Arial" panose="020B0604020202020204" pitchFamily="34" charset="0"/>
                <a:cs typeface="Times New Roman" pitchFamily="18" charset="0"/>
              </a:rPr>
              <a:t>ị</a:t>
            </a:r>
            <a:r>
              <a:rPr lang="vi-VN" sz="2800" dirty="0">
                <a:effectLst/>
                <a:latin typeface="Times New Roman" pitchFamily="18" charset="0"/>
                <a:ea typeface="Arial" panose="020B0604020202020204" pitchFamily="34" charset="0"/>
                <a:cs typeface="Times New Roman" pitchFamily="18" charset="0"/>
              </a:rPr>
              <a:t>nh t</a:t>
            </a:r>
            <a:r>
              <a:rPr lang="en-US" sz="2800" err="1">
                <a:latin typeface="Times New Roman" pitchFamily="18" charset="0"/>
                <a:ea typeface="Arial" panose="020B0604020202020204" pitchFamily="34" charset="0"/>
                <a:cs typeface="Times New Roman" pitchFamily="18" charset="0"/>
              </a:rPr>
              <a:t>ại</a:t>
            </a:r>
            <a:r>
              <a:rPr lang="vi-VN" sz="2800">
                <a:effectLst/>
                <a:latin typeface="Times New Roman" pitchFamily="18" charset="0"/>
                <a:ea typeface="Arial" panose="020B0604020202020204" pitchFamily="34" charset="0"/>
                <a:cs typeface="Times New Roman" pitchFamily="18" charset="0"/>
              </a:rPr>
              <a:t> kh</a:t>
            </a:r>
            <a:r>
              <a:rPr lang="en-US" sz="2800">
                <a:effectLst/>
                <a:latin typeface="Times New Roman" pitchFamily="18" charset="0"/>
                <a:ea typeface="Arial" panose="020B0604020202020204" pitchFamily="34" charset="0"/>
                <a:cs typeface="Times New Roman" pitchFamily="18" charset="0"/>
              </a:rPr>
              <a:t>oản</a:t>
            </a:r>
            <a:r>
              <a:rPr lang="vi-VN" sz="2800">
                <a:effectLst/>
                <a:latin typeface="Times New Roman" pitchFamily="18" charset="0"/>
                <a:ea typeface="Arial" panose="020B0604020202020204" pitchFamily="34" charset="0"/>
                <a:cs typeface="Times New Roman" pitchFamily="18" charset="0"/>
              </a:rPr>
              <a:t> </a:t>
            </a:r>
            <a:r>
              <a:rPr lang="vi-VN" sz="2800" dirty="0">
                <a:effectLst/>
                <a:latin typeface="Times New Roman" pitchFamily="18" charset="0"/>
                <a:ea typeface="Arial" panose="020B0604020202020204" pitchFamily="34" charset="0"/>
                <a:cs typeface="Times New Roman" pitchFamily="18" charset="0"/>
              </a:rPr>
              <a:t>1. </a:t>
            </a:r>
            <a:r>
              <a:rPr lang="en-US" sz="2800" dirty="0" err="1">
                <a:effectLst/>
                <a:latin typeface="Times New Roman" pitchFamily="18" charset="0"/>
                <a:ea typeface="Arial" panose="020B0604020202020204" pitchFamily="34" charset="0"/>
                <a:cs typeface="Times New Roman" pitchFamily="18" charset="0"/>
              </a:rPr>
              <a:t>Điều</a:t>
            </a:r>
            <a:r>
              <a:rPr lang="vi-VN" sz="2800" dirty="0">
                <a:effectLst/>
                <a:latin typeface="Times New Roman" pitchFamily="18" charset="0"/>
                <a:ea typeface="Arial" panose="020B0604020202020204" pitchFamily="34" charset="0"/>
                <a:cs typeface="Times New Roman" pitchFamily="18" charset="0"/>
              </a:rPr>
              <a:t> 321, Bộ luật H</a:t>
            </a:r>
            <a:r>
              <a:rPr lang="en-US" sz="2800" dirty="0">
                <a:latin typeface="Times New Roman" pitchFamily="18" charset="0"/>
                <a:ea typeface="Arial" panose="020B0604020202020204" pitchFamily="34" charset="0"/>
                <a:cs typeface="Times New Roman" pitchFamily="18" charset="0"/>
              </a:rPr>
              <a:t>ì</a:t>
            </a:r>
            <a:r>
              <a:rPr lang="vi-VN" sz="2800" dirty="0">
                <a:effectLst/>
                <a:latin typeface="Times New Roman" pitchFamily="18" charset="0"/>
                <a:ea typeface="Arial" panose="020B0604020202020204" pitchFamily="34" charset="0"/>
                <a:cs typeface="Times New Roman" pitchFamily="18" charset="0"/>
              </a:rPr>
              <a:t>nh sự </a:t>
            </a:r>
            <a:r>
              <a:rPr lang="en-US" sz="2800" dirty="0" err="1">
                <a:latin typeface="Times New Roman" pitchFamily="18" charset="0"/>
                <a:ea typeface="Arial" panose="020B0604020202020204" pitchFamily="34" charset="0"/>
                <a:cs typeface="Times New Roman" pitchFamily="18" charset="0"/>
              </a:rPr>
              <a:t>nướ</a:t>
            </a:r>
            <a:r>
              <a:rPr lang="vi-VN" sz="2800" dirty="0">
                <a:effectLst/>
                <a:latin typeface="Times New Roman" pitchFamily="18" charset="0"/>
                <a:ea typeface="Arial" panose="020B0604020202020204" pitchFamily="34" charset="0"/>
                <a:cs typeface="Times New Roman" pitchFamily="18" charset="0"/>
              </a:rPr>
              <a:t>c Cộng ho</a:t>
            </a:r>
            <a:r>
              <a:rPr lang="en-US" sz="2800" dirty="0">
                <a:latin typeface="Times New Roman" pitchFamily="18" charset="0"/>
                <a:ea typeface="Arial" panose="020B0604020202020204" pitchFamily="34" charset="0"/>
                <a:cs typeface="Times New Roman" pitchFamily="18" charset="0"/>
              </a:rPr>
              <a:t>à</a:t>
            </a:r>
            <a:r>
              <a:rPr lang="vi-VN" sz="2800" dirty="0">
                <a:effectLst/>
                <a:latin typeface="Times New Roman" pitchFamily="18" charset="0"/>
                <a:ea typeface="Arial" panose="020B0604020202020204" pitchFamily="34" charset="0"/>
                <a:cs typeface="Times New Roman" pitchFamily="18" charset="0"/>
              </a:rPr>
              <a:t> xã hội Ch</a:t>
            </a:r>
            <a:r>
              <a:rPr lang="en-US" sz="2800" dirty="0">
                <a:latin typeface="Times New Roman" pitchFamily="18" charset="0"/>
                <a:ea typeface="Arial" panose="020B0604020202020204" pitchFamily="34" charset="0"/>
                <a:cs typeface="Times New Roman" pitchFamily="18" charset="0"/>
              </a:rPr>
              <a:t>ủ</a:t>
            </a:r>
            <a:r>
              <a:rPr lang="vi-VN" sz="2800" dirty="0">
                <a:effectLst/>
                <a:latin typeface="Times New Roman" pitchFamily="18" charset="0"/>
                <a:ea typeface="Arial" panose="020B0604020202020204" pitchFamily="34" charset="0"/>
                <a:cs typeface="Times New Roman" pitchFamily="18" charset="0"/>
              </a:rPr>
              <a:t> nghĩa Việt Nam n</a:t>
            </a:r>
            <a:r>
              <a:rPr lang="en-US" sz="2800" dirty="0">
                <a:latin typeface="Times New Roman" pitchFamily="18" charset="0"/>
                <a:ea typeface="Arial" panose="020B0604020202020204" pitchFamily="34" charset="0"/>
                <a:cs typeface="Times New Roman" pitchFamily="18" charset="0"/>
              </a:rPr>
              <a:t>ă</a:t>
            </a:r>
            <a:r>
              <a:rPr lang="vi-VN" sz="2800" dirty="0">
                <a:effectLst/>
                <a:latin typeface="Times New Roman" pitchFamily="18" charset="0"/>
                <a:ea typeface="Arial" panose="020B0604020202020204" pitchFamily="34" charset="0"/>
                <a:cs typeface="Times New Roman" pitchFamily="18" charset="0"/>
              </a:rPr>
              <a:t>m 2015 (sửa đ</a:t>
            </a:r>
            <a:r>
              <a:rPr lang="en-US" sz="2800" dirty="0" err="1">
                <a:effectLst/>
                <a:latin typeface="Times New Roman" pitchFamily="18" charset="0"/>
                <a:ea typeface="Arial" panose="020B0604020202020204" pitchFamily="34" charset="0"/>
                <a:cs typeface="Times New Roman" pitchFamily="18" charset="0"/>
              </a:rPr>
              <a:t>ổi</a:t>
            </a:r>
            <a:r>
              <a:rPr lang="vi-VN" sz="2800" dirty="0">
                <a:effectLst/>
                <a:latin typeface="Times New Roman" pitchFamily="18" charset="0"/>
                <a:ea typeface="Arial" panose="020B0604020202020204" pitchFamily="34" charset="0"/>
                <a:cs typeface="Times New Roman" pitchFamily="18" charset="0"/>
              </a:rPr>
              <a:t> b</a:t>
            </a:r>
            <a:r>
              <a:rPr lang="en-US" sz="2800" dirty="0">
                <a:effectLst/>
                <a:latin typeface="Times New Roman" pitchFamily="18" charset="0"/>
                <a:ea typeface="Arial" panose="020B0604020202020204" pitchFamily="34" charset="0"/>
                <a:cs typeface="Times New Roman" pitchFamily="18" charset="0"/>
              </a:rPr>
              <a:t>ổ</a:t>
            </a:r>
            <a:r>
              <a:rPr lang="vi-VN" sz="2800" dirty="0">
                <a:effectLst/>
                <a:latin typeface="Times New Roman" pitchFamily="18" charset="0"/>
                <a:ea typeface="Arial" panose="020B0604020202020204" pitchFamily="34" charset="0"/>
                <a:cs typeface="Times New Roman" pitchFamily="18" charset="0"/>
              </a:rPr>
              <a:t> sung </a:t>
            </a:r>
            <a:r>
              <a:rPr lang="en-US" sz="2800" dirty="0" err="1">
                <a:latin typeface="Times New Roman" pitchFamily="18" charset="0"/>
                <a:ea typeface="Arial" panose="020B0604020202020204" pitchFamily="34" charset="0"/>
                <a:cs typeface="Times New Roman" pitchFamily="18" charset="0"/>
              </a:rPr>
              <a:t>nă</a:t>
            </a:r>
            <a:r>
              <a:rPr lang="vi-VN" sz="2800" dirty="0">
                <a:effectLst/>
                <a:latin typeface="Times New Roman" pitchFamily="18" charset="0"/>
                <a:ea typeface="Arial" panose="020B0604020202020204" pitchFamily="34" charset="0"/>
                <a:cs typeface="Times New Roman" pitchFamily="18" charset="0"/>
              </a:rPr>
              <a:t>n 2017), người nào đánh b</a:t>
            </a:r>
            <a:r>
              <a:rPr lang="en-US" sz="2800" dirty="0">
                <a:latin typeface="Times New Roman" pitchFamily="18" charset="0"/>
                <a:ea typeface="Arial" panose="020B0604020202020204" pitchFamily="34" charset="0"/>
                <a:cs typeface="Times New Roman" pitchFamily="18" charset="0"/>
              </a:rPr>
              <a:t>ạ</a:t>
            </a:r>
            <a:r>
              <a:rPr lang="vi-VN" sz="2800" dirty="0">
                <a:effectLst/>
                <a:latin typeface="Times New Roman" pitchFamily="18" charset="0"/>
                <a:ea typeface="Arial" panose="020B0604020202020204" pitchFamily="34" charset="0"/>
                <a:cs typeface="Times New Roman" pitchFamily="18" charset="0"/>
              </a:rPr>
              <a:t>c trái phép dưới bất kì hình th</a:t>
            </a:r>
            <a:r>
              <a:rPr lang="en-US" sz="2800" dirty="0">
                <a:effectLst/>
                <a:latin typeface="Times New Roman" pitchFamily="18" charset="0"/>
                <a:ea typeface="Arial" panose="020B0604020202020204" pitchFamily="34" charset="0"/>
                <a:cs typeface="Times New Roman" pitchFamily="18" charset="0"/>
              </a:rPr>
              <a:t>ứ</a:t>
            </a:r>
            <a:r>
              <a:rPr lang="vi-VN" sz="2800" dirty="0">
                <a:effectLst/>
                <a:latin typeface="Times New Roman" pitchFamily="18" charset="0"/>
                <a:ea typeface="Arial" panose="020B0604020202020204" pitchFamily="34" charset="0"/>
                <a:cs typeface="Times New Roman" pitchFamily="18" charset="0"/>
              </a:rPr>
              <a:t>c n</a:t>
            </a:r>
            <a:r>
              <a:rPr lang="en-US" sz="2800" dirty="0">
                <a:latin typeface="Times New Roman" pitchFamily="18" charset="0"/>
                <a:ea typeface="Arial" panose="020B0604020202020204" pitchFamily="34" charset="0"/>
                <a:cs typeface="Times New Roman" pitchFamily="18" charset="0"/>
              </a:rPr>
              <a:t>à</a:t>
            </a:r>
            <a:r>
              <a:rPr lang="vi-VN" sz="2800" dirty="0">
                <a:effectLst/>
                <a:latin typeface="Times New Roman" pitchFamily="18" charset="0"/>
                <a:ea typeface="Arial" panose="020B0604020202020204" pitchFamily="34" charset="0"/>
                <a:cs typeface="Times New Roman" pitchFamily="18" charset="0"/>
              </a:rPr>
              <a:t>o đư</a:t>
            </a:r>
            <a:r>
              <a:rPr lang="en-US" sz="2800" dirty="0">
                <a:effectLst/>
                <a:latin typeface="Times New Roman" pitchFamily="18" charset="0"/>
                <a:ea typeface="Arial" panose="020B0604020202020204" pitchFamily="34" charset="0"/>
                <a:cs typeface="Times New Roman" pitchFamily="18" charset="0"/>
              </a:rPr>
              <a:t>ợ</a:t>
            </a:r>
            <a:r>
              <a:rPr lang="vi-VN" sz="2800" dirty="0">
                <a:effectLst/>
                <a:latin typeface="Times New Roman" pitchFamily="18" charset="0"/>
                <a:ea typeface="Arial" panose="020B0604020202020204" pitchFamily="34" charset="0"/>
                <a:cs typeface="Times New Roman" pitchFamily="18" charset="0"/>
              </a:rPr>
              <a:t>c</a:t>
            </a:r>
            <a:r>
              <a:rPr lang="en-US" sz="2800" dirty="0">
                <a:effectLst/>
                <a:latin typeface="Times New Roman" pitchFamily="18" charset="0"/>
                <a:ea typeface="Arial" panose="020B0604020202020204" pitchFamily="34" charset="0"/>
                <a:cs typeface="Times New Roman" pitchFamily="18" charset="0"/>
              </a:rPr>
              <a:t>,</a:t>
            </a:r>
            <a:r>
              <a:rPr lang="vi-VN" sz="2800" dirty="0">
                <a:effectLst/>
                <a:latin typeface="Times New Roman" pitchFamily="18" charset="0"/>
                <a:ea typeface="Arial" panose="020B0604020202020204" pitchFamily="34" charset="0"/>
                <a:cs typeface="Times New Roman" pitchFamily="18" charset="0"/>
              </a:rPr>
              <a:t> thua b</a:t>
            </a:r>
            <a:r>
              <a:rPr lang="en-US" sz="2800" dirty="0">
                <a:effectLst/>
                <a:latin typeface="Times New Roman" pitchFamily="18" charset="0"/>
                <a:ea typeface="Arial" panose="020B0604020202020204" pitchFamily="34" charset="0"/>
                <a:cs typeface="Times New Roman" pitchFamily="18" charset="0"/>
              </a:rPr>
              <a:t>ằ</a:t>
            </a:r>
            <a:r>
              <a:rPr lang="vi-VN" sz="2800" dirty="0">
                <a:effectLst/>
                <a:latin typeface="Times New Roman" pitchFamily="18" charset="0"/>
                <a:ea typeface="Arial" panose="020B0604020202020204" pitchFamily="34" charset="0"/>
                <a:cs typeface="Times New Roman" pitchFamily="18" charset="0"/>
              </a:rPr>
              <a:t>ng tiền hay hiện vật có th</a:t>
            </a:r>
            <a:r>
              <a:rPr lang="en-US" sz="2800" dirty="0">
                <a:effectLst/>
                <a:latin typeface="Times New Roman" pitchFamily="18" charset="0"/>
                <a:ea typeface="Arial" panose="020B0604020202020204" pitchFamily="34" charset="0"/>
                <a:cs typeface="Times New Roman" pitchFamily="18" charset="0"/>
              </a:rPr>
              <a:t>ể</a:t>
            </a:r>
            <a:r>
              <a:rPr lang="vi-VN" sz="2800" dirty="0">
                <a:effectLst/>
                <a:latin typeface="Times New Roman" pitchFamily="18" charset="0"/>
                <a:ea typeface="Arial" panose="020B0604020202020204" pitchFamily="34" charset="0"/>
                <a:cs typeface="Times New Roman" pitchFamily="18" charset="0"/>
              </a:rPr>
              <a:t> b</a:t>
            </a:r>
            <a:r>
              <a:rPr lang="en-US" sz="2800" dirty="0">
                <a:latin typeface="Times New Roman" pitchFamily="18" charset="0"/>
                <a:ea typeface="Arial" panose="020B0604020202020204" pitchFamily="34" charset="0"/>
                <a:cs typeface="Times New Roman" pitchFamily="18" charset="0"/>
              </a:rPr>
              <a:t>ị</a:t>
            </a:r>
            <a:r>
              <a:rPr lang="vi-VN" sz="2800" dirty="0">
                <a:effectLst/>
                <a:latin typeface="Times New Roman" pitchFamily="18" charset="0"/>
                <a:ea typeface="Arial" panose="020B0604020202020204" pitchFamily="34" charset="0"/>
                <a:cs typeface="Times New Roman" pitchFamily="18" charset="0"/>
              </a:rPr>
              <a:t> phạt tiên t</a:t>
            </a:r>
            <a:r>
              <a:rPr lang="en-US" sz="2800" dirty="0">
                <a:effectLst/>
                <a:latin typeface="Times New Roman" pitchFamily="18" charset="0"/>
                <a:ea typeface="Arial" panose="020B0604020202020204" pitchFamily="34" charset="0"/>
                <a:cs typeface="Times New Roman" pitchFamily="18" charset="0"/>
              </a:rPr>
              <a:t>ừ</a:t>
            </a:r>
            <a:r>
              <a:rPr lang="vi-VN" sz="2800" dirty="0">
                <a:effectLst/>
                <a:latin typeface="Times New Roman" pitchFamily="18" charset="0"/>
                <a:ea typeface="Arial" panose="020B0604020202020204" pitchFamily="34" charset="0"/>
                <a:cs typeface="Times New Roman" pitchFamily="18" charset="0"/>
              </a:rPr>
              <a:t> 20 000 000 </a:t>
            </a:r>
            <a:r>
              <a:rPr lang="en-US" sz="2800" dirty="0" err="1">
                <a:effectLst/>
                <a:latin typeface="Times New Roman" pitchFamily="18" charset="0"/>
                <a:ea typeface="Arial" panose="020B0604020202020204" pitchFamily="34" charset="0"/>
                <a:cs typeface="Times New Roman" pitchFamily="18" charset="0"/>
              </a:rPr>
              <a:t>đồ</a:t>
            </a:r>
            <a:r>
              <a:rPr lang="vi-VN" sz="2800" dirty="0">
                <a:effectLst/>
                <a:latin typeface="Times New Roman" pitchFamily="18" charset="0"/>
                <a:ea typeface="Arial" panose="020B0604020202020204" pitchFamily="34" charset="0"/>
                <a:cs typeface="Times New Roman" pitchFamily="18" charset="0"/>
              </a:rPr>
              <a:t>ng đ</a:t>
            </a:r>
            <a:r>
              <a:rPr lang="en-US" sz="2800" dirty="0">
                <a:effectLst/>
                <a:latin typeface="Times New Roman" pitchFamily="18" charset="0"/>
                <a:ea typeface="Arial" panose="020B0604020202020204" pitchFamily="34" charset="0"/>
                <a:cs typeface="Times New Roman" pitchFamily="18" charset="0"/>
              </a:rPr>
              <a:t>ế</a:t>
            </a:r>
            <a:r>
              <a:rPr lang="vi-VN" sz="2800" dirty="0">
                <a:effectLst/>
                <a:latin typeface="Times New Roman" pitchFamily="18" charset="0"/>
                <a:ea typeface="Arial" panose="020B0604020202020204" pitchFamily="34" charset="0"/>
                <a:cs typeface="Times New Roman" pitchFamily="18" charset="0"/>
              </a:rPr>
              <a:t>n 100 000 000 đ</a:t>
            </a:r>
            <a:r>
              <a:rPr lang="en-US" sz="2800" dirty="0">
                <a:effectLst/>
                <a:latin typeface="Times New Roman" pitchFamily="18" charset="0"/>
                <a:ea typeface="Arial" panose="020B0604020202020204" pitchFamily="34" charset="0"/>
                <a:cs typeface="Times New Roman" pitchFamily="18" charset="0"/>
              </a:rPr>
              <a:t>ồ</a:t>
            </a:r>
            <a:r>
              <a:rPr lang="vi-VN" sz="2800" dirty="0">
                <a:effectLst/>
                <a:latin typeface="Times New Roman" pitchFamily="18" charset="0"/>
                <a:ea typeface="Arial" panose="020B0604020202020204" pitchFamily="34" charset="0"/>
                <a:cs typeface="Times New Roman" pitchFamily="18" charset="0"/>
              </a:rPr>
              <a:t>ng, phạt cải t</a:t>
            </a:r>
            <a:r>
              <a:rPr lang="en-US" sz="2800" dirty="0">
                <a:latin typeface="Times New Roman" pitchFamily="18" charset="0"/>
                <a:ea typeface="Arial" panose="020B0604020202020204" pitchFamily="34" charset="0"/>
                <a:cs typeface="Times New Roman" pitchFamily="18" charset="0"/>
              </a:rPr>
              <a:t>ạ</a:t>
            </a:r>
            <a:r>
              <a:rPr lang="vi-VN" sz="2800" dirty="0">
                <a:effectLst/>
                <a:latin typeface="Times New Roman" pitchFamily="18" charset="0"/>
                <a:ea typeface="Arial" panose="020B0604020202020204" pitchFamily="34" charset="0"/>
                <a:cs typeface="Times New Roman" pitchFamily="18" charset="0"/>
              </a:rPr>
              <a:t>o kh</a:t>
            </a:r>
            <a:r>
              <a:rPr lang="en-US" sz="2800" dirty="0">
                <a:latin typeface="Times New Roman" pitchFamily="18" charset="0"/>
                <a:ea typeface="Arial" panose="020B0604020202020204" pitchFamily="34" charset="0"/>
                <a:cs typeface="Times New Roman" pitchFamily="18" charset="0"/>
              </a:rPr>
              <a:t>ô</a:t>
            </a:r>
            <a:r>
              <a:rPr lang="vi-VN" sz="2800" dirty="0">
                <a:effectLst/>
                <a:latin typeface="Times New Roman" pitchFamily="18" charset="0"/>
                <a:ea typeface="Arial" panose="020B0604020202020204" pitchFamily="34" charset="0"/>
                <a:cs typeface="Times New Roman" pitchFamily="18" charset="0"/>
              </a:rPr>
              <a:t>ng giam giữ đến 3 năm hoặc phạt tù t</a:t>
            </a:r>
            <a:r>
              <a:rPr lang="en-US" sz="2800" dirty="0">
                <a:effectLst/>
                <a:latin typeface="Times New Roman" pitchFamily="18" charset="0"/>
                <a:ea typeface="Arial" panose="020B0604020202020204" pitchFamily="34" charset="0"/>
                <a:cs typeface="Times New Roman" pitchFamily="18" charset="0"/>
              </a:rPr>
              <a:t>ừ</a:t>
            </a:r>
            <a:r>
              <a:rPr lang="vi-VN" sz="2800" dirty="0">
                <a:effectLst/>
                <a:latin typeface="Times New Roman" pitchFamily="18" charset="0"/>
                <a:ea typeface="Arial" panose="020B0604020202020204" pitchFamily="34" charset="0"/>
                <a:cs typeface="Times New Roman" pitchFamily="18" charset="0"/>
              </a:rPr>
              <a:t> 6 tháng đến 3 năm</a:t>
            </a:r>
            <a:r>
              <a:rPr lang="en-US" sz="2800" dirty="0">
                <a:effectLst/>
                <a:latin typeface="Times New Roman" pitchFamily="18" charset="0"/>
                <a:ea typeface="Arial" panose="020B0604020202020204" pitchFamily="34" charset="0"/>
                <a:cs typeface="Times New Roman" pitchFamily="18" charset="0"/>
              </a:rPr>
              <a:t>.</a:t>
            </a:r>
          </a:p>
        </p:txBody>
      </p:sp>
    </p:spTree>
    <p:extLst>
      <p:ext uri="{BB962C8B-B14F-4D97-AF65-F5344CB8AC3E}">
        <p14:creationId xmlns:p14="http://schemas.microsoft.com/office/powerpoint/2010/main" val="408227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 calcmode="lin" valueType="num">
                                      <p:cBhvr additive="base">
                                        <p:cTn id="7"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5477" y="820616"/>
            <a:ext cx="8464061" cy="4401205"/>
          </a:xfrm>
          <a:prstGeom prst="rect">
            <a:avLst/>
          </a:prstGeom>
        </p:spPr>
        <p:txBody>
          <a:bodyPr wrap="square">
            <a:spAutoFit/>
          </a:bodyPr>
          <a:lstStyle/>
          <a:p>
            <a:r>
              <a:rPr lang="en-US" sz="2800" b="1">
                <a:solidFill>
                  <a:srgbClr val="FF0000"/>
                </a:solidFill>
                <a:latin typeface="Times New Roman" pitchFamily="18" charset="0"/>
                <a:cs typeface="Times New Roman" pitchFamily="18" charset="0"/>
              </a:rPr>
              <a:t>HƯỚNG DẪN VỀ NHÀ:</a:t>
            </a:r>
            <a:endParaRPr lang="en-US" sz="2800">
              <a:solidFill>
                <a:srgbClr val="FF0000"/>
              </a:solidFill>
              <a:latin typeface="Times New Roman" pitchFamily="18" charset="0"/>
              <a:cs typeface="Times New Roman" pitchFamily="18" charset="0"/>
            </a:endParaRPr>
          </a:p>
          <a:p>
            <a:r>
              <a:rPr lang="en-US" sz="2800">
                <a:latin typeface="Times New Roman" pitchFamily="18" charset="0"/>
                <a:cs typeface="Times New Roman" pitchFamily="18" charset="0"/>
              </a:rPr>
              <a:t>- Ôn lại kiến thức đã học:</a:t>
            </a:r>
          </a:p>
          <a:p>
            <a:r>
              <a:rPr lang="en-US" sz="2800" i="1">
                <a:latin typeface="Times New Roman" pitchFamily="18" charset="0"/>
                <a:cs typeface="Times New Roman" pitchFamily="18" charset="0"/>
              </a:rPr>
              <a:t>+ Một số nội dung cơ bản về tội phạm.</a:t>
            </a:r>
            <a:endParaRPr lang="en-US" sz="2800">
              <a:latin typeface="Times New Roman" pitchFamily="18" charset="0"/>
              <a:cs typeface="Times New Roman" pitchFamily="18" charset="0"/>
            </a:endParaRPr>
          </a:p>
          <a:p>
            <a:r>
              <a:rPr lang="en-US" sz="2800" i="1">
                <a:latin typeface="Times New Roman" pitchFamily="18" charset="0"/>
                <a:cs typeface="Times New Roman" pitchFamily="18" charset="0"/>
              </a:rPr>
              <a:t>+ Phòng, chống tội phạm sử dụng công nghệ cao.</a:t>
            </a:r>
            <a:endParaRPr lang="en-US" sz="2800">
              <a:latin typeface="Times New Roman" pitchFamily="18" charset="0"/>
              <a:cs typeface="Times New Roman" pitchFamily="18" charset="0"/>
            </a:endParaRPr>
          </a:p>
          <a:p>
            <a:r>
              <a:rPr lang="en-US" sz="2800" i="1">
                <a:latin typeface="Times New Roman" pitchFamily="18" charset="0"/>
                <a:cs typeface="Times New Roman" pitchFamily="18" charset="0"/>
              </a:rPr>
              <a:t>+ Phòng, chống tệ nạn xã hội.</a:t>
            </a:r>
            <a:endParaRPr lang="en-US" sz="2800">
              <a:latin typeface="Times New Roman" pitchFamily="18" charset="0"/>
              <a:cs typeface="Times New Roman" pitchFamily="18" charset="0"/>
            </a:endParaRPr>
          </a:p>
          <a:p>
            <a:r>
              <a:rPr lang="en-US" sz="2800" i="1">
                <a:latin typeface="Times New Roman" pitchFamily="18" charset="0"/>
                <a:cs typeface="Times New Roman" pitchFamily="18" charset="0"/>
              </a:rPr>
              <a:t>+ Trách nhiệm trong phòng chống tội phạm, tệ nạn xã hội và tội phạm sử dụng công nghệ cao ở Việt Nam.</a:t>
            </a:r>
            <a:endParaRPr lang="en-US" sz="2800">
              <a:latin typeface="Times New Roman" pitchFamily="18" charset="0"/>
              <a:cs typeface="Times New Roman" pitchFamily="18" charset="0"/>
            </a:endParaRPr>
          </a:p>
          <a:p>
            <a:r>
              <a:rPr lang="en-US" sz="2800">
                <a:latin typeface="Times New Roman" pitchFamily="18" charset="0"/>
                <a:cs typeface="Times New Roman" pitchFamily="18" charset="0"/>
              </a:rPr>
              <a:t>- Làm bài tập trong SBT.</a:t>
            </a:r>
          </a:p>
          <a:p>
            <a:r>
              <a:rPr lang="en-US" sz="2800">
                <a:latin typeface="Times New Roman" pitchFamily="18" charset="0"/>
                <a:cs typeface="Times New Roman" pitchFamily="18" charset="0"/>
              </a:rPr>
              <a:t>- Đọc và tìm hiểu trước </a:t>
            </a:r>
            <a:r>
              <a:rPr lang="en-US" sz="2800" b="1" i="1">
                <a:solidFill>
                  <a:srgbClr val="FF0000"/>
                </a:solidFill>
                <a:latin typeface="Times New Roman" pitchFamily="18" charset="0"/>
                <a:cs typeface="Times New Roman" pitchFamily="18" charset="0"/>
              </a:rPr>
              <a:t>Bài 4: Một số vấn đề về vi phạm pháp luật bảo vệ môi trường.</a:t>
            </a:r>
            <a:endParaRPr lang="en-US" sz="280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400009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762000" y="838200"/>
            <a:ext cx="7620000" cy="4495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prstTxWarp prst="textDeflate">
              <a:avLst/>
            </a:prstTxWarp>
            <a:normAutofit/>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fontAlgn="auto" hangingPunct="1">
              <a:spcAft>
                <a:spcPts val="0"/>
              </a:spcAft>
              <a:defRPr/>
            </a:pPr>
            <a:r>
              <a:rPr lang="en-US" b="1" dirty="0">
                <a:ln w="11430"/>
                <a:solidFill>
                  <a:srgbClr val="0000CC"/>
                </a:soli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THE END</a:t>
            </a:r>
          </a:p>
        </p:txBody>
      </p:sp>
    </p:spTree>
    <p:extLst>
      <p:ext uri="{BB962C8B-B14F-4D97-AF65-F5344CB8AC3E}">
        <p14:creationId xmlns:p14="http://schemas.microsoft.com/office/powerpoint/2010/main" val="133579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A30B60-E108-C038-94F4-3B83BE4D25DC}"/>
              </a:ext>
            </a:extLst>
          </p:cNvPr>
          <p:cNvSpPr txBox="1"/>
          <p:nvPr/>
        </p:nvSpPr>
        <p:spPr>
          <a:xfrm>
            <a:off x="0" y="715109"/>
            <a:ext cx="9015046" cy="1200329"/>
          </a:xfrm>
          <a:prstGeom prst="rect">
            <a:avLst/>
          </a:prstGeom>
          <a:noFill/>
        </p:spPr>
        <p:txBody>
          <a:bodyPr wrap="square">
            <a:spAutoFit/>
          </a:bodyPr>
          <a:lstStyle/>
          <a:p>
            <a:pPr marR="0" lvl="0">
              <a:spcBef>
                <a:spcPts val="0"/>
              </a:spcBef>
              <a:spcAft>
                <a:spcPts val="0"/>
              </a:spcAft>
              <a:buClr>
                <a:srgbClr val="000000"/>
              </a:buClr>
              <a:buSzPts val="1000"/>
              <a:tabLst>
                <a:tab pos="339725" algn="l"/>
              </a:tabLst>
            </a:pPr>
            <a:r>
              <a:rPr lang="en-US" sz="3600">
                <a:solidFill>
                  <a:srgbClr val="0070C0"/>
                </a:solidFill>
                <a:effectLst/>
                <a:latin typeface="Times New Roman" pitchFamily="18" charset="0"/>
                <a:ea typeface="Arial" panose="020B0604020202020204" pitchFamily="34" charset="0"/>
                <a:cs typeface="Times New Roman" pitchFamily="18" charset="0"/>
              </a:rPr>
              <a:t>2</a:t>
            </a:r>
            <a:r>
              <a:rPr lang="en-US" sz="3600" dirty="0">
                <a:solidFill>
                  <a:srgbClr val="0070C0"/>
                </a:solidFill>
                <a:effectLst/>
                <a:latin typeface="Times New Roman" pitchFamily="18" charset="0"/>
                <a:ea typeface="Arial" panose="020B0604020202020204" pitchFamily="34" charset="0"/>
                <a:cs typeface="Times New Roman" pitchFamily="18" charset="0"/>
              </a:rPr>
              <a:t>. </a:t>
            </a:r>
            <a:r>
              <a:rPr lang="vi-VN" sz="3600" dirty="0">
                <a:solidFill>
                  <a:srgbClr val="0070C0"/>
                </a:solidFill>
                <a:effectLst/>
                <a:latin typeface="Times New Roman" pitchFamily="18" charset="0"/>
                <a:ea typeface="Arial" panose="020B0604020202020204" pitchFamily="34" charset="0"/>
                <a:cs typeface="Times New Roman" pitchFamily="18" charset="0"/>
              </a:rPr>
              <a:t>Em h</a:t>
            </a:r>
            <a:r>
              <a:rPr lang="en-US" sz="3600" dirty="0">
                <a:solidFill>
                  <a:srgbClr val="0070C0"/>
                </a:solidFill>
                <a:latin typeface="Times New Roman" pitchFamily="18" charset="0"/>
                <a:ea typeface="Arial" panose="020B0604020202020204" pitchFamily="34" charset="0"/>
                <a:cs typeface="Times New Roman" pitchFamily="18" charset="0"/>
              </a:rPr>
              <a:t>ã</a:t>
            </a:r>
            <a:r>
              <a:rPr lang="vi-VN" sz="3600" dirty="0">
                <a:solidFill>
                  <a:srgbClr val="0070C0"/>
                </a:solidFill>
                <a:effectLst/>
                <a:latin typeface="Times New Roman" pitchFamily="18" charset="0"/>
                <a:ea typeface="Arial" panose="020B0604020202020204" pitchFamily="34" charset="0"/>
                <a:cs typeface="Times New Roman" pitchFamily="18" charset="0"/>
              </a:rPr>
              <a:t>y cho bi</a:t>
            </a:r>
            <a:r>
              <a:rPr lang="en-US" sz="3600" dirty="0">
                <a:solidFill>
                  <a:srgbClr val="0070C0"/>
                </a:solidFill>
                <a:effectLst/>
                <a:latin typeface="Times New Roman" pitchFamily="18" charset="0"/>
                <a:ea typeface="Arial" panose="020B0604020202020204" pitchFamily="34" charset="0"/>
                <a:cs typeface="Times New Roman" pitchFamily="18" charset="0"/>
              </a:rPr>
              <a:t>ế</a:t>
            </a:r>
            <a:r>
              <a:rPr lang="vi-VN" sz="3600" dirty="0">
                <a:solidFill>
                  <a:srgbClr val="0070C0"/>
                </a:solidFill>
                <a:effectLst/>
                <a:latin typeface="Times New Roman" pitchFamily="18" charset="0"/>
                <a:ea typeface="Arial" panose="020B0604020202020204" pitchFamily="34" charset="0"/>
                <a:cs typeface="Times New Roman" pitchFamily="18" charset="0"/>
              </a:rPr>
              <a:t>t tác hại của một s</a:t>
            </a:r>
            <a:r>
              <a:rPr lang="en-US" sz="3600">
                <a:solidFill>
                  <a:srgbClr val="0070C0"/>
                </a:solidFill>
                <a:effectLst/>
                <a:latin typeface="Times New Roman" pitchFamily="18" charset="0"/>
                <a:ea typeface="Arial" panose="020B0604020202020204" pitchFamily="34" charset="0"/>
                <a:cs typeface="Times New Roman" pitchFamily="18" charset="0"/>
              </a:rPr>
              <a:t>ố</a:t>
            </a:r>
            <a:r>
              <a:rPr lang="vi-VN" sz="3600">
                <a:solidFill>
                  <a:srgbClr val="0070C0"/>
                </a:solidFill>
                <a:effectLst/>
                <a:latin typeface="Times New Roman" pitchFamily="18" charset="0"/>
                <a:ea typeface="Arial" panose="020B0604020202020204" pitchFamily="34" charset="0"/>
                <a:cs typeface="Times New Roman" pitchFamily="18" charset="0"/>
              </a:rPr>
              <a:t> loại</a:t>
            </a:r>
            <a:r>
              <a:rPr lang="en-US" sz="3600">
                <a:solidFill>
                  <a:srgbClr val="0070C0"/>
                </a:solidFill>
                <a:latin typeface="Times New Roman" pitchFamily="18" charset="0"/>
                <a:ea typeface="Arial" panose="020B0604020202020204" pitchFamily="34" charset="0"/>
                <a:cs typeface="Times New Roman" pitchFamily="18" charset="0"/>
              </a:rPr>
              <a:t> </a:t>
            </a:r>
            <a:r>
              <a:rPr lang="vi-VN" sz="3600">
                <a:solidFill>
                  <a:srgbClr val="0070C0"/>
                </a:solidFill>
                <a:effectLst/>
                <a:latin typeface="Times New Roman" pitchFamily="18" charset="0"/>
                <a:ea typeface="Arial" panose="020B0604020202020204" pitchFamily="34" charset="0"/>
                <a:cs typeface="Times New Roman" pitchFamily="18" charset="0"/>
              </a:rPr>
              <a:t>tệ </a:t>
            </a:r>
            <a:r>
              <a:rPr lang="vi-VN" sz="3600" dirty="0">
                <a:solidFill>
                  <a:srgbClr val="0070C0"/>
                </a:solidFill>
                <a:effectLst/>
                <a:latin typeface="Times New Roman" pitchFamily="18" charset="0"/>
                <a:ea typeface="Arial" panose="020B0604020202020204" pitchFamily="34" charset="0"/>
                <a:cs typeface="Times New Roman" pitchFamily="18" charset="0"/>
              </a:rPr>
              <a:t>nạn x</a:t>
            </a:r>
            <a:r>
              <a:rPr lang="en-US" sz="3600" dirty="0">
                <a:solidFill>
                  <a:srgbClr val="0070C0"/>
                </a:solidFill>
                <a:latin typeface="Times New Roman" pitchFamily="18" charset="0"/>
                <a:ea typeface="Arial" panose="020B0604020202020204" pitchFamily="34" charset="0"/>
                <a:cs typeface="Times New Roman" pitchFamily="18" charset="0"/>
              </a:rPr>
              <a:t>ã</a:t>
            </a:r>
            <a:r>
              <a:rPr lang="vi-VN" sz="3600" dirty="0">
                <a:solidFill>
                  <a:srgbClr val="0070C0"/>
                </a:solidFill>
                <a:effectLst/>
                <a:latin typeface="Times New Roman" pitchFamily="18" charset="0"/>
                <a:ea typeface="Arial" panose="020B0604020202020204" pitchFamily="34" charset="0"/>
                <a:cs typeface="Times New Roman" pitchFamily="18" charset="0"/>
              </a:rPr>
              <a:t> hội ở nước ta hiện nay</a:t>
            </a:r>
            <a:r>
              <a:rPr lang="en-US" sz="3600" dirty="0">
                <a:solidFill>
                  <a:srgbClr val="0070C0"/>
                </a:solidFill>
                <a:effectLst/>
                <a:latin typeface="Times New Roman" pitchFamily="18" charset="0"/>
                <a:ea typeface="Arial" panose="020B0604020202020204" pitchFamily="34" charset="0"/>
                <a:cs typeface="Times New Roman" pitchFamily="18" charset="0"/>
              </a:rPr>
              <a:t>.</a:t>
            </a:r>
          </a:p>
        </p:txBody>
      </p:sp>
      <p:sp>
        <p:nvSpPr>
          <p:cNvPr id="3" name="Rectangle 2"/>
          <p:cNvSpPr/>
          <p:nvPr/>
        </p:nvSpPr>
        <p:spPr>
          <a:xfrm>
            <a:off x="304800" y="1997839"/>
            <a:ext cx="8510953" cy="3970318"/>
          </a:xfrm>
          <a:prstGeom prst="rect">
            <a:avLst/>
          </a:prstGeom>
        </p:spPr>
        <p:txBody>
          <a:bodyPr wrap="square">
            <a:spAutoFit/>
          </a:bodyPr>
          <a:lstStyle/>
          <a:p>
            <a:r>
              <a:rPr lang="en-US" sz="2800" b="1" i="1">
                <a:solidFill>
                  <a:srgbClr val="FF0000"/>
                </a:solidFill>
                <a:latin typeface="Times New Roman" pitchFamily="18" charset="0"/>
                <a:cs typeface="Times New Roman" pitchFamily="18" charset="0"/>
              </a:rPr>
              <a:t>Tác hại của tệ nạn xã hội:</a:t>
            </a:r>
            <a:endParaRPr lang="en-US" sz="2800">
              <a:solidFill>
                <a:srgbClr val="FF0000"/>
              </a:solidFill>
              <a:latin typeface="Times New Roman" pitchFamily="18" charset="0"/>
              <a:cs typeface="Times New Roman" pitchFamily="18" charset="0"/>
            </a:endParaRPr>
          </a:p>
          <a:p>
            <a:r>
              <a:rPr lang="en-US" sz="2800" b="1" i="1">
                <a:latin typeface="Times New Roman" pitchFamily="18" charset="0"/>
                <a:cs typeface="Times New Roman" pitchFamily="18" charset="0"/>
              </a:rPr>
              <a:t>+ Ảnh hưởng tới bản thân người tham gia: ảnh hưởng sức khỏe, mất thời gian, tiêu tốn tiền của, mất niềm tin, niềm tin đối với mọi người, có nguy cơ vi phạm pháp luật,...</a:t>
            </a:r>
            <a:endParaRPr lang="en-US" sz="2800" b="1">
              <a:latin typeface="Times New Roman" pitchFamily="18" charset="0"/>
              <a:cs typeface="Times New Roman" pitchFamily="18" charset="0"/>
            </a:endParaRPr>
          </a:p>
          <a:p>
            <a:r>
              <a:rPr lang="en-US" sz="2800" b="1" i="1">
                <a:solidFill>
                  <a:srgbClr val="002060"/>
                </a:solidFill>
                <a:latin typeface="Times New Roman" pitchFamily="18" charset="0"/>
                <a:cs typeface="Times New Roman" pitchFamily="18" charset="0"/>
              </a:rPr>
              <a:t>+ Ảnh hưởng đến gia đình: mất tiền của, thiếu sự gắn kết, có nguy cơ dẫn đến tan vỡ,...</a:t>
            </a:r>
            <a:endParaRPr lang="en-US" sz="2800" b="1">
              <a:solidFill>
                <a:srgbClr val="002060"/>
              </a:solidFill>
              <a:latin typeface="Times New Roman" pitchFamily="18" charset="0"/>
              <a:cs typeface="Times New Roman" pitchFamily="18" charset="0"/>
            </a:endParaRPr>
          </a:p>
          <a:p>
            <a:r>
              <a:rPr lang="en-US" sz="2800" b="1" i="1">
                <a:solidFill>
                  <a:srgbClr val="002060"/>
                </a:solidFill>
                <a:latin typeface="Times New Roman" pitchFamily="18" charset="0"/>
                <a:cs typeface="Times New Roman" pitchFamily="18" charset="0"/>
              </a:rPr>
              <a:t>+ Ảnh hưởng tới xã hội: mất ổn định an ninh trật tự, gây tâm lí hoang mang trong quần chúng nhân dân,...</a:t>
            </a:r>
            <a:endParaRPr lang="en-US" sz="2800" b="1">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403769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ircle(in)">
                                      <p:cBhvr>
                                        <p:cTn id="14" dur="2000"/>
                                        <p:tgtEl>
                                          <p:spTgt spid="3">
                                            <p:txEl>
                                              <p:pRg st="0" end="0"/>
                                            </p:txEl>
                                          </p:spTgt>
                                        </p:tgtEl>
                                      </p:cBhvr>
                                    </p:animEffect>
                                  </p:childTnLst>
                                </p:cTn>
                              </p:par>
                              <p:par>
                                <p:cTn id="15" presetID="6" presetClass="entr" presetSubtype="16"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circle(in)">
                                      <p:cBhvr>
                                        <p:cTn id="20" dur="2000"/>
                                        <p:tgtEl>
                                          <p:spTgt spid="3">
                                            <p:txEl>
                                              <p:pRg st="2" end="2"/>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circle(in)">
                                      <p:cBhvr>
                                        <p:cTn id="23"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a:extLst>
              <a:ext uri="{FF2B5EF4-FFF2-40B4-BE49-F238E27FC236}">
                <a16:creationId xmlns:a16="http://schemas.microsoft.com/office/drawing/2014/main" id="{AD638E72-7CBE-1E5E-3757-90E7690271D9}"/>
              </a:ext>
            </a:extLst>
          </p:cNvPr>
          <p:cNvSpPr>
            <a:spLocks noChangeArrowheads="1"/>
          </p:cNvSpPr>
          <p:nvPr/>
        </p:nvSpPr>
        <p:spPr bwMode="auto">
          <a:xfrm>
            <a:off x="457200" y="1066800"/>
            <a:ext cx="7620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 </a:t>
            </a:r>
          </a:p>
        </p:txBody>
      </p:sp>
      <p:pic>
        <p:nvPicPr>
          <p:cNvPr id="17" name="Picture 4">
            <a:extLst>
              <a:ext uri="{FF2B5EF4-FFF2-40B4-BE49-F238E27FC236}">
                <a16:creationId xmlns:a16="http://schemas.microsoft.com/office/drawing/2014/main" id="{F32729AA-4F33-8F3B-063D-68BD9B985C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7518" y="6484213"/>
            <a:ext cx="308646" cy="37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a:extLst>
              <a:ext uri="{FF2B5EF4-FFF2-40B4-BE49-F238E27FC236}">
                <a16:creationId xmlns:a16="http://schemas.microsoft.com/office/drawing/2014/main" id="{7F684B29-3C48-279B-A901-FA09912B8A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8869" y="6466692"/>
            <a:ext cx="324611" cy="39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a:extLst>
              <a:ext uri="{FF2B5EF4-FFF2-40B4-BE49-F238E27FC236}">
                <a16:creationId xmlns:a16="http://schemas.microsoft.com/office/drawing/2014/main" id="{3A3906C9-3803-2AAE-F45F-C56CA2AAFE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80295" y="6460850"/>
            <a:ext cx="319290" cy="397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3BDA39AA-2C58-522E-2F4A-160F9577D4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0664" y="6443330"/>
            <a:ext cx="379627" cy="414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561B2C3A-B767-2192-C945-FBDFEBBDE4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64262" y="6472533"/>
            <a:ext cx="325498" cy="385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a:extLst>
              <a:ext uri="{FF2B5EF4-FFF2-40B4-BE49-F238E27FC236}">
                <a16:creationId xmlns:a16="http://schemas.microsoft.com/office/drawing/2014/main" id="{E0BE4138-7110-3A7A-5D3C-3A511385AD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97720" y="6460851"/>
            <a:ext cx="329933" cy="397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a:extLst>
              <a:ext uri="{FF2B5EF4-FFF2-40B4-BE49-F238E27FC236}">
                <a16:creationId xmlns:a16="http://schemas.microsoft.com/office/drawing/2014/main" id="{10CDE181-8385-CFB0-1545-D3AFF331B85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00161" y="6472533"/>
            <a:ext cx="324611" cy="385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7CA1A91-4EB4-0C96-2042-7D84955329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7815" y="375140"/>
            <a:ext cx="1406769" cy="937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a:extLst>
              <a:ext uri="{FF2B5EF4-FFF2-40B4-BE49-F238E27FC236}">
                <a16:creationId xmlns:a16="http://schemas.microsoft.com/office/drawing/2014/main" id="{764C2704-CD84-8C6E-478F-EA3D6AF93349}"/>
              </a:ext>
            </a:extLst>
          </p:cNvPr>
          <p:cNvSpPr>
            <a:spLocks noChangeArrowheads="1"/>
          </p:cNvSpPr>
          <p:nvPr/>
        </p:nvSpPr>
        <p:spPr bwMode="auto">
          <a:xfrm>
            <a:off x="1899137" y="375139"/>
            <a:ext cx="6063549" cy="103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5400" dirty="0">
                <a:solidFill>
                  <a:srgbClr val="C00000"/>
                </a:solidFill>
                <a:latin typeface="Times New Roman" pitchFamily="18" charset="0"/>
                <a:cs typeface="Times New Roman" pitchFamily="18" charset="0"/>
              </a:rPr>
              <a:t>KHÁM PHÁ</a:t>
            </a:r>
          </a:p>
        </p:txBody>
      </p:sp>
      <p:sp>
        <p:nvSpPr>
          <p:cNvPr id="13" name="TextBox 16">
            <a:extLst>
              <a:ext uri="{FF2B5EF4-FFF2-40B4-BE49-F238E27FC236}">
                <a16:creationId xmlns:a16="http://schemas.microsoft.com/office/drawing/2014/main" id="{DCAABDC4-CF3C-934F-0EFC-1895005487C1}"/>
              </a:ext>
            </a:extLst>
          </p:cNvPr>
          <p:cNvSpPr txBox="1">
            <a:spLocks noChangeArrowheads="1"/>
          </p:cNvSpPr>
          <p:nvPr/>
        </p:nvSpPr>
        <p:spPr bwMode="auto">
          <a:xfrm>
            <a:off x="-127591" y="1230923"/>
            <a:ext cx="92715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spcBef>
                <a:spcPct val="0"/>
              </a:spcBef>
              <a:buClrTx/>
              <a:buSzTx/>
              <a:buFontTx/>
              <a:buNone/>
            </a:pPr>
            <a:r>
              <a:rPr lang="en-US" altLang="en-US" dirty="0">
                <a:solidFill>
                  <a:schemeClr val="bg1"/>
                </a:solidFill>
                <a:latin typeface="Arial" panose="020B0604020202020204" pitchFamily="34" charset="0"/>
                <a:cs typeface="Arial" panose="020B0604020202020204" pitchFamily="34" charset="0"/>
              </a:rPr>
              <a:t> </a:t>
            </a:r>
            <a:r>
              <a:rPr lang="en-US" altLang="en-US" sz="3200" dirty="0">
                <a:solidFill>
                  <a:srgbClr val="0070C0"/>
                </a:solidFill>
                <a:latin typeface="Times New Roman" pitchFamily="18" charset="0"/>
                <a:cs typeface="Times New Roman" pitchFamily="18" charset="0"/>
              </a:rPr>
              <a:t>I. MỘT SỐ NỘI DUNG CƠ BẢN VỀ TỘI PHẠM</a:t>
            </a:r>
            <a:endParaRPr lang="en-US" altLang="en-US" sz="3200" i="1" dirty="0">
              <a:solidFill>
                <a:srgbClr val="0070C0"/>
              </a:solidFill>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7849FDF9-C4A6-247C-6BCC-CC5FEAE3BEF7}"/>
              </a:ext>
            </a:extLst>
          </p:cNvPr>
          <p:cNvSpPr txBox="1"/>
          <p:nvPr/>
        </p:nvSpPr>
        <p:spPr>
          <a:xfrm>
            <a:off x="-74428" y="1523310"/>
            <a:ext cx="5349814" cy="830997"/>
          </a:xfrm>
          <a:prstGeom prst="rect">
            <a:avLst/>
          </a:prstGeom>
          <a:noFill/>
        </p:spPr>
        <p:txBody>
          <a:bodyPr wrap="square">
            <a:spAutoFit/>
          </a:bodyPr>
          <a:lstStyle/>
          <a:p>
            <a:pPr marL="0" marR="0" indent="0">
              <a:lnSpc>
                <a:spcPct val="150000"/>
              </a:lnSpc>
              <a:spcBef>
                <a:spcPts val="0"/>
              </a:spcBef>
              <a:spcAft>
                <a:spcPts val="0"/>
              </a:spcAft>
            </a:pPr>
            <a:r>
              <a:rPr lang="vi-VN" sz="3200" dirty="0">
                <a:solidFill>
                  <a:srgbClr val="FF0000"/>
                </a:solidFill>
                <a:effectLst/>
                <a:latin typeface="+mj-lt"/>
                <a:ea typeface="Arial" panose="020B0604020202020204" pitchFamily="34" charset="0"/>
              </a:rPr>
              <a:t>1. Khái niệm tội phạm</a:t>
            </a:r>
            <a:endParaRPr lang="en-US" sz="3200" dirty="0">
              <a:solidFill>
                <a:srgbClr val="FF0000"/>
              </a:solidFill>
              <a:effectLst/>
              <a:latin typeface="+mj-lt"/>
              <a:ea typeface="Arial" panose="020B0604020202020204" pitchFamily="34" charset="0"/>
            </a:endParaRPr>
          </a:p>
        </p:txBody>
      </p:sp>
      <p:sp>
        <p:nvSpPr>
          <p:cNvPr id="14" name="TextBox 13">
            <a:extLst>
              <a:ext uri="{FF2B5EF4-FFF2-40B4-BE49-F238E27FC236}">
                <a16:creationId xmlns:a16="http://schemas.microsoft.com/office/drawing/2014/main" id="{AFD3C874-E942-8B98-39BB-5F13AB1BF2D3}"/>
              </a:ext>
            </a:extLst>
          </p:cNvPr>
          <p:cNvSpPr txBox="1"/>
          <p:nvPr/>
        </p:nvSpPr>
        <p:spPr>
          <a:xfrm>
            <a:off x="0" y="2173040"/>
            <a:ext cx="6113721" cy="4693593"/>
          </a:xfrm>
          <a:prstGeom prst="rect">
            <a:avLst/>
          </a:prstGeom>
          <a:noFill/>
        </p:spPr>
        <p:txBody>
          <a:bodyPr wrap="square">
            <a:spAutoFit/>
          </a:bodyPr>
          <a:lstStyle/>
          <a:p>
            <a:pPr marL="0" marR="0" algn="just">
              <a:spcBef>
                <a:spcPts val="0"/>
              </a:spcBef>
              <a:spcAft>
                <a:spcPts val="0"/>
              </a:spcAft>
            </a:pPr>
            <a:r>
              <a:rPr lang="en-US" sz="2300" dirty="0" err="1">
                <a:effectLst/>
                <a:latin typeface="Arial" panose="020B0604020202020204" pitchFamily="34" charset="0"/>
                <a:ea typeface="Liberation Mono"/>
                <a:cs typeface="Arial" panose="020B0604020202020204" pitchFamily="34" charset="0"/>
              </a:rPr>
              <a:t>Tôi</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phạm</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là</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hành</a:t>
            </a:r>
            <a:r>
              <a:rPr lang="en-US" sz="2300" dirty="0">
                <a:effectLst/>
                <a:latin typeface="Arial" panose="020B0604020202020204" pitchFamily="34" charset="0"/>
                <a:ea typeface="Liberation Mono"/>
                <a:cs typeface="Arial" panose="020B0604020202020204" pitchFamily="34" charset="0"/>
              </a:rPr>
              <a:t> vi </a:t>
            </a:r>
            <a:r>
              <a:rPr lang="en-US" sz="2300" dirty="0" err="1">
                <a:effectLst/>
                <a:latin typeface="Arial" panose="020B0604020202020204" pitchFamily="34" charset="0"/>
                <a:ea typeface="Liberation Mono"/>
                <a:cs typeface="Arial" panose="020B0604020202020204" pitchFamily="34" charset="0"/>
              </a:rPr>
              <a:t>nguy</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hiểm</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cho</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xã</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hội</a:t>
            </a:r>
            <a:r>
              <a:rPr lang="en-US" sz="2300" dirty="0">
                <a:latin typeface="Arial" panose="020B0604020202020204" pitchFamily="34" charset="0"/>
                <a:ea typeface="Liberation Mono"/>
                <a:cs typeface="Arial" panose="020B0604020202020204" pitchFamily="34" charset="0"/>
              </a:rPr>
              <a:t>,</a:t>
            </a:r>
            <a:r>
              <a:rPr lang="en-US" sz="2300" dirty="0">
                <a:effectLst/>
                <a:latin typeface="Arial" panose="020B0604020202020204" pitchFamily="34" charset="0"/>
                <a:ea typeface="Liberation Mono"/>
                <a:cs typeface="Arial" panose="020B0604020202020204" pitchFamily="34" charset="0"/>
              </a:rPr>
              <a:t> do </a:t>
            </a:r>
            <a:r>
              <a:rPr lang="en-US" sz="2300" dirty="0" err="1">
                <a:effectLst/>
                <a:latin typeface="Arial" panose="020B0604020202020204" pitchFamily="34" charset="0"/>
                <a:ea typeface="Liberation Mono"/>
                <a:cs typeface="Arial" panose="020B0604020202020204" pitchFamily="34" charset="0"/>
              </a:rPr>
              <a:t>người</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có</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năng</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lực</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trách</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nhiệm</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hinh</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sự</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hoặc</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pháp</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nhân</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thương</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mại</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thực</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hiện</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một</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cách</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cố</a:t>
            </a:r>
            <a:r>
              <a:rPr lang="en-US" sz="2300" dirty="0">
                <a:effectLst/>
                <a:latin typeface="Arial" panose="020B0604020202020204" pitchFamily="34" charset="0"/>
                <a:ea typeface="Liberation Mono"/>
                <a:cs typeface="Arial" panose="020B0604020202020204" pitchFamily="34" charset="0"/>
              </a:rPr>
              <a:t> ý </a:t>
            </a:r>
            <a:r>
              <a:rPr lang="en-US" sz="2300" dirty="0" err="1">
                <a:effectLst/>
                <a:latin typeface="Arial" panose="020B0604020202020204" pitchFamily="34" charset="0"/>
                <a:ea typeface="Liberation Mono"/>
                <a:cs typeface="Arial" panose="020B0604020202020204" pitchFamily="34" charset="0"/>
              </a:rPr>
              <a:t>hoặc</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vô</a:t>
            </a:r>
            <a:r>
              <a:rPr lang="en-US" sz="2300" dirty="0">
                <a:effectLst/>
                <a:latin typeface="Arial" panose="020B0604020202020204" pitchFamily="34" charset="0"/>
                <a:ea typeface="Liberation Mono"/>
                <a:cs typeface="Arial" panose="020B0604020202020204" pitchFamily="34" charset="0"/>
              </a:rPr>
              <a:t> ý, </a:t>
            </a:r>
            <a:r>
              <a:rPr lang="en-US" sz="2300" dirty="0" err="1">
                <a:effectLst/>
                <a:latin typeface="Arial" panose="020B0604020202020204" pitchFamily="34" charset="0"/>
                <a:ea typeface="Liberation Mono"/>
                <a:cs typeface="Arial" panose="020B0604020202020204" pitchFamily="34" charset="0"/>
              </a:rPr>
              <a:t>xâm</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phạm</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độc</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lập</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chủ</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quyền</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thống</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nhất</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toàn</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vẹn</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lãnh</a:t>
            </a:r>
            <a:r>
              <a:rPr lang="en-US" sz="2300" dirty="0">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thổ</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Tổ</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quốc</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xâm</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phạm</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chế</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độ</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chính</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trị</a:t>
            </a:r>
            <a:r>
              <a:rPr lang="en-US" sz="2300" dirty="0">
                <a:latin typeface="Arial" panose="020B0604020202020204" pitchFamily="34" charset="0"/>
                <a:ea typeface="Liberation Mono"/>
                <a:cs typeface="Arial" panose="020B0604020202020204" pitchFamily="34" charset="0"/>
              </a:rPr>
              <a:t>,</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chế</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độ</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kinh</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tế</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nền</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văn</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hoá</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quốc</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phòng</a:t>
            </a:r>
            <a:r>
              <a:rPr lang="en-US" sz="2300" dirty="0">
                <a:effectLst/>
                <a:latin typeface="Arial" panose="020B0604020202020204" pitchFamily="34" charset="0"/>
                <a:ea typeface="Liberation Mono"/>
                <a:cs typeface="Arial" panose="020B0604020202020204" pitchFamily="34" charset="0"/>
              </a:rPr>
              <a:t> an </a:t>
            </a:r>
            <a:r>
              <a:rPr lang="en-US" sz="2300" dirty="0" err="1">
                <a:effectLst/>
                <a:latin typeface="Arial" panose="020B0604020202020204" pitchFamily="34" charset="0"/>
                <a:ea typeface="Liberation Mono"/>
                <a:cs typeface="Arial" panose="020B0604020202020204" pitchFamily="34" charset="0"/>
              </a:rPr>
              <a:t>ninh</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của</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tôi</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phạm</a:t>
            </a:r>
            <a:r>
              <a:rPr lang="en-US" sz="2300" dirty="0">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trật</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tự</a:t>
            </a:r>
            <a:r>
              <a:rPr lang="en-US" sz="2300" dirty="0">
                <a:latin typeface="Arial" panose="020B0604020202020204" pitchFamily="34" charset="0"/>
                <a:ea typeface="Liberation Mono"/>
                <a:cs typeface="Arial" panose="020B0604020202020204" pitchFamily="34" charset="0"/>
              </a:rPr>
              <a:t>,</a:t>
            </a:r>
            <a:r>
              <a:rPr lang="en-US" sz="2300" dirty="0">
                <a:effectLst/>
                <a:latin typeface="Arial" panose="020B0604020202020204" pitchFamily="34" charset="0"/>
                <a:ea typeface="Liberation Mono"/>
                <a:cs typeface="Arial" panose="020B0604020202020204" pitchFamily="34" charset="0"/>
              </a:rPr>
              <a:t> an </a:t>
            </a:r>
            <a:r>
              <a:rPr lang="en-US" sz="2300" dirty="0" err="1">
                <a:effectLst/>
                <a:latin typeface="Arial" panose="020B0604020202020204" pitchFamily="34" charset="0"/>
                <a:ea typeface="Liberation Mono"/>
                <a:cs typeface="Arial" panose="020B0604020202020204" pitchFamily="34" charset="0"/>
              </a:rPr>
              <a:t>toàn</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xã</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hội</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quyền</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lợi</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ích</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hợp</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pháp</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của</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tổ</a:t>
            </a:r>
            <a:r>
              <a:rPr lang="en-US" sz="2300" dirty="0">
                <a:effectLst/>
                <a:latin typeface="Arial" panose="020B0604020202020204" pitchFamily="34" charset="0"/>
                <a:ea typeface="Liberation Mono"/>
                <a:cs typeface="Arial" panose="020B0604020202020204" pitchFamily="34" charset="0"/>
              </a:rPr>
              <a:t> </a:t>
            </a:r>
            <a:r>
              <a:rPr lang="en-US" sz="2300" dirty="0">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chức</a:t>
            </a:r>
            <a:r>
              <a:rPr lang="en-US" sz="2300" dirty="0">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xâm</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phạm</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quyền</a:t>
            </a:r>
            <a:r>
              <a:rPr lang="en-US" sz="2300" dirty="0">
                <a:effectLst/>
                <a:latin typeface="Arial" panose="020B0604020202020204" pitchFamily="34" charset="0"/>
                <a:ea typeface="Liberation Mono"/>
                <a:cs typeface="Arial" panose="020B0604020202020204" pitchFamily="34" charset="0"/>
              </a:rPr>
              <a:t> con </a:t>
            </a:r>
            <a:r>
              <a:rPr lang="en-US" sz="2300" dirty="0" err="1">
                <a:effectLst/>
                <a:latin typeface="Arial" panose="020B0604020202020204" pitchFamily="34" charset="0"/>
                <a:ea typeface="Liberation Mono"/>
                <a:cs typeface="Arial" panose="020B0604020202020204" pitchFamily="34" charset="0"/>
              </a:rPr>
              <a:t>người</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quyền</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lợi</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ích</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hợp</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pháp</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của</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công</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dân</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xâm</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phạm</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những</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lĩnh</a:t>
            </a:r>
            <a:r>
              <a:rPr lang="en-US" sz="2300" dirty="0">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vực</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khác</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của</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trật</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tự</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pháp</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luật</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xã</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hội</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chủ</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nghĩa</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mã</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theo</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quy</a:t>
            </a:r>
            <a:r>
              <a:rPr lang="en-US" sz="2300" dirty="0">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định</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của</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Bộ</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luật</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này</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phải</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bị</a:t>
            </a:r>
            <a:r>
              <a:rPr lang="en-US" sz="2300" dirty="0">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xử</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lí</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hình</a:t>
            </a:r>
            <a:r>
              <a:rPr lang="en-US" sz="2300" dirty="0">
                <a:effectLst/>
                <a:latin typeface="Arial" panose="020B0604020202020204" pitchFamily="34" charset="0"/>
                <a:ea typeface="Liberation Mono"/>
                <a:cs typeface="Arial" panose="020B0604020202020204" pitchFamily="34" charset="0"/>
              </a:rPr>
              <a:t> </a:t>
            </a:r>
            <a:r>
              <a:rPr lang="en-US" sz="2300" dirty="0" err="1">
                <a:effectLst/>
                <a:latin typeface="Arial" panose="020B0604020202020204" pitchFamily="34" charset="0"/>
                <a:ea typeface="Liberation Mono"/>
                <a:cs typeface="Arial" panose="020B0604020202020204" pitchFamily="34" charset="0"/>
              </a:rPr>
              <a:t>sự</a:t>
            </a:r>
            <a:r>
              <a:rPr lang="en-US" sz="2300" dirty="0">
                <a:effectLst/>
                <a:latin typeface="Arial" panose="020B0604020202020204" pitchFamily="34" charset="0"/>
                <a:ea typeface="Liberation Mono"/>
                <a:cs typeface="Arial" panose="020B0604020202020204" pitchFamily="34" charset="0"/>
              </a:rPr>
              <a:t>.</a:t>
            </a:r>
          </a:p>
        </p:txBody>
      </p:sp>
      <p:pic>
        <p:nvPicPr>
          <p:cNvPr id="24" name="Picture 23">
            <a:extLst>
              <a:ext uri="{FF2B5EF4-FFF2-40B4-BE49-F238E27FC236}">
                <a16:creationId xmlns:a16="http://schemas.microsoft.com/office/drawing/2014/main" id="{B51400A2-7125-57A9-061D-F71A31905E1B}"/>
              </a:ext>
            </a:extLst>
          </p:cNvPr>
          <p:cNvPicPr>
            <a:picLocks noChangeAspect="1"/>
          </p:cNvPicPr>
          <p:nvPr/>
        </p:nvPicPr>
        <p:blipFill>
          <a:blip r:embed="rId10"/>
          <a:stretch>
            <a:fillRect/>
          </a:stretch>
        </p:blipFill>
        <p:spPr>
          <a:xfrm>
            <a:off x="6091586" y="1924493"/>
            <a:ext cx="3052414" cy="2017305"/>
          </a:xfrm>
          <a:prstGeom prst="rect">
            <a:avLst/>
          </a:prstGeom>
        </p:spPr>
      </p:pic>
      <p:grpSp>
        <p:nvGrpSpPr>
          <p:cNvPr id="7" name="Group 6">
            <a:extLst>
              <a:ext uri="{FF2B5EF4-FFF2-40B4-BE49-F238E27FC236}">
                <a16:creationId xmlns:a16="http://schemas.microsoft.com/office/drawing/2014/main" id="{B754F362-7C2E-1CE6-D06C-74C9D4B7F3DB}"/>
              </a:ext>
            </a:extLst>
          </p:cNvPr>
          <p:cNvGrpSpPr/>
          <p:nvPr/>
        </p:nvGrpSpPr>
        <p:grpSpPr>
          <a:xfrm>
            <a:off x="6081823" y="3902148"/>
            <a:ext cx="3062177" cy="2437549"/>
            <a:chOff x="6081823" y="3902148"/>
            <a:chExt cx="3062177" cy="2437549"/>
          </a:xfrm>
        </p:grpSpPr>
        <p:pic>
          <p:nvPicPr>
            <p:cNvPr id="16" name="Picture 15">
              <a:extLst>
                <a:ext uri="{FF2B5EF4-FFF2-40B4-BE49-F238E27FC236}">
                  <a16:creationId xmlns:a16="http://schemas.microsoft.com/office/drawing/2014/main" id="{CBA6B5D3-2100-AE7A-9ED0-2A2C0CBC4201}"/>
                </a:ext>
              </a:extLst>
            </p:cNvPr>
            <p:cNvPicPr>
              <a:picLocks noChangeAspect="1"/>
            </p:cNvPicPr>
            <p:nvPr/>
          </p:nvPicPr>
          <p:blipFill rotWithShape="1">
            <a:blip r:embed="rId11"/>
            <a:srcRect l="4302" t="9297" r="8373"/>
            <a:stretch/>
          </p:blipFill>
          <p:spPr>
            <a:xfrm>
              <a:off x="6081823" y="3902148"/>
              <a:ext cx="3062177" cy="2073350"/>
            </a:xfrm>
            <a:prstGeom prst="rect">
              <a:avLst/>
            </a:prstGeom>
          </p:spPr>
        </p:pic>
        <p:pic>
          <p:nvPicPr>
            <p:cNvPr id="6" name="Picture 5">
              <a:extLst>
                <a:ext uri="{FF2B5EF4-FFF2-40B4-BE49-F238E27FC236}">
                  <a16:creationId xmlns:a16="http://schemas.microsoft.com/office/drawing/2014/main" id="{B4D1C39B-9F19-46F3-C633-0E3988AB0D2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13247" y="5979552"/>
              <a:ext cx="3030753" cy="360145"/>
            </a:xfrm>
            <a:prstGeom prst="rect">
              <a:avLst/>
            </a:prstGeom>
          </p:spPr>
        </p:pic>
      </p:grpSp>
    </p:spTree>
    <p:extLst>
      <p:ext uri="{BB962C8B-B14F-4D97-AF65-F5344CB8AC3E}">
        <p14:creationId xmlns:p14="http://schemas.microsoft.com/office/powerpoint/2010/main" val="418947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randombar(horizont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randombar(horizont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9"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a:extLst>
              <a:ext uri="{FF2B5EF4-FFF2-40B4-BE49-F238E27FC236}">
                <a16:creationId xmlns:a16="http://schemas.microsoft.com/office/drawing/2014/main" id="{AD638E72-7CBE-1E5E-3757-90E7690271D9}"/>
              </a:ext>
            </a:extLst>
          </p:cNvPr>
          <p:cNvSpPr>
            <a:spLocks noChangeArrowheads="1"/>
          </p:cNvSpPr>
          <p:nvPr/>
        </p:nvSpPr>
        <p:spPr bwMode="auto">
          <a:xfrm>
            <a:off x="457200" y="1066800"/>
            <a:ext cx="7620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 </a:t>
            </a:r>
          </a:p>
        </p:txBody>
      </p:sp>
      <p:pic>
        <p:nvPicPr>
          <p:cNvPr id="17" name="Picture 4">
            <a:extLst>
              <a:ext uri="{FF2B5EF4-FFF2-40B4-BE49-F238E27FC236}">
                <a16:creationId xmlns:a16="http://schemas.microsoft.com/office/drawing/2014/main" id="{F32729AA-4F33-8F3B-063D-68BD9B985C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7518" y="6484213"/>
            <a:ext cx="308646" cy="37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a:extLst>
              <a:ext uri="{FF2B5EF4-FFF2-40B4-BE49-F238E27FC236}">
                <a16:creationId xmlns:a16="http://schemas.microsoft.com/office/drawing/2014/main" id="{7F684B29-3C48-279B-A901-FA09912B8A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8869" y="6466692"/>
            <a:ext cx="324611" cy="39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a:extLst>
              <a:ext uri="{FF2B5EF4-FFF2-40B4-BE49-F238E27FC236}">
                <a16:creationId xmlns:a16="http://schemas.microsoft.com/office/drawing/2014/main" id="{3A3906C9-3803-2AAE-F45F-C56CA2AAFE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80295" y="6460850"/>
            <a:ext cx="319290" cy="397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3BDA39AA-2C58-522E-2F4A-160F9577D4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0664" y="6443330"/>
            <a:ext cx="379627" cy="414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561B2C3A-B767-2192-C945-FBDFEBBDE4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64262" y="6472533"/>
            <a:ext cx="325498" cy="385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a:extLst>
              <a:ext uri="{FF2B5EF4-FFF2-40B4-BE49-F238E27FC236}">
                <a16:creationId xmlns:a16="http://schemas.microsoft.com/office/drawing/2014/main" id="{E0BE4138-7110-3A7A-5D3C-3A511385AD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97720" y="6460851"/>
            <a:ext cx="329933" cy="397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a:extLst>
              <a:ext uri="{FF2B5EF4-FFF2-40B4-BE49-F238E27FC236}">
                <a16:creationId xmlns:a16="http://schemas.microsoft.com/office/drawing/2014/main" id="{10CDE181-8385-CFB0-1545-D3AFF331B85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00161" y="6472533"/>
            <a:ext cx="324611" cy="385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7849FDF9-C4A6-247C-6BCC-CC5FEAE3BEF7}"/>
              </a:ext>
            </a:extLst>
          </p:cNvPr>
          <p:cNvSpPr txBox="1"/>
          <p:nvPr/>
        </p:nvSpPr>
        <p:spPr>
          <a:xfrm>
            <a:off x="808892" y="609600"/>
            <a:ext cx="6784587" cy="823752"/>
          </a:xfrm>
          <a:prstGeom prst="rect">
            <a:avLst/>
          </a:prstGeom>
          <a:noFill/>
        </p:spPr>
        <p:txBody>
          <a:bodyPr wrap="square">
            <a:spAutoFit/>
          </a:bodyPr>
          <a:lstStyle/>
          <a:p>
            <a:pPr marL="0" marR="0" indent="0">
              <a:lnSpc>
                <a:spcPct val="150000"/>
              </a:lnSpc>
              <a:spcBef>
                <a:spcPts val="0"/>
              </a:spcBef>
              <a:spcAft>
                <a:spcPts val="0"/>
              </a:spcAft>
            </a:pPr>
            <a:r>
              <a:rPr lang="en-US" sz="3600" b="1" dirty="0">
                <a:solidFill>
                  <a:srgbClr val="FF0000"/>
                </a:solidFill>
                <a:latin typeface="Times New Roman" pitchFamily="18" charset="0"/>
                <a:ea typeface="Arial" panose="020B0604020202020204" pitchFamily="34" charset="0"/>
                <a:cs typeface="Times New Roman" pitchFamily="18" charset="0"/>
              </a:rPr>
              <a:t>2</a:t>
            </a:r>
            <a:r>
              <a:rPr lang="vi-VN" sz="3600" b="1" dirty="0">
                <a:solidFill>
                  <a:srgbClr val="FF0000"/>
                </a:solidFill>
                <a:effectLst/>
                <a:latin typeface="Times New Roman" pitchFamily="18" charset="0"/>
                <a:ea typeface="Arial" panose="020B0604020202020204" pitchFamily="34" charset="0"/>
                <a:cs typeface="Times New Roman" pitchFamily="18" charset="0"/>
              </a:rPr>
              <a:t>. </a:t>
            </a:r>
            <a:r>
              <a:rPr lang="en-US" sz="3600" b="1" dirty="0" err="1">
                <a:solidFill>
                  <a:srgbClr val="FF0000"/>
                </a:solidFill>
                <a:effectLst/>
                <a:latin typeface="Times New Roman" pitchFamily="18" charset="0"/>
                <a:ea typeface="Arial" panose="020B0604020202020204" pitchFamily="34" charset="0"/>
                <a:cs typeface="Times New Roman" pitchFamily="18" charset="0"/>
              </a:rPr>
              <a:t>Một</a:t>
            </a:r>
            <a:r>
              <a:rPr lang="en-US" sz="3600" b="1" dirty="0">
                <a:solidFill>
                  <a:srgbClr val="FF0000"/>
                </a:solidFill>
                <a:effectLst/>
                <a:latin typeface="Times New Roman" pitchFamily="18" charset="0"/>
                <a:ea typeface="Arial" panose="020B0604020202020204" pitchFamily="34" charset="0"/>
                <a:cs typeface="Times New Roman" pitchFamily="18" charset="0"/>
              </a:rPr>
              <a:t> </a:t>
            </a:r>
            <a:r>
              <a:rPr lang="en-US" sz="3600" b="1" dirty="0" err="1">
                <a:solidFill>
                  <a:srgbClr val="FF0000"/>
                </a:solidFill>
                <a:effectLst/>
                <a:latin typeface="Times New Roman" pitchFamily="18" charset="0"/>
                <a:ea typeface="Arial" panose="020B0604020202020204" pitchFamily="34" charset="0"/>
                <a:cs typeface="Times New Roman" pitchFamily="18" charset="0"/>
              </a:rPr>
              <a:t>số</a:t>
            </a:r>
            <a:r>
              <a:rPr lang="en-US" sz="3600" b="1" dirty="0">
                <a:solidFill>
                  <a:srgbClr val="FF0000"/>
                </a:solidFill>
                <a:effectLst/>
                <a:latin typeface="Times New Roman" pitchFamily="18" charset="0"/>
                <a:ea typeface="Arial" panose="020B0604020202020204" pitchFamily="34" charset="0"/>
                <a:cs typeface="Times New Roman" pitchFamily="18" charset="0"/>
              </a:rPr>
              <a:t> </a:t>
            </a:r>
            <a:r>
              <a:rPr lang="en-US" sz="3600" b="1" dirty="0" err="1">
                <a:solidFill>
                  <a:srgbClr val="FF0000"/>
                </a:solidFill>
                <a:effectLst/>
                <a:latin typeface="Times New Roman" pitchFamily="18" charset="0"/>
                <a:ea typeface="Arial" panose="020B0604020202020204" pitchFamily="34" charset="0"/>
                <a:cs typeface="Times New Roman" pitchFamily="18" charset="0"/>
              </a:rPr>
              <a:t>loại</a:t>
            </a:r>
            <a:r>
              <a:rPr lang="en-US" sz="3600" b="1" dirty="0">
                <a:solidFill>
                  <a:srgbClr val="FF0000"/>
                </a:solidFill>
                <a:effectLst/>
                <a:latin typeface="Times New Roman" pitchFamily="18" charset="0"/>
                <a:ea typeface="Arial" panose="020B0604020202020204" pitchFamily="34" charset="0"/>
                <a:cs typeface="Times New Roman" pitchFamily="18" charset="0"/>
              </a:rPr>
              <a:t> </a:t>
            </a:r>
            <a:r>
              <a:rPr lang="en-US" sz="3600" b="1" dirty="0" err="1">
                <a:solidFill>
                  <a:srgbClr val="FF0000"/>
                </a:solidFill>
                <a:effectLst/>
                <a:latin typeface="Times New Roman" pitchFamily="18" charset="0"/>
                <a:ea typeface="Arial" panose="020B0604020202020204" pitchFamily="34" charset="0"/>
                <a:cs typeface="Times New Roman" pitchFamily="18" charset="0"/>
              </a:rPr>
              <a:t>tội</a:t>
            </a:r>
            <a:r>
              <a:rPr lang="en-US" sz="3600" b="1" dirty="0">
                <a:solidFill>
                  <a:srgbClr val="FF0000"/>
                </a:solidFill>
                <a:effectLst/>
                <a:latin typeface="Times New Roman" pitchFamily="18" charset="0"/>
                <a:ea typeface="Arial" panose="020B0604020202020204" pitchFamily="34" charset="0"/>
                <a:cs typeface="Times New Roman" pitchFamily="18" charset="0"/>
              </a:rPr>
              <a:t> </a:t>
            </a:r>
            <a:r>
              <a:rPr lang="en-US" sz="3600" b="1" dirty="0" err="1">
                <a:solidFill>
                  <a:srgbClr val="FF0000"/>
                </a:solidFill>
                <a:effectLst/>
                <a:latin typeface="Times New Roman" pitchFamily="18" charset="0"/>
                <a:ea typeface="Arial" panose="020B0604020202020204" pitchFamily="34" charset="0"/>
                <a:cs typeface="Times New Roman" pitchFamily="18" charset="0"/>
              </a:rPr>
              <a:t>phạm</a:t>
            </a:r>
            <a:endParaRPr lang="en-US" sz="3600" b="1" dirty="0">
              <a:solidFill>
                <a:srgbClr val="FF0000"/>
              </a:solidFill>
              <a:effectLst/>
              <a:latin typeface="Times New Roman" pitchFamily="18" charset="0"/>
              <a:ea typeface="Arial" panose="020B0604020202020204" pitchFamily="34" charset="0"/>
              <a:cs typeface="Times New Roman" pitchFamily="18" charset="0"/>
            </a:endParaRPr>
          </a:p>
        </p:txBody>
      </p:sp>
      <p:sp>
        <p:nvSpPr>
          <p:cNvPr id="14" name="TextBox 13">
            <a:extLst>
              <a:ext uri="{FF2B5EF4-FFF2-40B4-BE49-F238E27FC236}">
                <a16:creationId xmlns:a16="http://schemas.microsoft.com/office/drawing/2014/main" id="{AFD3C874-E942-8B98-39BB-5F13AB1BF2D3}"/>
              </a:ext>
            </a:extLst>
          </p:cNvPr>
          <p:cNvSpPr txBox="1"/>
          <p:nvPr/>
        </p:nvSpPr>
        <p:spPr>
          <a:xfrm>
            <a:off x="0" y="1532930"/>
            <a:ext cx="2573079" cy="4832092"/>
          </a:xfrm>
          <a:prstGeom prst="rect">
            <a:avLst/>
          </a:prstGeom>
          <a:noFill/>
        </p:spPr>
        <p:txBody>
          <a:bodyPr wrap="square">
            <a:spAutoFit/>
          </a:bodyPr>
          <a:lstStyle/>
          <a:p>
            <a:pPr algn="just"/>
            <a:r>
              <a:rPr lang="en-US" sz="2400">
                <a:latin typeface="Arial" panose="020B0604020202020204" pitchFamily="34" charset="0"/>
                <a:ea typeface="Liberation Mono"/>
                <a:cs typeface="Liberation Mono"/>
              </a:rPr>
              <a:t> </a:t>
            </a:r>
            <a:r>
              <a:rPr lang="en-US" sz="2800" dirty="0" err="1">
                <a:solidFill>
                  <a:srgbClr val="0070C0"/>
                </a:solidFill>
                <a:latin typeface="Times New Roman" pitchFamily="18" charset="0"/>
                <a:ea typeface="Liberation Mono"/>
                <a:cs typeface="Times New Roman" pitchFamily="18" charset="0"/>
              </a:rPr>
              <a:t>N</a:t>
            </a:r>
            <a:r>
              <a:rPr lang="en-US" sz="2800">
                <a:solidFill>
                  <a:srgbClr val="0070C0"/>
                </a:solidFill>
                <a:latin typeface="Times New Roman" pitchFamily="18" charset="0"/>
                <a:ea typeface="Liberation Mono"/>
                <a:cs typeface="Times New Roman" pitchFamily="18" charset="0"/>
              </a:rPr>
              <a:t>hư </a:t>
            </a:r>
            <a:r>
              <a:rPr lang="en-US" sz="2800" dirty="0" err="1">
                <a:solidFill>
                  <a:srgbClr val="0070C0"/>
                </a:solidFill>
                <a:latin typeface="Times New Roman" pitchFamily="18" charset="0"/>
                <a:ea typeface="Liberation Mono"/>
                <a:cs typeface="Times New Roman" pitchFamily="18" charset="0"/>
              </a:rPr>
              <a:t>giết</a:t>
            </a:r>
            <a:r>
              <a:rPr lang="en-US" sz="2800" dirty="0">
                <a:solidFill>
                  <a:srgbClr val="0070C0"/>
                </a:solidFill>
                <a:latin typeface="Times New Roman" pitchFamily="18" charset="0"/>
                <a:ea typeface="Liberation Mono"/>
                <a:cs typeface="Times New Roman" pitchFamily="18" charset="0"/>
              </a:rPr>
              <a:t> </a:t>
            </a:r>
            <a:r>
              <a:rPr lang="en-US" sz="2800" dirty="0" err="1">
                <a:solidFill>
                  <a:srgbClr val="0070C0"/>
                </a:solidFill>
                <a:latin typeface="Times New Roman" pitchFamily="18" charset="0"/>
                <a:ea typeface="Liberation Mono"/>
                <a:cs typeface="Times New Roman" pitchFamily="18" charset="0"/>
              </a:rPr>
              <a:t>người</a:t>
            </a:r>
            <a:r>
              <a:rPr lang="en-US" sz="2800">
                <a:solidFill>
                  <a:srgbClr val="0070C0"/>
                </a:solidFill>
                <a:latin typeface="Times New Roman" pitchFamily="18" charset="0"/>
                <a:ea typeface="Liberation Mono"/>
                <a:cs typeface="Times New Roman" pitchFamily="18" charset="0"/>
              </a:rPr>
              <a:t>, cố </a:t>
            </a:r>
            <a:r>
              <a:rPr lang="en-US" sz="2800" dirty="0">
                <a:solidFill>
                  <a:srgbClr val="0070C0"/>
                </a:solidFill>
                <a:latin typeface="Times New Roman" pitchFamily="18" charset="0"/>
                <a:ea typeface="Liberation Mono"/>
                <a:cs typeface="Times New Roman" pitchFamily="18" charset="0"/>
              </a:rPr>
              <a:t>ý </a:t>
            </a:r>
            <a:r>
              <a:rPr lang="en-US" sz="2800" dirty="0" err="1">
                <a:solidFill>
                  <a:srgbClr val="0070C0"/>
                </a:solidFill>
                <a:latin typeface="Times New Roman" pitchFamily="18" charset="0"/>
                <a:ea typeface="Liberation Mono"/>
                <a:cs typeface="Times New Roman" pitchFamily="18" charset="0"/>
              </a:rPr>
              <a:t>gây</a:t>
            </a:r>
            <a:r>
              <a:rPr lang="en-US" sz="2800" dirty="0">
                <a:solidFill>
                  <a:srgbClr val="0070C0"/>
                </a:solidFill>
                <a:latin typeface="Times New Roman" pitchFamily="18" charset="0"/>
                <a:ea typeface="Liberation Mono"/>
                <a:cs typeface="Times New Roman" pitchFamily="18" charset="0"/>
              </a:rPr>
              <a:t> </a:t>
            </a:r>
            <a:r>
              <a:rPr lang="en-US" sz="2800" dirty="0" err="1">
                <a:solidFill>
                  <a:srgbClr val="0070C0"/>
                </a:solidFill>
                <a:latin typeface="Times New Roman" pitchFamily="18" charset="0"/>
                <a:ea typeface="Liberation Mono"/>
                <a:cs typeface="Times New Roman" pitchFamily="18" charset="0"/>
              </a:rPr>
              <a:t>thương</a:t>
            </a:r>
            <a:r>
              <a:rPr lang="en-US" sz="2800" dirty="0">
                <a:solidFill>
                  <a:srgbClr val="0070C0"/>
                </a:solidFill>
                <a:latin typeface="Times New Roman" pitchFamily="18" charset="0"/>
                <a:ea typeface="Liberation Mono"/>
                <a:cs typeface="Times New Roman" pitchFamily="18" charset="0"/>
              </a:rPr>
              <a:t> </a:t>
            </a:r>
            <a:r>
              <a:rPr lang="en-US" sz="2800" dirty="0" err="1">
                <a:solidFill>
                  <a:srgbClr val="0070C0"/>
                </a:solidFill>
                <a:latin typeface="Times New Roman" pitchFamily="18" charset="0"/>
                <a:ea typeface="Liberation Mono"/>
                <a:cs typeface="Times New Roman" pitchFamily="18" charset="0"/>
              </a:rPr>
              <a:t>tích</a:t>
            </a:r>
            <a:r>
              <a:rPr lang="en-US" sz="2800" dirty="0">
                <a:solidFill>
                  <a:srgbClr val="0070C0"/>
                </a:solidFill>
                <a:latin typeface="Times New Roman" pitchFamily="18" charset="0"/>
                <a:ea typeface="Liberation Mono"/>
                <a:cs typeface="Times New Roman" pitchFamily="18" charset="0"/>
              </a:rPr>
              <a:t> </a:t>
            </a:r>
            <a:r>
              <a:rPr lang="en-US" sz="2800" dirty="0" err="1">
                <a:solidFill>
                  <a:srgbClr val="0070C0"/>
                </a:solidFill>
                <a:latin typeface="Times New Roman" pitchFamily="18" charset="0"/>
                <a:ea typeface="Liberation Mono"/>
                <a:cs typeface="Times New Roman" pitchFamily="18" charset="0"/>
              </a:rPr>
              <a:t>cướp</a:t>
            </a:r>
            <a:r>
              <a:rPr lang="en-US" sz="2800" dirty="0">
                <a:solidFill>
                  <a:srgbClr val="0070C0"/>
                </a:solidFill>
                <a:latin typeface="Times New Roman" pitchFamily="18" charset="0"/>
                <a:ea typeface="Liberation Mono"/>
                <a:cs typeface="Times New Roman" pitchFamily="18" charset="0"/>
              </a:rPr>
              <a:t> </a:t>
            </a:r>
            <a:r>
              <a:rPr lang="en-US" sz="2800" dirty="0" err="1">
                <a:solidFill>
                  <a:srgbClr val="0070C0"/>
                </a:solidFill>
                <a:latin typeface="Times New Roman" pitchFamily="18" charset="0"/>
                <a:ea typeface="Liberation Mono"/>
                <a:cs typeface="Times New Roman" pitchFamily="18" charset="0"/>
              </a:rPr>
              <a:t>tài</a:t>
            </a:r>
            <a:r>
              <a:rPr lang="en-US" sz="2800" dirty="0">
                <a:solidFill>
                  <a:srgbClr val="0070C0"/>
                </a:solidFill>
                <a:latin typeface="Times New Roman" pitchFamily="18" charset="0"/>
                <a:ea typeface="Liberation Mono"/>
                <a:cs typeface="Times New Roman" pitchFamily="18" charset="0"/>
              </a:rPr>
              <a:t> </a:t>
            </a:r>
            <a:r>
              <a:rPr lang="en-US" sz="2800" dirty="0" err="1">
                <a:solidFill>
                  <a:srgbClr val="0070C0"/>
                </a:solidFill>
                <a:latin typeface="Times New Roman" pitchFamily="18" charset="0"/>
                <a:ea typeface="Liberation Mono"/>
                <a:cs typeface="Times New Roman" pitchFamily="18" charset="0"/>
              </a:rPr>
              <a:t>sản</a:t>
            </a:r>
            <a:r>
              <a:rPr lang="en-US" sz="2800" dirty="0">
                <a:solidFill>
                  <a:srgbClr val="0070C0"/>
                </a:solidFill>
                <a:latin typeface="Times New Roman" pitchFamily="18" charset="0"/>
                <a:ea typeface="Liberation Mono"/>
                <a:cs typeface="Times New Roman" pitchFamily="18" charset="0"/>
              </a:rPr>
              <a:t>, </a:t>
            </a:r>
            <a:r>
              <a:rPr lang="en-US" sz="2800" dirty="0" err="1">
                <a:solidFill>
                  <a:srgbClr val="0070C0"/>
                </a:solidFill>
                <a:latin typeface="Times New Roman" pitchFamily="18" charset="0"/>
                <a:ea typeface="Liberation Mono"/>
                <a:cs typeface="Times New Roman" pitchFamily="18" charset="0"/>
              </a:rPr>
              <a:t>trộm</a:t>
            </a:r>
            <a:r>
              <a:rPr lang="en-US" sz="2800" dirty="0">
                <a:solidFill>
                  <a:srgbClr val="0070C0"/>
                </a:solidFill>
                <a:latin typeface="Times New Roman" pitchFamily="18" charset="0"/>
                <a:ea typeface="Liberation Mono"/>
                <a:cs typeface="Times New Roman" pitchFamily="18" charset="0"/>
              </a:rPr>
              <a:t> </a:t>
            </a:r>
            <a:r>
              <a:rPr lang="en-US" sz="2800" dirty="0" err="1">
                <a:solidFill>
                  <a:srgbClr val="0070C0"/>
                </a:solidFill>
                <a:latin typeface="Times New Roman" pitchFamily="18" charset="0"/>
                <a:ea typeface="Liberation Mono"/>
                <a:cs typeface="Times New Roman" pitchFamily="18" charset="0"/>
              </a:rPr>
              <a:t>cắp</a:t>
            </a:r>
            <a:r>
              <a:rPr lang="en-US" sz="2800" dirty="0">
                <a:solidFill>
                  <a:srgbClr val="0070C0"/>
                </a:solidFill>
                <a:latin typeface="Times New Roman" pitchFamily="18" charset="0"/>
                <a:ea typeface="Liberation Mono"/>
                <a:cs typeface="Times New Roman" pitchFamily="18" charset="0"/>
              </a:rPr>
              <a:t> </a:t>
            </a:r>
            <a:r>
              <a:rPr lang="en-US" sz="2800" dirty="0" err="1">
                <a:solidFill>
                  <a:srgbClr val="0070C0"/>
                </a:solidFill>
                <a:latin typeface="Times New Roman" pitchFamily="18" charset="0"/>
                <a:ea typeface="Liberation Mono"/>
                <a:cs typeface="Times New Roman" pitchFamily="18" charset="0"/>
              </a:rPr>
              <a:t>tài</a:t>
            </a:r>
            <a:r>
              <a:rPr lang="en-US" sz="2800" dirty="0">
                <a:solidFill>
                  <a:srgbClr val="0070C0"/>
                </a:solidFill>
                <a:latin typeface="Times New Roman" pitchFamily="18" charset="0"/>
                <a:ea typeface="Liberation Mono"/>
                <a:cs typeface="Times New Roman" pitchFamily="18" charset="0"/>
              </a:rPr>
              <a:t> </a:t>
            </a:r>
            <a:r>
              <a:rPr lang="en-US" sz="2800" dirty="0" err="1">
                <a:solidFill>
                  <a:srgbClr val="0070C0"/>
                </a:solidFill>
                <a:latin typeface="Times New Roman" pitchFamily="18" charset="0"/>
                <a:ea typeface="Liberation Mono"/>
                <a:cs typeface="Times New Roman" pitchFamily="18" charset="0"/>
              </a:rPr>
              <a:t>sản</a:t>
            </a:r>
            <a:r>
              <a:rPr lang="en-US" sz="2800" dirty="0">
                <a:solidFill>
                  <a:srgbClr val="0070C0"/>
                </a:solidFill>
                <a:latin typeface="Times New Roman" pitchFamily="18" charset="0"/>
                <a:ea typeface="Liberation Mono"/>
                <a:cs typeface="Times New Roman" pitchFamily="18" charset="0"/>
              </a:rPr>
              <a:t>, </a:t>
            </a:r>
            <a:r>
              <a:rPr lang="en-US" sz="2800" dirty="0" err="1">
                <a:solidFill>
                  <a:srgbClr val="0070C0"/>
                </a:solidFill>
                <a:latin typeface="Times New Roman" pitchFamily="18" charset="0"/>
                <a:ea typeface="Liberation Mono"/>
                <a:cs typeface="Times New Roman" pitchFamily="18" charset="0"/>
              </a:rPr>
              <a:t>mua</a:t>
            </a:r>
            <a:r>
              <a:rPr lang="en-US" sz="2800" dirty="0">
                <a:solidFill>
                  <a:srgbClr val="0070C0"/>
                </a:solidFill>
                <a:latin typeface="Times New Roman" pitchFamily="18" charset="0"/>
                <a:ea typeface="Liberation Mono"/>
                <a:cs typeface="Times New Roman" pitchFamily="18" charset="0"/>
              </a:rPr>
              <a:t> </a:t>
            </a:r>
            <a:r>
              <a:rPr lang="en-US" sz="2800" dirty="0" err="1">
                <a:solidFill>
                  <a:srgbClr val="0070C0"/>
                </a:solidFill>
                <a:latin typeface="Times New Roman" pitchFamily="18" charset="0"/>
                <a:ea typeface="Liberation Mono"/>
                <a:cs typeface="Times New Roman" pitchFamily="18" charset="0"/>
              </a:rPr>
              <a:t>bán</a:t>
            </a:r>
            <a:r>
              <a:rPr lang="en-US" sz="2800" dirty="0">
                <a:solidFill>
                  <a:srgbClr val="0070C0"/>
                </a:solidFill>
                <a:latin typeface="Times New Roman" pitchFamily="18" charset="0"/>
                <a:ea typeface="Liberation Mono"/>
                <a:cs typeface="Times New Roman" pitchFamily="18" charset="0"/>
              </a:rPr>
              <a:t> </a:t>
            </a:r>
            <a:r>
              <a:rPr lang="en-US" sz="2800" dirty="0" err="1">
                <a:solidFill>
                  <a:srgbClr val="0070C0"/>
                </a:solidFill>
                <a:latin typeface="Times New Roman" pitchFamily="18" charset="0"/>
                <a:ea typeface="Liberation Mono"/>
                <a:cs typeface="Times New Roman" pitchFamily="18" charset="0"/>
              </a:rPr>
              <a:t>trái</a:t>
            </a:r>
            <a:r>
              <a:rPr lang="en-US" sz="2800" dirty="0">
                <a:solidFill>
                  <a:srgbClr val="0070C0"/>
                </a:solidFill>
                <a:latin typeface="Times New Roman" pitchFamily="18" charset="0"/>
                <a:ea typeface="Liberation Mono"/>
                <a:cs typeface="Times New Roman" pitchFamily="18" charset="0"/>
              </a:rPr>
              <a:t> </a:t>
            </a:r>
            <a:r>
              <a:rPr lang="en-US" sz="2800" dirty="0" err="1">
                <a:solidFill>
                  <a:srgbClr val="0070C0"/>
                </a:solidFill>
                <a:latin typeface="Times New Roman" pitchFamily="18" charset="0"/>
                <a:ea typeface="Liberation Mono"/>
                <a:cs typeface="Times New Roman" pitchFamily="18" charset="0"/>
              </a:rPr>
              <a:t>pháp</a:t>
            </a:r>
            <a:r>
              <a:rPr lang="en-US" sz="2800" dirty="0">
                <a:solidFill>
                  <a:srgbClr val="0070C0"/>
                </a:solidFill>
                <a:latin typeface="Times New Roman" pitchFamily="18" charset="0"/>
                <a:ea typeface="Liberation Mono"/>
                <a:cs typeface="Times New Roman" pitchFamily="18" charset="0"/>
              </a:rPr>
              <a:t> </a:t>
            </a:r>
            <a:r>
              <a:rPr lang="en-US" sz="2800" dirty="0" err="1">
                <a:solidFill>
                  <a:srgbClr val="0070C0"/>
                </a:solidFill>
                <a:latin typeface="Times New Roman" pitchFamily="18" charset="0"/>
                <a:ea typeface="Liberation Mono"/>
                <a:cs typeface="Times New Roman" pitchFamily="18" charset="0"/>
              </a:rPr>
              <a:t>chất</a:t>
            </a:r>
            <a:r>
              <a:rPr lang="en-US" sz="2800" dirty="0">
                <a:solidFill>
                  <a:srgbClr val="0070C0"/>
                </a:solidFill>
                <a:latin typeface="Times New Roman" pitchFamily="18" charset="0"/>
                <a:ea typeface="Liberation Mono"/>
                <a:cs typeface="Times New Roman" pitchFamily="18" charset="0"/>
              </a:rPr>
              <a:t> ma </a:t>
            </a:r>
            <a:r>
              <a:rPr lang="en-US" sz="2800" dirty="0" err="1">
                <a:solidFill>
                  <a:srgbClr val="0070C0"/>
                </a:solidFill>
                <a:latin typeface="Times New Roman" pitchFamily="18" charset="0"/>
                <a:ea typeface="Liberation Mono"/>
                <a:cs typeface="Times New Roman" pitchFamily="18" charset="0"/>
              </a:rPr>
              <a:t>túy</a:t>
            </a:r>
            <a:r>
              <a:rPr lang="en-US" sz="2800" dirty="0">
                <a:solidFill>
                  <a:srgbClr val="0070C0"/>
                </a:solidFill>
                <a:latin typeface="Times New Roman" pitchFamily="18" charset="0"/>
                <a:ea typeface="Liberation Mono"/>
                <a:cs typeface="Times New Roman" pitchFamily="18" charset="0"/>
              </a:rPr>
              <a:t>, </a:t>
            </a:r>
            <a:r>
              <a:rPr lang="en-US" sz="2800" dirty="0" err="1">
                <a:solidFill>
                  <a:srgbClr val="0070C0"/>
                </a:solidFill>
                <a:latin typeface="Times New Roman" pitchFamily="18" charset="0"/>
                <a:ea typeface="Liberation Mono"/>
                <a:cs typeface="Times New Roman" pitchFamily="18" charset="0"/>
              </a:rPr>
              <a:t>tổ</a:t>
            </a:r>
            <a:r>
              <a:rPr lang="en-US" sz="2800" dirty="0">
                <a:solidFill>
                  <a:srgbClr val="0070C0"/>
                </a:solidFill>
                <a:latin typeface="Times New Roman" pitchFamily="18" charset="0"/>
                <a:ea typeface="Liberation Mono"/>
                <a:cs typeface="Times New Roman" pitchFamily="18" charset="0"/>
              </a:rPr>
              <a:t> </a:t>
            </a:r>
            <a:r>
              <a:rPr lang="en-US" sz="2800" dirty="0" err="1">
                <a:solidFill>
                  <a:srgbClr val="0070C0"/>
                </a:solidFill>
                <a:latin typeface="Times New Roman" pitchFamily="18" charset="0"/>
                <a:ea typeface="Liberation Mono"/>
                <a:cs typeface="Times New Roman" pitchFamily="18" charset="0"/>
              </a:rPr>
              <a:t>chức</a:t>
            </a:r>
            <a:r>
              <a:rPr lang="en-US" sz="2800" dirty="0">
                <a:solidFill>
                  <a:srgbClr val="0070C0"/>
                </a:solidFill>
                <a:latin typeface="Times New Roman" pitchFamily="18" charset="0"/>
                <a:ea typeface="Liberation Mono"/>
                <a:cs typeface="Times New Roman" pitchFamily="18" charset="0"/>
              </a:rPr>
              <a:t> </a:t>
            </a:r>
            <a:r>
              <a:rPr lang="en-US" sz="2800" dirty="0" err="1">
                <a:solidFill>
                  <a:srgbClr val="0070C0"/>
                </a:solidFill>
                <a:latin typeface="Times New Roman" pitchFamily="18" charset="0"/>
                <a:ea typeface="Liberation Mono"/>
                <a:cs typeface="Times New Roman" pitchFamily="18" charset="0"/>
              </a:rPr>
              <a:t>đua</a:t>
            </a:r>
            <a:r>
              <a:rPr lang="en-US" sz="2800" dirty="0">
                <a:solidFill>
                  <a:srgbClr val="0070C0"/>
                </a:solidFill>
                <a:latin typeface="Times New Roman" pitchFamily="18" charset="0"/>
                <a:ea typeface="Liberation Mono"/>
                <a:cs typeface="Times New Roman" pitchFamily="18" charset="0"/>
              </a:rPr>
              <a:t> </a:t>
            </a:r>
            <a:r>
              <a:rPr lang="en-US" sz="2800" dirty="0" err="1">
                <a:solidFill>
                  <a:srgbClr val="0070C0"/>
                </a:solidFill>
                <a:latin typeface="Times New Roman" pitchFamily="18" charset="0"/>
                <a:ea typeface="Liberation Mono"/>
                <a:cs typeface="Times New Roman" pitchFamily="18" charset="0"/>
              </a:rPr>
              <a:t>xe</a:t>
            </a:r>
            <a:r>
              <a:rPr lang="en-US" sz="2800" dirty="0">
                <a:solidFill>
                  <a:srgbClr val="0070C0"/>
                </a:solidFill>
                <a:latin typeface="Times New Roman" pitchFamily="18" charset="0"/>
                <a:ea typeface="Liberation Mono"/>
                <a:cs typeface="Times New Roman" pitchFamily="18" charset="0"/>
              </a:rPr>
              <a:t> </a:t>
            </a:r>
            <a:r>
              <a:rPr lang="en-US" sz="2800" dirty="0" err="1">
                <a:solidFill>
                  <a:srgbClr val="0070C0"/>
                </a:solidFill>
                <a:latin typeface="Times New Roman" pitchFamily="18" charset="0"/>
                <a:ea typeface="Liberation Mono"/>
                <a:cs typeface="Times New Roman" pitchFamily="18" charset="0"/>
              </a:rPr>
              <a:t>trái</a:t>
            </a:r>
            <a:r>
              <a:rPr lang="en-US" sz="2800" dirty="0">
                <a:solidFill>
                  <a:srgbClr val="0070C0"/>
                </a:solidFill>
                <a:latin typeface="Times New Roman" pitchFamily="18" charset="0"/>
                <a:ea typeface="Liberation Mono"/>
                <a:cs typeface="Times New Roman" pitchFamily="18" charset="0"/>
              </a:rPr>
              <a:t> </a:t>
            </a:r>
            <a:r>
              <a:rPr lang="en-US" sz="2800" dirty="0" err="1">
                <a:solidFill>
                  <a:srgbClr val="0070C0"/>
                </a:solidFill>
                <a:latin typeface="Times New Roman" pitchFamily="18" charset="0"/>
                <a:ea typeface="Liberation Mono"/>
                <a:cs typeface="Times New Roman" pitchFamily="18" charset="0"/>
              </a:rPr>
              <a:t>phép</a:t>
            </a:r>
            <a:r>
              <a:rPr lang="en-US" sz="2800" dirty="0">
                <a:solidFill>
                  <a:srgbClr val="0070C0"/>
                </a:solidFill>
                <a:latin typeface="Times New Roman" pitchFamily="18" charset="0"/>
                <a:ea typeface="Liberation Mono"/>
                <a:cs typeface="Times New Roman" pitchFamily="18" charset="0"/>
              </a:rPr>
              <a:t>, </a:t>
            </a:r>
            <a:r>
              <a:rPr lang="en-US" sz="2800" dirty="0" err="1">
                <a:solidFill>
                  <a:srgbClr val="0070C0"/>
                </a:solidFill>
                <a:latin typeface="Times New Roman" pitchFamily="18" charset="0"/>
                <a:ea typeface="Liberation Mono"/>
                <a:cs typeface="Times New Roman" pitchFamily="18" charset="0"/>
              </a:rPr>
              <a:t>đánh</a:t>
            </a:r>
            <a:r>
              <a:rPr lang="en-US" sz="2800" dirty="0">
                <a:solidFill>
                  <a:srgbClr val="0070C0"/>
                </a:solidFill>
                <a:latin typeface="Times New Roman" pitchFamily="18" charset="0"/>
                <a:ea typeface="Liberation Mono"/>
                <a:cs typeface="Times New Roman" pitchFamily="18" charset="0"/>
              </a:rPr>
              <a:t> </a:t>
            </a:r>
            <a:r>
              <a:rPr lang="en-US" sz="2800" dirty="0" err="1">
                <a:solidFill>
                  <a:srgbClr val="0070C0"/>
                </a:solidFill>
                <a:latin typeface="Times New Roman" pitchFamily="18" charset="0"/>
                <a:ea typeface="Liberation Mono"/>
                <a:cs typeface="Times New Roman" pitchFamily="18" charset="0"/>
              </a:rPr>
              <a:t>bạc</a:t>
            </a:r>
            <a:r>
              <a:rPr lang="en-US" sz="2800" dirty="0">
                <a:solidFill>
                  <a:srgbClr val="0070C0"/>
                </a:solidFill>
                <a:latin typeface="Times New Roman" pitchFamily="18" charset="0"/>
                <a:ea typeface="Liberation Mono"/>
                <a:cs typeface="Times New Roman" pitchFamily="18" charset="0"/>
              </a:rPr>
              <a:t>, </a:t>
            </a:r>
            <a:r>
              <a:rPr lang="en-US" sz="2800" err="1">
                <a:solidFill>
                  <a:srgbClr val="0070C0"/>
                </a:solidFill>
                <a:latin typeface="Times New Roman" pitchFamily="18" charset="0"/>
                <a:ea typeface="Liberation Mono"/>
                <a:cs typeface="Times New Roman" pitchFamily="18" charset="0"/>
              </a:rPr>
              <a:t>tổ</a:t>
            </a:r>
            <a:r>
              <a:rPr lang="en-US" sz="2800">
                <a:solidFill>
                  <a:srgbClr val="0070C0"/>
                </a:solidFill>
                <a:latin typeface="Times New Roman" pitchFamily="18" charset="0"/>
                <a:ea typeface="Liberation Mono"/>
                <a:cs typeface="Times New Roman" pitchFamily="18" charset="0"/>
              </a:rPr>
              <a:t> chức đánh </a:t>
            </a:r>
            <a:r>
              <a:rPr lang="en-US" sz="2800" dirty="0" err="1">
                <a:solidFill>
                  <a:srgbClr val="0070C0"/>
                </a:solidFill>
                <a:latin typeface="Times New Roman" pitchFamily="18" charset="0"/>
                <a:ea typeface="Liberation Mono"/>
                <a:cs typeface="Times New Roman" pitchFamily="18" charset="0"/>
              </a:rPr>
              <a:t>bạc</a:t>
            </a:r>
            <a:r>
              <a:rPr lang="en-US" sz="2800" dirty="0">
                <a:solidFill>
                  <a:srgbClr val="0070C0"/>
                </a:solidFill>
                <a:latin typeface="Times New Roman" pitchFamily="18" charset="0"/>
                <a:ea typeface="Liberation Mono"/>
                <a:cs typeface="Times New Roman" pitchFamily="18" charset="0"/>
              </a:rPr>
              <a:t>…</a:t>
            </a:r>
            <a:endParaRPr lang="en-US" sz="2800" dirty="0">
              <a:solidFill>
                <a:srgbClr val="0070C0"/>
              </a:solidFill>
              <a:effectLst/>
              <a:latin typeface="Times New Roman" pitchFamily="18" charset="0"/>
              <a:ea typeface="Liberation Mono"/>
              <a:cs typeface="Times New Roman" pitchFamily="18" charset="0"/>
            </a:endParaRPr>
          </a:p>
        </p:txBody>
      </p:sp>
      <p:pic>
        <p:nvPicPr>
          <p:cNvPr id="6" name="Picture 5">
            <a:extLst>
              <a:ext uri="{FF2B5EF4-FFF2-40B4-BE49-F238E27FC236}">
                <a16:creationId xmlns:a16="http://schemas.microsoft.com/office/drawing/2014/main" id="{1668DDF4-3D08-E2C2-7BFB-BCEA3878F353}"/>
              </a:ext>
            </a:extLst>
          </p:cNvPr>
          <p:cNvPicPr>
            <a:picLocks noChangeAspect="1"/>
          </p:cNvPicPr>
          <p:nvPr/>
        </p:nvPicPr>
        <p:blipFill>
          <a:blip r:embed="rId10"/>
          <a:stretch>
            <a:fillRect/>
          </a:stretch>
        </p:blipFill>
        <p:spPr>
          <a:xfrm>
            <a:off x="2628493" y="1634960"/>
            <a:ext cx="3198149" cy="2700669"/>
          </a:xfrm>
          <a:prstGeom prst="rect">
            <a:avLst/>
          </a:prstGeom>
        </p:spPr>
      </p:pic>
      <p:pic>
        <p:nvPicPr>
          <p:cNvPr id="7" name="Picture 6">
            <a:extLst>
              <a:ext uri="{FF2B5EF4-FFF2-40B4-BE49-F238E27FC236}">
                <a16:creationId xmlns:a16="http://schemas.microsoft.com/office/drawing/2014/main" id="{C4EC850C-632D-15FA-B4D4-93D720A7BCFD}"/>
              </a:ext>
            </a:extLst>
          </p:cNvPr>
          <p:cNvPicPr>
            <a:picLocks noChangeAspect="1"/>
          </p:cNvPicPr>
          <p:nvPr/>
        </p:nvPicPr>
        <p:blipFill>
          <a:blip r:embed="rId11"/>
          <a:stretch>
            <a:fillRect/>
          </a:stretch>
        </p:blipFill>
        <p:spPr>
          <a:xfrm>
            <a:off x="5874820" y="1645592"/>
            <a:ext cx="3224765" cy="2690037"/>
          </a:xfrm>
          <a:prstGeom prst="rect">
            <a:avLst/>
          </a:prstGeom>
        </p:spPr>
      </p:pic>
      <p:pic>
        <p:nvPicPr>
          <p:cNvPr id="8" name="Picture 7">
            <a:extLst>
              <a:ext uri="{FF2B5EF4-FFF2-40B4-BE49-F238E27FC236}">
                <a16:creationId xmlns:a16="http://schemas.microsoft.com/office/drawing/2014/main" id="{29E99F2A-65F9-3DF8-C433-B3CEA40D48B9}"/>
              </a:ext>
            </a:extLst>
          </p:cNvPr>
          <p:cNvPicPr>
            <a:picLocks noChangeAspect="1"/>
          </p:cNvPicPr>
          <p:nvPr/>
        </p:nvPicPr>
        <p:blipFill rotWithShape="1">
          <a:blip r:embed="rId12"/>
          <a:srcRect l="5857" r="20570"/>
          <a:stretch/>
        </p:blipFill>
        <p:spPr>
          <a:xfrm>
            <a:off x="2573079" y="4218912"/>
            <a:ext cx="3253563" cy="2543396"/>
          </a:xfrm>
          <a:prstGeom prst="rect">
            <a:avLst/>
          </a:prstGeom>
        </p:spPr>
      </p:pic>
      <p:pic>
        <p:nvPicPr>
          <p:cNvPr id="10" name="Picture 9">
            <a:extLst>
              <a:ext uri="{FF2B5EF4-FFF2-40B4-BE49-F238E27FC236}">
                <a16:creationId xmlns:a16="http://schemas.microsoft.com/office/drawing/2014/main" id="{60B14D2B-0853-1446-9F76-03ED4423E1C3}"/>
              </a:ext>
            </a:extLst>
          </p:cNvPr>
          <p:cNvPicPr>
            <a:picLocks noChangeAspect="1"/>
          </p:cNvPicPr>
          <p:nvPr/>
        </p:nvPicPr>
        <p:blipFill>
          <a:blip r:embed="rId13"/>
          <a:stretch>
            <a:fillRect/>
          </a:stretch>
        </p:blipFill>
        <p:spPr>
          <a:xfrm>
            <a:off x="5841263" y="4231758"/>
            <a:ext cx="3185780" cy="2533427"/>
          </a:xfrm>
          <a:prstGeom prst="rect">
            <a:avLst/>
          </a:prstGeom>
        </p:spPr>
      </p:pic>
    </p:spTree>
    <p:extLst>
      <p:ext uri="{BB962C8B-B14F-4D97-AF65-F5344CB8AC3E}">
        <p14:creationId xmlns:p14="http://schemas.microsoft.com/office/powerpoint/2010/main" val="155871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ircle(in)">
                                      <p:cBhvr>
                                        <p:cTn id="30" dur="2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ircle(in)">
                                      <p:cBhvr>
                                        <p:cTn id="3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a:extLst>
              <a:ext uri="{FF2B5EF4-FFF2-40B4-BE49-F238E27FC236}">
                <a16:creationId xmlns:a16="http://schemas.microsoft.com/office/drawing/2014/main" id="{AD638E72-7CBE-1E5E-3757-90E7690271D9}"/>
              </a:ext>
            </a:extLst>
          </p:cNvPr>
          <p:cNvSpPr>
            <a:spLocks noChangeArrowheads="1"/>
          </p:cNvSpPr>
          <p:nvPr/>
        </p:nvSpPr>
        <p:spPr bwMode="auto">
          <a:xfrm>
            <a:off x="457200" y="1066800"/>
            <a:ext cx="7620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 </a:t>
            </a:r>
          </a:p>
        </p:txBody>
      </p:sp>
      <p:pic>
        <p:nvPicPr>
          <p:cNvPr id="17" name="Picture 4">
            <a:extLst>
              <a:ext uri="{FF2B5EF4-FFF2-40B4-BE49-F238E27FC236}">
                <a16:creationId xmlns:a16="http://schemas.microsoft.com/office/drawing/2014/main" id="{F32729AA-4F33-8F3B-063D-68BD9B985C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7518" y="6484213"/>
            <a:ext cx="308646" cy="37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a:extLst>
              <a:ext uri="{FF2B5EF4-FFF2-40B4-BE49-F238E27FC236}">
                <a16:creationId xmlns:a16="http://schemas.microsoft.com/office/drawing/2014/main" id="{7F684B29-3C48-279B-A901-FA09912B8A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8869" y="6466692"/>
            <a:ext cx="324611" cy="39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a:extLst>
              <a:ext uri="{FF2B5EF4-FFF2-40B4-BE49-F238E27FC236}">
                <a16:creationId xmlns:a16="http://schemas.microsoft.com/office/drawing/2014/main" id="{3A3906C9-3803-2AAE-F45F-C56CA2AAFE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80295" y="6460850"/>
            <a:ext cx="319290" cy="397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3BDA39AA-2C58-522E-2F4A-160F9577D4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0664" y="6443330"/>
            <a:ext cx="379627" cy="414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561B2C3A-B767-2192-C945-FBDFEBBDE4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64262" y="6472533"/>
            <a:ext cx="325498" cy="385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a:extLst>
              <a:ext uri="{FF2B5EF4-FFF2-40B4-BE49-F238E27FC236}">
                <a16:creationId xmlns:a16="http://schemas.microsoft.com/office/drawing/2014/main" id="{E0BE4138-7110-3A7A-5D3C-3A511385AD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97720" y="6460851"/>
            <a:ext cx="329933" cy="397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a:extLst>
              <a:ext uri="{FF2B5EF4-FFF2-40B4-BE49-F238E27FC236}">
                <a16:creationId xmlns:a16="http://schemas.microsoft.com/office/drawing/2014/main" id="{10CDE181-8385-CFB0-1545-D3AFF331B85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00161" y="6472533"/>
            <a:ext cx="324611" cy="385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7849FDF9-C4A6-247C-6BCC-CC5FEAE3BEF7}"/>
              </a:ext>
            </a:extLst>
          </p:cNvPr>
          <p:cNvSpPr txBox="1"/>
          <p:nvPr/>
        </p:nvSpPr>
        <p:spPr>
          <a:xfrm>
            <a:off x="-95693" y="211015"/>
            <a:ext cx="9144602" cy="646331"/>
          </a:xfrm>
          <a:prstGeom prst="rect">
            <a:avLst/>
          </a:prstGeom>
          <a:noFill/>
        </p:spPr>
        <p:txBody>
          <a:bodyPr wrap="square">
            <a:spAutoFit/>
          </a:bodyPr>
          <a:lstStyle/>
          <a:p>
            <a:pPr marL="0" marR="0">
              <a:spcBef>
                <a:spcPts val="0"/>
              </a:spcBef>
              <a:spcAft>
                <a:spcPts val="0"/>
              </a:spcAft>
            </a:pPr>
            <a:r>
              <a:rPr lang="en-US" sz="3600" b="1" dirty="0">
                <a:solidFill>
                  <a:srgbClr val="FF0000"/>
                </a:solidFill>
                <a:effectLst/>
                <a:latin typeface="Times New Roman" pitchFamily="18" charset="0"/>
                <a:ea typeface="Liberation Mono"/>
                <a:cs typeface="Times New Roman" pitchFamily="18" charset="0"/>
              </a:rPr>
              <a:t>3</a:t>
            </a:r>
            <a:r>
              <a:rPr lang="en-US" sz="3200" b="1" dirty="0">
                <a:solidFill>
                  <a:srgbClr val="FF0000"/>
                </a:solidFill>
                <a:effectLst/>
                <a:latin typeface="Times New Roman" pitchFamily="18" charset="0"/>
                <a:ea typeface="Liberation Mono"/>
                <a:cs typeface="Times New Roman" pitchFamily="18" charset="0"/>
              </a:rPr>
              <a:t>. </a:t>
            </a:r>
            <a:r>
              <a:rPr lang="en-US" sz="3200" b="1" dirty="0" err="1">
                <a:solidFill>
                  <a:srgbClr val="FF0000"/>
                </a:solidFill>
                <a:effectLst/>
                <a:latin typeface="Times New Roman" pitchFamily="18" charset="0"/>
                <a:ea typeface="Liberation Mono"/>
                <a:cs typeface="Times New Roman" pitchFamily="18" charset="0"/>
              </a:rPr>
              <a:t>Cách</a:t>
            </a:r>
            <a:r>
              <a:rPr lang="en-US" sz="3200" b="1" dirty="0">
                <a:solidFill>
                  <a:srgbClr val="FF0000"/>
                </a:solidFill>
                <a:effectLst/>
                <a:latin typeface="Times New Roman" pitchFamily="18" charset="0"/>
                <a:ea typeface="Liberation Mono"/>
                <a:cs typeface="Times New Roman" pitchFamily="18" charset="0"/>
              </a:rPr>
              <a:t> </a:t>
            </a:r>
            <a:r>
              <a:rPr lang="en-US" sz="3200" b="1" dirty="0" err="1">
                <a:solidFill>
                  <a:srgbClr val="FF0000"/>
                </a:solidFill>
                <a:effectLst/>
                <a:latin typeface="Times New Roman" pitchFamily="18" charset="0"/>
                <a:ea typeface="Liberation Mono"/>
                <a:cs typeface="Times New Roman" pitchFamily="18" charset="0"/>
              </a:rPr>
              <a:t>thức</a:t>
            </a:r>
            <a:r>
              <a:rPr lang="en-US" sz="3200" b="1" dirty="0">
                <a:solidFill>
                  <a:srgbClr val="FF0000"/>
                </a:solidFill>
                <a:effectLst/>
                <a:latin typeface="Times New Roman" pitchFamily="18" charset="0"/>
                <a:ea typeface="Liberation Mono"/>
                <a:cs typeface="Times New Roman" pitchFamily="18" charset="0"/>
              </a:rPr>
              <a:t> </a:t>
            </a:r>
            <a:r>
              <a:rPr lang="en-US" sz="3200" b="1" dirty="0" err="1">
                <a:solidFill>
                  <a:srgbClr val="FF0000"/>
                </a:solidFill>
                <a:effectLst/>
                <a:latin typeface="Times New Roman" pitchFamily="18" charset="0"/>
                <a:ea typeface="Liberation Mono"/>
                <a:cs typeface="Times New Roman" pitchFamily="18" charset="0"/>
              </a:rPr>
              <a:t>hoạt</a:t>
            </a:r>
            <a:r>
              <a:rPr lang="en-US" sz="3200" b="1" dirty="0">
                <a:solidFill>
                  <a:srgbClr val="FF0000"/>
                </a:solidFill>
                <a:effectLst/>
                <a:latin typeface="Times New Roman" pitchFamily="18" charset="0"/>
                <a:ea typeface="Liberation Mono"/>
                <a:cs typeface="Times New Roman" pitchFamily="18" charset="0"/>
              </a:rPr>
              <a:t> </a:t>
            </a:r>
            <a:r>
              <a:rPr lang="en-US" sz="3200" b="1" dirty="0" err="1">
                <a:solidFill>
                  <a:srgbClr val="FF0000"/>
                </a:solidFill>
                <a:effectLst/>
                <a:latin typeface="Times New Roman" pitchFamily="18" charset="0"/>
                <a:ea typeface="Liberation Mono"/>
                <a:cs typeface="Times New Roman" pitchFamily="18" charset="0"/>
              </a:rPr>
              <a:t>động</a:t>
            </a:r>
            <a:r>
              <a:rPr lang="en-US" sz="3200" b="1" dirty="0">
                <a:solidFill>
                  <a:srgbClr val="FF0000"/>
                </a:solidFill>
                <a:effectLst/>
                <a:latin typeface="Times New Roman" pitchFamily="18" charset="0"/>
                <a:ea typeface="Liberation Mono"/>
                <a:cs typeface="Times New Roman" pitchFamily="18" charset="0"/>
              </a:rPr>
              <a:t> </a:t>
            </a:r>
            <a:r>
              <a:rPr lang="en-US" sz="3200" b="1" dirty="0" err="1">
                <a:solidFill>
                  <a:srgbClr val="FF0000"/>
                </a:solidFill>
                <a:effectLst/>
                <a:latin typeface="Times New Roman" pitchFamily="18" charset="0"/>
                <a:ea typeface="Liberation Mono"/>
                <a:cs typeface="Times New Roman" pitchFamily="18" charset="0"/>
              </a:rPr>
              <a:t>phố</a:t>
            </a:r>
            <a:r>
              <a:rPr lang="en-US" sz="3200" b="1" dirty="0">
                <a:solidFill>
                  <a:srgbClr val="FF0000"/>
                </a:solidFill>
                <a:effectLst/>
                <a:latin typeface="Times New Roman" pitchFamily="18" charset="0"/>
                <a:ea typeface="Liberation Mono"/>
                <a:cs typeface="Times New Roman" pitchFamily="18" charset="0"/>
              </a:rPr>
              <a:t> </a:t>
            </a:r>
            <a:r>
              <a:rPr lang="en-US" sz="3200" b="1" dirty="0" err="1">
                <a:solidFill>
                  <a:srgbClr val="FF0000"/>
                </a:solidFill>
                <a:effectLst/>
                <a:latin typeface="Times New Roman" pitchFamily="18" charset="0"/>
                <a:ea typeface="Liberation Mono"/>
                <a:cs typeface="Times New Roman" pitchFamily="18" charset="0"/>
              </a:rPr>
              <a:t>biến</a:t>
            </a:r>
            <a:r>
              <a:rPr lang="en-US" sz="3200" b="1" dirty="0">
                <a:solidFill>
                  <a:srgbClr val="FF0000"/>
                </a:solidFill>
                <a:effectLst/>
                <a:latin typeface="Times New Roman" pitchFamily="18" charset="0"/>
                <a:ea typeface="Liberation Mono"/>
                <a:cs typeface="Times New Roman" pitchFamily="18" charset="0"/>
              </a:rPr>
              <a:t> </a:t>
            </a:r>
            <a:r>
              <a:rPr lang="en-US" sz="3200" b="1" err="1">
                <a:solidFill>
                  <a:srgbClr val="FF0000"/>
                </a:solidFill>
                <a:effectLst/>
                <a:latin typeface="Times New Roman" pitchFamily="18" charset="0"/>
                <a:ea typeface="Liberation Mono"/>
                <a:cs typeface="Times New Roman" pitchFamily="18" charset="0"/>
              </a:rPr>
              <a:t>của</a:t>
            </a:r>
            <a:r>
              <a:rPr lang="en-US" sz="3200" b="1">
                <a:solidFill>
                  <a:srgbClr val="FF0000"/>
                </a:solidFill>
                <a:effectLst/>
                <a:latin typeface="Times New Roman" pitchFamily="18" charset="0"/>
                <a:ea typeface="Liberation Mono"/>
                <a:cs typeface="Times New Roman" pitchFamily="18" charset="0"/>
              </a:rPr>
              <a:t> tội </a:t>
            </a:r>
            <a:r>
              <a:rPr lang="en-US" sz="3200" b="1" dirty="0" err="1">
                <a:solidFill>
                  <a:srgbClr val="FF0000"/>
                </a:solidFill>
                <a:effectLst/>
                <a:latin typeface="Times New Roman" pitchFamily="18" charset="0"/>
                <a:ea typeface="Liberation Mono"/>
                <a:cs typeface="Times New Roman" pitchFamily="18" charset="0"/>
              </a:rPr>
              <a:t>phạm</a:t>
            </a:r>
            <a:endParaRPr lang="en-US" sz="3200" b="1" dirty="0">
              <a:solidFill>
                <a:srgbClr val="FF0000"/>
              </a:solidFill>
              <a:effectLst/>
              <a:latin typeface="Times New Roman" pitchFamily="18" charset="0"/>
              <a:ea typeface="Liberation Mono"/>
              <a:cs typeface="Times New Roman" pitchFamily="18" charset="0"/>
            </a:endParaRPr>
          </a:p>
        </p:txBody>
      </p:sp>
      <p:sp>
        <p:nvSpPr>
          <p:cNvPr id="14" name="TextBox 13">
            <a:extLst>
              <a:ext uri="{FF2B5EF4-FFF2-40B4-BE49-F238E27FC236}">
                <a16:creationId xmlns:a16="http://schemas.microsoft.com/office/drawing/2014/main" id="{AFD3C874-E942-8B98-39BB-5F13AB1BF2D3}"/>
              </a:ext>
            </a:extLst>
          </p:cNvPr>
          <p:cNvSpPr txBox="1"/>
          <p:nvPr/>
        </p:nvSpPr>
        <p:spPr>
          <a:xfrm>
            <a:off x="2" y="1172308"/>
            <a:ext cx="4476606" cy="5262979"/>
          </a:xfrm>
          <a:prstGeom prst="rect">
            <a:avLst/>
          </a:prstGeom>
          <a:noFill/>
        </p:spPr>
        <p:txBody>
          <a:bodyPr wrap="square">
            <a:spAutoFit/>
          </a:bodyPr>
          <a:lstStyle/>
          <a:p>
            <a:pPr algn="just"/>
            <a:r>
              <a:rPr lang="en-US" sz="2800" dirty="0">
                <a:solidFill>
                  <a:srgbClr val="002060"/>
                </a:solidFill>
                <a:latin typeface="Times New Roman" pitchFamily="18" charset="0"/>
                <a:cs typeface="Times New Roman" pitchFamily="18" charset="0"/>
              </a:rPr>
              <a:t>- </a:t>
            </a:r>
            <a:r>
              <a:rPr lang="vi-VN" sz="2800" dirty="0">
                <a:solidFill>
                  <a:srgbClr val="002060"/>
                </a:solidFill>
                <a:latin typeface="Times New Roman" pitchFamily="18" charset="0"/>
                <a:cs typeface="Times New Roman" pitchFamily="18" charset="0"/>
              </a:rPr>
              <a:t>Cấu kết thành các băng nh</a:t>
            </a:r>
            <a:r>
              <a:rPr lang="en-US" sz="2800" dirty="0">
                <a:solidFill>
                  <a:srgbClr val="002060"/>
                </a:solidFill>
                <a:latin typeface="Times New Roman" pitchFamily="18" charset="0"/>
                <a:cs typeface="Times New Roman" pitchFamily="18" charset="0"/>
              </a:rPr>
              <a:t>ó</a:t>
            </a:r>
            <a:r>
              <a:rPr lang="vi-VN" sz="2800" dirty="0">
                <a:solidFill>
                  <a:srgbClr val="002060"/>
                </a:solidFill>
                <a:latin typeface="Times New Roman" pitchFamily="18" charset="0"/>
                <a:cs typeface="Times New Roman" pitchFamily="18" charset="0"/>
              </a:rPr>
              <a:t>m</a:t>
            </a:r>
            <a:r>
              <a:rPr lang="en-US" sz="2800" dirty="0">
                <a:solidFill>
                  <a:srgbClr val="002060"/>
                </a:solidFill>
                <a:latin typeface="Times New Roman" pitchFamily="18" charset="0"/>
                <a:cs typeface="Times New Roman" pitchFamily="18" charset="0"/>
              </a:rPr>
              <a:t>,</a:t>
            </a:r>
            <a:r>
              <a:rPr lang="vi-VN" sz="2800" dirty="0">
                <a:solidFill>
                  <a:srgbClr val="002060"/>
                </a:solidFill>
                <a:latin typeface="Times New Roman" pitchFamily="18" charset="0"/>
                <a:cs typeface="Times New Roman" pitchFamily="18" charset="0"/>
              </a:rPr>
              <a:t> tổ chức đ</a:t>
            </a:r>
            <a:r>
              <a:rPr lang="en-US" sz="2800" dirty="0">
                <a:solidFill>
                  <a:srgbClr val="002060"/>
                </a:solidFill>
                <a:latin typeface="Times New Roman" pitchFamily="18" charset="0"/>
                <a:cs typeface="Times New Roman" pitchFamily="18" charset="0"/>
              </a:rPr>
              <a:t>ể</a:t>
            </a:r>
            <a:r>
              <a:rPr lang="vi-VN" sz="2800" dirty="0">
                <a:solidFill>
                  <a:srgbClr val="002060"/>
                </a:solidFill>
                <a:latin typeface="Times New Roman" pitchFamily="18" charset="0"/>
                <a:cs typeface="Times New Roman" pitchFamily="18" charset="0"/>
              </a:rPr>
              <a:t> hoạt đ</a:t>
            </a:r>
            <a:r>
              <a:rPr lang="en-US" sz="2800" dirty="0">
                <a:solidFill>
                  <a:srgbClr val="002060"/>
                </a:solidFill>
                <a:latin typeface="Times New Roman" pitchFamily="18" charset="0"/>
                <a:cs typeface="Times New Roman" pitchFamily="18" charset="0"/>
              </a:rPr>
              <a:t>ộ</a:t>
            </a:r>
            <a:r>
              <a:rPr lang="vi-VN" sz="2800" dirty="0">
                <a:solidFill>
                  <a:srgbClr val="002060"/>
                </a:solidFill>
                <a:latin typeface="Times New Roman" pitchFamily="18" charset="0"/>
                <a:cs typeface="Times New Roman" pitchFamily="18" charset="0"/>
              </a:rPr>
              <a:t>ng.</a:t>
            </a:r>
            <a:endParaRPr lang="en-US" sz="2800" dirty="0">
              <a:solidFill>
                <a:srgbClr val="002060"/>
              </a:solidFill>
              <a:latin typeface="Times New Roman" pitchFamily="18" charset="0"/>
              <a:cs typeface="Times New Roman" pitchFamily="18" charset="0"/>
            </a:endParaRPr>
          </a:p>
          <a:p>
            <a:pPr algn="just"/>
            <a:r>
              <a:rPr lang="en-US" sz="2800" dirty="0">
                <a:solidFill>
                  <a:srgbClr val="002060"/>
                </a:solidFill>
                <a:latin typeface="Times New Roman" pitchFamily="18" charset="0"/>
                <a:cs typeface="Times New Roman" pitchFamily="18" charset="0"/>
              </a:rPr>
              <a:t>- </a:t>
            </a:r>
            <a:r>
              <a:rPr lang="vi-VN" sz="2800" dirty="0">
                <a:solidFill>
                  <a:srgbClr val="002060"/>
                </a:solidFill>
                <a:latin typeface="Times New Roman" pitchFamily="18" charset="0"/>
                <a:cs typeface="Times New Roman" pitchFamily="18" charset="0"/>
              </a:rPr>
              <a:t>S</a:t>
            </a:r>
            <a:r>
              <a:rPr lang="en-US" sz="2800" dirty="0">
                <a:solidFill>
                  <a:srgbClr val="002060"/>
                </a:solidFill>
                <a:latin typeface="Times New Roman" pitchFamily="18" charset="0"/>
                <a:cs typeface="Times New Roman" pitchFamily="18" charset="0"/>
              </a:rPr>
              <a:t>ử</a:t>
            </a:r>
            <a:r>
              <a:rPr lang="vi-VN" sz="2800" dirty="0">
                <a:solidFill>
                  <a:srgbClr val="002060"/>
                </a:solidFill>
                <a:latin typeface="Times New Roman" pitchFamily="18" charset="0"/>
                <a:cs typeface="Times New Roman" pitchFamily="18" charset="0"/>
              </a:rPr>
              <a:t> dụng vũ khí</a:t>
            </a:r>
            <a:r>
              <a:rPr lang="en-US" sz="2800" dirty="0">
                <a:solidFill>
                  <a:srgbClr val="002060"/>
                </a:solidFill>
                <a:latin typeface="Times New Roman" pitchFamily="18" charset="0"/>
                <a:cs typeface="Times New Roman" pitchFamily="18" charset="0"/>
              </a:rPr>
              <a:t>,</a:t>
            </a:r>
            <a:r>
              <a:rPr lang="vi-VN" sz="2800" dirty="0">
                <a:solidFill>
                  <a:srgbClr val="002060"/>
                </a:solidFill>
                <a:latin typeface="Times New Roman" pitchFamily="18" charset="0"/>
                <a:cs typeface="Times New Roman" pitchFamily="18" charset="0"/>
              </a:rPr>
              <a:t> công cụ</a:t>
            </a:r>
            <a:r>
              <a:rPr lang="en-US" sz="2800" dirty="0">
                <a:solidFill>
                  <a:srgbClr val="002060"/>
                </a:solidFill>
                <a:latin typeface="Times New Roman" pitchFamily="18" charset="0"/>
                <a:cs typeface="Times New Roman" pitchFamily="18" charset="0"/>
              </a:rPr>
              <a:t>,</a:t>
            </a:r>
            <a:r>
              <a:rPr lang="vi-VN" sz="2800" dirty="0">
                <a:solidFill>
                  <a:srgbClr val="002060"/>
                </a:solidFill>
                <a:latin typeface="Times New Roman" pitchFamily="18" charset="0"/>
                <a:cs typeface="Times New Roman" pitchFamily="18" charset="0"/>
              </a:rPr>
              <a:t> phương tiện trong ho</a:t>
            </a:r>
            <a:r>
              <a:rPr lang="en-US" sz="2800" dirty="0">
                <a:solidFill>
                  <a:srgbClr val="002060"/>
                </a:solidFill>
                <a:latin typeface="Times New Roman" pitchFamily="18" charset="0"/>
                <a:cs typeface="Times New Roman" pitchFamily="18" charset="0"/>
              </a:rPr>
              <a:t>ạ</a:t>
            </a:r>
            <a:r>
              <a:rPr lang="vi-VN" sz="2800" dirty="0">
                <a:solidFill>
                  <a:srgbClr val="002060"/>
                </a:solidFill>
                <a:latin typeface="Times New Roman" pitchFamily="18" charset="0"/>
                <a:cs typeface="Times New Roman" pitchFamily="18" charset="0"/>
              </a:rPr>
              <a:t>t động ph</a:t>
            </a:r>
            <a:r>
              <a:rPr lang="en-US" sz="2800" dirty="0">
                <a:solidFill>
                  <a:srgbClr val="002060"/>
                </a:solidFill>
                <a:latin typeface="Times New Roman" pitchFamily="18" charset="0"/>
                <a:cs typeface="Times New Roman" pitchFamily="18" charset="0"/>
              </a:rPr>
              <a:t>ạ</a:t>
            </a:r>
            <a:r>
              <a:rPr lang="vi-VN" sz="2800" dirty="0">
                <a:solidFill>
                  <a:srgbClr val="002060"/>
                </a:solidFill>
                <a:latin typeface="Times New Roman" pitchFamily="18" charset="0"/>
                <a:cs typeface="Times New Roman" pitchFamily="18" charset="0"/>
              </a:rPr>
              <a:t>m t</a:t>
            </a:r>
            <a:r>
              <a:rPr lang="en-US" sz="2800" dirty="0">
                <a:solidFill>
                  <a:srgbClr val="002060"/>
                </a:solidFill>
                <a:latin typeface="Times New Roman" pitchFamily="18" charset="0"/>
                <a:cs typeface="Times New Roman" pitchFamily="18" charset="0"/>
              </a:rPr>
              <a:t>ộ</a:t>
            </a:r>
            <a:r>
              <a:rPr lang="vi-VN" sz="2800" dirty="0">
                <a:solidFill>
                  <a:srgbClr val="002060"/>
                </a:solidFill>
                <a:latin typeface="Times New Roman" pitchFamily="18" charset="0"/>
                <a:cs typeface="Times New Roman" pitchFamily="18" charset="0"/>
              </a:rPr>
              <a:t>i.</a:t>
            </a:r>
            <a:endParaRPr lang="en-US" sz="2800" dirty="0">
              <a:solidFill>
                <a:srgbClr val="002060"/>
              </a:solidFill>
              <a:latin typeface="Times New Roman" pitchFamily="18" charset="0"/>
              <a:cs typeface="Times New Roman" pitchFamily="18" charset="0"/>
            </a:endParaRPr>
          </a:p>
          <a:p>
            <a:pPr algn="just"/>
            <a:r>
              <a:rPr lang="en-US" sz="2800" dirty="0">
                <a:solidFill>
                  <a:srgbClr val="FF0000"/>
                </a:solidFill>
                <a:latin typeface="Times New Roman" pitchFamily="18" charset="0"/>
                <a:cs typeface="Times New Roman" pitchFamily="18" charset="0"/>
              </a:rPr>
              <a:t>- </a:t>
            </a:r>
            <a:r>
              <a:rPr lang="vi-VN" sz="2800" dirty="0">
                <a:solidFill>
                  <a:srgbClr val="FF0000"/>
                </a:solidFill>
                <a:latin typeface="Times New Roman" pitchFamily="18" charset="0"/>
                <a:cs typeface="Times New Roman" pitchFamily="18" charset="0"/>
              </a:rPr>
              <a:t>Hoạt động mang tính lưu động trên phạm v</a:t>
            </a:r>
            <a:r>
              <a:rPr lang="en-US" sz="2800" dirty="0" err="1">
                <a:solidFill>
                  <a:srgbClr val="FF0000"/>
                </a:solidFill>
                <a:latin typeface="Times New Roman" pitchFamily="18" charset="0"/>
                <a:cs typeface="Times New Roman" pitchFamily="18" charset="0"/>
              </a:rPr>
              <a:t>i</a:t>
            </a:r>
            <a:r>
              <a:rPr lang="vi-VN" sz="2800" dirty="0">
                <a:solidFill>
                  <a:srgbClr val="FF0000"/>
                </a:solidFill>
                <a:latin typeface="Times New Roman" pitchFamily="18" charset="0"/>
                <a:cs typeface="Times New Roman" pitchFamily="18" charset="0"/>
              </a:rPr>
              <a:t> nhiều t</a:t>
            </a:r>
            <a:r>
              <a:rPr lang="en-US" sz="2800" dirty="0">
                <a:solidFill>
                  <a:srgbClr val="FF0000"/>
                </a:solidFill>
                <a:latin typeface="Times New Roman" pitchFamily="18" charset="0"/>
                <a:cs typeface="Times New Roman" pitchFamily="18" charset="0"/>
              </a:rPr>
              <a:t>ỉ</a:t>
            </a:r>
            <a:r>
              <a:rPr lang="vi-VN" sz="2800" dirty="0">
                <a:solidFill>
                  <a:srgbClr val="FF0000"/>
                </a:solidFill>
                <a:latin typeface="Times New Roman" pitchFamily="18" charset="0"/>
                <a:cs typeface="Times New Roman" pitchFamily="18" charset="0"/>
              </a:rPr>
              <a:t>nh, th</a:t>
            </a:r>
            <a:r>
              <a:rPr lang="en-US" sz="2800" dirty="0">
                <a:solidFill>
                  <a:srgbClr val="FF0000"/>
                </a:solidFill>
                <a:latin typeface="Times New Roman" pitchFamily="18" charset="0"/>
                <a:cs typeface="Times New Roman" pitchFamily="18" charset="0"/>
              </a:rPr>
              <a:t>à</a:t>
            </a:r>
            <a:r>
              <a:rPr lang="vi-VN" sz="2800" dirty="0">
                <a:solidFill>
                  <a:srgbClr val="FF0000"/>
                </a:solidFill>
                <a:latin typeface="Times New Roman" pitchFamily="18" charset="0"/>
                <a:cs typeface="Times New Roman" pitchFamily="18" charset="0"/>
              </a:rPr>
              <a:t>nh ph</a:t>
            </a:r>
            <a:r>
              <a:rPr lang="en-US" sz="2800" dirty="0">
                <a:solidFill>
                  <a:srgbClr val="FF0000"/>
                </a:solidFill>
                <a:latin typeface="Times New Roman" pitchFamily="18" charset="0"/>
                <a:cs typeface="Times New Roman" pitchFamily="18" charset="0"/>
              </a:rPr>
              <a:t>ố</a:t>
            </a:r>
            <a:r>
              <a:rPr lang="vi-VN" sz="2800" dirty="0">
                <a:solidFill>
                  <a:srgbClr val="FF0000"/>
                </a:solidFill>
                <a:latin typeface="Times New Roman" pitchFamily="18" charset="0"/>
                <a:cs typeface="Times New Roman" pitchFamily="18" charset="0"/>
              </a:rPr>
              <a:t>. xuy</a:t>
            </a:r>
            <a:r>
              <a:rPr lang="en-US" sz="2800" dirty="0">
                <a:solidFill>
                  <a:srgbClr val="FF0000"/>
                </a:solidFill>
                <a:latin typeface="Times New Roman" pitchFamily="18" charset="0"/>
                <a:cs typeface="Times New Roman" pitchFamily="18" charset="0"/>
              </a:rPr>
              <a:t>ê</a:t>
            </a:r>
            <a:r>
              <a:rPr lang="vi-VN" sz="2800" dirty="0">
                <a:solidFill>
                  <a:srgbClr val="FF0000"/>
                </a:solidFill>
                <a:latin typeface="Times New Roman" pitchFamily="18" charset="0"/>
                <a:cs typeface="Times New Roman" pitchFamily="18" charset="0"/>
              </a:rPr>
              <a:t>n quốc gia và c</a:t>
            </a:r>
            <a:r>
              <a:rPr lang="en-US" sz="2800" dirty="0">
                <a:solidFill>
                  <a:srgbClr val="FF0000"/>
                </a:solidFill>
                <a:latin typeface="Times New Roman" pitchFamily="18" charset="0"/>
                <a:cs typeface="Times New Roman" pitchFamily="18" charset="0"/>
              </a:rPr>
              <a:t>ó</a:t>
            </a:r>
            <a:r>
              <a:rPr lang="vi-VN" sz="2800" dirty="0">
                <a:solidFill>
                  <a:srgbClr val="FF0000"/>
                </a:solidFill>
                <a:latin typeface="Times New Roman" pitchFamily="18" charset="0"/>
                <a:cs typeface="Times New Roman" pitchFamily="18" charset="0"/>
              </a:rPr>
              <a:t> tính chất quốc tế.</a:t>
            </a:r>
            <a:endParaRPr lang="en-US" sz="2800" dirty="0">
              <a:solidFill>
                <a:srgbClr val="FF0000"/>
              </a:solidFill>
              <a:latin typeface="Times New Roman" pitchFamily="18" charset="0"/>
              <a:cs typeface="Times New Roman" pitchFamily="18" charset="0"/>
            </a:endParaRPr>
          </a:p>
          <a:p>
            <a:pPr algn="just"/>
            <a:r>
              <a:rPr lang="en-US" sz="2800" dirty="0">
                <a:solidFill>
                  <a:srgbClr val="002060"/>
                </a:solidFill>
                <a:latin typeface="Times New Roman" pitchFamily="18" charset="0"/>
                <a:cs typeface="Times New Roman" pitchFamily="18" charset="0"/>
              </a:rPr>
              <a:t>- </a:t>
            </a:r>
            <a:r>
              <a:rPr lang="vi-VN" sz="2800" dirty="0">
                <a:solidFill>
                  <a:srgbClr val="002060"/>
                </a:solidFill>
                <a:latin typeface="Times New Roman" pitchFamily="18" charset="0"/>
                <a:cs typeface="Times New Roman" pitchFamily="18" charset="0"/>
              </a:rPr>
              <a:t>Sử dụng c</a:t>
            </a:r>
            <a:r>
              <a:rPr lang="en-US" sz="2800" dirty="0">
                <a:solidFill>
                  <a:srgbClr val="002060"/>
                </a:solidFill>
                <a:latin typeface="Times New Roman" pitchFamily="18" charset="0"/>
                <a:cs typeface="Times New Roman" pitchFamily="18" charset="0"/>
              </a:rPr>
              <a:t>ô</a:t>
            </a:r>
            <a:r>
              <a:rPr lang="vi-VN" sz="2800" dirty="0">
                <a:solidFill>
                  <a:srgbClr val="002060"/>
                </a:solidFill>
                <a:latin typeface="Times New Roman" pitchFamily="18" charset="0"/>
                <a:cs typeface="Times New Roman" pitchFamily="18" charset="0"/>
              </a:rPr>
              <a:t>ng nghệ cao trong quá tr</a:t>
            </a:r>
            <a:r>
              <a:rPr lang="en-US" sz="2800" dirty="0">
                <a:solidFill>
                  <a:srgbClr val="002060"/>
                </a:solidFill>
                <a:latin typeface="Times New Roman" pitchFamily="18" charset="0"/>
                <a:cs typeface="Times New Roman" pitchFamily="18" charset="0"/>
              </a:rPr>
              <a:t>ì</a:t>
            </a:r>
            <a:r>
              <a:rPr lang="vi-VN" sz="2800" dirty="0">
                <a:solidFill>
                  <a:srgbClr val="002060"/>
                </a:solidFill>
                <a:latin typeface="Times New Roman" pitchFamily="18" charset="0"/>
                <a:cs typeface="Times New Roman" pitchFamily="18" charset="0"/>
              </a:rPr>
              <a:t>nh hoạt động phạm tội</a:t>
            </a:r>
            <a:r>
              <a:rPr lang="en-US" sz="2800" dirty="0">
                <a:solidFill>
                  <a:srgbClr val="002060"/>
                </a:solidFill>
                <a:latin typeface="Times New Roman" pitchFamily="18" charset="0"/>
                <a:cs typeface="Times New Roman" pitchFamily="18" charset="0"/>
              </a:rPr>
              <a:t>.</a:t>
            </a:r>
          </a:p>
        </p:txBody>
      </p:sp>
      <p:grpSp>
        <p:nvGrpSpPr>
          <p:cNvPr id="7" name="Group 6">
            <a:extLst>
              <a:ext uri="{FF2B5EF4-FFF2-40B4-BE49-F238E27FC236}">
                <a16:creationId xmlns:a16="http://schemas.microsoft.com/office/drawing/2014/main" id="{1E83A3FC-B75D-6402-DFE7-C765D83CC2F8}"/>
              </a:ext>
            </a:extLst>
          </p:cNvPr>
          <p:cNvGrpSpPr/>
          <p:nvPr/>
        </p:nvGrpSpPr>
        <p:grpSpPr>
          <a:xfrm>
            <a:off x="4781429" y="1068362"/>
            <a:ext cx="4479527" cy="5570207"/>
            <a:chOff x="3870250" y="2275187"/>
            <a:chExt cx="5390707" cy="4390015"/>
          </a:xfrm>
        </p:grpSpPr>
        <p:pic>
          <p:nvPicPr>
            <p:cNvPr id="2" name="Picture 1">
              <a:extLst>
                <a:ext uri="{FF2B5EF4-FFF2-40B4-BE49-F238E27FC236}">
                  <a16:creationId xmlns:a16="http://schemas.microsoft.com/office/drawing/2014/main" id="{7827B7C7-5707-D5AB-78FD-DB6B1CE903ED}"/>
                </a:ext>
              </a:extLst>
            </p:cNvPr>
            <p:cNvPicPr>
              <a:picLocks noChangeAspect="1"/>
            </p:cNvPicPr>
            <p:nvPr/>
          </p:nvPicPr>
          <p:blipFill>
            <a:blip r:embed="rId10"/>
            <a:stretch>
              <a:fillRect/>
            </a:stretch>
          </p:blipFill>
          <p:spPr>
            <a:xfrm>
              <a:off x="4045831" y="2275187"/>
              <a:ext cx="4959946" cy="3742841"/>
            </a:xfrm>
            <a:prstGeom prst="rect">
              <a:avLst/>
            </a:prstGeom>
          </p:spPr>
        </p:pic>
        <p:sp>
          <p:nvSpPr>
            <p:cNvPr id="6" name="TextBox 5">
              <a:extLst>
                <a:ext uri="{FF2B5EF4-FFF2-40B4-BE49-F238E27FC236}">
                  <a16:creationId xmlns:a16="http://schemas.microsoft.com/office/drawing/2014/main" id="{3578D554-92D9-6A29-CB44-E6165DFF53F6}"/>
                </a:ext>
              </a:extLst>
            </p:cNvPr>
            <p:cNvSpPr txBox="1"/>
            <p:nvPr/>
          </p:nvSpPr>
          <p:spPr>
            <a:xfrm>
              <a:off x="3870250" y="5957316"/>
              <a:ext cx="5390707" cy="707886"/>
            </a:xfrm>
            <a:prstGeom prst="rect">
              <a:avLst/>
            </a:prstGeom>
            <a:noFill/>
          </p:spPr>
          <p:txBody>
            <a:bodyPr wrap="square">
              <a:spAutoFit/>
            </a:bodyPr>
            <a:lstStyle/>
            <a:p>
              <a:pPr marL="0" marR="0" algn="ctr">
                <a:spcBef>
                  <a:spcPts val="0"/>
                </a:spcBef>
                <a:spcAft>
                  <a:spcPts val="0"/>
                </a:spcAft>
              </a:pPr>
              <a:r>
                <a:rPr lang="en-US" sz="2000" dirty="0" err="1">
                  <a:latin typeface="Arial" panose="020B0604020202020204" pitchFamily="34" charset="0"/>
                  <a:ea typeface="Liberation Mono"/>
                  <a:cs typeface="Liberation Mono"/>
                </a:rPr>
                <a:t>Hình</a:t>
              </a:r>
              <a:r>
                <a:rPr lang="en-US" sz="2000" dirty="0">
                  <a:latin typeface="Arial" panose="020B0604020202020204" pitchFamily="34" charset="0"/>
                  <a:ea typeface="Liberation Mono"/>
                  <a:cs typeface="Liberation Mono"/>
                </a:rPr>
                <a:t> 3.2 </a:t>
              </a:r>
              <a:r>
                <a:rPr lang="en-US" sz="2000" dirty="0" err="1">
                  <a:latin typeface="Arial" panose="020B0604020202020204" pitchFamily="34" charset="0"/>
                  <a:ea typeface="Liberation Mono"/>
                  <a:cs typeface="Liberation Mono"/>
                </a:rPr>
                <a:t>các</a:t>
              </a:r>
              <a:r>
                <a:rPr lang="en-US" sz="2000" dirty="0">
                  <a:latin typeface="Arial" panose="020B0604020202020204" pitchFamily="34" charset="0"/>
                  <a:ea typeface="Liberation Mono"/>
                  <a:cs typeface="Liberation Mono"/>
                </a:rPr>
                <a:t> </a:t>
              </a:r>
              <a:r>
                <a:rPr lang="en-US" sz="2000" dirty="0" err="1">
                  <a:latin typeface="Arial" panose="020B0604020202020204" pitchFamily="34" charset="0"/>
                  <a:ea typeface="Liberation Mono"/>
                  <a:cs typeface="Liberation Mono"/>
                </a:rPr>
                <a:t>đối</a:t>
              </a:r>
              <a:r>
                <a:rPr lang="en-US" sz="2000" dirty="0">
                  <a:latin typeface="Arial" panose="020B0604020202020204" pitchFamily="34" charset="0"/>
                  <a:ea typeface="Liberation Mono"/>
                  <a:cs typeface="Liberation Mono"/>
                </a:rPr>
                <a:t> </a:t>
              </a:r>
              <a:r>
                <a:rPr lang="en-US" sz="2000" dirty="0" err="1">
                  <a:latin typeface="Arial" panose="020B0604020202020204" pitchFamily="34" charset="0"/>
                  <a:ea typeface="Liberation Mono"/>
                  <a:cs typeface="Liberation Mono"/>
                </a:rPr>
                <a:t>tượng</a:t>
              </a:r>
              <a:r>
                <a:rPr lang="en-US" sz="2000" dirty="0">
                  <a:latin typeface="Arial" panose="020B0604020202020204" pitchFamily="34" charset="0"/>
                  <a:ea typeface="Liberation Mono"/>
                  <a:cs typeface="Liberation Mono"/>
                </a:rPr>
                <a:t> </a:t>
              </a:r>
              <a:r>
                <a:rPr lang="en-US" sz="2000" dirty="0" err="1">
                  <a:latin typeface="Arial" panose="020B0604020202020204" pitchFamily="34" charset="0"/>
                  <a:ea typeface="Liberation Mono"/>
                  <a:cs typeface="Liberation Mono"/>
                </a:rPr>
                <a:t>tội</a:t>
              </a:r>
              <a:r>
                <a:rPr lang="en-US" sz="2000" dirty="0">
                  <a:latin typeface="Arial" panose="020B0604020202020204" pitchFamily="34" charset="0"/>
                  <a:ea typeface="Liberation Mono"/>
                  <a:cs typeface="Liberation Mono"/>
                </a:rPr>
                <a:t> </a:t>
              </a:r>
              <a:r>
                <a:rPr lang="en-US" sz="2000" dirty="0" err="1">
                  <a:latin typeface="Arial" panose="020B0604020202020204" pitchFamily="34" charset="0"/>
                  <a:ea typeface="Liberation Mono"/>
                  <a:cs typeface="Liberation Mono"/>
                </a:rPr>
                <a:t>phạm</a:t>
              </a:r>
              <a:r>
                <a:rPr lang="en-US" sz="2000" dirty="0">
                  <a:latin typeface="Arial" panose="020B0604020202020204" pitchFamily="34" charset="0"/>
                  <a:ea typeface="Liberation Mono"/>
                  <a:cs typeface="Liberation Mono"/>
                </a:rPr>
                <a:t> </a:t>
              </a:r>
              <a:r>
                <a:rPr lang="en-US" sz="2000" dirty="0" err="1">
                  <a:latin typeface="Arial" panose="020B0604020202020204" pitchFamily="34" charset="0"/>
                  <a:ea typeface="Liberation Mono"/>
                  <a:cs typeface="Liberation Mono"/>
                </a:rPr>
                <a:t>cấu</a:t>
              </a:r>
              <a:r>
                <a:rPr lang="en-US" sz="2000" dirty="0">
                  <a:latin typeface="Arial" panose="020B0604020202020204" pitchFamily="34" charset="0"/>
                  <a:ea typeface="Liberation Mono"/>
                  <a:cs typeface="Liberation Mono"/>
                </a:rPr>
                <a:t> </a:t>
              </a:r>
              <a:r>
                <a:rPr lang="en-US" sz="2000" dirty="0" err="1">
                  <a:latin typeface="Arial" panose="020B0604020202020204" pitchFamily="34" charset="0"/>
                  <a:ea typeface="Liberation Mono"/>
                  <a:cs typeface="Liberation Mono"/>
                </a:rPr>
                <a:t>kết</a:t>
              </a:r>
              <a:r>
                <a:rPr lang="en-US" sz="2000" dirty="0">
                  <a:latin typeface="Arial" panose="020B0604020202020204" pitchFamily="34" charset="0"/>
                  <a:ea typeface="Liberation Mono"/>
                  <a:cs typeface="Liberation Mono"/>
                </a:rPr>
                <a:t> </a:t>
              </a:r>
              <a:r>
                <a:rPr lang="en-US" sz="2000" dirty="0" err="1">
                  <a:latin typeface="Arial" panose="020B0604020202020204" pitchFamily="34" charset="0"/>
                  <a:ea typeface="Liberation Mono"/>
                  <a:cs typeface="Liberation Mono"/>
                </a:rPr>
                <a:t>nhóm</a:t>
              </a:r>
              <a:r>
                <a:rPr lang="en-US" sz="2000" dirty="0">
                  <a:latin typeface="Arial" panose="020B0604020202020204" pitchFamily="34" charset="0"/>
                  <a:ea typeface="Liberation Mono"/>
                  <a:cs typeface="Liberation Mono"/>
                </a:rPr>
                <a:t>, </a:t>
              </a:r>
              <a:r>
                <a:rPr lang="en-US" sz="2000" dirty="0" err="1">
                  <a:latin typeface="Arial" panose="020B0604020202020204" pitchFamily="34" charset="0"/>
                  <a:ea typeface="Liberation Mono"/>
                  <a:cs typeface="Liberation Mono"/>
                </a:rPr>
                <a:t>sử</a:t>
              </a:r>
              <a:r>
                <a:rPr lang="en-US" sz="2000" dirty="0">
                  <a:latin typeface="Arial" panose="020B0604020202020204" pitchFamily="34" charset="0"/>
                  <a:ea typeface="Liberation Mono"/>
                  <a:cs typeface="Liberation Mono"/>
                </a:rPr>
                <a:t> </a:t>
              </a:r>
              <a:r>
                <a:rPr lang="en-US" sz="2000" dirty="0" err="1">
                  <a:latin typeface="Arial" panose="020B0604020202020204" pitchFamily="34" charset="0"/>
                  <a:ea typeface="Liberation Mono"/>
                  <a:cs typeface="Liberation Mono"/>
                </a:rPr>
                <a:t>dụng</a:t>
              </a:r>
              <a:r>
                <a:rPr lang="en-US" sz="2000" dirty="0">
                  <a:latin typeface="Arial" panose="020B0604020202020204" pitchFamily="34" charset="0"/>
                  <a:ea typeface="Liberation Mono"/>
                  <a:cs typeface="Liberation Mono"/>
                </a:rPr>
                <a:t> </a:t>
              </a:r>
              <a:r>
                <a:rPr lang="en-US" sz="2000" dirty="0" err="1">
                  <a:latin typeface="Arial" panose="020B0604020202020204" pitchFamily="34" charset="0"/>
                  <a:ea typeface="Liberation Mono"/>
                  <a:cs typeface="Liberation Mono"/>
                </a:rPr>
                <a:t>vũ</a:t>
              </a:r>
              <a:r>
                <a:rPr lang="en-US" sz="2000" dirty="0">
                  <a:latin typeface="Arial" panose="020B0604020202020204" pitchFamily="34" charset="0"/>
                  <a:ea typeface="Liberation Mono"/>
                  <a:cs typeface="Liberation Mono"/>
                </a:rPr>
                <a:t> </a:t>
              </a:r>
              <a:r>
                <a:rPr lang="en-US" sz="2000" dirty="0" err="1">
                  <a:latin typeface="Arial" panose="020B0604020202020204" pitchFamily="34" charset="0"/>
                  <a:ea typeface="Liberation Mono"/>
                  <a:cs typeface="Liberation Mono"/>
                </a:rPr>
                <a:t>khí</a:t>
              </a:r>
              <a:r>
                <a:rPr lang="en-US" sz="2000" dirty="0">
                  <a:latin typeface="Arial" panose="020B0604020202020204" pitchFamily="34" charset="0"/>
                  <a:ea typeface="Liberation Mono"/>
                  <a:cs typeface="Liberation Mono"/>
                </a:rPr>
                <a:t>, </a:t>
              </a:r>
              <a:r>
                <a:rPr lang="en-US" sz="2000" dirty="0" err="1">
                  <a:latin typeface="Arial" panose="020B0604020202020204" pitchFamily="34" charset="0"/>
                  <a:ea typeface="Liberation Mono"/>
                  <a:cs typeface="Liberation Mono"/>
                </a:rPr>
                <a:t>sử</a:t>
              </a:r>
              <a:r>
                <a:rPr lang="en-US" sz="2000" dirty="0">
                  <a:latin typeface="Arial" panose="020B0604020202020204" pitchFamily="34" charset="0"/>
                  <a:ea typeface="Liberation Mono"/>
                  <a:cs typeface="Liberation Mono"/>
                </a:rPr>
                <a:t> </a:t>
              </a:r>
              <a:r>
                <a:rPr lang="en-US" sz="2000" dirty="0" err="1">
                  <a:latin typeface="Arial" panose="020B0604020202020204" pitchFamily="34" charset="0"/>
                  <a:ea typeface="Liberation Mono"/>
                  <a:cs typeface="Liberation Mono"/>
                </a:rPr>
                <a:t>dụng</a:t>
              </a:r>
              <a:r>
                <a:rPr lang="en-US" sz="2000" dirty="0">
                  <a:latin typeface="Arial" panose="020B0604020202020204" pitchFamily="34" charset="0"/>
                  <a:ea typeface="Liberation Mono"/>
                  <a:cs typeface="Liberation Mono"/>
                </a:rPr>
                <a:t> </a:t>
              </a:r>
              <a:r>
                <a:rPr lang="en-US" sz="2000" dirty="0" err="1">
                  <a:latin typeface="Arial" panose="020B0604020202020204" pitchFamily="34" charset="0"/>
                  <a:ea typeface="Liberation Mono"/>
                  <a:cs typeface="Liberation Mono"/>
                </a:rPr>
                <a:t>công</a:t>
              </a:r>
              <a:r>
                <a:rPr lang="en-US" sz="2000" dirty="0">
                  <a:latin typeface="Arial" panose="020B0604020202020204" pitchFamily="34" charset="0"/>
                  <a:ea typeface="Liberation Mono"/>
                  <a:cs typeface="Liberation Mono"/>
                </a:rPr>
                <a:t> </a:t>
              </a:r>
              <a:r>
                <a:rPr lang="en-US" sz="2000" dirty="0" err="1">
                  <a:latin typeface="Arial" panose="020B0604020202020204" pitchFamily="34" charset="0"/>
                  <a:ea typeface="Liberation Mono"/>
                  <a:cs typeface="Liberation Mono"/>
                </a:rPr>
                <a:t>nghệ</a:t>
              </a:r>
              <a:r>
                <a:rPr lang="en-US" sz="2000" dirty="0">
                  <a:latin typeface="Arial" panose="020B0604020202020204" pitchFamily="34" charset="0"/>
                  <a:ea typeface="Liberation Mono"/>
                  <a:cs typeface="Liberation Mono"/>
                </a:rPr>
                <a:t> </a:t>
              </a:r>
              <a:endParaRPr lang="en-US" sz="2000" dirty="0">
                <a:effectLst/>
                <a:latin typeface="Liberation Mono"/>
                <a:ea typeface="Liberation Mono"/>
                <a:cs typeface="Liberation Mono"/>
              </a:endParaRPr>
            </a:p>
          </p:txBody>
        </p:sp>
      </p:grpSp>
    </p:spTree>
    <p:extLst>
      <p:ext uri="{BB962C8B-B14F-4D97-AF65-F5344CB8AC3E}">
        <p14:creationId xmlns:p14="http://schemas.microsoft.com/office/powerpoint/2010/main" val="145329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fade">
                                      <p:cBhvr>
                                        <p:cTn id="19" dur="1000"/>
                                        <p:tgtEl>
                                          <p:spTgt spid="14">
                                            <p:txEl>
                                              <p:pRg st="0" end="0"/>
                                            </p:txEl>
                                          </p:spTgt>
                                        </p:tgtEl>
                                      </p:cBhvr>
                                    </p:animEffect>
                                    <p:anim calcmode="lin" valueType="num">
                                      <p:cBhvr>
                                        <p:cTn id="20"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4">
                                            <p:txEl>
                                              <p:pRg st="1" end="1"/>
                                            </p:txEl>
                                          </p:spTgt>
                                        </p:tgtEl>
                                        <p:attrNameLst>
                                          <p:attrName>style.visibility</p:attrName>
                                        </p:attrNameLst>
                                      </p:cBhvr>
                                      <p:to>
                                        <p:strVal val="visible"/>
                                      </p:to>
                                    </p:set>
                                    <p:animEffect transition="in" filter="fade">
                                      <p:cBhvr>
                                        <p:cTn id="26" dur="1000"/>
                                        <p:tgtEl>
                                          <p:spTgt spid="14">
                                            <p:txEl>
                                              <p:pRg st="1" end="1"/>
                                            </p:txEl>
                                          </p:spTgt>
                                        </p:tgtEl>
                                      </p:cBhvr>
                                    </p:animEffect>
                                    <p:anim calcmode="lin" valueType="num">
                                      <p:cBhvr>
                                        <p:cTn id="27"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4">
                                            <p:txEl>
                                              <p:pRg st="2" end="2"/>
                                            </p:txEl>
                                          </p:spTgt>
                                        </p:tgtEl>
                                        <p:attrNameLst>
                                          <p:attrName>style.visibility</p:attrName>
                                        </p:attrNameLst>
                                      </p:cBhvr>
                                      <p:to>
                                        <p:strVal val="visible"/>
                                      </p:to>
                                    </p:set>
                                    <p:animEffect transition="in" filter="fade">
                                      <p:cBhvr>
                                        <p:cTn id="33" dur="1000"/>
                                        <p:tgtEl>
                                          <p:spTgt spid="14">
                                            <p:txEl>
                                              <p:pRg st="2" end="2"/>
                                            </p:txEl>
                                          </p:spTgt>
                                        </p:tgtEl>
                                      </p:cBhvr>
                                    </p:animEffect>
                                    <p:anim calcmode="lin" valueType="num">
                                      <p:cBhvr>
                                        <p:cTn id="34"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4">
                                            <p:txEl>
                                              <p:pRg st="3" end="3"/>
                                            </p:txEl>
                                          </p:spTgt>
                                        </p:tgtEl>
                                        <p:attrNameLst>
                                          <p:attrName>style.visibility</p:attrName>
                                        </p:attrNameLst>
                                      </p:cBhvr>
                                      <p:to>
                                        <p:strVal val="visible"/>
                                      </p:to>
                                    </p:set>
                                    <p:animEffect transition="in" filter="fade">
                                      <p:cBhvr>
                                        <p:cTn id="40" dur="1000"/>
                                        <p:tgtEl>
                                          <p:spTgt spid="14">
                                            <p:txEl>
                                              <p:pRg st="3" end="3"/>
                                            </p:txEl>
                                          </p:spTgt>
                                        </p:tgtEl>
                                      </p:cBhvr>
                                    </p:animEffect>
                                    <p:anim calcmode="lin" valueType="num">
                                      <p:cBhvr>
                                        <p:cTn id="41"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8344F8D-ECCA-7BEE-4C98-F6C55C398675}"/>
              </a:ext>
            </a:extLst>
          </p:cNvPr>
          <p:cNvSpPr txBox="1"/>
          <p:nvPr/>
        </p:nvSpPr>
        <p:spPr>
          <a:xfrm>
            <a:off x="199292" y="386862"/>
            <a:ext cx="9221154" cy="461665"/>
          </a:xfrm>
          <a:prstGeom prst="rect">
            <a:avLst/>
          </a:prstGeom>
          <a:noFill/>
        </p:spPr>
        <p:txBody>
          <a:bodyPr wrap="square">
            <a:spAutoFit/>
          </a:bodyPr>
          <a:lstStyle/>
          <a:p>
            <a:pPr marL="0" marR="0">
              <a:spcBef>
                <a:spcPts val="0"/>
              </a:spcBef>
              <a:spcAft>
                <a:spcPts val="0"/>
              </a:spcAft>
            </a:pPr>
            <a:r>
              <a:rPr lang="en-US" sz="2400" b="1" dirty="0">
                <a:solidFill>
                  <a:srgbClr val="C00000"/>
                </a:solidFill>
                <a:effectLst/>
                <a:latin typeface="Times New Roman" pitchFamily="18" charset="0"/>
                <a:ea typeface="Liberation Mono"/>
                <a:cs typeface="Times New Roman" pitchFamily="18" charset="0"/>
              </a:rPr>
              <a:t>II. PHÒNG, CHỐNG TỘI PHẠM SỬ DỤNG CÔNG NGHỆ CAO</a:t>
            </a:r>
          </a:p>
        </p:txBody>
      </p:sp>
      <p:sp>
        <p:nvSpPr>
          <p:cNvPr id="13" name="TextBox 12">
            <a:extLst>
              <a:ext uri="{FF2B5EF4-FFF2-40B4-BE49-F238E27FC236}">
                <a16:creationId xmlns:a16="http://schemas.microsoft.com/office/drawing/2014/main" id="{05D759AD-5643-BD7F-FD6A-299024AF7068}"/>
              </a:ext>
            </a:extLst>
          </p:cNvPr>
          <p:cNvSpPr txBox="1"/>
          <p:nvPr/>
        </p:nvSpPr>
        <p:spPr>
          <a:xfrm>
            <a:off x="0" y="973015"/>
            <a:ext cx="8581292" cy="584775"/>
          </a:xfrm>
          <a:prstGeom prst="rect">
            <a:avLst/>
          </a:prstGeom>
          <a:noFill/>
        </p:spPr>
        <p:txBody>
          <a:bodyPr wrap="square">
            <a:spAutoFit/>
          </a:bodyPr>
          <a:lstStyle/>
          <a:p>
            <a:pPr marL="0" marR="0">
              <a:spcBef>
                <a:spcPts val="0"/>
              </a:spcBef>
              <a:spcAft>
                <a:spcPts val="0"/>
              </a:spcAft>
            </a:pPr>
            <a:r>
              <a:rPr lang="en-US" sz="3200" b="1" dirty="0">
                <a:solidFill>
                  <a:srgbClr val="FF0000"/>
                </a:solidFill>
                <a:effectLst/>
                <a:latin typeface="Times New Roman" pitchFamily="18" charset="0"/>
                <a:ea typeface="Liberation Mono"/>
                <a:cs typeface="Times New Roman" pitchFamily="18" charset="0"/>
              </a:rPr>
              <a:t>1</a:t>
            </a:r>
            <a:r>
              <a:rPr lang="en-US" sz="3200" b="1">
                <a:solidFill>
                  <a:srgbClr val="FF0000"/>
                </a:solidFill>
                <a:effectLst/>
                <a:latin typeface="Times New Roman" pitchFamily="18" charset="0"/>
                <a:ea typeface="Liberation Mono"/>
                <a:cs typeface="Times New Roman" pitchFamily="18" charset="0"/>
              </a:rPr>
              <a:t>. </a:t>
            </a:r>
            <a:r>
              <a:rPr lang="en-US" sz="3200" b="1" dirty="0" err="1">
                <a:solidFill>
                  <a:srgbClr val="FF0000"/>
                </a:solidFill>
                <a:latin typeface="Times New Roman" pitchFamily="18" charset="0"/>
                <a:ea typeface="Liberation Mono"/>
                <a:cs typeface="Times New Roman" pitchFamily="18" charset="0"/>
              </a:rPr>
              <a:t>K</a:t>
            </a:r>
            <a:r>
              <a:rPr lang="en-US" sz="3200" b="1">
                <a:solidFill>
                  <a:srgbClr val="FF0000"/>
                </a:solidFill>
                <a:effectLst/>
                <a:latin typeface="Times New Roman" pitchFamily="18" charset="0"/>
                <a:ea typeface="Liberation Mono"/>
                <a:cs typeface="Times New Roman" pitchFamily="18" charset="0"/>
              </a:rPr>
              <a:t>hái </a:t>
            </a:r>
            <a:r>
              <a:rPr lang="en-US" sz="3200" b="1" dirty="0" err="1">
                <a:solidFill>
                  <a:srgbClr val="FF0000"/>
                </a:solidFill>
                <a:effectLst/>
                <a:latin typeface="Times New Roman" pitchFamily="18" charset="0"/>
                <a:ea typeface="Liberation Mono"/>
                <a:cs typeface="Times New Roman" pitchFamily="18" charset="0"/>
              </a:rPr>
              <a:t>niệm</a:t>
            </a:r>
            <a:r>
              <a:rPr lang="en-US" sz="3200" b="1" dirty="0">
                <a:solidFill>
                  <a:srgbClr val="FF0000"/>
                </a:solidFill>
                <a:effectLst/>
                <a:latin typeface="Times New Roman" pitchFamily="18" charset="0"/>
                <a:ea typeface="Liberation Mono"/>
                <a:cs typeface="Times New Roman" pitchFamily="18" charset="0"/>
              </a:rPr>
              <a:t> </a:t>
            </a:r>
            <a:r>
              <a:rPr lang="en-US" sz="3200" b="1" dirty="0" err="1">
                <a:solidFill>
                  <a:srgbClr val="FF0000"/>
                </a:solidFill>
                <a:effectLst/>
                <a:latin typeface="Times New Roman" pitchFamily="18" charset="0"/>
                <a:ea typeface="Liberation Mono"/>
                <a:cs typeface="Times New Roman" pitchFamily="18" charset="0"/>
              </a:rPr>
              <a:t>tội</a:t>
            </a:r>
            <a:r>
              <a:rPr lang="en-US" sz="3200" b="1" dirty="0">
                <a:solidFill>
                  <a:srgbClr val="FF0000"/>
                </a:solidFill>
                <a:effectLst/>
                <a:latin typeface="Times New Roman" pitchFamily="18" charset="0"/>
                <a:ea typeface="Liberation Mono"/>
                <a:cs typeface="Times New Roman" pitchFamily="18" charset="0"/>
              </a:rPr>
              <a:t> </a:t>
            </a:r>
            <a:r>
              <a:rPr lang="en-US" sz="3200" b="1" dirty="0" err="1">
                <a:solidFill>
                  <a:srgbClr val="FF0000"/>
                </a:solidFill>
                <a:effectLst/>
                <a:latin typeface="Times New Roman" pitchFamily="18" charset="0"/>
                <a:ea typeface="Liberation Mono"/>
                <a:cs typeface="Times New Roman" pitchFamily="18" charset="0"/>
              </a:rPr>
              <a:t>phạm</a:t>
            </a:r>
            <a:r>
              <a:rPr lang="en-US" sz="3200" b="1" dirty="0">
                <a:solidFill>
                  <a:srgbClr val="FF0000"/>
                </a:solidFill>
                <a:effectLst/>
                <a:latin typeface="Times New Roman" pitchFamily="18" charset="0"/>
                <a:ea typeface="Liberation Mono"/>
                <a:cs typeface="Times New Roman" pitchFamily="18" charset="0"/>
              </a:rPr>
              <a:t> </a:t>
            </a:r>
            <a:r>
              <a:rPr lang="en-US" sz="3200" b="1" dirty="0" err="1">
                <a:solidFill>
                  <a:srgbClr val="FF0000"/>
                </a:solidFill>
                <a:effectLst/>
                <a:latin typeface="Times New Roman" pitchFamily="18" charset="0"/>
                <a:ea typeface="Liberation Mono"/>
                <a:cs typeface="Times New Roman" pitchFamily="18" charset="0"/>
              </a:rPr>
              <a:t>sử</a:t>
            </a:r>
            <a:r>
              <a:rPr lang="en-US" sz="3200" b="1" dirty="0">
                <a:solidFill>
                  <a:srgbClr val="FF0000"/>
                </a:solidFill>
                <a:effectLst/>
                <a:latin typeface="Times New Roman" pitchFamily="18" charset="0"/>
                <a:ea typeface="Liberation Mono"/>
                <a:cs typeface="Times New Roman" pitchFamily="18" charset="0"/>
              </a:rPr>
              <a:t> </a:t>
            </a:r>
            <a:r>
              <a:rPr lang="en-US" sz="3200" b="1" err="1">
                <a:solidFill>
                  <a:srgbClr val="FF0000"/>
                </a:solidFill>
                <a:effectLst/>
                <a:latin typeface="Times New Roman" pitchFamily="18" charset="0"/>
                <a:ea typeface="Liberation Mono"/>
                <a:cs typeface="Times New Roman" pitchFamily="18" charset="0"/>
              </a:rPr>
              <a:t>dụng</a:t>
            </a:r>
            <a:r>
              <a:rPr lang="en-US" sz="3200" b="1">
                <a:solidFill>
                  <a:srgbClr val="FF0000"/>
                </a:solidFill>
                <a:effectLst/>
                <a:latin typeface="Times New Roman" pitchFamily="18" charset="0"/>
                <a:ea typeface="Liberation Mono"/>
                <a:cs typeface="Times New Roman" pitchFamily="18" charset="0"/>
              </a:rPr>
              <a:t> công </a:t>
            </a:r>
            <a:r>
              <a:rPr lang="en-US" sz="3200" b="1" dirty="0" err="1">
                <a:solidFill>
                  <a:srgbClr val="FF0000"/>
                </a:solidFill>
                <a:effectLst/>
                <a:latin typeface="Times New Roman" pitchFamily="18" charset="0"/>
                <a:ea typeface="Liberation Mono"/>
                <a:cs typeface="Times New Roman" pitchFamily="18" charset="0"/>
              </a:rPr>
              <a:t>nghệ</a:t>
            </a:r>
            <a:r>
              <a:rPr lang="en-US" sz="3200" b="1" dirty="0">
                <a:solidFill>
                  <a:srgbClr val="FF0000"/>
                </a:solidFill>
                <a:effectLst/>
                <a:latin typeface="Times New Roman" pitchFamily="18" charset="0"/>
                <a:ea typeface="Liberation Mono"/>
                <a:cs typeface="Times New Roman" pitchFamily="18" charset="0"/>
              </a:rPr>
              <a:t> </a:t>
            </a:r>
            <a:r>
              <a:rPr lang="en-US" sz="3200" b="1" dirty="0" err="1">
                <a:solidFill>
                  <a:srgbClr val="FF0000"/>
                </a:solidFill>
                <a:effectLst/>
                <a:latin typeface="Times New Roman" pitchFamily="18" charset="0"/>
                <a:ea typeface="Liberation Mono"/>
                <a:cs typeface="Times New Roman" pitchFamily="18" charset="0"/>
              </a:rPr>
              <a:t>cao</a:t>
            </a:r>
            <a:endParaRPr lang="en-US" sz="3200" b="1" dirty="0">
              <a:solidFill>
                <a:srgbClr val="FF0000"/>
              </a:solidFill>
              <a:effectLst/>
              <a:latin typeface="Times New Roman" pitchFamily="18" charset="0"/>
              <a:ea typeface="Liberation Mono"/>
              <a:cs typeface="Times New Roman" pitchFamily="18" charset="0"/>
            </a:endParaRPr>
          </a:p>
        </p:txBody>
      </p:sp>
      <p:sp>
        <p:nvSpPr>
          <p:cNvPr id="5" name="TextBox 4">
            <a:extLst>
              <a:ext uri="{FF2B5EF4-FFF2-40B4-BE49-F238E27FC236}">
                <a16:creationId xmlns:a16="http://schemas.microsoft.com/office/drawing/2014/main" id="{BAFD8891-C384-9E23-F633-9EC2897DC4CA}"/>
              </a:ext>
            </a:extLst>
          </p:cNvPr>
          <p:cNvSpPr txBox="1"/>
          <p:nvPr/>
        </p:nvSpPr>
        <p:spPr>
          <a:xfrm>
            <a:off x="74428" y="1696153"/>
            <a:ext cx="4295553" cy="1938992"/>
          </a:xfrm>
          <a:prstGeom prst="rect">
            <a:avLst/>
          </a:prstGeom>
          <a:solidFill>
            <a:srgbClr val="FFFFCC"/>
          </a:solidFill>
        </p:spPr>
        <p:txBody>
          <a:bodyPr wrap="square">
            <a:spAutoFit/>
          </a:bodyPr>
          <a:lstStyle/>
          <a:p>
            <a:pPr marL="0" marR="0" algn="just">
              <a:spcBef>
                <a:spcPts val="0"/>
              </a:spcBef>
              <a:spcAft>
                <a:spcPts val="0"/>
              </a:spcAft>
            </a:pPr>
            <a:r>
              <a:rPr lang="en-US" sz="2400" dirty="0" err="1">
                <a:latin typeface="Times New Roman" pitchFamily="18" charset="0"/>
                <a:ea typeface="Liberation Mono"/>
                <a:cs typeface="Times New Roman" pitchFamily="18" charset="0"/>
              </a:rPr>
              <a:t>Thế</a:t>
            </a:r>
            <a:r>
              <a:rPr lang="en-US" sz="2400" dirty="0">
                <a:latin typeface="Times New Roman" pitchFamily="18" charset="0"/>
                <a:ea typeface="Liberation Mono"/>
                <a:cs typeface="Times New Roman" pitchFamily="18" charset="0"/>
              </a:rPr>
              <a:t> </a:t>
            </a:r>
            <a:r>
              <a:rPr lang="en-US" sz="2400" err="1">
                <a:latin typeface="Times New Roman" pitchFamily="18" charset="0"/>
                <a:ea typeface="Liberation Mono"/>
                <a:cs typeface="Times New Roman" pitchFamily="18" charset="0"/>
              </a:rPr>
              <a:t>nào</a:t>
            </a:r>
            <a:r>
              <a:rPr lang="en-US" sz="2400">
                <a:latin typeface="Times New Roman" pitchFamily="18" charset="0"/>
                <a:ea typeface="Liberation Mono"/>
                <a:cs typeface="Times New Roman" pitchFamily="18" charset="0"/>
              </a:rPr>
              <a:t> là </a:t>
            </a:r>
            <a:r>
              <a:rPr lang="en-US" sz="2400">
                <a:effectLst/>
                <a:latin typeface="Times New Roman" pitchFamily="18" charset="0"/>
                <a:ea typeface="Liberation Mono"/>
                <a:cs typeface="Times New Roman" pitchFamily="18" charset="0"/>
              </a:rPr>
              <a:t>tội </a:t>
            </a:r>
            <a:r>
              <a:rPr lang="en-US" sz="2400" dirty="0" err="1">
                <a:effectLst/>
                <a:latin typeface="Times New Roman" pitchFamily="18" charset="0"/>
                <a:ea typeface="Liberation Mono"/>
                <a:cs typeface="Times New Roman" pitchFamily="18" charset="0"/>
              </a:rPr>
              <a:t>phạm</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sử</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dụng</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công</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nghệ</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cao</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Em</a:t>
            </a:r>
            <a:r>
              <a:rPr lang="en-US" sz="2400" dirty="0">
                <a:effectLst/>
                <a:latin typeface="Times New Roman" pitchFamily="18" charset="0"/>
                <a:ea typeface="Liberation Mono"/>
                <a:cs typeface="Times New Roman" pitchFamily="18" charset="0"/>
              </a:rPr>
              <a:t> hay </a:t>
            </a:r>
            <a:r>
              <a:rPr lang="en-US" sz="2400" dirty="0" err="1">
                <a:effectLst/>
                <a:latin typeface="Times New Roman" pitchFamily="18" charset="0"/>
                <a:ea typeface="Liberation Mono"/>
                <a:cs typeface="Times New Roman" pitchFamily="18" charset="0"/>
              </a:rPr>
              <a:t>nêu</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một</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số</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cách</a:t>
            </a:r>
            <a:r>
              <a:rPr lang="en-US" sz="2400" dirty="0">
                <a:effectLst/>
                <a:latin typeface="Times New Roman" pitchFamily="18" charset="0"/>
                <a:ea typeface="Liberation Mono"/>
                <a:cs typeface="Times New Roman" pitchFamily="18" charset="0"/>
              </a:rPr>
              <a:t> </a:t>
            </a:r>
            <a:r>
              <a:rPr lang="en-US" sz="2400" dirty="0" err="1">
                <a:latin typeface="Times New Roman" pitchFamily="18" charset="0"/>
                <a:ea typeface="Liberation Mono"/>
                <a:cs typeface="Times New Roman" pitchFamily="18" charset="0"/>
              </a:rPr>
              <a:t>t</a:t>
            </a:r>
            <a:r>
              <a:rPr lang="en-US" sz="2400" dirty="0" err="1">
                <a:effectLst/>
                <a:latin typeface="Times New Roman" pitchFamily="18" charset="0"/>
                <a:ea typeface="Liberation Mono"/>
                <a:cs typeface="Times New Roman" pitchFamily="18" charset="0"/>
              </a:rPr>
              <a:t>hức</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hoạt</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động</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phổ</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biến</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và</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một</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số</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hành</a:t>
            </a:r>
            <a:r>
              <a:rPr lang="en-US" sz="2400" dirty="0">
                <a:effectLst/>
                <a:latin typeface="Times New Roman" pitchFamily="18" charset="0"/>
                <a:ea typeface="Liberation Mono"/>
                <a:cs typeface="Times New Roman" pitchFamily="18" charset="0"/>
              </a:rPr>
              <a:t> vi </a:t>
            </a:r>
            <a:r>
              <a:rPr lang="en-US" sz="2400" dirty="0" err="1">
                <a:effectLst/>
                <a:latin typeface="Times New Roman" pitchFamily="18" charset="0"/>
                <a:ea typeface="Liberation Mono"/>
                <a:cs typeface="Times New Roman" pitchFamily="18" charset="0"/>
              </a:rPr>
              <a:t>phạm</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tội</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của</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tội</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phạm</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sử</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dụng</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công</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nghệ</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cao</a:t>
            </a:r>
            <a:r>
              <a:rPr lang="en-US" sz="2400" dirty="0">
                <a:effectLst/>
                <a:latin typeface="Times New Roman" pitchFamily="18" charset="0"/>
                <a:ea typeface="Liberation Mono"/>
                <a:cs typeface="Times New Roman" pitchFamily="18" charset="0"/>
              </a:rPr>
              <a:t>.</a:t>
            </a:r>
          </a:p>
        </p:txBody>
      </p:sp>
      <p:pic>
        <p:nvPicPr>
          <p:cNvPr id="3076" name="Picture 4" descr="Tội phạm công nghệ cao là gì? Mức phạt Tội phạm công nghệ ra sao?">
            <a:extLst>
              <a:ext uri="{FF2B5EF4-FFF2-40B4-BE49-F238E27FC236}">
                <a16:creationId xmlns:a16="http://schemas.microsoft.com/office/drawing/2014/main" id="{5F32EE01-75BA-9284-04C8-5BB15B4500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60" y="3635145"/>
            <a:ext cx="4284921" cy="322285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4D7F0D35-25CB-4C16-69F9-3DF917E3BF82}"/>
              </a:ext>
            </a:extLst>
          </p:cNvPr>
          <p:cNvSpPr txBox="1"/>
          <p:nvPr/>
        </p:nvSpPr>
        <p:spPr>
          <a:xfrm>
            <a:off x="4389119" y="1595021"/>
            <a:ext cx="4508695" cy="5262979"/>
          </a:xfrm>
          <a:prstGeom prst="rect">
            <a:avLst/>
          </a:prstGeom>
          <a:noFill/>
        </p:spPr>
        <p:txBody>
          <a:bodyPr wrap="square">
            <a:spAutoFit/>
          </a:bodyPr>
          <a:lstStyle/>
          <a:p>
            <a:pPr marL="0" marR="0" algn="just">
              <a:spcBef>
                <a:spcPts val="0"/>
              </a:spcBef>
              <a:spcAft>
                <a:spcPts val="0"/>
              </a:spcAft>
            </a:pPr>
            <a:r>
              <a:rPr lang="en-US" sz="2400">
                <a:effectLst/>
                <a:latin typeface="Times New Roman" pitchFamily="18" charset="0"/>
                <a:ea typeface="Liberation Mono"/>
                <a:cs typeface="Times New Roman" pitchFamily="18" charset="0"/>
              </a:rPr>
              <a:t>Tội </a:t>
            </a:r>
            <a:r>
              <a:rPr lang="en-US" sz="2400" dirty="0" err="1">
                <a:effectLst/>
                <a:latin typeface="Times New Roman" pitchFamily="18" charset="0"/>
                <a:ea typeface="Liberation Mono"/>
                <a:cs typeface="Times New Roman" pitchFamily="18" charset="0"/>
              </a:rPr>
              <a:t>phạm</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sử</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dụng</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công</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nghệ</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cao</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lả</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những</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hành</a:t>
            </a:r>
            <a:r>
              <a:rPr lang="en-US" sz="2400" dirty="0">
                <a:effectLst/>
                <a:latin typeface="Times New Roman" pitchFamily="18" charset="0"/>
                <a:ea typeface="Liberation Mono"/>
                <a:cs typeface="Times New Roman" pitchFamily="18" charset="0"/>
              </a:rPr>
              <a:t> vi</a:t>
            </a:r>
            <a:r>
              <a:rPr lang="en-US" sz="2400" dirty="0">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vi</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phạm</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pháp</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luật</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hình</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sự</a:t>
            </a:r>
            <a:r>
              <a:rPr lang="en-US" sz="2400" dirty="0">
                <a:effectLst/>
                <a:latin typeface="Times New Roman" pitchFamily="18" charset="0"/>
                <a:ea typeface="Liberation Mono"/>
                <a:cs typeface="Times New Roman" pitchFamily="18" charset="0"/>
              </a:rPr>
              <a:t>, do </a:t>
            </a:r>
            <a:r>
              <a:rPr lang="en-US" sz="2400" dirty="0" err="1">
                <a:effectLst/>
                <a:latin typeface="Times New Roman" pitchFamily="18" charset="0"/>
                <a:ea typeface="Liberation Mono"/>
                <a:cs typeface="Times New Roman" pitchFamily="18" charset="0"/>
              </a:rPr>
              <a:t>người</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có</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năng</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lực</a:t>
            </a:r>
            <a:r>
              <a:rPr lang="en-US" sz="2400" dirty="0">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trách</a:t>
            </a:r>
            <a:r>
              <a:rPr lang="en-US" sz="2400" dirty="0">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nhiệm</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hinh</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sự</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thực</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hiện</a:t>
            </a:r>
            <a:r>
              <a:rPr lang="en-US" sz="2400" dirty="0">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sử</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dụng</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trí</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thức</a:t>
            </a:r>
            <a:r>
              <a:rPr lang="en-US" sz="2400" dirty="0">
                <a:latin typeface="Times New Roman" pitchFamily="18" charset="0"/>
                <a:ea typeface="Liberation Mono"/>
                <a:cs typeface="Times New Roman" pitchFamily="18" charset="0"/>
              </a:rPr>
              <a:t>,</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kĩ</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năng</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cũng</a:t>
            </a:r>
            <a:r>
              <a:rPr lang="en-US" sz="2400" dirty="0">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cụ</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phương</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tiện</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công</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nghệ</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thông</a:t>
            </a:r>
            <a:r>
              <a:rPr lang="en-US" sz="2400" dirty="0">
                <a:effectLst/>
                <a:latin typeface="Times New Roman" pitchFamily="18" charset="0"/>
                <a:ea typeface="Liberation Mono"/>
                <a:cs typeface="Times New Roman" pitchFamily="18" charset="0"/>
              </a:rPr>
              <a:t> tin </a:t>
            </a:r>
            <a:r>
              <a:rPr lang="en-US" sz="2400" dirty="0" err="1">
                <a:effectLst/>
                <a:latin typeface="Times New Roman" pitchFamily="18" charset="0"/>
                <a:ea typeface="Liberation Mono"/>
                <a:cs typeface="Times New Roman" pitchFamily="18" charset="0"/>
              </a:rPr>
              <a:t>vả</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truyền</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thông</a:t>
            </a:r>
            <a:r>
              <a:rPr lang="en-US" sz="2400" dirty="0">
                <a:effectLst/>
                <a:latin typeface="Times New Roman" pitchFamily="18" charset="0"/>
                <a:ea typeface="Liberation Mono"/>
                <a:cs typeface="Times New Roman" pitchFamily="18" charset="0"/>
              </a:rPr>
              <a:t> ở</a:t>
            </a:r>
            <a:r>
              <a:rPr lang="en-US" sz="2400" dirty="0">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trình</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độ</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cao</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cô</a:t>
            </a:r>
            <a:r>
              <a:rPr lang="en-US" sz="2400" dirty="0">
                <a:effectLst/>
                <a:latin typeface="Times New Roman" pitchFamily="18" charset="0"/>
                <a:ea typeface="Liberation Mono"/>
                <a:cs typeface="Times New Roman" pitchFamily="18" charset="0"/>
              </a:rPr>
              <a:t> ý </a:t>
            </a:r>
            <a:r>
              <a:rPr lang="en-US" sz="2400" dirty="0" err="1">
                <a:effectLst/>
                <a:latin typeface="Times New Roman" pitchFamily="18" charset="0"/>
                <a:ea typeface="Liberation Mono"/>
                <a:cs typeface="Times New Roman" pitchFamily="18" charset="0"/>
              </a:rPr>
              <a:t>xâm</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phạm</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đến</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trật</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tự</a:t>
            </a:r>
            <a:r>
              <a:rPr lang="en-US" sz="2400" dirty="0">
                <a:effectLst/>
                <a:latin typeface="Times New Roman" pitchFamily="18" charset="0"/>
                <a:ea typeface="Liberation Mono"/>
                <a:cs typeface="Times New Roman" pitchFamily="18" charset="0"/>
              </a:rPr>
              <a:t>, an </a:t>
            </a:r>
            <a:r>
              <a:rPr lang="en-US" sz="2400" dirty="0" err="1">
                <a:effectLst/>
                <a:latin typeface="Times New Roman" pitchFamily="18" charset="0"/>
                <a:ea typeface="Liberation Mono"/>
                <a:cs typeface="Times New Roman" pitchFamily="18" charset="0"/>
              </a:rPr>
              <a:t>toán</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thông</a:t>
            </a:r>
            <a:r>
              <a:rPr lang="en-US" sz="2400" dirty="0">
                <a:effectLst/>
                <a:latin typeface="Times New Roman" pitchFamily="18" charset="0"/>
                <a:ea typeface="Liberation Mono"/>
                <a:cs typeface="Times New Roman" pitchFamily="18" charset="0"/>
              </a:rPr>
              <a:t> tin,</a:t>
            </a:r>
            <a:r>
              <a:rPr lang="en-US" sz="2400" dirty="0">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gây</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tôn</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hại</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lợi</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ích</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của</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Nhà</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nước</a:t>
            </a:r>
            <a:r>
              <a:rPr lang="en-US" sz="2400" dirty="0">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quyền</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và</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các</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lợi</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ích</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hợp</a:t>
            </a:r>
            <a:r>
              <a:rPr lang="en-US" sz="2400" dirty="0">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pháp</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của</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tô</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chức</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cá</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nhân</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trong</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và</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ngoài</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nước</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và</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theo</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quy</a:t>
            </a:r>
            <a:r>
              <a:rPr lang="en-US" sz="2400" dirty="0">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định</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của</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Bộ</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luật</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Hình</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sự</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phải</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bụ</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xử</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lí</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hình</a:t>
            </a:r>
            <a:r>
              <a:rPr lang="en-US" sz="2400" dirty="0">
                <a:effectLst/>
                <a:latin typeface="Times New Roman" pitchFamily="18" charset="0"/>
                <a:ea typeface="Liberation Mono"/>
                <a:cs typeface="Times New Roman" pitchFamily="18" charset="0"/>
              </a:rPr>
              <a:t> </a:t>
            </a:r>
            <a:r>
              <a:rPr lang="en-US" sz="2400" dirty="0" err="1">
                <a:effectLst/>
                <a:latin typeface="Times New Roman" pitchFamily="18" charset="0"/>
                <a:ea typeface="Liberation Mono"/>
                <a:cs typeface="Times New Roman" pitchFamily="18" charset="0"/>
              </a:rPr>
              <a:t>sự</a:t>
            </a:r>
            <a:r>
              <a:rPr lang="en-US" sz="2400" dirty="0">
                <a:effectLst/>
                <a:latin typeface="Times New Roman" pitchFamily="18" charset="0"/>
                <a:ea typeface="Liberation Mono"/>
                <a:cs typeface="Times New Roman" pitchFamily="18" charset="0"/>
              </a:rPr>
              <a:t>.</a:t>
            </a:r>
          </a:p>
        </p:txBody>
      </p:sp>
    </p:spTree>
    <p:extLst>
      <p:ext uri="{BB962C8B-B14F-4D97-AF65-F5344CB8AC3E}">
        <p14:creationId xmlns:p14="http://schemas.microsoft.com/office/powerpoint/2010/main" val="206629698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circle(in)">
                                      <p:cBhvr>
                                        <p:cTn id="23" dur="2000"/>
                                        <p:tgtEl>
                                          <p:spTgt spid="3076"/>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anim calcmode="lin" valueType="num">
                                      <p:cBhvr>
                                        <p:cTn id="29" dur="1000" fill="hold"/>
                                        <p:tgtEl>
                                          <p:spTgt spid="26"/>
                                        </p:tgtEl>
                                        <p:attrNameLst>
                                          <p:attrName>ppt_x</p:attrName>
                                        </p:attrNameLst>
                                      </p:cBhvr>
                                      <p:tavLst>
                                        <p:tav tm="0">
                                          <p:val>
                                            <p:strVal val="#ppt_x"/>
                                          </p:val>
                                        </p:tav>
                                        <p:tav tm="100000">
                                          <p:val>
                                            <p:strVal val="#ppt_x"/>
                                          </p:val>
                                        </p:tav>
                                      </p:tavLst>
                                    </p:anim>
                                    <p:anim calcmode="lin" valueType="num">
                                      <p:cBhvr>
                                        <p:cTn id="3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5" grpId="0" animBg="1"/>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5D759AD-5643-BD7F-FD6A-299024AF7068}"/>
              </a:ext>
            </a:extLst>
          </p:cNvPr>
          <p:cNvSpPr txBox="1"/>
          <p:nvPr/>
        </p:nvSpPr>
        <p:spPr>
          <a:xfrm>
            <a:off x="0" y="199293"/>
            <a:ext cx="9308124" cy="523220"/>
          </a:xfrm>
          <a:prstGeom prst="rect">
            <a:avLst/>
          </a:prstGeom>
          <a:noFill/>
        </p:spPr>
        <p:txBody>
          <a:bodyPr wrap="square">
            <a:spAutoFit/>
          </a:bodyPr>
          <a:lstStyle/>
          <a:p>
            <a:pPr marL="0" marR="0">
              <a:spcBef>
                <a:spcPts val="0"/>
              </a:spcBef>
              <a:spcAft>
                <a:spcPts val="0"/>
              </a:spcAft>
            </a:pPr>
            <a:r>
              <a:rPr lang="en-US" sz="2800" b="1" dirty="0">
                <a:solidFill>
                  <a:srgbClr val="FF0000"/>
                </a:solidFill>
                <a:latin typeface="Times New Roman" pitchFamily="18" charset="0"/>
                <a:ea typeface="Liberation Mono"/>
                <a:cs typeface="Times New Roman" pitchFamily="18" charset="0"/>
              </a:rPr>
              <a:t>2</a:t>
            </a:r>
            <a:r>
              <a:rPr lang="en-US" sz="2800" b="1" dirty="0">
                <a:solidFill>
                  <a:srgbClr val="FF0000"/>
                </a:solidFill>
                <a:effectLst/>
                <a:latin typeface="Times New Roman" pitchFamily="18" charset="0"/>
                <a:ea typeface="Liberation Mono"/>
                <a:cs typeface="Times New Roman" pitchFamily="18" charset="0"/>
              </a:rPr>
              <a:t>. </a:t>
            </a:r>
            <a:r>
              <a:rPr lang="en-US" sz="2800" b="1" dirty="0" err="1">
                <a:solidFill>
                  <a:srgbClr val="FF0000"/>
                </a:solidFill>
                <a:latin typeface="Times New Roman" pitchFamily="18" charset="0"/>
                <a:ea typeface="Liberation Mono"/>
                <a:cs typeface="Times New Roman" pitchFamily="18" charset="0"/>
              </a:rPr>
              <a:t>M</a:t>
            </a:r>
            <a:r>
              <a:rPr lang="en-US" sz="2800" b="1" dirty="0" err="1">
                <a:solidFill>
                  <a:srgbClr val="FF0000"/>
                </a:solidFill>
                <a:effectLst/>
                <a:latin typeface="Times New Roman" pitchFamily="18" charset="0"/>
                <a:ea typeface="Liberation Mono"/>
                <a:cs typeface="Times New Roman" pitchFamily="18" charset="0"/>
              </a:rPr>
              <a:t>ột</a:t>
            </a:r>
            <a:r>
              <a:rPr lang="en-US" sz="2800" b="1" dirty="0">
                <a:solidFill>
                  <a:srgbClr val="FF0000"/>
                </a:solidFill>
                <a:effectLst/>
                <a:latin typeface="Times New Roman" pitchFamily="18" charset="0"/>
                <a:ea typeface="Liberation Mono"/>
                <a:cs typeface="Times New Roman" pitchFamily="18" charset="0"/>
              </a:rPr>
              <a:t> </a:t>
            </a:r>
            <a:r>
              <a:rPr lang="en-US" sz="2800" b="1" dirty="0" err="1">
                <a:solidFill>
                  <a:srgbClr val="FF0000"/>
                </a:solidFill>
                <a:effectLst/>
                <a:latin typeface="Times New Roman" pitchFamily="18" charset="0"/>
                <a:ea typeface="Liberation Mono"/>
                <a:cs typeface="Times New Roman" pitchFamily="18" charset="0"/>
              </a:rPr>
              <a:t>số</a:t>
            </a:r>
            <a:r>
              <a:rPr lang="en-US" sz="2800" b="1" dirty="0">
                <a:solidFill>
                  <a:srgbClr val="FF0000"/>
                </a:solidFill>
                <a:effectLst/>
                <a:latin typeface="Times New Roman" pitchFamily="18" charset="0"/>
                <a:ea typeface="Liberation Mono"/>
                <a:cs typeface="Times New Roman" pitchFamily="18" charset="0"/>
              </a:rPr>
              <a:t> </a:t>
            </a:r>
            <a:r>
              <a:rPr lang="en-US" sz="2800" b="1" dirty="0" err="1">
                <a:solidFill>
                  <a:srgbClr val="FF0000"/>
                </a:solidFill>
                <a:effectLst/>
                <a:latin typeface="Times New Roman" pitchFamily="18" charset="0"/>
                <a:ea typeface="Liberation Mono"/>
                <a:cs typeface="Times New Roman" pitchFamily="18" charset="0"/>
              </a:rPr>
              <a:t>hành</a:t>
            </a:r>
            <a:r>
              <a:rPr lang="en-US" sz="2800" b="1" dirty="0">
                <a:solidFill>
                  <a:srgbClr val="FF0000"/>
                </a:solidFill>
                <a:effectLst/>
                <a:latin typeface="Times New Roman" pitchFamily="18" charset="0"/>
                <a:ea typeface="Liberation Mono"/>
                <a:cs typeface="Times New Roman" pitchFamily="18" charset="0"/>
              </a:rPr>
              <a:t> vi </a:t>
            </a:r>
            <a:r>
              <a:rPr lang="en-US" sz="2800" b="1" dirty="0" err="1">
                <a:solidFill>
                  <a:srgbClr val="FF0000"/>
                </a:solidFill>
                <a:effectLst/>
                <a:latin typeface="Times New Roman" pitchFamily="18" charset="0"/>
                <a:ea typeface="Liberation Mono"/>
                <a:cs typeface="Times New Roman" pitchFamily="18" charset="0"/>
              </a:rPr>
              <a:t>phạm</a:t>
            </a:r>
            <a:r>
              <a:rPr lang="en-US" sz="2800" b="1" dirty="0">
                <a:solidFill>
                  <a:srgbClr val="FF0000"/>
                </a:solidFill>
                <a:effectLst/>
                <a:latin typeface="Times New Roman" pitchFamily="18" charset="0"/>
                <a:ea typeface="Liberation Mono"/>
                <a:cs typeface="Times New Roman" pitchFamily="18" charset="0"/>
              </a:rPr>
              <a:t> </a:t>
            </a:r>
            <a:r>
              <a:rPr lang="en-US" sz="2800" b="1" dirty="0" err="1">
                <a:solidFill>
                  <a:srgbClr val="FF0000"/>
                </a:solidFill>
                <a:effectLst/>
                <a:latin typeface="Times New Roman" pitchFamily="18" charset="0"/>
                <a:ea typeface="Liberation Mono"/>
                <a:cs typeface="Times New Roman" pitchFamily="18" charset="0"/>
              </a:rPr>
              <a:t>tội</a:t>
            </a:r>
            <a:r>
              <a:rPr lang="en-US" sz="2800" b="1" dirty="0">
                <a:solidFill>
                  <a:srgbClr val="FF0000"/>
                </a:solidFill>
                <a:effectLst/>
                <a:latin typeface="Times New Roman" pitchFamily="18" charset="0"/>
                <a:ea typeface="Liberation Mono"/>
                <a:cs typeface="Times New Roman" pitchFamily="18" charset="0"/>
              </a:rPr>
              <a:t> </a:t>
            </a:r>
            <a:r>
              <a:rPr lang="en-US" sz="2800" b="1" dirty="0" err="1">
                <a:solidFill>
                  <a:srgbClr val="FF0000"/>
                </a:solidFill>
                <a:effectLst/>
                <a:latin typeface="Times New Roman" pitchFamily="18" charset="0"/>
                <a:ea typeface="Liberation Mono"/>
                <a:cs typeface="Times New Roman" pitchFamily="18" charset="0"/>
              </a:rPr>
              <a:t>sử</a:t>
            </a:r>
            <a:r>
              <a:rPr lang="en-US" sz="2800" b="1" dirty="0">
                <a:solidFill>
                  <a:srgbClr val="FF0000"/>
                </a:solidFill>
                <a:effectLst/>
                <a:latin typeface="Times New Roman" pitchFamily="18" charset="0"/>
                <a:ea typeface="Liberation Mono"/>
                <a:cs typeface="Times New Roman" pitchFamily="18" charset="0"/>
              </a:rPr>
              <a:t> </a:t>
            </a:r>
            <a:r>
              <a:rPr lang="en-US" sz="2800" b="1" dirty="0" err="1">
                <a:solidFill>
                  <a:srgbClr val="FF0000"/>
                </a:solidFill>
                <a:effectLst/>
                <a:latin typeface="Times New Roman" pitchFamily="18" charset="0"/>
                <a:ea typeface="Liberation Mono"/>
                <a:cs typeface="Times New Roman" pitchFamily="18" charset="0"/>
              </a:rPr>
              <a:t>dụng</a:t>
            </a:r>
            <a:r>
              <a:rPr lang="en-US" sz="2800" b="1" dirty="0">
                <a:solidFill>
                  <a:srgbClr val="FF0000"/>
                </a:solidFill>
                <a:effectLst/>
                <a:latin typeface="Times New Roman" pitchFamily="18" charset="0"/>
                <a:ea typeface="Liberation Mono"/>
                <a:cs typeface="Times New Roman" pitchFamily="18" charset="0"/>
              </a:rPr>
              <a:t> </a:t>
            </a:r>
            <a:r>
              <a:rPr lang="en-US" sz="2800" b="1" dirty="0" err="1">
                <a:solidFill>
                  <a:srgbClr val="FF0000"/>
                </a:solidFill>
                <a:effectLst/>
                <a:latin typeface="Times New Roman" pitchFamily="18" charset="0"/>
                <a:ea typeface="Liberation Mono"/>
                <a:cs typeface="Times New Roman" pitchFamily="18" charset="0"/>
              </a:rPr>
              <a:t>công</a:t>
            </a:r>
            <a:r>
              <a:rPr lang="en-US" sz="2800" b="1" dirty="0">
                <a:solidFill>
                  <a:srgbClr val="FF0000"/>
                </a:solidFill>
                <a:effectLst/>
                <a:latin typeface="Times New Roman" pitchFamily="18" charset="0"/>
                <a:ea typeface="Liberation Mono"/>
                <a:cs typeface="Times New Roman" pitchFamily="18" charset="0"/>
              </a:rPr>
              <a:t> </a:t>
            </a:r>
            <a:r>
              <a:rPr lang="en-US" sz="2800" b="1" dirty="0" err="1">
                <a:solidFill>
                  <a:srgbClr val="FF0000"/>
                </a:solidFill>
                <a:effectLst/>
                <a:latin typeface="Times New Roman" pitchFamily="18" charset="0"/>
                <a:ea typeface="Liberation Mono"/>
                <a:cs typeface="Times New Roman" pitchFamily="18" charset="0"/>
              </a:rPr>
              <a:t>nghệ</a:t>
            </a:r>
            <a:r>
              <a:rPr lang="en-US" sz="2800" b="1" dirty="0">
                <a:solidFill>
                  <a:srgbClr val="FF0000"/>
                </a:solidFill>
                <a:effectLst/>
                <a:latin typeface="Times New Roman" pitchFamily="18" charset="0"/>
                <a:ea typeface="Liberation Mono"/>
                <a:cs typeface="Times New Roman" pitchFamily="18" charset="0"/>
              </a:rPr>
              <a:t> </a:t>
            </a:r>
            <a:r>
              <a:rPr lang="en-US" sz="2800" b="1" dirty="0" err="1">
                <a:solidFill>
                  <a:srgbClr val="FF0000"/>
                </a:solidFill>
                <a:effectLst/>
                <a:latin typeface="Times New Roman" pitchFamily="18" charset="0"/>
                <a:ea typeface="Liberation Mono"/>
                <a:cs typeface="Times New Roman" pitchFamily="18" charset="0"/>
              </a:rPr>
              <a:t>cao</a:t>
            </a:r>
            <a:r>
              <a:rPr lang="en-US" sz="2800" b="1" dirty="0">
                <a:solidFill>
                  <a:srgbClr val="FF0000"/>
                </a:solidFill>
                <a:effectLst/>
                <a:latin typeface="Times New Roman" pitchFamily="18" charset="0"/>
                <a:ea typeface="Liberation Mono"/>
                <a:cs typeface="Times New Roman" pitchFamily="18" charset="0"/>
              </a:rPr>
              <a:t> </a:t>
            </a:r>
            <a:r>
              <a:rPr lang="en-US" sz="2800" b="1" dirty="0" err="1">
                <a:solidFill>
                  <a:srgbClr val="FF0000"/>
                </a:solidFill>
                <a:effectLst/>
                <a:latin typeface="Times New Roman" pitchFamily="18" charset="0"/>
                <a:ea typeface="Liberation Mono"/>
                <a:cs typeface="Times New Roman" pitchFamily="18" charset="0"/>
              </a:rPr>
              <a:t>hiện</a:t>
            </a:r>
            <a:r>
              <a:rPr lang="en-US" sz="2800" b="1" dirty="0">
                <a:solidFill>
                  <a:srgbClr val="FF0000"/>
                </a:solidFill>
                <a:effectLst/>
                <a:latin typeface="Times New Roman" pitchFamily="18" charset="0"/>
                <a:ea typeface="Liberation Mono"/>
                <a:cs typeface="Times New Roman" pitchFamily="18" charset="0"/>
              </a:rPr>
              <a:t> nay</a:t>
            </a:r>
          </a:p>
        </p:txBody>
      </p:sp>
      <p:sp>
        <p:nvSpPr>
          <p:cNvPr id="26" name="TextBox 25">
            <a:extLst>
              <a:ext uri="{FF2B5EF4-FFF2-40B4-BE49-F238E27FC236}">
                <a16:creationId xmlns:a16="http://schemas.microsoft.com/office/drawing/2014/main" id="{4D7F0D35-25CB-4C16-69F9-3DF917E3BF82}"/>
              </a:ext>
            </a:extLst>
          </p:cNvPr>
          <p:cNvSpPr txBox="1"/>
          <p:nvPr/>
        </p:nvSpPr>
        <p:spPr>
          <a:xfrm>
            <a:off x="0" y="1153329"/>
            <a:ext cx="4963128" cy="5262979"/>
          </a:xfrm>
          <a:prstGeom prst="rect">
            <a:avLst/>
          </a:prstGeom>
          <a:noFill/>
        </p:spPr>
        <p:txBody>
          <a:bodyPr wrap="square">
            <a:spAutoFit/>
          </a:bodyPr>
          <a:lstStyle/>
          <a:p>
            <a:pPr algn="just"/>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Lừa </a:t>
            </a:r>
            <a:r>
              <a:rPr lang="en-US" sz="2400" dirty="0" err="1">
                <a:latin typeface="Times New Roman" pitchFamily="18" charset="0"/>
                <a:cs typeface="Times New Roman" pitchFamily="18" charset="0"/>
              </a:rPr>
              <a:t>đả</a:t>
            </a:r>
            <a:r>
              <a:rPr lang="vi-VN" sz="2400" dirty="0">
                <a:latin typeface="Times New Roman" pitchFamily="18" charset="0"/>
                <a:cs typeface="Times New Roman" pitchFamily="18" charset="0"/>
              </a:rPr>
              <a:t>o chi</a:t>
            </a:r>
            <a:r>
              <a:rPr lang="en-US" sz="2400" dirty="0">
                <a:latin typeface="Times New Roman" pitchFamily="18" charset="0"/>
                <a:cs typeface="Times New Roman" pitchFamily="18" charset="0"/>
              </a:rPr>
              <a:t>ế</a:t>
            </a:r>
            <a:r>
              <a:rPr lang="vi-VN" sz="2400" dirty="0">
                <a:latin typeface="Times New Roman" pitchFamily="18" charset="0"/>
                <a:cs typeface="Times New Roman" pitchFamily="18" charset="0"/>
              </a:rPr>
              <a:t>m đoạt tài s</a:t>
            </a:r>
            <a:r>
              <a:rPr lang="en-US" sz="2400" dirty="0">
                <a:latin typeface="Times New Roman" pitchFamily="18" charset="0"/>
                <a:cs typeface="Times New Roman" pitchFamily="18" charset="0"/>
              </a:rPr>
              <a:t>ả</a:t>
            </a:r>
            <a:r>
              <a:rPr lang="vi-VN" sz="2400" dirty="0">
                <a:latin typeface="Times New Roman" pitchFamily="18" charset="0"/>
                <a:cs typeface="Times New Roman" pitchFamily="18" charset="0"/>
              </a:rPr>
              <a:t>n tr</a:t>
            </a:r>
            <a:r>
              <a:rPr lang="en-US" sz="2400" dirty="0">
                <a:latin typeface="Times New Roman" pitchFamily="18" charset="0"/>
                <a:cs typeface="Times New Roman" pitchFamily="18" charset="0"/>
              </a:rPr>
              <a:t>ê</a:t>
            </a:r>
            <a:r>
              <a:rPr lang="vi-VN" sz="2400" dirty="0">
                <a:latin typeface="Times New Roman" pitchFamily="18" charset="0"/>
                <a:cs typeface="Times New Roman" pitchFamily="18" charset="0"/>
              </a:rPr>
              <a:t>n không gian mạng.</a:t>
            </a:r>
            <a:endParaRPr lang="en-US" sz="2400" dirty="0">
              <a:latin typeface="Times New Roman" pitchFamily="18" charset="0"/>
              <a:cs typeface="Times New Roman" pitchFamily="18" charset="0"/>
            </a:endParaRPr>
          </a:p>
          <a:p>
            <a:pPr algn="just"/>
            <a:r>
              <a:rPr lang="vi-VN" sz="2400" dirty="0">
                <a:latin typeface="Times New Roman" pitchFamily="18" charset="0"/>
                <a:cs typeface="Times New Roman" pitchFamily="18" charset="0"/>
              </a:rPr>
              <a:t>Đánh bạc</a:t>
            </a:r>
            <a:r>
              <a:rPr lang="en-US" sz="2400" dirty="0">
                <a:latin typeface="Times New Roman" pitchFamily="18" charset="0"/>
                <a:cs typeface="Times New Roman" pitchFamily="18" charset="0"/>
              </a:rPr>
              <a:t>,</a:t>
            </a:r>
            <a:r>
              <a:rPr lang="vi-VN" sz="2400" dirty="0">
                <a:latin typeface="Times New Roman" pitchFamily="18" charset="0"/>
                <a:cs typeface="Times New Roman" pitchFamily="18" charset="0"/>
              </a:rPr>
              <a:t> t</a:t>
            </a:r>
            <a:r>
              <a:rPr lang="en-US" sz="2400" dirty="0">
                <a:latin typeface="Times New Roman" pitchFamily="18" charset="0"/>
                <a:cs typeface="Times New Roman" pitchFamily="18" charset="0"/>
              </a:rPr>
              <a:t>ổ</a:t>
            </a:r>
            <a:r>
              <a:rPr lang="vi-VN" sz="2400" dirty="0">
                <a:latin typeface="Times New Roman" pitchFamily="18" charset="0"/>
                <a:cs typeface="Times New Roman" pitchFamily="18" charset="0"/>
              </a:rPr>
              <a:t> chức đánh bạc tr</a:t>
            </a:r>
            <a:r>
              <a:rPr lang="en-US" sz="2400" dirty="0">
                <a:latin typeface="Times New Roman" pitchFamily="18" charset="0"/>
                <a:cs typeface="Times New Roman" pitchFamily="18" charset="0"/>
              </a:rPr>
              <a:t>ê</a:t>
            </a:r>
            <a:r>
              <a:rPr lang="vi-VN" sz="2400" dirty="0">
                <a:latin typeface="Times New Roman" pitchFamily="18" charset="0"/>
                <a:cs typeface="Times New Roman" pitchFamily="18" charset="0"/>
              </a:rPr>
              <a:t>n không gian mạng</a:t>
            </a:r>
            <a:r>
              <a:rPr lang="en-US" sz="2400" dirty="0">
                <a:latin typeface="Times New Roman" pitchFamily="18" charset="0"/>
                <a:cs typeface="Times New Roman" pitchFamily="18" charset="0"/>
              </a:rPr>
              <a:t>.</a:t>
            </a:r>
          </a:p>
          <a:p>
            <a:pPr algn="just"/>
            <a:r>
              <a:rPr lang="en-US" sz="2400" dirty="0">
                <a:solidFill>
                  <a:srgbClr val="FF0000"/>
                </a:solidFill>
                <a:latin typeface="Times New Roman" pitchFamily="18" charset="0"/>
                <a:cs typeface="Times New Roman" pitchFamily="18" charset="0"/>
              </a:rPr>
              <a:t>- </a:t>
            </a:r>
            <a:r>
              <a:rPr lang="vi-VN" sz="2400" dirty="0">
                <a:solidFill>
                  <a:srgbClr val="FF0000"/>
                </a:solidFill>
                <a:latin typeface="Times New Roman" pitchFamily="18" charset="0"/>
                <a:cs typeface="Times New Roman" pitchFamily="18" charset="0"/>
              </a:rPr>
              <a:t>Môi giới mại dâm tr</a:t>
            </a:r>
            <a:r>
              <a:rPr lang="en-US" sz="2400" dirty="0">
                <a:solidFill>
                  <a:srgbClr val="FF0000"/>
                </a:solidFill>
                <a:latin typeface="Times New Roman" pitchFamily="18" charset="0"/>
                <a:cs typeface="Times New Roman" pitchFamily="18" charset="0"/>
              </a:rPr>
              <a:t>ê</a:t>
            </a:r>
            <a:r>
              <a:rPr lang="vi-VN" sz="2400" dirty="0">
                <a:solidFill>
                  <a:srgbClr val="FF0000"/>
                </a:solidFill>
                <a:latin typeface="Times New Roman" pitchFamily="18" charset="0"/>
                <a:cs typeface="Times New Roman" pitchFamily="18" charset="0"/>
              </a:rPr>
              <a:t>n không gian mạng</a:t>
            </a:r>
            <a:r>
              <a:rPr lang="vi-VN"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Lợi d</a:t>
            </a:r>
            <a:r>
              <a:rPr lang="en-US" sz="2400" dirty="0">
                <a:latin typeface="Times New Roman" pitchFamily="18" charset="0"/>
                <a:cs typeface="Times New Roman" pitchFamily="18" charset="0"/>
              </a:rPr>
              <a:t>ụ</a:t>
            </a:r>
            <a:r>
              <a:rPr lang="vi-VN" sz="2400" dirty="0">
                <a:latin typeface="Times New Roman" pitchFamily="18" charset="0"/>
                <a:cs typeface="Times New Roman" pitchFamily="18" charset="0"/>
              </a:rPr>
              <a:t>ng các quy</a:t>
            </a:r>
            <a:r>
              <a:rPr lang="en-US" sz="2400" dirty="0">
                <a:latin typeface="Times New Roman" pitchFamily="18" charset="0"/>
                <a:cs typeface="Times New Roman" pitchFamily="18" charset="0"/>
              </a:rPr>
              <a:t>ề</a:t>
            </a:r>
            <a:r>
              <a:rPr lang="vi-VN" sz="2400" dirty="0">
                <a:latin typeface="Times New Roman" pitchFamily="18" charset="0"/>
                <a:cs typeface="Times New Roman" pitchFamily="18" charset="0"/>
              </a:rPr>
              <a:t>n t</a:t>
            </a:r>
            <a:r>
              <a:rPr lang="en-US" sz="2400" dirty="0">
                <a:latin typeface="Times New Roman" pitchFamily="18" charset="0"/>
                <a:cs typeface="Times New Roman" pitchFamily="18" charset="0"/>
              </a:rPr>
              <a:t>ự</a:t>
            </a:r>
            <a:r>
              <a:rPr lang="vi-VN" sz="2400" dirty="0">
                <a:latin typeface="Times New Roman" pitchFamily="18" charset="0"/>
                <a:cs typeface="Times New Roman" pitchFamily="18" charset="0"/>
              </a:rPr>
              <a:t> do</a:t>
            </a:r>
            <a:r>
              <a:rPr lang="en-US" sz="2400" dirty="0">
                <a:latin typeface="Times New Roman" pitchFamily="18" charset="0"/>
                <a:cs typeface="Times New Roman" pitchFamily="18" charset="0"/>
              </a:rPr>
              <a:t>,</a:t>
            </a:r>
            <a:r>
              <a:rPr lang="vi-VN" sz="2400" dirty="0">
                <a:latin typeface="Times New Roman" pitchFamily="18" charset="0"/>
                <a:cs typeface="Times New Roman" pitchFamily="18" charset="0"/>
              </a:rPr>
              <a:t> dân ch</a:t>
            </a:r>
            <a:r>
              <a:rPr lang="en-US" sz="2400" dirty="0">
                <a:latin typeface="Times New Roman" pitchFamily="18" charset="0"/>
                <a:cs typeface="Times New Roman" pitchFamily="18" charset="0"/>
              </a:rPr>
              <a:t>ủ</a:t>
            </a:r>
            <a:r>
              <a:rPr lang="vi-VN" sz="2400" dirty="0">
                <a:latin typeface="Times New Roman" pitchFamily="18" charset="0"/>
                <a:cs typeface="Times New Roman" pitchFamily="18" charset="0"/>
              </a:rPr>
              <a:t> xâm ph</a:t>
            </a:r>
            <a:r>
              <a:rPr lang="en-US" sz="2400" dirty="0">
                <a:latin typeface="Times New Roman" pitchFamily="18" charset="0"/>
                <a:cs typeface="Times New Roman" pitchFamily="18" charset="0"/>
              </a:rPr>
              <a:t>ạ</a:t>
            </a:r>
            <a:r>
              <a:rPr lang="vi-VN" sz="2400" dirty="0">
                <a:latin typeface="Times New Roman" pitchFamily="18" charset="0"/>
                <a:cs typeface="Times New Roman" pitchFamily="18" charset="0"/>
              </a:rPr>
              <a:t>m l</a:t>
            </a:r>
            <a:r>
              <a:rPr lang="en-US" sz="2400" dirty="0">
                <a:latin typeface="Times New Roman" pitchFamily="18" charset="0"/>
                <a:cs typeface="Times New Roman" pitchFamily="18" charset="0"/>
              </a:rPr>
              <a:t>ợ</a:t>
            </a:r>
            <a:r>
              <a:rPr lang="vi-VN" sz="2400" dirty="0">
                <a:latin typeface="Times New Roman" pitchFamily="18" charset="0"/>
                <a:cs typeface="Times New Roman" pitchFamily="18" charset="0"/>
              </a:rPr>
              <a:t>i ích c</a:t>
            </a:r>
            <a:r>
              <a:rPr lang="en-US" sz="2400" dirty="0">
                <a:latin typeface="Times New Roman" pitchFamily="18" charset="0"/>
                <a:cs typeface="Times New Roman" pitchFamily="18" charset="0"/>
              </a:rPr>
              <a:t>ủ</a:t>
            </a:r>
            <a:r>
              <a:rPr lang="vi-VN" sz="2400" dirty="0">
                <a:latin typeface="Times New Roman" pitchFamily="18" charset="0"/>
                <a:cs typeface="Times New Roman" pitchFamily="18" charset="0"/>
              </a:rPr>
              <a:t>a Nhà nước, quyền, lợi ích hợp pháp cùa t</a:t>
            </a:r>
            <a:r>
              <a:rPr lang="en-US" sz="2400" dirty="0">
                <a:latin typeface="Times New Roman" pitchFamily="18" charset="0"/>
                <a:cs typeface="Times New Roman" pitchFamily="18" charset="0"/>
              </a:rPr>
              <a:t>ổ</a:t>
            </a:r>
            <a:r>
              <a:rPr lang="vi-VN" sz="2400" dirty="0">
                <a:latin typeface="Times New Roman" pitchFamily="18" charset="0"/>
                <a:cs typeface="Times New Roman" pitchFamily="18" charset="0"/>
              </a:rPr>
              <a:t> chức, cá nhân.</a:t>
            </a:r>
            <a:endParaRPr lang="en-US" sz="2400" dirty="0">
              <a:latin typeface="Times New Roman" pitchFamily="18" charset="0"/>
              <a:cs typeface="Times New Roman" pitchFamily="18" charset="0"/>
            </a:endParaRPr>
          </a:p>
          <a:p>
            <a:pPr algn="just"/>
            <a:r>
              <a:rPr lang="vi-VN" sz="2400" dirty="0">
                <a:solidFill>
                  <a:srgbClr val="0070C0"/>
                </a:solidFill>
                <a:latin typeface="Times New Roman" pitchFamily="18" charset="0"/>
                <a:cs typeface="Times New Roman" pitchFamily="18" charset="0"/>
              </a:rPr>
              <a:t>L</a:t>
            </a:r>
            <a:r>
              <a:rPr lang="en-US" sz="2400" dirty="0">
                <a:solidFill>
                  <a:srgbClr val="0070C0"/>
                </a:solidFill>
                <a:latin typeface="Times New Roman" pitchFamily="18" charset="0"/>
                <a:cs typeface="Times New Roman" pitchFamily="18" charset="0"/>
              </a:rPr>
              <a:t>à</a:t>
            </a:r>
            <a:r>
              <a:rPr lang="vi-VN" sz="2400" dirty="0">
                <a:solidFill>
                  <a:srgbClr val="0070C0"/>
                </a:solidFill>
                <a:latin typeface="Times New Roman" pitchFamily="18" charset="0"/>
                <a:cs typeface="Times New Roman" pitchFamily="18" charset="0"/>
              </a:rPr>
              <a:t>m</a:t>
            </a:r>
            <a:r>
              <a:rPr lang="en-US" sz="2400" dirty="0">
                <a:solidFill>
                  <a:srgbClr val="0070C0"/>
                </a:solidFill>
                <a:latin typeface="Times New Roman" pitchFamily="18" charset="0"/>
                <a:cs typeface="Times New Roman" pitchFamily="18" charset="0"/>
              </a:rPr>
              <a:t>,</a:t>
            </a:r>
            <a:r>
              <a:rPr lang="vi-VN" sz="2400" dirty="0">
                <a:solidFill>
                  <a:srgbClr val="0070C0"/>
                </a:solidFill>
                <a:latin typeface="Times New Roman" pitchFamily="18" charset="0"/>
                <a:cs typeface="Times New Roman" pitchFamily="18" charset="0"/>
              </a:rPr>
              <a:t> tàng trữ, phát tán ho</a:t>
            </a:r>
            <a:r>
              <a:rPr lang="en-US" sz="2400" dirty="0">
                <a:solidFill>
                  <a:srgbClr val="0070C0"/>
                </a:solidFill>
                <a:latin typeface="Times New Roman" pitchFamily="18" charset="0"/>
                <a:cs typeface="Times New Roman" pitchFamily="18" charset="0"/>
              </a:rPr>
              <a:t>ặ</a:t>
            </a:r>
            <a:r>
              <a:rPr lang="vi-VN" sz="2400" dirty="0">
                <a:solidFill>
                  <a:srgbClr val="0070C0"/>
                </a:solidFill>
                <a:latin typeface="Times New Roman" pitchFamily="18" charset="0"/>
                <a:cs typeface="Times New Roman" pitchFamily="18" charset="0"/>
              </a:rPr>
              <a:t>c tuy</a:t>
            </a:r>
            <a:r>
              <a:rPr lang="en-US" sz="2400" dirty="0">
                <a:solidFill>
                  <a:srgbClr val="0070C0"/>
                </a:solidFill>
                <a:latin typeface="Times New Roman" pitchFamily="18" charset="0"/>
                <a:cs typeface="Times New Roman" pitchFamily="18" charset="0"/>
              </a:rPr>
              <a:t>ê</a:t>
            </a:r>
            <a:r>
              <a:rPr lang="vi-VN" sz="2400" dirty="0">
                <a:solidFill>
                  <a:srgbClr val="0070C0"/>
                </a:solidFill>
                <a:latin typeface="Times New Roman" pitchFamily="18" charset="0"/>
                <a:cs typeface="Times New Roman" pitchFamily="18" charset="0"/>
              </a:rPr>
              <a:t>n truyền thông tin</a:t>
            </a:r>
            <a:r>
              <a:rPr lang="en-US" sz="2400" dirty="0">
                <a:solidFill>
                  <a:srgbClr val="0070C0"/>
                </a:solidFill>
                <a:latin typeface="Times New Roman" pitchFamily="18" charset="0"/>
                <a:cs typeface="Times New Roman" pitchFamily="18" charset="0"/>
              </a:rPr>
              <a:t>,</a:t>
            </a:r>
            <a:r>
              <a:rPr lang="vi-VN" sz="2400" dirty="0">
                <a:solidFill>
                  <a:srgbClr val="0070C0"/>
                </a:solidFill>
                <a:latin typeface="Times New Roman" pitchFamily="18" charset="0"/>
                <a:cs typeface="Times New Roman" pitchFamily="18" charset="0"/>
              </a:rPr>
              <a:t> tài liêu, vật phẩm nh</a:t>
            </a:r>
            <a:r>
              <a:rPr lang="en-US" sz="2400" dirty="0">
                <a:solidFill>
                  <a:srgbClr val="0070C0"/>
                </a:solidFill>
                <a:latin typeface="Times New Roman" pitchFamily="18" charset="0"/>
                <a:cs typeface="Times New Roman" pitchFamily="18" charset="0"/>
              </a:rPr>
              <a:t>ằ</a:t>
            </a:r>
            <a:r>
              <a:rPr lang="vi-VN" sz="2400" dirty="0">
                <a:solidFill>
                  <a:srgbClr val="0070C0"/>
                </a:solidFill>
                <a:latin typeface="Times New Roman" pitchFamily="18" charset="0"/>
                <a:cs typeface="Times New Roman" pitchFamily="18" charset="0"/>
              </a:rPr>
              <a:t>m chống Nhà nước Cộng hoà xã h</a:t>
            </a:r>
            <a:r>
              <a:rPr lang="en-US" sz="2400" dirty="0">
                <a:solidFill>
                  <a:srgbClr val="0070C0"/>
                </a:solidFill>
                <a:latin typeface="Times New Roman" pitchFamily="18" charset="0"/>
                <a:cs typeface="Times New Roman" pitchFamily="18" charset="0"/>
              </a:rPr>
              <a:t>ộ</a:t>
            </a:r>
            <a:r>
              <a:rPr lang="vi-VN" sz="2400" dirty="0">
                <a:solidFill>
                  <a:srgbClr val="0070C0"/>
                </a:solidFill>
                <a:latin typeface="Times New Roman" pitchFamily="18" charset="0"/>
                <a:cs typeface="Times New Roman" pitchFamily="18" charset="0"/>
              </a:rPr>
              <a:t>i chủ nghĩa Việt Nam.</a:t>
            </a:r>
            <a:endParaRPr lang="en-US" sz="2400" dirty="0">
              <a:solidFill>
                <a:srgbClr val="0070C0"/>
              </a:solidFill>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id="{FC192352-C2CF-88D2-BC8D-9CF45653C6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3128" y="1153329"/>
            <a:ext cx="4180871" cy="5159078"/>
          </a:xfrm>
          <a:prstGeom prst="rect">
            <a:avLst/>
          </a:prstGeom>
        </p:spPr>
      </p:pic>
    </p:spTree>
    <p:extLst>
      <p:ext uri="{BB962C8B-B14F-4D97-AF65-F5344CB8AC3E}">
        <p14:creationId xmlns:p14="http://schemas.microsoft.com/office/powerpoint/2010/main" val="259757577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1000"/>
                                        <p:tgtEl>
                                          <p:spTgt spid="26"/>
                                        </p:tgtEl>
                                      </p:cBhvr>
                                    </p:animEffect>
                                    <p:anim calcmode="lin" valueType="num">
                                      <p:cBhvr>
                                        <p:cTn id="19" dur="1000" fill="hold"/>
                                        <p:tgtEl>
                                          <p:spTgt spid="26"/>
                                        </p:tgtEl>
                                        <p:attrNameLst>
                                          <p:attrName>ppt_x</p:attrName>
                                        </p:attrNameLst>
                                      </p:cBhvr>
                                      <p:tavLst>
                                        <p:tav tm="0">
                                          <p:val>
                                            <p:strVal val="#ppt_x"/>
                                          </p:val>
                                        </p:tav>
                                        <p:tav tm="100000">
                                          <p:val>
                                            <p:strVal val="#ppt_x"/>
                                          </p:val>
                                        </p:tav>
                                      </p:tavLst>
                                    </p:anim>
                                    <p:anim calcmode="lin" valueType="num">
                                      <p:cBhvr>
                                        <p:cTn id="2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6">
                                            <p:txEl>
                                              <p:pRg st="0" end="0"/>
                                            </p:txEl>
                                          </p:spTgt>
                                        </p:tgtEl>
                                        <p:attrNameLst>
                                          <p:attrName>style.visibility</p:attrName>
                                        </p:attrNameLst>
                                      </p:cBhvr>
                                      <p:to>
                                        <p:strVal val="visible"/>
                                      </p:to>
                                    </p:set>
                                    <p:animEffect transition="in" filter="fade">
                                      <p:cBhvr>
                                        <p:cTn id="25" dur="1000"/>
                                        <p:tgtEl>
                                          <p:spTgt spid="26">
                                            <p:txEl>
                                              <p:pRg st="0" end="0"/>
                                            </p:txEl>
                                          </p:spTgt>
                                        </p:tgtEl>
                                      </p:cBhvr>
                                    </p:animEffect>
                                    <p:anim calcmode="lin" valueType="num">
                                      <p:cBhvr>
                                        <p:cTn id="26"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26">
                                            <p:txEl>
                                              <p:pRg st="0" end="0"/>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6">
                                            <p:txEl>
                                              <p:pRg st="1" end="1"/>
                                            </p:txEl>
                                          </p:spTgt>
                                        </p:tgtEl>
                                        <p:attrNameLst>
                                          <p:attrName>style.visibility</p:attrName>
                                        </p:attrNameLst>
                                      </p:cBhvr>
                                      <p:to>
                                        <p:strVal val="visible"/>
                                      </p:to>
                                    </p:set>
                                    <p:animEffect transition="in" filter="fade">
                                      <p:cBhvr>
                                        <p:cTn id="30" dur="1000"/>
                                        <p:tgtEl>
                                          <p:spTgt spid="26">
                                            <p:txEl>
                                              <p:pRg st="1" end="1"/>
                                            </p:txEl>
                                          </p:spTgt>
                                        </p:tgtEl>
                                      </p:cBhvr>
                                    </p:animEffect>
                                    <p:anim calcmode="lin" valueType="num">
                                      <p:cBhvr>
                                        <p:cTn id="31" dur="1000" fill="hold"/>
                                        <p:tgtEl>
                                          <p:spTgt spid="26">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26">
                                            <p:txEl>
                                              <p:pRg st="1" end="1"/>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6">
                                            <p:txEl>
                                              <p:pRg st="2" end="2"/>
                                            </p:txEl>
                                          </p:spTgt>
                                        </p:tgtEl>
                                        <p:attrNameLst>
                                          <p:attrName>style.visibility</p:attrName>
                                        </p:attrNameLst>
                                      </p:cBhvr>
                                      <p:to>
                                        <p:strVal val="visible"/>
                                      </p:to>
                                    </p:set>
                                    <p:animEffect transition="in" filter="fade">
                                      <p:cBhvr>
                                        <p:cTn id="35" dur="1000"/>
                                        <p:tgtEl>
                                          <p:spTgt spid="26">
                                            <p:txEl>
                                              <p:pRg st="2" end="2"/>
                                            </p:txEl>
                                          </p:spTgt>
                                        </p:tgtEl>
                                      </p:cBhvr>
                                    </p:animEffect>
                                    <p:anim calcmode="lin" valueType="num">
                                      <p:cBhvr>
                                        <p:cTn id="36" dur="1000" fill="hold"/>
                                        <p:tgtEl>
                                          <p:spTgt spid="26">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26">
                                            <p:txEl>
                                              <p:pRg st="2" end="2"/>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6">
                                            <p:txEl>
                                              <p:pRg st="3" end="3"/>
                                            </p:txEl>
                                          </p:spTgt>
                                        </p:tgtEl>
                                        <p:attrNameLst>
                                          <p:attrName>style.visibility</p:attrName>
                                        </p:attrNameLst>
                                      </p:cBhvr>
                                      <p:to>
                                        <p:strVal val="visible"/>
                                      </p:to>
                                    </p:set>
                                    <p:animEffect transition="in" filter="fade">
                                      <p:cBhvr>
                                        <p:cTn id="40" dur="1000"/>
                                        <p:tgtEl>
                                          <p:spTgt spid="26">
                                            <p:txEl>
                                              <p:pRg st="3" end="3"/>
                                            </p:txEl>
                                          </p:spTgt>
                                        </p:tgtEl>
                                      </p:cBhvr>
                                    </p:animEffect>
                                    <p:anim calcmode="lin" valueType="num">
                                      <p:cBhvr>
                                        <p:cTn id="41" dur="1000" fill="hold"/>
                                        <p:tgtEl>
                                          <p:spTgt spid="26">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26">
                                            <p:txEl>
                                              <p:pRg st="3" end="3"/>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26">
                                            <p:txEl>
                                              <p:pRg st="4" end="4"/>
                                            </p:txEl>
                                          </p:spTgt>
                                        </p:tgtEl>
                                        <p:attrNameLst>
                                          <p:attrName>style.visibility</p:attrName>
                                        </p:attrNameLst>
                                      </p:cBhvr>
                                      <p:to>
                                        <p:strVal val="visible"/>
                                      </p:to>
                                    </p:set>
                                    <p:animEffect transition="in" filter="fade">
                                      <p:cBhvr>
                                        <p:cTn id="45" dur="1000"/>
                                        <p:tgtEl>
                                          <p:spTgt spid="26">
                                            <p:txEl>
                                              <p:pRg st="4" end="4"/>
                                            </p:txEl>
                                          </p:spTgt>
                                        </p:tgtEl>
                                      </p:cBhvr>
                                    </p:animEffect>
                                    <p:anim calcmode="lin" valueType="num">
                                      <p:cBhvr>
                                        <p:cTn id="46" dur="1000" fill="hold"/>
                                        <p:tgtEl>
                                          <p:spTgt spid="26">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2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6"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1804</TotalTime>
  <Words>3596</Words>
  <Application>Microsoft Office PowerPoint</Application>
  <PresentationFormat>On-screen Show (4:3)</PresentationFormat>
  <Paragraphs>172</Paragraphs>
  <Slides>35</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.VnTimeH</vt:lpstr>
      <vt:lpstr>Arial</vt:lpstr>
      <vt:lpstr>Calibri</vt:lpstr>
      <vt:lpstr>Calibri Light</vt:lpstr>
      <vt:lpstr>Liberation Mono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TRẦN QUYẾT THĂNG</dc:creator>
  <cp:lastModifiedBy>Tùng Nguyễn</cp:lastModifiedBy>
  <cp:revision>137</cp:revision>
  <dcterms:created xsi:type="dcterms:W3CDTF">2022-05-19T04:25:24Z</dcterms:created>
  <dcterms:modified xsi:type="dcterms:W3CDTF">2024-05-11T08:25:00Z</dcterms:modified>
</cp:coreProperties>
</file>