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36"/>
  </p:notesMasterIdLst>
  <p:sldIdLst>
    <p:sldId id="256" r:id="rId2"/>
    <p:sldId id="258" r:id="rId3"/>
    <p:sldId id="263" r:id="rId4"/>
    <p:sldId id="259" r:id="rId5"/>
    <p:sldId id="329" r:id="rId6"/>
    <p:sldId id="353" r:id="rId7"/>
    <p:sldId id="312" r:id="rId8"/>
    <p:sldId id="352" r:id="rId9"/>
    <p:sldId id="345" r:id="rId10"/>
    <p:sldId id="330" r:id="rId11"/>
    <p:sldId id="337" r:id="rId12"/>
    <p:sldId id="336" r:id="rId13"/>
    <p:sldId id="331" r:id="rId14"/>
    <p:sldId id="332" r:id="rId15"/>
    <p:sldId id="333" r:id="rId16"/>
    <p:sldId id="334" r:id="rId17"/>
    <p:sldId id="335" r:id="rId18"/>
    <p:sldId id="338" r:id="rId19"/>
    <p:sldId id="342" r:id="rId20"/>
    <p:sldId id="339" r:id="rId21"/>
    <p:sldId id="340" r:id="rId22"/>
    <p:sldId id="341" r:id="rId23"/>
    <p:sldId id="343" r:id="rId24"/>
    <p:sldId id="344" r:id="rId25"/>
    <p:sldId id="346" r:id="rId26"/>
    <p:sldId id="260" r:id="rId27"/>
    <p:sldId id="347" r:id="rId28"/>
    <p:sldId id="348" r:id="rId29"/>
    <p:sldId id="349" r:id="rId30"/>
    <p:sldId id="327" r:id="rId31"/>
    <p:sldId id="261" r:id="rId32"/>
    <p:sldId id="328" r:id="rId33"/>
    <p:sldId id="350" r:id="rId34"/>
    <p:sldId id="351" r:id="rId35"/>
  </p:sldIdLst>
  <p:sldSz cx="9144000" cy="5143500" type="screen16x9"/>
  <p:notesSz cx="6858000" cy="9144000"/>
  <p:embeddedFontLst>
    <p:embeddedFont>
      <p:font typeface="#9Slide03 AmpleSoft Bold" panose="02000000000000000000" pitchFamily="2" charset="0"/>
      <p:regular r:id="rId37"/>
    </p:embeddedFont>
    <p:embeddedFont>
      <p:font typeface="#9Slide03 SFU Futura_05" panose="00000800000000000000" pitchFamily="2" charset="0"/>
      <p:bold r:id="rId38"/>
    </p:embeddedFont>
    <p:embeddedFont>
      <p:font typeface="#9Slide04 Chonburi" panose="00000500000000000000" pitchFamily="2" charset="-34"/>
      <p:regular r:id="rId39"/>
    </p:embeddedFont>
    <p:embeddedFont>
      <p:font typeface="#9Slide04 Noticia Text Bold" panose="02000803060000020004" pitchFamily="2" charset="0"/>
      <p:bold r:id="rId40"/>
    </p:embeddedFont>
    <p:embeddedFont>
      <p:font typeface="#9Slide05 SVNKitten" pitchFamily="2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ontserrat" panose="00000500000000000000" pitchFamily="2" charset="0"/>
      <p:regular r:id="rId46"/>
      <p:bold r:id="rId47"/>
    </p:embeddedFont>
    <p:embeddedFont>
      <p:font typeface="Montserrat Black" panose="00000A00000000000000" pitchFamily="2" charset="0"/>
      <p:bold r:id="rId48"/>
    </p:embeddedFont>
    <p:embeddedFont>
      <p:font typeface="Montserrat ExtraBold" panose="00000900000000000000" pitchFamily="2" charset="0"/>
      <p:bold r:id="rId49"/>
    </p:embeddedFont>
    <p:embeddedFont>
      <p:font typeface="Nunito" pitchFamily="2" charset="0"/>
      <p:regular r:id="rId50"/>
      <p:bold r:id="rId51"/>
      <p:italic r:id="rId52"/>
    </p:embeddedFont>
    <p:embeddedFont>
      <p:font typeface="Nunito Light" pitchFamily="2" charset="0"/>
      <p:regular r:id="rId53"/>
    </p:embeddedFont>
    <p:embeddedFont>
      <p:font typeface="Nunito SemiBold" pitchFamily="2" charset="0"/>
      <p:bold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7">
          <p15:clr>
            <a:srgbClr val="FF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CF2113-5BE0-47FA-9D28-1E7E0F98907C}">
  <a:tblStyle styleId="{F5CF2113-5BE0-47FA-9D28-1E7E0F9890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>
        <p:guide orient="horz" pos="61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FECE6-EA10-42C7-A3C7-BAA146708CE1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vi-VN"/>
        </a:p>
      </dgm:t>
    </dgm:pt>
    <dgm:pt modelId="{509864C7-CE18-4817-BEEE-CF923557919C}">
      <dgm:prSet phldrT="[Text]"/>
      <dgm:spPr/>
      <dgm:t>
        <a:bodyPr/>
        <a:lstStyle/>
        <a:p>
          <a:r>
            <a:rPr lang="en-US" b="1" dirty="0" err="1"/>
            <a:t>Ngôn</a:t>
          </a:r>
          <a:r>
            <a:rPr lang="en-US" b="1" dirty="0"/>
            <a:t> </a:t>
          </a:r>
          <a:r>
            <a:rPr lang="en-US" b="1" dirty="0" err="1"/>
            <a:t>ngữ</a:t>
          </a:r>
          <a:endParaRPr lang="vi-VN" b="1" dirty="0"/>
        </a:p>
      </dgm:t>
    </dgm:pt>
    <dgm:pt modelId="{EA2B69BA-8B68-4596-BDCC-2251CF493A0A}" type="parTrans" cxnId="{E5C5E1D3-3517-4181-9B49-4A1474CE12B9}">
      <dgm:prSet/>
      <dgm:spPr/>
      <dgm:t>
        <a:bodyPr/>
        <a:lstStyle/>
        <a:p>
          <a:endParaRPr lang="vi-VN"/>
        </a:p>
      </dgm:t>
    </dgm:pt>
    <dgm:pt modelId="{9E379F71-4DBA-4D61-9C38-CCA14ACEA9A1}" type="sibTrans" cxnId="{E5C5E1D3-3517-4181-9B49-4A1474CE12B9}">
      <dgm:prSet/>
      <dgm:spPr/>
      <dgm:t>
        <a:bodyPr/>
        <a:lstStyle/>
        <a:p>
          <a:endParaRPr lang="vi-VN"/>
        </a:p>
      </dgm:t>
    </dgm:pt>
    <dgm:pt modelId="{B4339F7B-C1E6-45FF-AD3C-1ED0D3A720AD}">
      <dgm:prSet phldrT="[Text]"/>
      <dgm:spPr/>
      <dgm:t>
        <a:bodyPr/>
        <a:lstStyle/>
        <a:p>
          <a:r>
            <a:rPr lang="en-US" b="1" dirty="0" err="1"/>
            <a:t>Hình</a:t>
          </a:r>
          <a:r>
            <a:rPr lang="en-US" b="1" dirty="0"/>
            <a:t> </a:t>
          </a:r>
          <a:r>
            <a:rPr lang="en-US" b="1" dirty="0" err="1"/>
            <a:t>ảnh</a:t>
          </a:r>
          <a:r>
            <a:rPr lang="en-US" b="1" dirty="0"/>
            <a:t>, </a:t>
          </a:r>
          <a:r>
            <a:rPr lang="en-US" b="1" dirty="0" err="1"/>
            <a:t>kí</a:t>
          </a:r>
          <a:r>
            <a:rPr lang="en-US" b="1" dirty="0"/>
            <a:t> </a:t>
          </a:r>
          <a:r>
            <a:rPr lang="en-US" b="1" dirty="0" err="1"/>
            <a:t>hiệu</a:t>
          </a:r>
          <a:endParaRPr lang="vi-VN" b="1" dirty="0"/>
        </a:p>
      </dgm:t>
    </dgm:pt>
    <dgm:pt modelId="{AAFEA3B3-A860-4F30-954E-FA018CDBAC8B}" type="parTrans" cxnId="{37112D0F-5D6E-4F47-AF18-9E0EF4DA2401}">
      <dgm:prSet/>
      <dgm:spPr/>
      <dgm:t>
        <a:bodyPr/>
        <a:lstStyle/>
        <a:p>
          <a:endParaRPr lang="vi-VN"/>
        </a:p>
      </dgm:t>
    </dgm:pt>
    <dgm:pt modelId="{FA4F2893-C81F-455C-9EA4-22169EFC9767}" type="sibTrans" cxnId="{37112D0F-5D6E-4F47-AF18-9E0EF4DA2401}">
      <dgm:prSet/>
      <dgm:spPr/>
      <dgm:t>
        <a:bodyPr/>
        <a:lstStyle/>
        <a:p>
          <a:endParaRPr lang="vi-VN"/>
        </a:p>
      </dgm:t>
    </dgm:pt>
    <dgm:pt modelId="{3EABB006-A213-4D36-9268-F9CEA48AA918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dirty="0" err="1"/>
            <a:t>Âm</a:t>
          </a:r>
          <a:r>
            <a:rPr lang="en-US" b="1" dirty="0"/>
            <a:t> </a:t>
          </a:r>
          <a:r>
            <a:rPr lang="en-US" b="1" dirty="0" err="1"/>
            <a:t>thanh</a:t>
          </a:r>
          <a:endParaRPr lang="vi-VN" b="1" dirty="0"/>
        </a:p>
      </dgm:t>
    </dgm:pt>
    <dgm:pt modelId="{D55653C2-B449-4FC3-82B9-94A08F0B12FD}" type="parTrans" cxnId="{7113DCCC-61C4-4104-AA1A-17417F7AFE30}">
      <dgm:prSet/>
      <dgm:spPr/>
      <dgm:t>
        <a:bodyPr/>
        <a:lstStyle/>
        <a:p>
          <a:endParaRPr lang="vi-VN"/>
        </a:p>
      </dgm:t>
    </dgm:pt>
    <dgm:pt modelId="{152940F5-3602-4B91-BC40-3D2EDBFBC909}" type="sibTrans" cxnId="{7113DCCC-61C4-4104-AA1A-17417F7AFE30}">
      <dgm:prSet/>
      <dgm:spPr/>
      <dgm:t>
        <a:bodyPr/>
        <a:lstStyle/>
        <a:p>
          <a:endParaRPr lang="vi-VN"/>
        </a:p>
      </dgm:t>
    </dgm:pt>
    <dgm:pt modelId="{9A39B015-B2C0-46B5-903B-A515B42A6018}">
      <dgm:prSet phldrT="[Text]"/>
      <dgm:spPr/>
      <dgm:t>
        <a:bodyPr/>
        <a:lstStyle/>
        <a:p>
          <a:r>
            <a:rPr lang="en-US" dirty="0"/>
            <a:t>…</a:t>
          </a:r>
          <a:endParaRPr lang="vi-VN" dirty="0"/>
        </a:p>
      </dgm:t>
    </dgm:pt>
    <dgm:pt modelId="{D8665554-DA66-4720-B00B-C5D830F4EB4D}" type="parTrans" cxnId="{BD4B7911-0E55-4074-9941-ACDA222E922A}">
      <dgm:prSet/>
      <dgm:spPr/>
      <dgm:t>
        <a:bodyPr/>
        <a:lstStyle/>
        <a:p>
          <a:endParaRPr lang="vi-VN"/>
        </a:p>
      </dgm:t>
    </dgm:pt>
    <dgm:pt modelId="{0B805EDD-EA2A-466A-8B1A-90AF03868CF9}" type="sibTrans" cxnId="{BD4B7911-0E55-4074-9941-ACDA222E922A}">
      <dgm:prSet/>
      <dgm:spPr/>
      <dgm:t>
        <a:bodyPr/>
        <a:lstStyle/>
        <a:p>
          <a:endParaRPr lang="vi-VN"/>
        </a:p>
      </dgm:t>
    </dgm:pt>
    <dgm:pt modelId="{158EBBB3-98C3-4F86-8221-C2B2478EEBB8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dirty="0" err="1"/>
            <a:t>Cử</a:t>
          </a:r>
          <a:r>
            <a:rPr lang="en-US" b="1" dirty="0"/>
            <a:t> </a:t>
          </a:r>
          <a:r>
            <a:rPr lang="en-US" b="1" dirty="0" err="1"/>
            <a:t>chỉ</a:t>
          </a:r>
          <a:r>
            <a:rPr lang="en-US" b="1" dirty="0"/>
            <a:t>, </a:t>
          </a:r>
          <a:r>
            <a:rPr lang="en-US" b="1" dirty="0" err="1"/>
            <a:t>điệu</a:t>
          </a:r>
          <a:r>
            <a:rPr lang="en-US" b="1" dirty="0"/>
            <a:t> </a:t>
          </a:r>
          <a:r>
            <a:rPr lang="en-US" b="1" dirty="0" err="1"/>
            <a:t>bộ</a:t>
          </a:r>
          <a:endParaRPr lang="vi-VN" b="1" dirty="0"/>
        </a:p>
      </dgm:t>
    </dgm:pt>
    <dgm:pt modelId="{41FD4202-2E07-4068-956D-4FBC8C365BAF}" type="parTrans" cxnId="{8E42BE51-DFE8-4C19-BB5E-911677E28674}">
      <dgm:prSet/>
      <dgm:spPr/>
      <dgm:t>
        <a:bodyPr/>
        <a:lstStyle/>
        <a:p>
          <a:endParaRPr lang="vi-VN"/>
        </a:p>
      </dgm:t>
    </dgm:pt>
    <dgm:pt modelId="{53C92A8C-03F2-4374-9C67-53435D45E5A0}" type="sibTrans" cxnId="{8E42BE51-DFE8-4C19-BB5E-911677E28674}">
      <dgm:prSet/>
      <dgm:spPr/>
      <dgm:t>
        <a:bodyPr/>
        <a:lstStyle/>
        <a:p>
          <a:endParaRPr lang="vi-VN"/>
        </a:p>
      </dgm:t>
    </dgm:pt>
    <dgm:pt modelId="{B0CCEFE5-6B07-43C9-BDB8-4B3846E0E987}" type="pres">
      <dgm:prSet presAssocID="{9BCFECE6-EA10-42C7-A3C7-BAA146708CE1}" presName="cycle" presStyleCnt="0">
        <dgm:presLayoutVars>
          <dgm:dir/>
          <dgm:resizeHandles val="exact"/>
        </dgm:presLayoutVars>
      </dgm:prSet>
      <dgm:spPr/>
    </dgm:pt>
    <dgm:pt modelId="{A8EA8BE3-07D0-471E-AAC8-E68AD9020B38}" type="pres">
      <dgm:prSet presAssocID="{509864C7-CE18-4817-BEEE-CF923557919C}" presName="node" presStyleLbl="node1" presStyleIdx="0" presStyleCnt="5">
        <dgm:presLayoutVars>
          <dgm:bulletEnabled val="1"/>
        </dgm:presLayoutVars>
      </dgm:prSet>
      <dgm:spPr/>
    </dgm:pt>
    <dgm:pt modelId="{6ED58927-4FE0-4814-BAC0-BFB50EDAA28F}" type="pres">
      <dgm:prSet presAssocID="{9E379F71-4DBA-4D61-9C38-CCA14ACEA9A1}" presName="sibTrans" presStyleLbl="sibTrans2D1" presStyleIdx="0" presStyleCnt="5"/>
      <dgm:spPr/>
    </dgm:pt>
    <dgm:pt modelId="{CC70A339-6320-402A-8E99-0194A714FDAE}" type="pres">
      <dgm:prSet presAssocID="{9E379F71-4DBA-4D61-9C38-CCA14ACEA9A1}" presName="connectorText" presStyleLbl="sibTrans2D1" presStyleIdx="0" presStyleCnt="5"/>
      <dgm:spPr/>
    </dgm:pt>
    <dgm:pt modelId="{497EEB97-DFCB-4831-A4F5-DB4771868D41}" type="pres">
      <dgm:prSet presAssocID="{B4339F7B-C1E6-45FF-AD3C-1ED0D3A720AD}" presName="node" presStyleLbl="node1" presStyleIdx="1" presStyleCnt="5" custScaleX="99175">
        <dgm:presLayoutVars>
          <dgm:bulletEnabled val="1"/>
        </dgm:presLayoutVars>
      </dgm:prSet>
      <dgm:spPr/>
    </dgm:pt>
    <dgm:pt modelId="{094FEC39-B8DA-4A2A-B574-4166CB016DED}" type="pres">
      <dgm:prSet presAssocID="{FA4F2893-C81F-455C-9EA4-22169EFC9767}" presName="sibTrans" presStyleLbl="sibTrans2D1" presStyleIdx="1" presStyleCnt="5"/>
      <dgm:spPr/>
    </dgm:pt>
    <dgm:pt modelId="{D53A8B82-6F19-49C8-9B57-3A395EA67581}" type="pres">
      <dgm:prSet presAssocID="{FA4F2893-C81F-455C-9EA4-22169EFC9767}" presName="connectorText" presStyleLbl="sibTrans2D1" presStyleIdx="1" presStyleCnt="5"/>
      <dgm:spPr/>
    </dgm:pt>
    <dgm:pt modelId="{2FBDA78E-A73B-4307-988B-020428FF7D3F}" type="pres">
      <dgm:prSet presAssocID="{3EABB006-A213-4D36-9268-F9CEA48AA918}" presName="node" presStyleLbl="node1" presStyleIdx="2" presStyleCnt="5">
        <dgm:presLayoutVars>
          <dgm:bulletEnabled val="1"/>
        </dgm:presLayoutVars>
      </dgm:prSet>
      <dgm:spPr/>
    </dgm:pt>
    <dgm:pt modelId="{27A813F5-E7F3-46D8-A69B-6DEB8FE3FC89}" type="pres">
      <dgm:prSet presAssocID="{152940F5-3602-4B91-BC40-3D2EDBFBC909}" presName="sibTrans" presStyleLbl="sibTrans2D1" presStyleIdx="2" presStyleCnt="5"/>
      <dgm:spPr/>
    </dgm:pt>
    <dgm:pt modelId="{B34183BA-3588-4A6F-AF16-2F8E443B98D4}" type="pres">
      <dgm:prSet presAssocID="{152940F5-3602-4B91-BC40-3D2EDBFBC909}" presName="connectorText" presStyleLbl="sibTrans2D1" presStyleIdx="2" presStyleCnt="5"/>
      <dgm:spPr/>
    </dgm:pt>
    <dgm:pt modelId="{46340E3A-6F78-4B7C-9E96-9F7930701B3E}" type="pres">
      <dgm:prSet presAssocID="{9A39B015-B2C0-46B5-903B-A515B42A6018}" presName="node" presStyleLbl="node1" presStyleIdx="3" presStyleCnt="5">
        <dgm:presLayoutVars>
          <dgm:bulletEnabled val="1"/>
        </dgm:presLayoutVars>
      </dgm:prSet>
      <dgm:spPr/>
    </dgm:pt>
    <dgm:pt modelId="{EE0EDE94-AB6B-4480-B367-3D4AFCBEBCA4}" type="pres">
      <dgm:prSet presAssocID="{0B805EDD-EA2A-466A-8B1A-90AF03868CF9}" presName="sibTrans" presStyleLbl="sibTrans2D1" presStyleIdx="3" presStyleCnt="5"/>
      <dgm:spPr/>
    </dgm:pt>
    <dgm:pt modelId="{D317DF05-ABF5-4052-AC4B-2475F5D44603}" type="pres">
      <dgm:prSet presAssocID="{0B805EDD-EA2A-466A-8B1A-90AF03868CF9}" presName="connectorText" presStyleLbl="sibTrans2D1" presStyleIdx="3" presStyleCnt="5"/>
      <dgm:spPr/>
    </dgm:pt>
    <dgm:pt modelId="{30EF5987-0CEA-43F1-9E96-098AD0A4719F}" type="pres">
      <dgm:prSet presAssocID="{158EBBB3-98C3-4F86-8221-C2B2478EEBB8}" presName="node" presStyleLbl="node1" presStyleIdx="4" presStyleCnt="5">
        <dgm:presLayoutVars>
          <dgm:bulletEnabled val="1"/>
        </dgm:presLayoutVars>
      </dgm:prSet>
      <dgm:spPr/>
    </dgm:pt>
    <dgm:pt modelId="{D1A4B554-46E3-4B4D-883F-E6976B856141}" type="pres">
      <dgm:prSet presAssocID="{53C92A8C-03F2-4374-9C67-53435D45E5A0}" presName="sibTrans" presStyleLbl="sibTrans2D1" presStyleIdx="4" presStyleCnt="5"/>
      <dgm:spPr/>
    </dgm:pt>
    <dgm:pt modelId="{36177EAB-1E39-4627-BD1D-579C1C1C9232}" type="pres">
      <dgm:prSet presAssocID="{53C92A8C-03F2-4374-9C67-53435D45E5A0}" presName="connectorText" presStyleLbl="sibTrans2D1" presStyleIdx="4" presStyleCnt="5"/>
      <dgm:spPr/>
    </dgm:pt>
  </dgm:ptLst>
  <dgm:cxnLst>
    <dgm:cxn modelId="{37112D0F-5D6E-4F47-AF18-9E0EF4DA2401}" srcId="{9BCFECE6-EA10-42C7-A3C7-BAA146708CE1}" destId="{B4339F7B-C1E6-45FF-AD3C-1ED0D3A720AD}" srcOrd="1" destOrd="0" parTransId="{AAFEA3B3-A860-4F30-954E-FA018CDBAC8B}" sibTransId="{FA4F2893-C81F-455C-9EA4-22169EFC9767}"/>
    <dgm:cxn modelId="{42D7D30F-E828-4A52-BFDE-6C360E5E8160}" type="presOf" srcId="{FA4F2893-C81F-455C-9EA4-22169EFC9767}" destId="{D53A8B82-6F19-49C8-9B57-3A395EA67581}" srcOrd="1" destOrd="0" presId="urn:microsoft.com/office/officeart/2005/8/layout/cycle2"/>
    <dgm:cxn modelId="{BD4B7911-0E55-4074-9941-ACDA222E922A}" srcId="{9BCFECE6-EA10-42C7-A3C7-BAA146708CE1}" destId="{9A39B015-B2C0-46B5-903B-A515B42A6018}" srcOrd="3" destOrd="0" parTransId="{D8665554-DA66-4720-B00B-C5D830F4EB4D}" sibTransId="{0B805EDD-EA2A-466A-8B1A-90AF03868CF9}"/>
    <dgm:cxn modelId="{F07CDA18-FD09-4101-B6E5-254879D5A758}" type="presOf" srcId="{0B805EDD-EA2A-466A-8B1A-90AF03868CF9}" destId="{EE0EDE94-AB6B-4480-B367-3D4AFCBEBCA4}" srcOrd="0" destOrd="0" presId="urn:microsoft.com/office/officeart/2005/8/layout/cycle2"/>
    <dgm:cxn modelId="{2CB76919-8208-4552-A84D-1E1758F5F19C}" type="presOf" srcId="{0B805EDD-EA2A-466A-8B1A-90AF03868CF9}" destId="{D317DF05-ABF5-4052-AC4B-2475F5D44603}" srcOrd="1" destOrd="0" presId="urn:microsoft.com/office/officeart/2005/8/layout/cycle2"/>
    <dgm:cxn modelId="{792FA71C-D22D-4FDB-9F36-226316C939FD}" type="presOf" srcId="{B4339F7B-C1E6-45FF-AD3C-1ED0D3A720AD}" destId="{497EEB97-DFCB-4831-A4F5-DB4771868D41}" srcOrd="0" destOrd="0" presId="urn:microsoft.com/office/officeart/2005/8/layout/cycle2"/>
    <dgm:cxn modelId="{CA72251D-7AB7-4564-9B4C-1F9FF6923D9C}" type="presOf" srcId="{9E379F71-4DBA-4D61-9C38-CCA14ACEA9A1}" destId="{6ED58927-4FE0-4814-BAC0-BFB50EDAA28F}" srcOrd="0" destOrd="0" presId="urn:microsoft.com/office/officeart/2005/8/layout/cycle2"/>
    <dgm:cxn modelId="{652EF130-2552-440D-BAAC-03E81636A17F}" type="presOf" srcId="{9BCFECE6-EA10-42C7-A3C7-BAA146708CE1}" destId="{B0CCEFE5-6B07-43C9-BDB8-4B3846E0E987}" srcOrd="0" destOrd="0" presId="urn:microsoft.com/office/officeart/2005/8/layout/cycle2"/>
    <dgm:cxn modelId="{B2C3335D-AC72-498F-BD13-4FA9797599FE}" type="presOf" srcId="{9E379F71-4DBA-4D61-9C38-CCA14ACEA9A1}" destId="{CC70A339-6320-402A-8E99-0194A714FDAE}" srcOrd="1" destOrd="0" presId="urn:microsoft.com/office/officeart/2005/8/layout/cycle2"/>
    <dgm:cxn modelId="{8E42BE51-DFE8-4C19-BB5E-911677E28674}" srcId="{9BCFECE6-EA10-42C7-A3C7-BAA146708CE1}" destId="{158EBBB3-98C3-4F86-8221-C2B2478EEBB8}" srcOrd="4" destOrd="0" parTransId="{41FD4202-2E07-4068-956D-4FBC8C365BAF}" sibTransId="{53C92A8C-03F2-4374-9C67-53435D45E5A0}"/>
    <dgm:cxn modelId="{CF1E7E72-2AE0-413D-80E4-2CFE8BD202C3}" type="presOf" srcId="{152940F5-3602-4B91-BC40-3D2EDBFBC909}" destId="{27A813F5-E7F3-46D8-A69B-6DEB8FE3FC89}" srcOrd="0" destOrd="0" presId="urn:microsoft.com/office/officeart/2005/8/layout/cycle2"/>
    <dgm:cxn modelId="{213F6055-BDB9-4CF7-84EB-85B9561027B7}" type="presOf" srcId="{53C92A8C-03F2-4374-9C67-53435D45E5A0}" destId="{36177EAB-1E39-4627-BD1D-579C1C1C9232}" srcOrd="1" destOrd="0" presId="urn:microsoft.com/office/officeart/2005/8/layout/cycle2"/>
    <dgm:cxn modelId="{C8B1157B-6437-4184-BC2F-4C110EC3E6BC}" type="presOf" srcId="{3EABB006-A213-4D36-9268-F9CEA48AA918}" destId="{2FBDA78E-A73B-4307-988B-020428FF7D3F}" srcOrd="0" destOrd="0" presId="urn:microsoft.com/office/officeart/2005/8/layout/cycle2"/>
    <dgm:cxn modelId="{2156517D-7A02-4353-A185-330F396B4BD7}" type="presOf" srcId="{FA4F2893-C81F-455C-9EA4-22169EFC9767}" destId="{094FEC39-B8DA-4A2A-B574-4166CB016DED}" srcOrd="0" destOrd="0" presId="urn:microsoft.com/office/officeart/2005/8/layout/cycle2"/>
    <dgm:cxn modelId="{4C2A8D85-86C6-49C6-90FA-82D843F7A7AF}" type="presOf" srcId="{158EBBB3-98C3-4F86-8221-C2B2478EEBB8}" destId="{30EF5987-0CEA-43F1-9E96-098AD0A4719F}" srcOrd="0" destOrd="0" presId="urn:microsoft.com/office/officeart/2005/8/layout/cycle2"/>
    <dgm:cxn modelId="{2954FF94-0A3D-4C17-8679-5A1D129F20E2}" type="presOf" srcId="{509864C7-CE18-4817-BEEE-CF923557919C}" destId="{A8EA8BE3-07D0-471E-AAC8-E68AD9020B38}" srcOrd="0" destOrd="0" presId="urn:microsoft.com/office/officeart/2005/8/layout/cycle2"/>
    <dgm:cxn modelId="{E1752DB2-6D30-4460-A5BA-0BE2AE616A75}" type="presOf" srcId="{53C92A8C-03F2-4374-9C67-53435D45E5A0}" destId="{D1A4B554-46E3-4B4D-883F-E6976B856141}" srcOrd="0" destOrd="0" presId="urn:microsoft.com/office/officeart/2005/8/layout/cycle2"/>
    <dgm:cxn modelId="{585CC5B6-7340-44CB-AE60-7D9E8A641769}" type="presOf" srcId="{9A39B015-B2C0-46B5-903B-A515B42A6018}" destId="{46340E3A-6F78-4B7C-9E96-9F7930701B3E}" srcOrd="0" destOrd="0" presId="urn:microsoft.com/office/officeart/2005/8/layout/cycle2"/>
    <dgm:cxn modelId="{8EAC96CB-0BD4-4A75-8745-5A8AACEE6586}" type="presOf" srcId="{152940F5-3602-4B91-BC40-3D2EDBFBC909}" destId="{B34183BA-3588-4A6F-AF16-2F8E443B98D4}" srcOrd="1" destOrd="0" presId="urn:microsoft.com/office/officeart/2005/8/layout/cycle2"/>
    <dgm:cxn modelId="{7113DCCC-61C4-4104-AA1A-17417F7AFE30}" srcId="{9BCFECE6-EA10-42C7-A3C7-BAA146708CE1}" destId="{3EABB006-A213-4D36-9268-F9CEA48AA918}" srcOrd="2" destOrd="0" parTransId="{D55653C2-B449-4FC3-82B9-94A08F0B12FD}" sibTransId="{152940F5-3602-4B91-BC40-3D2EDBFBC909}"/>
    <dgm:cxn modelId="{E5C5E1D3-3517-4181-9B49-4A1474CE12B9}" srcId="{9BCFECE6-EA10-42C7-A3C7-BAA146708CE1}" destId="{509864C7-CE18-4817-BEEE-CF923557919C}" srcOrd="0" destOrd="0" parTransId="{EA2B69BA-8B68-4596-BDCC-2251CF493A0A}" sibTransId="{9E379F71-4DBA-4D61-9C38-CCA14ACEA9A1}"/>
    <dgm:cxn modelId="{AAFF7BBC-0CA5-4A8D-BD80-9888B485FC61}" type="presParOf" srcId="{B0CCEFE5-6B07-43C9-BDB8-4B3846E0E987}" destId="{A8EA8BE3-07D0-471E-AAC8-E68AD9020B38}" srcOrd="0" destOrd="0" presId="urn:microsoft.com/office/officeart/2005/8/layout/cycle2"/>
    <dgm:cxn modelId="{80BF9EB5-31BF-4128-844F-D1E526DB1CD5}" type="presParOf" srcId="{B0CCEFE5-6B07-43C9-BDB8-4B3846E0E987}" destId="{6ED58927-4FE0-4814-BAC0-BFB50EDAA28F}" srcOrd="1" destOrd="0" presId="urn:microsoft.com/office/officeart/2005/8/layout/cycle2"/>
    <dgm:cxn modelId="{F63E64CB-D3AC-485E-92C1-40A5ABB52EDC}" type="presParOf" srcId="{6ED58927-4FE0-4814-BAC0-BFB50EDAA28F}" destId="{CC70A339-6320-402A-8E99-0194A714FDAE}" srcOrd="0" destOrd="0" presId="urn:microsoft.com/office/officeart/2005/8/layout/cycle2"/>
    <dgm:cxn modelId="{6AF888A1-4717-4961-A51A-5C2242643D8B}" type="presParOf" srcId="{B0CCEFE5-6B07-43C9-BDB8-4B3846E0E987}" destId="{497EEB97-DFCB-4831-A4F5-DB4771868D41}" srcOrd="2" destOrd="0" presId="urn:microsoft.com/office/officeart/2005/8/layout/cycle2"/>
    <dgm:cxn modelId="{F614B92C-40AB-4D87-A94D-A452A4BCB2C0}" type="presParOf" srcId="{B0CCEFE5-6B07-43C9-BDB8-4B3846E0E987}" destId="{094FEC39-B8DA-4A2A-B574-4166CB016DED}" srcOrd="3" destOrd="0" presId="urn:microsoft.com/office/officeart/2005/8/layout/cycle2"/>
    <dgm:cxn modelId="{38D33A59-2808-4E7D-9B18-DF20BE685F65}" type="presParOf" srcId="{094FEC39-B8DA-4A2A-B574-4166CB016DED}" destId="{D53A8B82-6F19-49C8-9B57-3A395EA67581}" srcOrd="0" destOrd="0" presId="urn:microsoft.com/office/officeart/2005/8/layout/cycle2"/>
    <dgm:cxn modelId="{D4137FA1-BC2A-4EAF-A088-A228906035A2}" type="presParOf" srcId="{B0CCEFE5-6B07-43C9-BDB8-4B3846E0E987}" destId="{2FBDA78E-A73B-4307-988B-020428FF7D3F}" srcOrd="4" destOrd="0" presId="urn:microsoft.com/office/officeart/2005/8/layout/cycle2"/>
    <dgm:cxn modelId="{09699E80-8CD5-4D77-840D-B160E6CBBC6F}" type="presParOf" srcId="{B0CCEFE5-6B07-43C9-BDB8-4B3846E0E987}" destId="{27A813F5-E7F3-46D8-A69B-6DEB8FE3FC89}" srcOrd="5" destOrd="0" presId="urn:microsoft.com/office/officeart/2005/8/layout/cycle2"/>
    <dgm:cxn modelId="{5C7EEBB8-9F30-43A4-AC30-86A713915F6D}" type="presParOf" srcId="{27A813F5-E7F3-46D8-A69B-6DEB8FE3FC89}" destId="{B34183BA-3588-4A6F-AF16-2F8E443B98D4}" srcOrd="0" destOrd="0" presId="urn:microsoft.com/office/officeart/2005/8/layout/cycle2"/>
    <dgm:cxn modelId="{88688F8A-D425-4991-8AE0-1606E928734E}" type="presParOf" srcId="{B0CCEFE5-6B07-43C9-BDB8-4B3846E0E987}" destId="{46340E3A-6F78-4B7C-9E96-9F7930701B3E}" srcOrd="6" destOrd="0" presId="urn:microsoft.com/office/officeart/2005/8/layout/cycle2"/>
    <dgm:cxn modelId="{2B4905C7-97A1-4857-979C-CC3364CFB403}" type="presParOf" srcId="{B0CCEFE5-6B07-43C9-BDB8-4B3846E0E987}" destId="{EE0EDE94-AB6B-4480-B367-3D4AFCBEBCA4}" srcOrd="7" destOrd="0" presId="urn:microsoft.com/office/officeart/2005/8/layout/cycle2"/>
    <dgm:cxn modelId="{BD6F785F-FCD0-480B-BA1C-73B7995960B9}" type="presParOf" srcId="{EE0EDE94-AB6B-4480-B367-3D4AFCBEBCA4}" destId="{D317DF05-ABF5-4052-AC4B-2475F5D44603}" srcOrd="0" destOrd="0" presId="urn:microsoft.com/office/officeart/2005/8/layout/cycle2"/>
    <dgm:cxn modelId="{DDC06EB5-0C67-4EEF-B101-E552EDE77F66}" type="presParOf" srcId="{B0CCEFE5-6B07-43C9-BDB8-4B3846E0E987}" destId="{30EF5987-0CEA-43F1-9E96-098AD0A4719F}" srcOrd="8" destOrd="0" presId="urn:microsoft.com/office/officeart/2005/8/layout/cycle2"/>
    <dgm:cxn modelId="{3666CBB6-C65F-4E24-94DE-942365E763A5}" type="presParOf" srcId="{B0CCEFE5-6B07-43C9-BDB8-4B3846E0E987}" destId="{D1A4B554-46E3-4B4D-883F-E6976B856141}" srcOrd="9" destOrd="0" presId="urn:microsoft.com/office/officeart/2005/8/layout/cycle2"/>
    <dgm:cxn modelId="{A3787CD6-D743-49D6-AD79-D27B31DB1D0C}" type="presParOf" srcId="{D1A4B554-46E3-4B4D-883F-E6976B856141}" destId="{36177EAB-1E39-4627-BD1D-579C1C1C92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AA880-98DA-440B-9C94-30EB15ED66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12B6F5E8-73A9-4E7A-8988-20FAE773C3AA}">
      <dgm:prSet phldrT="[Text]" custT="1"/>
      <dgm:spPr/>
      <dgm:t>
        <a:bodyPr/>
        <a:lstStyle/>
        <a:p>
          <a:r>
            <a:rPr lang="vi-VN" sz="2000" dirty="0">
              <a:solidFill>
                <a:srgbClr val="06090A"/>
              </a:solidFill>
            </a:rPr>
            <a:t>Lặp từ</a:t>
          </a:r>
        </a:p>
      </dgm:t>
    </dgm:pt>
    <dgm:pt modelId="{5EB74786-0228-4C6D-91E3-2A901B6C8EB0}" type="parTrans" cxnId="{45AADDA7-41AA-4EFF-8290-01F6C8ECF4BB}">
      <dgm:prSet/>
      <dgm:spPr/>
      <dgm:t>
        <a:bodyPr/>
        <a:lstStyle/>
        <a:p>
          <a:endParaRPr lang="vi-VN"/>
        </a:p>
      </dgm:t>
    </dgm:pt>
    <dgm:pt modelId="{918011D3-F6F4-431B-B4D5-EF8AE4BB074D}" type="sibTrans" cxnId="{45AADDA7-41AA-4EFF-8290-01F6C8ECF4BB}">
      <dgm:prSet/>
      <dgm:spPr/>
      <dgm:t>
        <a:bodyPr/>
        <a:lstStyle/>
        <a:p>
          <a:endParaRPr lang="vi-VN"/>
        </a:p>
      </dgm:t>
    </dgm:pt>
    <dgm:pt modelId="{EA09BA9F-8157-4816-981F-4332D5943C5E}">
      <dgm:prSet phldrT="[Text]"/>
      <dgm:spPr/>
      <dgm:t>
        <a:bodyPr/>
        <a:lstStyle/>
        <a:p>
          <a:r>
            <a:rPr lang="vi-VN" b="1" dirty="0">
              <a:solidFill>
                <a:srgbClr val="FF0000"/>
              </a:solidFill>
            </a:rPr>
            <a:t>Khái niệm</a:t>
          </a:r>
          <a:r>
            <a:rPr lang="vi-VN" dirty="0">
              <a:solidFill>
                <a:srgbClr val="06090A"/>
              </a:solidFill>
            </a:rPr>
            <a:t>: một từ ngữ được dùng nhiều lần trong một câu, một đoạn khiến câu, đoạn đó trở nên nặng nề, rườm rà.</a:t>
          </a:r>
        </a:p>
      </dgm:t>
    </dgm:pt>
    <dgm:pt modelId="{4AA7FCD5-2050-4A02-BE64-6CFF40AC3384}" type="parTrans" cxnId="{5A7620BF-1C06-4495-8A92-99CDA41F4D98}">
      <dgm:prSet/>
      <dgm:spPr/>
      <dgm:t>
        <a:bodyPr/>
        <a:lstStyle/>
        <a:p>
          <a:endParaRPr lang="vi-VN"/>
        </a:p>
      </dgm:t>
    </dgm:pt>
    <dgm:pt modelId="{1267C50E-D222-494B-BD43-BE690949D818}" type="sibTrans" cxnId="{5A7620BF-1C06-4495-8A92-99CDA41F4D98}">
      <dgm:prSet/>
      <dgm:spPr/>
      <dgm:t>
        <a:bodyPr/>
        <a:lstStyle/>
        <a:p>
          <a:endParaRPr lang="vi-VN"/>
        </a:p>
      </dgm:t>
    </dgm:pt>
    <dgm:pt modelId="{53D7843F-5C4E-463F-843C-1C5073EE135B}">
      <dgm:prSet phldrT="[Text]"/>
      <dgm:spPr/>
      <dgm:t>
        <a:bodyPr/>
        <a:lstStyle/>
        <a:p>
          <a:r>
            <a:rPr lang="vi-VN" b="1" dirty="0">
              <a:solidFill>
                <a:srgbClr val="FF0000"/>
              </a:solidFill>
            </a:rPr>
            <a:t>Cách sửa</a:t>
          </a:r>
          <a:r>
            <a:rPr lang="vi-VN" dirty="0">
              <a:solidFill>
                <a:srgbClr val="06090A"/>
              </a:solidFill>
            </a:rPr>
            <a:t>: bỏ từ bị lặp/ thay bằng đại từ, từ đồng nghĩa.</a:t>
          </a:r>
        </a:p>
      </dgm:t>
    </dgm:pt>
    <dgm:pt modelId="{2B1EBB22-0CAD-450F-B41A-E7901B242B92}" type="parTrans" cxnId="{193E4FAB-4161-4C51-8819-BD291410126C}">
      <dgm:prSet/>
      <dgm:spPr/>
      <dgm:t>
        <a:bodyPr/>
        <a:lstStyle/>
        <a:p>
          <a:endParaRPr lang="vi-VN"/>
        </a:p>
      </dgm:t>
    </dgm:pt>
    <dgm:pt modelId="{AECB7DAF-722F-410F-8CB4-3CE00F1649BD}" type="sibTrans" cxnId="{193E4FAB-4161-4C51-8819-BD291410126C}">
      <dgm:prSet/>
      <dgm:spPr/>
      <dgm:t>
        <a:bodyPr/>
        <a:lstStyle/>
        <a:p>
          <a:endParaRPr lang="vi-VN"/>
        </a:p>
      </dgm:t>
    </dgm:pt>
    <dgm:pt modelId="{471E26EC-1EE4-4BAB-9F73-39BA3044F9D0}">
      <dgm:prSet phldrT="[Text]" custT="1"/>
      <dgm:spPr/>
      <dgm:t>
        <a:bodyPr/>
        <a:lstStyle/>
        <a:p>
          <a:pPr algn="ctr"/>
          <a:r>
            <a:rPr lang="vi-VN" sz="2000" dirty="0">
              <a:solidFill>
                <a:srgbClr val="06090A"/>
              </a:solidFill>
            </a:rPr>
            <a:t>Dùng từ không đúng nghĩa</a:t>
          </a:r>
        </a:p>
      </dgm:t>
    </dgm:pt>
    <dgm:pt modelId="{E745235D-0719-4D0D-B080-50EF01A8D894}" type="parTrans" cxnId="{BF960C53-A53F-4A0F-96C6-4D37C34D9ED0}">
      <dgm:prSet/>
      <dgm:spPr/>
      <dgm:t>
        <a:bodyPr/>
        <a:lstStyle/>
        <a:p>
          <a:endParaRPr lang="vi-VN"/>
        </a:p>
      </dgm:t>
    </dgm:pt>
    <dgm:pt modelId="{C6FA79BD-15E3-4566-91B9-FAFD996DCD18}" type="sibTrans" cxnId="{BF960C53-A53F-4A0F-96C6-4D37C34D9ED0}">
      <dgm:prSet/>
      <dgm:spPr/>
      <dgm:t>
        <a:bodyPr/>
        <a:lstStyle/>
        <a:p>
          <a:endParaRPr lang="vi-VN"/>
        </a:p>
      </dgm:t>
    </dgm:pt>
    <dgm:pt modelId="{9090D8F7-2752-4710-AD16-2CA3FE4AC9DD}">
      <dgm:prSet phldrT="[Text]" custT="1"/>
      <dgm:spPr/>
      <dgm:t>
        <a:bodyPr/>
        <a:lstStyle/>
        <a:p>
          <a:r>
            <a:rPr lang="vi-VN" sz="1400" b="1" dirty="0">
              <a:solidFill>
                <a:srgbClr val="FF0000"/>
              </a:solidFill>
            </a:rPr>
            <a:t>Nguyên nhân</a:t>
          </a:r>
          <a:r>
            <a:rPr lang="vi-VN" sz="1400" dirty="0">
              <a:solidFill>
                <a:srgbClr val="06090A"/>
              </a:solidFill>
            </a:rPr>
            <a:t>: không hiểu đúng nghĩa của từ.</a:t>
          </a:r>
        </a:p>
      </dgm:t>
    </dgm:pt>
    <dgm:pt modelId="{11C3D5CF-4318-4B86-89BB-922A55471B77}" type="parTrans" cxnId="{02B9CB42-2FF9-41F7-A4C4-AB1C1E1115DC}">
      <dgm:prSet/>
      <dgm:spPr/>
      <dgm:t>
        <a:bodyPr/>
        <a:lstStyle/>
        <a:p>
          <a:endParaRPr lang="vi-VN"/>
        </a:p>
      </dgm:t>
    </dgm:pt>
    <dgm:pt modelId="{51CE2B43-70B7-4C94-BFD2-2CCCA4590522}" type="sibTrans" cxnId="{02B9CB42-2FF9-41F7-A4C4-AB1C1E1115DC}">
      <dgm:prSet/>
      <dgm:spPr/>
      <dgm:t>
        <a:bodyPr/>
        <a:lstStyle/>
        <a:p>
          <a:endParaRPr lang="vi-VN"/>
        </a:p>
      </dgm:t>
    </dgm:pt>
    <dgm:pt modelId="{9BA4C1BA-6590-47FC-98DC-D07ACE73C48A}">
      <dgm:prSet phldrT="[Text]" custT="1"/>
      <dgm:spPr/>
      <dgm:t>
        <a:bodyPr/>
        <a:lstStyle/>
        <a:p>
          <a:r>
            <a:rPr lang="vi-VN" sz="1400" b="1" dirty="0">
              <a:solidFill>
                <a:srgbClr val="FF0000"/>
              </a:solidFill>
            </a:rPr>
            <a:t>Cách sửa</a:t>
          </a:r>
          <a:r>
            <a:rPr lang="vi-VN" sz="1400" dirty="0">
              <a:solidFill>
                <a:srgbClr val="06090A"/>
              </a:solidFill>
            </a:rPr>
            <a:t>: tra từ điển để hiểu đúng nghĩa của từ.</a:t>
          </a:r>
        </a:p>
      </dgm:t>
    </dgm:pt>
    <dgm:pt modelId="{4FB35A70-C499-41A4-A8E1-E38B2029F1BE}" type="parTrans" cxnId="{F85F2375-FD4A-4A77-93CD-7337BE1C2A70}">
      <dgm:prSet/>
      <dgm:spPr/>
      <dgm:t>
        <a:bodyPr/>
        <a:lstStyle/>
        <a:p>
          <a:endParaRPr lang="vi-VN"/>
        </a:p>
      </dgm:t>
    </dgm:pt>
    <dgm:pt modelId="{8FA1247B-FCC4-4750-BEC5-092621897430}" type="sibTrans" cxnId="{F85F2375-FD4A-4A77-93CD-7337BE1C2A70}">
      <dgm:prSet/>
      <dgm:spPr/>
      <dgm:t>
        <a:bodyPr/>
        <a:lstStyle/>
        <a:p>
          <a:endParaRPr lang="vi-VN"/>
        </a:p>
      </dgm:t>
    </dgm:pt>
    <dgm:pt modelId="{E87BF985-12DA-435E-8FCE-14DA618AA353}">
      <dgm:prSet phldrT="[Text]" custT="1"/>
      <dgm:spPr/>
      <dgm:t>
        <a:bodyPr/>
        <a:lstStyle/>
        <a:p>
          <a:r>
            <a:rPr lang="vi-VN" sz="1800" dirty="0">
              <a:solidFill>
                <a:srgbClr val="06090A"/>
              </a:solidFill>
            </a:rPr>
            <a:t>Dùng từ không đúng phong cách ngôn ngữ</a:t>
          </a:r>
        </a:p>
      </dgm:t>
    </dgm:pt>
    <dgm:pt modelId="{7E303304-7BAB-4B86-90BE-D4940ABF36F4}" type="parTrans" cxnId="{FFE8D2D7-1267-4922-BDA6-6BDC124761DB}">
      <dgm:prSet/>
      <dgm:spPr/>
      <dgm:t>
        <a:bodyPr/>
        <a:lstStyle/>
        <a:p>
          <a:endParaRPr lang="vi-VN"/>
        </a:p>
      </dgm:t>
    </dgm:pt>
    <dgm:pt modelId="{3F1E9B7B-F954-4E56-8D0B-6E00656EC862}" type="sibTrans" cxnId="{FFE8D2D7-1267-4922-BDA6-6BDC124761DB}">
      <dgm:prSet/>
      <dgm:spPr/>
      <dgm:t>
        <a:bodyPr/>
        <a:lstStyle/>
        <a:p>
          <a:endParaRPr lang="vi-VN"/>
        </a:p>
      </dgm:t>
    </dgm:pt>
    <dgm:pt modelId="{4FC55509-A4CC-4C85-9E9C-94E4AEF03A77}">
      <dgm:prSet phldrT="[Text]"/>
      <dgm:spPr/>
      <dgm:t>
        <a:bodyPr/>
        <a:lstStyle/>
        <a:p>
          <a:r>
            <a:rPr lang="vi-VN" b="1" dirty="0">
              <a:solidFill>
                <a:srgbClr val="FF0000"/>
              </a:solidFill>
            </a:rPr>
            <a:t>Nguyên nhân</a:t>
          </a:r>
          <a:r>
            <a:rPr lang="vi-VN" dirty="0">
              <a:solidFill>
                <a:srgbClr val="06090A"/>
              </a:solidFill>
            </a:rPr>
            <a:t>: </a:t>
          </a:r>
          <a:r>
            <a:rPr lang="en-US" dirty="0" err="1">
              <a:solidFill>
                <a:srgbClr val="06090A"/>
              </a:solidFill>
            </a:rPr>
            <a:t>người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viết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chưa</a:t>
          </a:r>
          <a:r>
            <a:rPr lang="en-US" dirty="0">
              <a:solidFill>
                <a:srgbClr val="06090A"/>
              </a:solidFill>
            </a:rPr>
            <a:t> ý </a:t>
          </a:r>
          <a:r>
            <a:rPr lang="en-US" dirty="0" err="1">
              <a:solidFill>
                <a:srgbClr val="06090A"/>
              </a:solidFill>
            </a:rPr>
            <a:t>thức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được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những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ràng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buộc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của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ngữ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cảnh</a:t>
          </a:r>
          <a:r>
            <a:rPr lang="en-US" dirty="0">
              <a:solidFill>
                <a:srgbClr val="06090A"/>
              </a:solidFill>
            </a:rPr>
            <a:t> hay </a:t>
          </a:r>
          <a:r>
            <a:rPr lang="en-US" dirty="0" err="1">
              <a:solidFill>
                <a:srgbClr val="06090A"/>
              </a:solidFill>
            </a:rPr>
            <a:t>tính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đặc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thù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của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kiểu</a:t>
          </a:r>
          <a:r>
            <a:rPr lang="en-US" dirty="0">
              <a:solidFill>
                <a:srgbClr val="06090A"/>
              </a:solidFill>
            </a:rPr>
            <a:t>, </a:t>
          </a:r>
          <a:r>
            <a:rPr lang="en-US" dirty="0" err="1">
              <a:solidFill>
                <a:srgbClr val="06090A"/>
              </a:solidFill>
            </a:rPr>
            <a:t>loại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văn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bản</a:t>
          </a:r>
          <a:r>
            <a:rPr lang="en-US" dirty="0">
              <a:solidFill>
                <a:srgbClr val="06090A"/>
              </a:solidFill>
            </a:rPr>
            <a:t>.</a:t>
          </a:r>
          <a:endParaRPr lang="vi-VN" dirty="0">
            <a:solidFill>
              <a:srgbClr val="06090A"/>
            </a:solidFill>
          </a:endParaRPr>
        </a:p>
      </dgm:t>
    </dgm:pt>
    <dgm:pt modelId="{9DFA074E-ACD4-4F75-8AF7-2831621637B1}" type="parTrans" cxnId="{360686E4-DE0A-49D7-AD99-6A3BFAAA29DF}">
      <dgm:prSet/>
      <dgm:spPr/>
      <dgm:t>
        <a:bodyPr/>
        <a:lstStyle/>
        <a:p>
          <a:endParaRPr lang="vi-VN"/>
        </a:p>
      </dgm:t>
    </dgm:pt>
    <dgm:pt modelId="{FCD1BF7D-861C-4A22-A160-C4252082C8DE}" type="sibTrans" cxnId="{360686E4-DE0A-49D7-AD99-6A3BFAAA29DF}">
      <dgm:prSet/>
      <dgm:spPr/>
      <dgm:t>
        <a:bodyPr/>
        <a:lstStyle/>
        <a:p>
          <a:endParaRPr lang="vi-VN"/>
        </a:p>
      </dgm:t>
    </dgm:pt>
    <dgm:pt modelId="{90B958A0-6AEB-4570-8009-45040D7BC8A2}">
      <dgm:prSet phldrT="[Text]"/>
      <dgm:spPr/>
      <dgm:t>
        <a:bodyPr/>
        <a:lstStyle/>
        <a:p>
          <a:r>
            <a:rPr lang="vi-VN" b="1" dirty="0">
              <a:solidFill>
                <a:srgbClr val="FF0000"/>
              </a:solidFill>
            </a:rPr>
            <a:t>Cách sửa</a:t>
          </a:r>
          <a:r>
            <a:rPr lang="vi-VN" dirty="0">
              <a:solidFill>
                <a:srgbClr val="06090A"/>
              </a:solidFill>
            </a:rPr>
            <a:t>: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quan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tâm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đến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hoàn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cảnh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giao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tiếp</a:t>
          </a:r>
          <a:r>
            <a:rPr lang="en-US" dirty="0">
              <a:solidFill>
                <a:srgbClr val="06090A"/>
              </a:solidFill>
            </a:rPr>
            <a:t>, </a:t>
          </a:r>
          <a:r>
            <a:rPr lang="en-US" dirty="0" err="1">
              <a:solidFill>
                <a:srgbClr val="06090A"/>
              </a:solidFill>
            </a:rPr>
            <a:t>nắm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vững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đặc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điểm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phong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cách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ngôn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ngữ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của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kiểu</a:t>
          </a:r>
          <a:r>
            <a:rPr lang="en-US" dirty="0">
              <a:solidFill>
                <a:srgbClr val="06090A"/>
              </a:solidFill>
            </a:rPr>
            <a:t>, </a:t>
          </a:r>
          <a:r>
            <a:rPr lang="en-US" dirty="0" err="1">
              <a:solidFill>
                <a:srgbClr val="06090A"/>
              </a:solidFill>
            </a:rPr>
            <a:t>loại</a:t>
          </a:r>
          <a:r>
            <a:rPr lang="en-US" dirty="0">
              <a:solidFill>
                <a:srgbClr val="06090A"/>
              </a:solidFill>
            </a:rPr>
            <a:t> VB </a:t>
          </a:r>
          <a:r>
            <a:rPr lang="en-US" dirty="0" err="1">
              <a:solidFill>
                <a:srgbClr val="06090A"/>
              </a:solidFill>
            </a:rPr>
            <a:t>được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sử</a:t>
          </a:r>
          <a:r>
            <a:rPr lang="en-US" dirty="0">
              <a:solidFill>
                <a:srgbClr val="06090A"/>
              </a:solidFill>
            </a:rPr>
            <a:t> </a:t>
          </a:r>
          <a:r>
            <a:rPr lang="en-US" dirty="0" err="1">
              <a:solidFill>
                <a:srgbClr val="06090A"/>
              </a:solidFill>
            </a:rPr>
            <a:t>dụng</a:t>
          </a:r>
          <a:r>
            <a:rPr lang="en-US" dirty="0">
              <a:solidFill>
                <a:srgbClr val="06090A"/>
              </a:solidFill>
            </a:rPr>
            <a:t>.</a:t>
          </a:r>
          <a:endParaRPr lang="vi-VN" dirty="0">
            <a:solidFill>
              <a:srgbClr val="06090A"/>
            </a:solidFill>
          </a:endParaRPr>
        </a:p>
      </dgm:t>
    </dgm:pt>
    <dgm:pt modelId="{0424F1FD-3E3C-4F08-9C29-BC570A3B48A3}" type="parTrans" cxnId="{73450882-BC0C-4DBB-B7A7-72B176E76E7C}">
      <dgm:prSet/>
      <dgm:spPr/>
      <dgm:t>
        <a:bodyPr/>
        <a:lstStyle/>
        <a:p>
          <a:endParaRPr lang="vi-VN"/>
        </a:p>
      </dgm:t>
    </dgm:pt>
    <dgm:pt modelId="{12ABBBA1-89E4-492D-8970-D5AF9A2FBADB}" type="sibTrans" cxnId="{73450882-BC0C-4DBB-B7A7-72B176E76E7C}">
      <dgm:prSet/>
      <dgm:spPr/>
      <dgm:t>
        <a:bodyPr/>
        <a:lstStyle/>
        <a:p>
          <a:endParaRPr lang="vi-VN"/>
        </a:p>
      </dgm:t>
    </dgm:pt>
    <dgm:pt modelId="{6568686A-C3CC-4513-A60E-979065A9A4F2}" type="pres">
      <dgm:prSet presAssocID="{433AA880-98DA-440B-9C94-30EB15ED66DE}" presName="Name0" presStyleCnt="0">
        <dgm:presLayoutVars>
          <dgm:dir/>
          <dgm:animLvl val="lvl"/>
          <dgm:resizeHandles val="exact"/>
        </dgm:presLayoutVars>
      </dgm:prSet>
      <dgm:spPr/>
    </dgm:pt>
    <dgm:pt modelId="{E5AB9CBB-906D-4D6E-A23D-4AA33D9D5D02}" type="pres">
      <dgm:prSet presAssocID="{12B6F5E8-73A9-4E7A-8988-20FAE773C3AA}" presName="linNode" presStyleCnt="0"/>
      <dgm:spPr/>
    </dgm:pt>
    <dgm:pt modelId="{7968BDA4-D6CA-47F8-BD48-9F35878A6E83}" type="pres">
      <dgm:prSet presAssocID="{12B6F5E8-73A9-4E7A-8988-20FAE773C3A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C13CDB2-EEE6-4E61-8584-D1F5E3B83C9B}" type="pres">
      <dgm:prSet presAssocID="{12B6F5E8-73A9-4E7A-8988-20FAE773C3AA}" presName="descendantText" presStyleLbl="alignAccFollowNode1" presStyleIdx="0" presStyleCnt="3">
        <dgm:presLayoutVars>
          <dgm:bulletEnabled val="1"/>
        </dgm:presLayoutVars>
      </dgm:prSet>
      <dgm:spPr/>
    </dgm:pt>
    <dgm:pt modelId="{92BDFA1B-56D9-467F-8915-1F851637D91C}" type="pres">
      <dgm:prSet presAssocID="{918011D3-F6F4-431B-B4D5-EF8AE4BB074D}" presName="sp" presStyleCnt="0"/>
      <dgm:spPr/>
    </dgm:pt>
    <dgm:pt modelId="{F4B1DA3C-7815-4982-9866-3E0CFD4F2741}" type="pres">
      <dgm:prSet presAssocID="{471E26EC-1EE4-4BAB-9F73-39BA3044F9D0}" presName="linNode" presStyleCnt="0"/>
      <dgm:spPr/>
    </dgm:pt>
    <dgm:pt modelId="{E0B8AF34-6C44-4E20-A2C0-6F56C66CF0B7}" type="pres">
      <dgm:prSet presAssocID="{471E26EC-1EE4-4BAB-9F73-39BA3044F9D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E409E7-EDF8-45C1-B9C7-CD97B4BC81BC}" type="pres">
      <dgm:prSet presAssocID="{471E26EC-1EE4-4BAB-9F73-39BA3044F9D0}" presName="descendantText" presStyleLbl="alignAccFollowNode1" presStyleIdx="1" presStyleCnt="3">
        <dgm:presLayoutVars>
          <dgm:bulletEnabled val="1"/>
        </dgm:presLayoutVars>
      </dgm:prSet>
      <dgm:spPr/>
    </dgm:pt>
    <dgm:pt modelId="{66875404-38FB-45BE-843A-367BC95E321C}" type="pres">
      <dgm:prSet presAssocID="{C6FA79BD-15E3-4566-91B9-FAFD996DCD18}" presName="sp" presStyleCnt="0"/>
      <dgm:spPr/>
    </dgm:pt>
    <dgm:pt modelId="{96C4583D-C8AF-457B-B0F6-707DB31FEBD9}" type="pres">
      <dgm:prSet presAssocID="{E87BF985-12DA-435E-8FCE-14DA618AA353}" presName="linNode" presStyleCnt="0"/>
      <dgm:spPr/>
    </dgm:pt>
    <dgm:pt modelId="{F185904B-80FC-4109-8A77-BDB418647D5D}" type="pres">
      <dgm:prSet presAssocID="{E87BF985-12DA-435E-8FCE-14DA618AA35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F90E425-0EB5-4BC0-AFD7-2E2C176B76A2}" type="pres">
      <dgm:prSet presAssocID="{E87BF985-12DA-435E-8FCE-14DA618AA353}" presName="descendantText" presStyleLbl="alignAccFollowNode1" presStyleIdx="2" presStyleCnt="3" custScaleY="118563">
        <dgm:presLayoutVars>
          <dgm:bulletEnabled val="1"/>
        </dgm:presLayoutVars>
      </dgm:prSet>
      <dgm:spPr/>
    </dgm:pt>
  </dgm:ptLst>
  <dgm:cxnLst>
    <dgm:cxn modelId="{9CABB006-08AD-4B6C-9BD6-C85432512BB2}" type="presOf" srcId="{4FC55509-A4CC-4C85-9E9C-94E4AEF03A77}" destId="{6F90E425-0EB5-4BC0-AFD7-2E2C176B76A2}" srcOrd="0" destOrd="0" presId="urn:microsoft.com/office/officeart/2005/8/layout/vList5"/>
    <dgm:cxn modelId="{A78E181B-C37F-4AC5-85C4-2B97BAD5C642}" type="presOf" srcId="{12B6F5E8-73A9-4E7A-8988-20FAE773C3AA}" destId="{7968BDA4-D6CA-47F8-BD48-9F35878A6E83}" srcOrd="0" destOrd="0" presId="urn:microsoft.com/office/officeart/2005/8/layout/vList5"/>
    <dgm:cxn modelId="{6D99141F-223A-45A7-8972-D7441D1E0389}" type="presOf" srcId="{9BA4C1BA-6590-47FC-98DC-D07ACE73C48A}" destId="{1FE409E7-EDF8-45C1-B9C7-CD97B4BC81BC}" srcOrd="0" destOrd="1" presId="urn:microsoft.com/office/officeart/2005/8/layout/vList5"/>
    <dgm:cxn modelId="{AFBC1941-9B3C-448B-95C5-5E7F955FBEBF}" type="presOf" srcId="{9090D8F7-2752-4710-AD16-2CA3FE4AC9DD}" destId="{1FE409E7-EDF8-45C1-B9C7-CD97B4BC81BC}" srcOrd="0" destOrd="0" presId="urn:microsoft.com/office/officeart/2005/8/layout/vList5"/>
    <dgm:cxn modelId="{02B9CB42-2FF9-41F7-A4C4-AB1C1E1115DC}" srcId="{471E26EC-1EE4-4BAB-9F73-39BA3044F9D0}" destId="{9090D8F7-2752-4710-AD16-2CA3FE4AC9DD}" srcOrd="0" destOrd="0" parTransId="{11C3D5CF-4318-4B86-89BB-922A55471B77}" sibTransId="{51CE2B43-70B7-4C94-BFD2-2CCCA4590522}"/>
    <dgm:cxn modelId="{DD7FF269-D4EC-4D7E-9F39-C64CA6BEC36C}" type="presOf" srcId="{471E26EC-1EE4-4BAB-9F73-39BA3044F9D0}" destId="{E0B8AF34-6C44-4E20-A2C0-6F56C66CF0B7}" srcOrd="0" destOrd="0" presId="urn:microsoft.com/office/officeart/2005/8/layout/vList5"/>
    <dgm:cxn modelId="{BF960C53-A53F-4A0F-96C6-4D37C34D9ED0}" srcId="{433AA880-98DA-440B-9C94-30EB15ED66DE}" destId="{471E26EC-1EE4-4BAB-9F73-39BA3044F9D0}" srcOrd="1" destOrd="0" parTransId="{E745235D-0719-4D0D-B080-50EF01A8D894}" sibTransId="{C6FA79BD-15E3-4566-91B9-FAFD996DCD18}"/>
    <dgm:cxn modelId="{2974BF73-52DA-46BA-A9CA-79662C849649}" type="presOf" srcId="{EA09BA9F-8157-4816-981F-4332D5943C5E}" destId="{3C13CDB2-EEE6-4E61-8584-D1F5E3B83C9B}" srcOrd="0" destOrd="0" presId="urn:microsoft.com/office/officeart/2005/8/layout/vList5"/>
    <dgm:cxn modelId="{F85F2375-FD4A-4A77-93CD-7337BE1C2A70}" srcId="{471E26EC-1EE4-4BAB-9F73-39BA3044F9D0}" destId="{9BA4C1BA-6590-47FC-98DC-D07ACE73C48A}" srcOrd="1" destOrd="0" parTransId="{4FB35A70-C499-41A4-A8E1-E38B2029F1BE}" sibTransId="{8FA1247B-FCC4-4750-BEC5-092621897430}"/>
    <dgm:cxn modelId="{73450882-BC0C-4DBB-B7A7-72B176E76E7C}" srcId="{E87BF985-12DA-435E-8FCE-14DA618AA353}" destId="{90B958A0-6AEB-4570-8009-45040D7BC8A2}" srcOrd="1" destOrd="0" parTransId="{0424F1FD-3E3C-4F08-9C29-BC570A3B48A3}" sibTransId="{12ABBBA1-89E4-492D-8970-D5AF9A2FBADB}"/>
    <dgm:cxn modelId="{45AADDA7-41AA-4EFF-8290-01F6C8ECF4BB}" srcId="{433AA880-98DA-440B-9C94-30EB15ED66DE}" destId="{12B6F5E8-73A9-4E7A-8988-20FAE773C3AA}" srcOrd="0" destOrd="0" parTransId="{5EB74786-0228-4C6D-91E3-2A901B6C8EB0}" sibTransId="{918011D3-F6F4-431B-B4D5-EF8AE4BB074D}"/>
    <dgm:cxn modelId="{E6AE76A8-2885-4BCD-AD90-F4BECC4344B7}" type="presOf" srcId="{433AA880-98DA-440B-9C94-30EB15ED66DE}" destId="{6568686A-C3CC-4513-A60E-979065A9A4F2}" srcOrd="0" destOrd="0" presId="urn:microsoft.com/office/officeart/2005/8/layout/vList5"/>
    <dgm:cxn modelId="{193E4FAB-4161-4C51-8819-BD291410126C}" srcId="{12B6F5E8-73A9-4E7A-8988-20FAE773C3AA}" destId="{53D7843F-5C4E-463F-843C-1C5073EE135B}" srcOrd="1" destOrd="0" parTransId="{2B1EBB22-0CAD-450F-B41A-E7901B242B92}" sibTransId="{AECB7DAF-722F-410F-8CB4-3CE00F1649BD}"/>
    <dgm:cxn modelId="{0C274DB2-D72F-454B-8479-03126D531786}" type="presOf" srcId="{90B958A0-6AEB-4570-8009-45040D7BC8A2}" destId="{6F90E425-0EB5-4BC0-AFD7-2E2C176B76A2}" srcOrd="0" destOrd="1" presId="urn:microsoft.com/office/officeart/2005/8/layout/vList5"/>
    <dgm:cxn modelId="{5A7620BF-1C06-4495-8A92-99CDA41F4D98}" srcId="{12B6F5E8-73A9-4E7A-8988-20FAE773C3AA}" destId="{EA09BA9F-8157-4816-981F-4332D5943C5E}" srcOrd="0" destOrd="0" parTransId="{4AA7FCD5-2050-4A02-BE64-6CFF40AC3384}" sibTransId="{1267C50E-D222-494B-BD43-BE690949D818}"/>
    <dgm:cxn modelId="{1B484CD3-55DE-40F8-9B35-50DBF729D8F8}" type="presOf" srcId="{E87BF985-12DA-435E-8FCE-14DA618AA353}" destId="{F185904B-80FC-4109-8A77-BDB418647D5D}" srcOrd="0" destOrd="0" presId="urn:microsoft.com/office/officeart/2005/8/layout/vList5"/>
    <dgm:cxn modelId="{FFE8D2D7-1267-4922-BDA6-6BDC124761DB}" srcId="{433AA880-98DA-440B-9C94-30EB15ED66DE}" destId="{E87BF985-12DA-435E-8FCE-14DA618AA353}" srcOrd="2" destOrd="0" parTransId="{7E303304-7BAB-4B86-90BE-D4940ABF36F4}" sibTransId="{3F1E9B7B-F954-4E56-8D0B-6E00656EC862}"/>
    <dgm:cxn modelId="{360686E4-DE0A-49D7-AD99-6A3BFAAA29DF}" srcId="{E87BF985-12DA-435E-8FCE-14DA618AA353}" destId="{4FC55509-A4CC-4C85-9E9C-94E4AEF03A77}" srcOrd="0" destOrd="0" parTransId="{9DFA074E-ACD4-4F75-8AF7-2831621637B1}" sibTransId="{FCD1BF7D-861C-4A22-A160-C4252082C8DE}"/>
    <dgm:cxn modelId="{B6645BEC-DA9F-4B16-8C0B-6B3706B743AB}" type="presOf" srcId="{53D7843F-5C4E-463F-843C-1C5073EE135B}" destId="{3C13CDB2-EEE6-4E61-8584-D1F5E3B83C9B}" srcOrd="0" destOrd="1" presId="urn:microsoft.com/office/officeart/2005/8/layout/vList5"/>
    <dgm:cxn modelId="{0D2083CE-0579-4BB0-97C0-84C605E65FA7}" type="presParOf" srcId="{6568686A-C3CC-4513-A60E-979065A9A4F2}" destId="{E5AB9CBB-906D-4D6E-A23D-4AA33D9D5D02}" srcOrd="0" destOrd="0" presId="urn:microsoft.com/office/officeart/2005/8/layout/vList5"/>
    <dgm:cxn modelId="{7EFF225E-F6D8-47BA-BAD3-2ED0572D8E0A}" type="presParOf" srcId="{E5AB9CBB-906D-4D6E-A23D-4AA33D9D5D02}" destId="{7968BDA4-D6CA-47F8-BD48-9F35878A6E83}" srcOrd="0" destOrd="0" presId="urn:microsoft.com/office/officeart/2005/8/layout/vList5"/>
    <dgm:cxn modelId="{F7FD6337-6E08-4270-B902-5BA9F4BFA354}" type="presParOf" srcId="{E5AB9CBB-906D-4D6E-A23D-4AA33D9D5D02}" destId="{3C13CDB2-EEE6-4E61-8584-D1F5E3B83C9B}" srcOrd="1" destOrd="0" presId="urn:microsoft.com/office/officeart/2005/8/layout/vList5"/>
    <dgm:cxn modelId="{28732DA8-5701-4E71-9D93-C6CAA6E09DB1}" type="presParOf" srcId="{6568686A-C3CC-4513-A60E-979065A9A4F2}" destId="{92BDFA1B-56D9-467F-8915-1F851637D91C}" srcOrd="1" destOrd="0" presId="urn:microsoft.com/office/officeart/2005/8/layout/vList5"/>
    <dgm:cxn modelId="{D01BB870-2E51-4793-B065-6AFFB4ABD59F}" type="presParOf" srcId="{6568686A-C3CC-4513-A60E-979065A9A4F2}" destId="{F4B1DA3C-7815-4982-9866-3E0CFD4F2741}" srcOrd="2" destOrd="0" presId="urn:microsoft.com/office/officeart/2005/8/layout/vList5"/>
    <dgm:cxn modelId="{65962E65-20D9-4D4E-AE4D-05F181D39093}" type="presParOf" srcId="{F4B1DA3C-7815-4982-9866-3E0CFD4F2741}" destId="{E0B8AF34-6C44-4E20-A2C0-6F56C66CF0B7}" srcOrd="0" destOrd="0" presId="urn:microsoft.com/office/officeart/2005/8/layout/vList5"/>
    <dgm:cxn modelId="{A768226A-DC94-4F2F-9B21-BA60BE35C533}" type="presParOf" srcId="{F4B1DA3C-7815-4982-9866-3E0CFD4F2741}" destId="{1FE409E7-EDF8-45C1-B9C7-CD97B4BC81BC}" srcOrd="1" destOrd="0" presId="urn:microsoft.com/office/officeart/2005/8/layout/vList5"/>
    <dgm:cxn modelId="{DF59B095-6F8B-4A78-B8A6-370B28AE2A90}" type="presParOf" srcId="{6568686A-C3CC-4513-A60E-979065A9A4F2}" destId="{66875404-38FB-45BE-843A-367BC95E321C}" srcOrd="3" destOrd="0" presId="urn:microsoft.com/office/officeart/2005/8/layout/vList5"/>
    <dgm:cxn modelId="{B2CD0B7F-2F64-4476-80FA-55E17C24B6BE}" type="presParOf" srcId="{6568686A-C3CC-4513-A60E-979065A9A4F2}" destId="{96C4583D-C8AF-457B-B0F6-707DB31FEBD9}" srcOrd="4" destOrd="0" presId="urn:microsoft.com/office/officeart/2005/8/layout/vList5"/>
    <dgm:cxn modelId="{73879603-DAE2-48E9-95A7-B263CCB365D9}" type="presParOf" srcId="{96C4583D-C8AF-457B-B0F6-707DB31FEBD9}" destId="{F185904B-80FC-4109-8A77-BDB418647D5D}" srcOrd="0" destOrd="0" presId="urn:microsoft.com/office/officeart/2005/8/layout/vList5"/>
    <dgm:cxn modelId="{775D7F1F-6F32-4709-AA1C-AE35573199BB}" type="presParOf" srcId="{96C4583D-C8AF-457B-B0F6-707DB31FEBD9}" destId="{6F90E425-0EB5-4BC0-AFD7-2E2C176B76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A8BE3-07D0-471E-AAC8-E68AD9020B38}">
      <dsp:nvSpPr>
        <dsp:cNvPr id="0" name=""/>
        <dsp:cNvSpPr/>
      </dsp:nvSpPr>
      <dsp:spPr>
        <a:xfrm>
          <a:off x="2437357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Ngôn</a:t>
          </a:r>
          <a:r>
            <a:rPr lang="en-US" sz="1800" b="1" kern="1200" dirty="0"/>
            <a:t> </a:t>
          </a:r>
          <a:r>
            <a:rPr lang="en-US" sz="1800" b="1" kern="1200" dirty="0" err="1"/>
            <a:t>ngữ</a:t>
          </a:r>
          <a:endParaRPr lang="vi-VN" sz="1800" b="1" kern="1200" dirty="0"/>
        </a:p>
      </dsp:txBody>
      <dsp:txXfrm>
        <a:off x="2616951" y="179995"/>
        <a:ext cx="867155" cy="867155"/>
      </dsp:txXfrm>
    </dsp:sp>
    <dsp:sp modelId="{6ED58927-4FE0-4814-BAC0-BFB50EDAA28F}">
      <dsp:nvSpPr>
        <dsp:cNvPr id="0" name=""/>
        <dsp:cNvSpPr/>
      </dsp:nvSpPr>
      <dsp:spPr>
        <a:xfrm rot="2160000">
          <a:off x="3625628" y="943924"/>
          <a:ext cx="328854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500" kern="1200"/>
        </a:p>
      </dsp:txBody>
      <dsp:txXfrm>
        <a:off x="3635049" y="997708"/>
        <a:ext cx="230198" cy="248335"/>
      </dsp:txXfrm>
    </dsp:sp>
    <dsp:sp modelId="{497EEB97-DFCB-4831-A4F5-DB4771868D41}">
      <dsp:nvSpPr>
        <dsp:cNvPr id="0" name=""/>
        <dsp:cNvSpPr/>
      </dsp:nvSpPr>
      <dsp:spPr>
        <a:xfrm>
          <a:off x="3933838" y="1083982"/>
          <a:ext cx="1216226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Hình</a:t>
          </a:r>
          <a:r>
            <a:rPr lang="en-US" sz="1800" b="1" kern="1200" dirty="0"/>
            <a:t> </a:t>
          </a:r>
          <a:r>
            <a:rPr lang="en-US" sz="1800" b="1" kern="1200" dirty="0" err="1"/>
            <a:t>ảnh</a:t>
          </a:r>
          <a:r>
            <a:rPr lang="en-US" sz="1800" b="1" kern="1200" dirty="0"/>
            <a:t>, </a:t>
          </a:r>
          <a:r>
            <a:rPr lang="en-US" sz="1800" b="1" kern="1200" dirty="0" err="1"/>
            <a:t>kí</a:t>
          </a:r>
          <a:r>
            <a:rPr lang="en-US" sz="1800" b="1" kern="1200" dirty="0"/>
            <a:t> </a:t>
          </a:r>
          <a:r>
            <a:rPr lang="en-US" sz="1800" b="1" kern="1200" dirty="0" err="1"/>
            <a:t>hiệu</a:t>
          </a:r>
          <a:endParaRPr lang="vi-VN" sz="1800" b="1" kern="1200" dirty="0"/>
        </a:p>
      </dsp:txBody>
      <dsp:txXfrm>
        <a:off x="4111950" y="1263576"/>
        <a:ext cx="860002" cy="867155"/>
      </dsp:txXfrm>
    </dsp:sp>
    <dsp:sp modelId="{094FEC39-B8DA-4A2A-B574-4166CB016DED}">
      <dsp:nvSpPr>
        <dsp:cNvPr id="0" name=""/>
        <dsp:cNvSpPr/>
      </dsp:nvSpPr>
      <dsp:spPr>
        <a:xfrm rot="6480000">
          <a:off x="4096378" y="2357801"/>
          <a:ext cx="327351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500" kern="1200"/>
        </a:p>
      </dsp:txBody>
      <dsp:txXfrm rot="10800000">
        <a:off x="4160654" y="2393880"/>
        <a:ext cx="229146" cy="248335"/>
      </dsp:txXfrm>
    </dsp:sp>
    <dsp:sp modelId="{2FBDA78E-A73B-4307-988B-020428FF7D3F}">
      <dsp:nvSpPr>
        <dsp:cNvPr id="0" name=""/>
        <dsp:cNvSpPr/>
      </dsp:nvSpPr>
      <dsp:spPr>
        <a:xfrm>
          <a:off x="3359107" y="2837255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Âm</a:t>
          </a:r>
          <a:r>
            <a:rPr lang="en-US" sz="1800" b="1" kern="1200" dirty="0"/>
            <a:t> </a:t>
          </a:r>
          <a:r>
            <a:rPr lang="en-US" sz="1800" b="1" kern="1200" dirty="0" err="1"/>
            <a:t>thanh</a:t>
          </a:r>
          <a:endParaRPr lang="vi-VN" sz="1800" b="1" kern="1200" dirty="0"/>
        </a:p>
      </dsp:txBody>
      <dsp:txXfrm>
        <a:off x="3538701" y="3016849"/>
        <a:ext cx="867155" cy="867155"/>
      </dsp:txXfrm>
    </dsp:sp>
    <dsp:sp modelId="{27A813F5-E7F3-46D8-A69B-6DEB8FE3FC89}">
      <dsp:nvSpPr>
        <dsp:cNvPr id="0" name=""/>
        <dsp:cNvSpPr/>
      </dsp:nvSpPr>
      <dsp:spPr>
        <a:xfrm rot="10800000">
          <a:off x="2896240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500" kern="1200"/>
        </a:p>
      </dsp:txBody>
      <dsp:txXfrm rot="10800000">
        <a:off x="2994368" y="3326259"/>
        <a:ext cx="228964" cy="248335"/>
      </dsp:txXfrm>
    </dsp:sp>
    <dsp:sp modelId="{46340E3A-6F78-4B7C-9E96-9F7930701B3E}">
      <dsp:nvSpPr>
        <dsp:cNvPr id="0" name=""/>
        <dsp:cNvSpPr/>
      </dsp:nvSpPr>
      <dsp:spPr>
        <a:xfrm>
          <a:off x="1515607" y="2837255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</a:t>
          </a:r>
          <a:endParaRPr lang="vi-VN" sz="1800" kern="1200" dirty="0"/>
        </a:p>
      </dsp:txBody>
      <dsp:txXfrm>
        <a:off x="1695201" y="3016849"/>
        <a:ext cx="867155" cy="867155"/>
      </dsp:txXfrm>
    </dsp:sp>
    <dsp:sp modelId="{EE0EDE94-AB6B-4480-B367-3D4AFCBEBCA4}">
      <dsp:nvSpPr>
        <dsp:cNvPr id="0" name=""/>
        <dsp:cNvSpPr/>
      </dsp:nvSpPr>
      <dsp:spPr>
        <a:xfrm rot="15120000">
          <a:off x="1683257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500" kern="1200"/>
        </a:p>
      </dsp:txBody>
      <dsp:txXfrm rot="10800000">
        <a:off x="1747483" y="2505090"/>
        <a:ext cx="228964" cy="248335"/>
      </dsp:txXfrm>
    </dsp:sp>
    <dsp:sp modelId="{30EF5987-0CEA-43F1-9E96-098AD0A4719F}">
      <dsp:nvSpPr>
        <dsp:cNvPr id="0" name=""/>
        <dsp:cNvSpPr/>
      </dsp:nvSpPr>
      <dsp:spPr>
        <a:xfrm>
          <a:off x="945934" y="1083982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Cử</a:t>
          </a:r>
          <a:r>
            <a:rPr lang="en-US" sz="1800" b="1" kern="1200" dirty="0"/>
            <a:t> </a:t>
          </a:r>
          <a:r>
            <a:rPr lang="en-US" sz="1800" b="1" kern="1200" dirty="0" err="1"/>
            <a:t>chỉ</a:t>
          </a:r>
          <a:r>
            <a:rPr lang="en-US" sz="1800" b="1" kern="1200" dirty="0"/>
            <a:t>, </a:t>
          </a:r>
          <a:r>
            <a:rPr lang="en-US" sz="1800" b="1" kern="1200" dirty="0" err="1"/>
            <a:t>điệu</a:t>
          </a:r>
          <a:r>
            <a:rPr lang="en-US" sz="1800" b="1" kern="1200" dirty="0"/>
            <a:t> </a:t>
          </a:r>
          <a:r>
            <a:rPr lang="en-US" sz="1800" b="1" kern="1200" dirty="0" err="1"/>
            <a:t>bộ</a:t>
          </a:r>
          <a:endParaRPr lang="vi-VN" sz="1800" b="1" kern="1200" dirty="0"/>
        </a:p>
      </dsp:txBody>
      <dsp:txXfrm>
        <a:off x="1125528" y="1263576"/>
        <a:ext cx="867155" cy="867155"/>
      </dsp:txXfrm>
    </dsp:sp>
    <dsp:sp modelId="{D1A4B554-46E3-4B4D-883F-E6976B856141}">
      <dsp:nvSpPr>
        <dsp:cNvPr id="0" name=""/>
        <dsp:cNvSpPr/>
      </dsp:nvSpPr>
      <dsp:spPr>
        <a:xfrm rot="19440000">
          <a:off x="2133782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500" kern="1200"/>
        </a:p>
      </dsp:txBody>
      <dsp:txXfrm>
        <a:off x="2143152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3CDB2-EEE6-4E61-8584-D1F5E3B83C9B}">
      <dsp:nvSpPr>
        <dsp:cNvPr id="0" name=""/>
        <dsp:cNvSpPr/>
      </dsp:nvSpPr>
      <dsp:spPr>
        <a:xfrm rot="5400000">
          <a:off x="3434162" y="-1212264"/>
          <a:ext cx="1031184" cy="37174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200" b="1" kern="1200" dirty="0">
              <a:solidFill>
                <a:srgbClr val="FF0000"/>
              </a:solidFill>
            </a:rPr>
            <a:t>Khái niệm</a:t>
          </a:r>
          <a:r>
            <a:rPr lang="vi-VN" sz="1200" kern="1200" dirty="0">
              <a:solidFill>
                <a:srgbClr val="06090A"/>
              </a:solidFill>
            </a:rPr>
            <a:t>: một từ ngữ được dùng nhiều lần trong một câu, một đoạn khiến câu, đoạn đó trở nên nặng nề, rườm rà.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200" b="1" kern="1200" dirty="0">
              <a:solidFill>
                <a:srgbClr val="FF0000"/>
              </a:solidFill>
            </a:rPr>
            <a:t>Cách sửa</a:t>
          </a:r>
          <a:r>
            <a:rPr lang="vi-VN" sz="1200" kern="1200" dirty="0">
              <a:solidFill>
                <a:srgbClr val="06090A"/>
              </a:solidFill>
            </a:rPr>
            <a:t>: bỏ từ bị lặp/ thay bằng đại từ, từ đồng nghĩa.</a:t>
          </a:r>
        </a:p>
      </dsp:txBody>
      <dsp:txXfrm rot="-5400000">
        <a:off x="2091047" y="181189"/>
        <a:ext cx="3667077" cy="930508"/>
      </dsp:txXfrm>
    </dsp:sp>
    <dsp:sp modelId="{7968BDA4-D6CA-47F8-BD48-9F35878A6E83}">
      <dsp:nvSpPr>
        <dsp:cNvPr id="0" name=""/>
        <dsp:cNvSpPr/>
      </dsp:nvSpPr>
      <dsp:spPr>
        <a:xfrm>
          <a:off x="0" y="1952"/>
          <a:ext cx="2091046" cy="1288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06090A"/>
              </a:solidFill>
            </a:rPr>
            <a:t>Lặp từ</a:t>
          </a:r>
        </a:p>
      </dsp:txBody>
      <dsp:txXfrm>
        <a:off x="62923" y="64875"/>
        <a:ext cx="1965200" cy="1163134"/>
      </dsp:txXfrm>
    </dsp:sp>
    <dsp:sp modelId="{1FE409E7-EDF8-45C1-B9C7-CD97B4BC81BC}">
      <dsp:nvSpPr>
        <dsp:cNvPr id="0" name=""/>
        <dsp:cNvSpPr/>
      </dsp:nvSpPr>
      <dsp:spPr>
        <a:xfrm rot="5400000">
          <a:off x="3434162" y="141164"/>
          <a:ext cx="1031184" cy="37174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400" b="1" kern="1200" dirty="0">
              <a:solidFill>
                <a:srgbClr val="FF0000"/>
              </a:solidFill>
            </a:rPr>
            <a:t>Nguyên nhân</a:t>
          </a:r>
          <a:r>
            <a:rPr lang="vi-VN" sz="1400" kern="1200" dirty="0">
              <a:solidFill>
                <a:srgbClr val="06090A"/>
              </a:solidFill>
            </a:rPr>
            <a:t>: không hiểu đúng nghĩa của từ.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400" b="1" kern="1200" dirty="0">
              <a:solidFill>
                <a:srgbClr val="FF0000"/>
              </a:solidFill>
            </a:rPr>
            <a:t>Cách sửa</a:t>
          </a:r>
          <a:r>
            <a:rPr lang="vi-VN" sz="1400" kern="1200" dirty="0">
              <a:solidFill>
                <a:srgbClr val="06090A"/>
              </a:solidFill>
            </a:rPr>
            <a:t>: tra từ điển để hiểu đúng nghĩa của từ.</a:t>
          </a:r>
        </a:p>
      </dsp:txBody>
      <dsp:txXfrm rot="-5400000">
        <a:off x="2091047" y="1534617"/>
        <a:ext cx="3667077" cy="930508"/>
      </dsp:txXfrm>
    </dsp:sp>
    <dsp:sp modelId="{E0B8AF34-6C44-4E20-A2C0-6F56C66CF0B7}">
      <dsp:nvSpPr>
        <dsp:cNvPr id="0" name=""/>
        <dsp:cNvSpPr/>
      </dsp:nvSpPr>
      <dsp:spPr>
        <a:xfrm>
          <a:off x="0" y="1355381"/>
          <a:ext cx="2091046" cy="1288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06090A"/>
              </a:solidFill>
            </a:rPr>
            <a:t>Dùng từ không đúng nghĩa</a:t>
          </a:r>
        </a:p>
      </dsp:txBody>
      <dsp:txXfrm>
        <a:off x="62923" y="1418304"/>
        <a:ext cx="1965200" cy="1163134"/>
      </dsp:txXfrm>
    </dsp:sp>
    <dsp:sp modelId="{6F90E425-0EB5-4BC0-AFD7-2E2C176B76A2}">
      <dsp:nvSpPr>
        <dsp:cNvPr id="0" name=""/>
        <dsp:cNvSpPr/>
      </dsp:nvSpPr>
      <dsp:spPr>
        <a:xfrm rot="5400000">
          <a:off x="3338452" y="1494593"/>
          <a:ext cx="1222602" cy="37174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200" b="1" kern="1200" dirty="0">
              <a:solidFill>
                <a:srgbClr val="FF0000"/>
              </a:solidFill>
            </a:rPr>
            <a:t>Nguyên nhân</a:t>
          </a:r>
          <a:r>
            <a:rPr lang="vi-VN" sz="1200" kern="1200" dirty="0">
              <a:solidFill>
                <a:srgbClr val="06090A"/>
              </a:solidFill>
            </a:rPr>
            <a:t>: </a:t>
          </a:r>
          <a:r>
            <a:rPr lang="en-US" sz="1200" kern="1200" dirty="0" err="1">
              <a:solidFill>
                <a:srgbClr val="06090A"/>
              </a:solidFill>
            </a:rPr>
            <a:t>người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viết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chưa</a:t>
          </a:r>
          <a:r>
            <a:rPr lang="en-US" sz="1200" kern="1200" dirty="0">
              <a:solidFill>
                <a:srgbClr val="06090A"/>
              </a:solidFill>
            </a:rPr>
            <a:t> ý </a:t>
          </a:r>
          <a:r>
            <a:rPr lang="en-US" sz="1200" kern="1200" dirty="0" err="1">
              <a:solidFill>
                <a:srgbClr val="06090A"/>
              </a:solidFill>
            </a:rPr>
            <a:t>thức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được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những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ràng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buộc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của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ngữ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cảnh</a:t>
          </a:r>
          <a:r>
            <a:rPr lang="en-US" sz="1200" kern="1200" dirty="0">
              <a:solidFill>
                <a:srgbClr val="06090A"/>
              </a:solidFill>
            </a:rPr>
            <a:t> hay </a:t>
          </a:r>
          <a:r>
            <a:rPr lang="en-US" sz="1200" kern="1200" dirty="0" err="1">
              <a:solidFill>
                <a:srgbClr val="06090A"/>
              </a:solidFill>
            </a:rPr>
            <a:t>tính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đặc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thù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của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kiểu</a:t>
          </a:r>
          <a:r>
            <a:rPr lang="en-US" sz="1200" kern="1200" dirty="0">
              <a:solidFill>
                <a:srgbClr val="06090A"/>
              </a:solidFill>
            </a:rPr>
            <a:t>, </a:t>
          </a:r>
          <a:r>
            <a:rPr lang="en-US" sz="1200" kern="1200" dirty="0" err="1">
              <a:solidFill>
                <a:srgbClr val="06090A"/>
              </a:solidFill>
            </a:rPr>
            <a:t>loại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văn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bản</a:t>
          </a:r>
          <a:r>
            <a:rPr lang="en-US" sz="1200" kern="1200" dirty="0">
              <a:solidFill>
                <a:srgbClr val="06090A"/>
              </a:solidFill>
            </a:rPr>
            <a:t>.</a:t>
          </a:r>
          <a:endParaRPr lang="vi-VN" sz="1200" kern="1200" dirty="0">
            <a:solidFill>
              <a:srgbClr val="06090A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200" b="1" kern="1200" dirty="0">
              <a:solidFill>
                <a:srgbClr val="FF0000"/>
              </a:solidFill>
            </a:rPr>
            <a:t>Cách sửa</a:t>
          </a:r>
          <a:r>
            <a:rPr lang="vi-VN" sz="1200" kern="1200" dirty="0">
              <a:solidFill>
                <a:srgbClr val="06090A"/>
              </a:solidFill>
            </a:rPr>
            <a:t>: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quan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tâm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đến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hoàn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cảnh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giao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tiếp</a:t>
          </a:r>
          <a:r>
            <a:rPr lang="en-US" sz="1200" kern="1200" dirty="0">
              <a:solidFill>
                <a:srgbClr val="06090A"/>
              </a:solidFill>
            </a:rPr>
            <a:t>, </a:t>
          </a:r>
          <a:r>
            <a:rPr lang="en-US" sz="1200" kern="1200" dirty="0" err="1">
              <a:solidFill>
                <a:srgbClr val="06090A"/>
              </a:solidFill>
            </a:rPr>
            <a:t>nắm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vững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đặc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điểm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phong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cách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ngôn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ngữ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của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kiểu</a:t>
          </a:r>
          <a:r>
            <a:rPr lang="en-US" sz="1200" kern="1200" dirty="0">
              <a:solidFill>
                <a:srgbClr val="06090A"/>
              </a:solidFill>
            </a:rPr>
            <a:t>, </a:t>
          </a:r>
          <a:r>
            <a:rPr lang="en-US" sz="1200" kern="1200" dirty="0" err="1">
              <a:solidFill>
                <a:srgbClr val="06090A"/>
              </a:solidFill>
            </a:rPr>
            <a:t>loại</a:t>
          </a:r>
          <a:r>
            <a:rPr lang="en-US" sz="1200" kern="1200" dirty="0">
              <a:solidFill>
                <a:srgbClr val="06090A"/>
              </a:solidFill>
            </a:rPr>
            <a:t> VB </a:t>
          </a:r>
          <a:r>
            <a:rPr lang="en-US" sz="1200" kern="1200" dirty="0" err="1">
              <a:solidFill>
                <a:srgbClr val="06090A"/>
              </a:solidFill>
            </a:rPr>
            <a:t>được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sử</a:t>
          </a:r>
          <a:r>
            <a:rPr lang="en-US" sz="1200" kern="1200" dirty="0">
              <a:solidFill>
                <a:srgbClr val="06090A"/>
              </a:solidFill>
            </a:rPr>
            <a:t> </a:t>
          </a:r>
          <a:r>
            <a:rPr lang="en-US" sz="1200" kern="1200" dirty="0" err="1">
              <a:solidFill>
                <a:srgbClr val="06090A"/>
              </a:solidFill>
            </a:rPr>
            <a:t>dụng</a:t>
          </a:r>
          <a:r>
            <a:rPr lang="en-US" sz="1200" kern="1200" dirty="0">
              <a:solidFill>
                <a:srgbClr val="06090A"/>
              </a:solidFill>
            </a:rPr>
            <a:t>.</a:t>
          </a:r>
          <a:endParaRPr lang="vi-VN" sz="1200" kern="1200" dirty="0">
            <a:solidFill>
              <a:srgbClr val="06090A"/>
            </a:solidFill>
          </a:endParaRPr>
        </a:p>
      </dsp:txBody>
      <dsp:txXfrm rot="-5400000">
        <a:off x="2091046" y="2801683"/>
        <a:ext cx="3657732" cy="1103236"/>
      </dsp:txXfrm>
    </dsp:sp>
    <dsp:sp modelId="{F185904B-80FC-4109-8A77-BDB418647D5D}">
      <dsp:nvSpPr>
        <dsp:cNvPr id="0" name=""/>
        <dsp:cNvSpPr/>
      </dsp:nvSpPr>
      <dsp:spPr>
        <a:xfrm>
          <a:off x="0" y="2708811"/>
          <a:ext cx="2091046" cy="1288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rgbClr val="06090A"/>
              </a:solidFill>
            </a:rPr>
            <a:t>Dùng từ không đúng phong cách ngôn ngữ</a:t>
          </a:r>
        </a:p>
      </dsp:txBody>
      <dsp:txXfrm>
        <a:off x="62923" y="2771734"/>
        <a:ext cx="1965200" cy="116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2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71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36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064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608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94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80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690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41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824d100c20_0_2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824d100c20_0_2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40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493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57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394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407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287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824d100c20_0_3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2" name="Google Shape;2742;g824d100c20_0_3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824d100c20_0_3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2" name="Google Shape;2742;g824d100c20_0_3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144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083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84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cc8efde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cc8efde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cc8efde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cc8efde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512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cc8efde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cc8efde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886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914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8c1d034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8c1d034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62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84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cc8efde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cc8efde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33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90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0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907bdc7feb_1_5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907bdc7feb_1_5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93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7100" y="1704550"/>
            <a:ext cx="6049800" cy="12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500">
                <a:solidFill>
                  <a:schemeClr val="accent3"/>
                </a:solidFill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72600" y="3177350"/>
            <a:ext cx="4798800" cy="2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9275" y="3831150"/>
            <a:ext cx="156650" cy="156675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192745" y="272417"/>
            <a:ext cx="233482" cy="233448"/>
            <a:chOff x="6886110" y="773687"/>
            <a:chExt cx="249074" cy="249037"/>
          </a:xfrm>
        </p:grpSpPr>
        <p:sp>
          <p:nvSpPr>
            <p:cNvPr id="14" name="Google Shape;14;p2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8023163" y="272413"/>
            <a:ext cx="568546" cy="694666"/>
            <a:chOff x="6180225" y="405175"/>
            <a:chExt cx="606514" cy="741056"/>
          </a:xfrm>
        </p:grpSpPr>
        <p:sp>
          <p:nvSpPr>
            <p:cNvPr id="23" name="Google Shape;23;p2"/>
            <p:cNvSpPr/>
            <p:nvPr/>
          </p:nvSpPr>
          <p:spPr>
            <a:xfrm>
              <a:off x="6180225" y="472428"/>
              <a:ext cx="606514" cy="673802"/>
            </a:xfrm>
            <a:custGeom>
              <a:avLst/>
              <a:gdLst/>
              <a:ahLst/>
              <a:cxnLst/>
              <a:rect l="l" t="t" r="r" b="b"/>
              <a:pathLst>
                <a:path w="16459" h="18285" fill="none" extrusionOk="0">
                  <a:moveTo>
                    <a:pt x="10055" y="1"/>
                  </a:moveTo>
                  <a:lnTo>
                    <a:pt x="10055" y="6186"/>
                  </a:lnTo>
                  <a:cubicBezTo>
                    <a:pt x="10055" y="6186"/>
                    <a:pt x="14224" y="12562"/>
                    <a:pt x="14987" y="13843"/>
                  </a:cubicBezTo>
                  <a:cubicBezTo>
                    <a:pt x="15777" y="15123"/>
                    <a:pt x="16458" y="16159"/>
                    <a:pt x="16458" y="16758"/>
                  </a:cubicBezTo>
                  <a:cubicBezTo>
                    <a:pt x="16458" y="17412"/>
                    <a:pt x="16213" y="18012"/>
                    <a:pt x="14905" y="18012"/>
                  </a:cubicBezTo>
                  <a:lnTo>
                    <a:pt x="8229" y="18148"/>
                  </a:lnTo>
                  <a:lnTo>
                    <a:pt x="1554" y="18257"/>
                  </a:lnTo>
                  <a:cubicBezTo>
                    <a:pt x="246" y="18284"/>
                    <a:pt x="0" y="17685"/>
                    <a:pt x="0" y="17058"/>
                  </a:cubicBezTo>
                  <a:cubicBezTo>
                    <a:pt x="0" y="16459"/>
                    <a:pt x="682" y="15450"/>
                    <a:pt x="1472" y="14088"/>
                  </a:cubicBezTo>
                  <a:cubicBezTo>
                    <a:pt x="2262" y="12726"/>
                    <a:pt x="6431" y="6268"/>
                    <a:pt x="6431" y="6268"/>
                  </a:cubicBezTo>
                  <a:lnTo>
                    <a:pt x="6431" y="8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19781" y="860030"/>
              <a:ext cx="327375" cy="6043"/>
            </a:xfrm>
            <a:custGeom>
              <a:avLst/>
              <a:gdLst/>
              <a:ahLst/>
              <a:cxnLst/>
              <a:rect l="l" t="t" r="r" b="b"/>
              <a:pathLst>
                <a:path w="8884" h="164" fill="none" extrusionOk="0">
                  <a:moveTo>
                    <a:pt x="1" y="164"/>
                  </a:moveTo>
                  <a:lnTo>
                    <a:pt x="888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74026" y="405175"/>
              <a:ext cx="219921" cy="62277"/>
            </a:xfrm>
            <a:custGeom>
              <a:avLst/>
              <a:gdLst/>
              <a:ahLst/>
              <a:cxnLst/>
              <a:rect l="l" t="t" r="r" b="b"/>
              <a:pathLst>
                <a:path w="5968" h="1690" fill="none" extrusionOk="0">
                  <a:moveTo>
                    <a:pt x="5968" y="790"/>
                  </a:moveTo>
                  <a:cubicBezTo>
                    <a:pt x="5940" y="1226"/>
                    <a:pt x="5586" y="1608"/>
                    <a:pt x="5150" y="1608"/>
                  </a:cubicBezTo>
                  <a:lnTo>
                    <a:pt x="791" y="1690"/>
                  </a:lnTo>
                  <a:cubicBezTo>
                    <a:pt x="355" y="1690"/>
                    <a:pt x="0" y="1335"/>
                    <a:pt x="0" y="899"/>
                  </a:cubicBezTo>
                  <a:lnTo>
                    <a:pt x="0" y="899"/>
                  </a:lnTo>
                  <a:cubicBezTo>
                    <a:pt x="0" y="463"/>
                    <a:pt x="355" y="109"/>
                    <a:pt x="791" y="82"/>
                  </a:cubicBezTo>
                  <a:lnTo>
                    <a:pt x="5150" y="0"/>
                  </a:lnTo>
                  <a:cubicBezTo>
                    <a:pt x="5586" y="0"/>
                    <a:pt x="5968" y="354"/>
                    <a:pt x="5968" y="79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7334224" y="527117"/>
            <a:ext cx="929253" cy="946133"/>
            <a:chOff x="3411440" y="2423377"/>
            <a:chExt cx="991309" cy="1009316"/>
          </a:xfrm>
        </p:grpSpPr>
        <p:sp>
          <p:nvSpPr>
            <p:cNvPr id="27" name="Google Shape;27;p2"/>
            <p:cNvSpPr/>
            <p:nvPr/>
          </p:nvSpPr>
          <p:spPr>
            <a:xfrm>
              <a:off x="3411440" y="2423377"/>
              <a:ext cx="585623" cy="591601"/>
            </a:xfrm>
            <a:custGeom>
              <a:avLst/>
              <a:gdLst/>
              <a:ahLst/>
              <a:cxnLst/>
              <a:rect l="l" t="t" r="r" b="b"/>
              <a:pathLst>
                <a:path w="15969" h="16132" fill="none" extrusionOk="0">
                  <a:moveTo>
                    <a:pt x="15941" y="7930"/>
                  </a:moveTo>
                  <a:cubicBezTo>
                    <a:pt x="15941" y="12344"/>
                    <a:pt x="12399" y="15941"/>
                    <a:pt x="7985" y="16023"/>
                  </a:cubicBezTo>
                  <a:cubicBezTo>
                    <a:pt x="3598" y="16132"/>
                    <a:pt x="1" y="12589"/>
                    <a:pt x="1" y="8202"/>
                  </a:cubicBezTo>
                  <a:cubicBezTo>
                    <a:pt x="28" y="3788"/>
                    <a:pt x="3570" y="192"/>
                    <a:pt x="7985" y="110"/>
                  </a:cubicBezTo>
                  <a:cubicBezTo>
                    <a:pt x="12371" y="1"/>
                    <a:pt x="15968" y="3543"/>
                    <a:pt x="15941" y="793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04241" y="2524303"/>
              <a:ext cx="192897" cy="191907"/>
            </a:xfrm>
            <a:custGeom>
              <a:avLst/>
              <a:gdLst/>
              <a:ahLst/>
              <a:cxnLst/>
              <a:rect l="l" t="t" r="r" b="b"/>
              <a:pathLst>
                <a:path w="5260" h="5233" fill="none" extrusionOk="0">
                  <a:moveTo>
                    <a:pt x="1" y="55"/>
                  </a:moveTo>
                  <a:cubicBezTo>
                    <a:pt x="2889" y="1"/>
                    <a:pt x="5259" y="2317"/>
                    <a:pt x="5259" y="5232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59048" y="2992990"/>
              <a:ext cx="443701" cy="439703"/>
            </a:xfrm>
            <a:custGeom>
              <a:avLst/>
              <a:gdLst/>
              <a:ahLst/>
              <a:cxnLst/>
              <a:rect l="l" t="t" r="r" b="b"/>
              <a:pathLst>
                <a:path w="12099" h="11990" fill="none" extrusionOk="0">
                  <a:moveTo>
                    <a:pt x="11881" y="9428"/>
                  </a:moveTo>
                  <a:cubicBezTo>
                    <a:pt x="12099" y="9619"/>
                    <a:pt x="12099" y="9973"/>
                    <a:pt x="11881" y="10191"/>
                  </a:cubicBezTo>
                  <a:lnTo>
                    <a:pt x="10328" y="11771"/>
                  </a:lnTo>
                  <a:cubicBezTo>
                    <a:pt x="10137" y="11989"/>
                    <a:pt x="9783" y="11989"/>
                    <a:pt x="9565" y="11771"/>
                  </a:cubicBezTo>
                  <a:lnTo>
                    <a:pt x="219" y="2562"/>
                  </a:lnTo>
                  <a:cubicBezTo>
                    <a:pt x="1" y="2371"/>
                    <a:pt x="1" y="2017"/>
                    <a:pt x="219" y="1799"/>
                  </a:cubicBezTo>
                  <a:lnTo>
                    <a:pt x="1772" y="218"/>
                  </a:lnTo>
                  <a:cubicBezTo>
                    <a:pt x="1963" y="0"/>
                    <a:pt x="2317" y="0"/>
                    <a:pt x="2535" y="2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97107" y="2935009"/>
              <a:ext cx="93955" cy="91975"/>
            </a:xfrm>
            <a:custGeom>
              <a:avLst/>
              <a:gdLst/>
              <a:ahLst/>
              <a:cxnLst/>
              <a:rect l="l" t="t" r="r" b="b"/>
              <a:pathLst>
                <a:path w="2562" h="2508" fill="none" extrusionOk="0">
                  <a:moveTo>
                    <a:pt x="2562" y="250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6862707" y="321503"/>
            <a:ext cx="85291" cy="86219"/>
          </a:xfrm>
          <a:custGeom>
            <a:avLst/>
            <a:gdLst/>
            <a:ahLst/>
            <a:cxnLst/>
            <a:rect l="l" t="t" r="r" b="b"/>
            <a:pathLst>
              <a:path w="2481" h="2508" fill="none" extrusionOk="0">
                <a:moveTo>
                  <a:pt x="2480" y="1226"/>
                </a:moveTo>
                <a:cubicBezTo>
                  <a:pt x="2480" y="1908"/>
                  <a:pt x="1935" y="2480"/>
                  <a:pt x="1227" y="2480"/>
                </a:cubicBezTo>
                <a:cubicBezTo>
                  <a:pt x="546" y="2507"/>
                  <a:pt x="1" y="1935"/>
                  <a:pt x="1" y="1254"/>
                </a:cubicBezTo>
                <a:cubicBezTo>
                  <a:pt x="1" y="573"/>
                  <a:pt x="546" y="28"/>
                  <a:pt x="1227" y="0"/>
                </a:cubicBezTo>
                <a:cubicBezTo>
                  <a:pt x="1908" y="0"/>
                  <a:pt x="2480" y="545"/>
                  <a:pt x="2480" y="1226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8631402" y="438163"/>
            <a:ext cx="233482" cy="233448"/>
            <a:chOff x="6886110" y="773687"/>
            <a:chExt cx="249074" cy="249037"/>
          </a:xfrm>
        </p:grpSpPr>
        <p:sp>
          <p:nvSpPr>
            <p:cNvPr id="33" name="Google Shape;33;p2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294284" y="374021"/>
            <a:ext cx="634581" cy="775442"/>
            <a:chOff x="2859835" y="2776139"/>
            <a:chExt cx="634581" cy="775442"/>
          </a:xfrm>
        </p:grpSpPr>
        <p:sp>
          <p:nvSpPr>
            <p:cNvPr id="42" name="Google Shape;42;p2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41350" y="246682"/>
            <a:ext cx="384731" cy="590613"/>
            <a:chOff x="1603769" y="107044"/>
            <a:chExt cx="384731" cy="590613"/>
          </a:xfrm>
        </p:grpSpPr>
        <p:sp>
          <p:nvSpPr>
            <p:cNvPr id="46" name="Google Shape;46;p2"/>
            <p:cNvSpPr/>
            <p:nvPr/>
          </p:nvSpPr>
          <p:spPr>
            <a:xfrm>
              <a:off x="1603769" y="197004"/>
              <a:ext cx="384731" cy="500653"/>
            </a:xfrm>
            <a:custGeom>
              <a:avLst/>
              <a:gdLst/>
              <a:ahLst/>
              <a:cxnLst/>
              <a:rect l="l" t="t" r="r" b="b"/>
              <a:pathLst>
                <a:path w="10491" h="13652" fill="none" extrusionOk="0">
                  <a:moveTo>
                    <a:pt x="1117" y="136"/>
                  </a:moveTo>
                  <a:cubicBezTo>
                    <a:pt x="409" y="763"/>
                    <a:pt x="27" y="1662"/>
                    <a:pt x="27" y="2589"/>
                  </a:cubicBezTo>
                  <a:lnTo>
                    <a:pt x="27" y="10436"/>
                  </a:lnTo>
                  <a:cubicBezTo>
                    <a:pt x="0" y="12207"/>
                    <a:pt x="1472" y="13651"/>
                    <a:pt x="3243" y="13597"/>
                  </a:cubicBezTo>
                  <a:lnTo>
                    <a:pt x="7248" y="13543"/>
                  </a:lnTo>
                  <a:cubicBezTo>
                    <a:pt x="9047" y="13515"/>
                    <a:pt x="10463" y="12044"/>
                    <a:pt x="10491" y="10245"/>
                  </a:cubicBezTo>
                  <a:lnTo>
                    <a:pt x="10491" y="2398"/>
                  </a:lnTo>
                  <a:cubicBezTo>
                    <a:pt x="10463" y="1472"/>
                    <a:pt x="10082" y="600"/>
                    <a:pt x="9401" y="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07767" y="107044"/>
              <a:ext cx="376737" cy="92965"/>
            </a:xfrm>
            <a:custGeom>
              <a:avLst/>
              <a:gdLst/>
              <a:ahLst/>
              <a:cxnLst/>
              <a:rect l="l" t="t" r="r" b="b"/>
              <a:pathLst>
                <a:path w="10273" h="2535" fill="none" extrusionOk="0">
                  <a:moveTo>
                    <a:pt x="10273" y="2017"/>
                  </a:moveTo>
                  <a:cubicBezTo>
                    <a:pt x="10273" y="2208"/>
                    <a:pt x="10109" y="2344"/>
                    <a:pt x="9918" y="2344"/>
                  </a:cubicBezTo>
                  <a:lnTo>
                    <a:pt x="354" y="2535"/>
                  </a:lnTo>
                  <a:cubicBezTo>
                    <a:pt x="164" y="2535"/>
                    <a:pt x="0" y="2371"/>
                    <a:pt x="0" y="2181"/>
                  </a:cubicBezTo>
                  <a:lnTo>
                    <a:pt x="0" y="519"/>
                  </a:lnTo>
                  <a:cubicBezTo>
                    <a:pt x="0" y="328"/>
                    <a:pt x="164" y="164"/>
                    <a:pt x="354" y="164"/>
                  </a:cubicBezTo>
                  <a:lnTo>
                    <a:pt x="9918" y="1"/>
                  </a:lnTo>
                  <a:cubicBezTo>
                    <a:pt x="10109" y="1"/>
                    <a:pt x="10273" y="164"/>
                    <a:pt x="10273" y="35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09747" y="301927"/>
              <a:ext cx="372776" cy="6014"/>
            </a:xfrm>
            <a:custGeom>
              <a:avLst/>
              <a:gdLst/>
              <a:ahLst/>
              <a:cxnLst/>
              <a:rect l="l" t="t" r="r" b="b"/>
              <a:pathLst>
                <a:path w="10165" h="164" fill="none" extrusionOk="0">
                  <a:moveTo>
                    <a:pt x="1" y="164"/>
                  </a:moveTo>
                  <a:lnTo>
                    <a:pt x="1016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06740" y="569717"/>
              <a:ext cx="378754" cy="7041"/>
            </a:xfrm>
            <a:custGeom>
              <a:avLst/>
              <a:gdLst/>
              <a:ahLst/>
              <a:cxnLst/>
              <a:rect l="l" t="t" r="r" b="b"/>
              <a:pathLst>
                <a:path w="10328" h="192" fill="none" extrusionOk="0">
                  <a:moveTo>
                    <a:pt x="10328" y="1"/>
                  </a:moveTo>
                  <a:lnTo>
                    <a:pt x="1" y="19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25672" y="378868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25672" y="437839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725672" y="496773"/>
              <a:ext cx="140932" cy="3044"/>
            </a:xfrm>
            <a:custGeom>
              <a:avLst/>
              <a:gdLst/>
              <a:ahLst/>
              <a:cxnLst/>
              <a:rect l="l" t="t" r="r" b="b"/>
              <a:pathLst>
                <a:path w="3843" h="83" fill="none" extrusionOk="0">
                  <a:moveTo>
                    <a:pt x="0" y="82"/>
                  </a:moveTo>
                  <a:lnTo>
                    <a:pt x="3842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394723" y="1051410"/>
            <a:ext cx="478697" cy="772826"/>
            <a:chOff x="4698532" y="1605962"/>
            <a:chExt cx="510665" cy="824436"/>
          </a:xfrm>
        </p:grpSpPr>
        <p:sp>
          <p:nvSpPr>
            <p:cNvPr id="54" name="Google Shape;54;p2"/>
            <p:cNvSpPr/>
            <p:nvPr/>
          </p:nvSpPr>
          <p:spPr>
            <a:xfrm>
              <a:off x="4698532" y="1661926"/>
              <a:ext cx="510665" cy="768472"/>
            </a:xfrm>
            <a:custGeom>
              <a:avLst/>
              <a:gdLst/>
              <a:ahLst/>
              <a:cxnLst/>
              <a:rect l="l" t="t" r="r" b="b"/>
              <a:pathLst>
                <a:path w="13925" h="20955" fill="none" extrusionOk="0">
                  <a:moveTo>
                    <a:pt x="5096" y="83"/>
                  </a:moveTo>
                  <a:lnTo>
                    <a:pt x="5096" y="7276"/>
                  </a:lnTo>
                  <a:cubicBezTo>
                    <a:pt x="2098" y="8175"/>
                    <a:pt x="28" y="10927"/>
                    <a:pt x="28" y="14061"/>
                  </a:cubicBezTo>
                  <a:cubicBezTo>
                    <a:pt x="0" y="17876"/>
                    <a:pt x="3134" y="20955"/>
                    <a:pt x="6976" y="20873"/>
                  </a:cubicBezTo>
                  <a:cubicBezTo>
                    <a:pt x="10818" y="20791"/>
                    <a:pt x="13897" y="17658"/>
                    <a:pt x="13924" y="13816"/>
                  </a:cubicBezTo>
                  <a:cubicBezTo>
                    <a:pt x="13924" y="10709"/>
                    <a:pt x="11826" y="7985"/>
                    <a:pt x="8829" y="7222"/>
                  </a:cubicBezTo>
                  <a:lnTo>
                    <a:pt x="882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6424" y="1605962"/>
              <a:ext cx="233861" cy="59006"/>
            </a:xfrm>
            <a:custGeom>
              <a:avLst/>
              <a:gdLst/>
              <a:ahLst/>
              <a:cxnLst/>
              <a:rect l="l" t="t" r="r" b="b"/>
              <a:pathLst>
                <a:path w="6377" h="1609" fill="none" extrusionOk="0">
                  <a:moveTo>
                    <a:pt x="6377" y="737"/>
                  </a:moveTo>
                  <a:cubicBezTo>
                    <a:pt x="6377" y="1173"/>
                    <a:pt x="6022" y="1500"/>
                    <a:pt x="5614" y="1527"/>
                  </a:cubicBezTo>
                  <a:lnTo>
                    <a:pt x="763" y="1609"/>
                  </a:lnTo>
                  <a:cubicBezTo>
                    <a:pt x="355" y="1609"/>
                    <a:pt x="1" y="1282"/>
                    <a:pt x="1" y="846"/>
                  </a:cubicBezTo>
                  <a:lnTo>
                    <a:pt x="1" y="846"/>
                  </a:lnTo>
                  <a:cubicBezTo>
                    <a:pt x="1" y="437"/>
                    <a:pt x="355" y="83"/>
                    <a:pt x="763" y="83"/>
                  </a:cubicBezTo>
                  <a:lnTo>
                    <a:pt x="5614" y="1"/>
                  </a:lnTo>
                  <a:cubicBezTo>
                    <a:pt x="6022" y="1"/>
                    <a:pt x="6377" y="328"/>
                    <a:pt x="6377" y="7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10524" y="2099624"/>
              <a:ext cx="485654" cy="9021"/>
            </a:xfrm>
            <a:custGeom>
              <a:avLst/>
              <a:gdLst/>
              <a:ahLst/>
              <a:cxnLst/>
              <a:rect l="l" t="t" r="r" b="b"/>
              <a:pathLst>
                <a:path w="13243" h="246" fill="none" extrusionOk="0">
                  <a:moveTo>
                    <a:pt x="0" y="246"/>
                  </a:moveTo>
                  <a:lnTo>
                    <a:pt x="1324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1395113" y="246669"/>
            <a:ext cx="156650" cy="156675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2"/>
          <p:cNvGrpSpPr/>
          <p:nvPr/>
        </p:nvGrpSpPr>
        <p:grpSpPr>
          <a:xfrm rot="10800000">
            <a:off x="299267" y="1252990"/>
            <a:ext cx="705506" cy="717497"/>
            <a:chOff x="3027518" y="-1395725"/>
            <a:chExt cx="705506" cy="717497"/>
          </a:xfrm>
        </p:grpSpPr>
        <p:sp>
          <p:nvSpPr>
            <p:cNvPr id="59" name="Google Shape;59;p2"/>
            <p:cNvSpPr/>
            <p:nvPr/>
          </p:nvSpPr>
          <p:spPr>
            <a:xfrm>
              <a:off x="3027518" y="-1395725"/>
              <a:ext cx="705506" cy="717497"/>
            </a:xfrm>
            <a:custGeom>
              <a:avLst/>
              <a:gdLst/>
              <a:ahLst/>
              <a:cxnLst/>
              <a:rect l="l" t="t" r="r" b="b"/>
              <a:pathLst>
                <a:path w="19238" h="19565" fill="none" extrusionOk="0">
                  <a:moveTo>
                    <a:pt x="19237" y="0"/>
                  </a:moveTo>
                  <a:lnTo>
                    <a:pt x="19237" y="19237"/>
                  </a:lnTo>
                  <a:lnTo>
                    <a:pt x="0" y="19564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98315" y="-1144915"/>
              <a:ext cx="339771" cy="345785"/>
            </a:xfrm>
            <a:custGeom>
              <a:avLst/>
              <a:gdLst/>
              <a:ahLst/>
              <a:cxnLst/>
              <a:rect l="l" t="t" r="r" b="b"/>
              <a:pathLst>
                <a:path w="9265" h="9429" fill="none" extrusionOk="0">
                  <a:moveTo>
                    <a:pt x="9265" y="1"/>
                  </a:moveTo>
                  <a:lnTo>
                    <a:pt x="9265" y="9265"/>
                  </a:lnTo>
                  <a:lnTo>
                    <a:pt x="1" y="942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82390" y="-740223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60358" y="-74121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0" y="1499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9279" y="-74220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17247" y="-74422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0" y="1527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96168" y="-745211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574099" y="-74719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653057" y="-748181"/>
              <a:ext cx="37" cy="55962"/>
            </a:xfrm>
            <a:custGeom>
              <a:avLst/>
              <a:gdLst/>
              <a:ahLst/>
              <a:cxnLst/>
              <a:rect l="l" t="t" r="r" b="b"/>
              <a:pathLst>
                <a:path w="1" h="1526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2548620" y="246681"/>
            <a:ext cx="184903" cy="235878"/>
            <a:chOff x="2947570" y="-1075969"/>
            <a:chExt cx="184903" cy="235878"/>
          </a:xfrm>
        </p:grpSpPr>
        <p:sp>
          <p:nvSpPr>
            <p:cNvPr id="69" name="Google Shape;69;p2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1172445" y="973506"/>
            <a:ext cx="184903" cy="235878"/>
            <a:chOff x="2947570" y="-1075969"/>
            <a:chExt cx="184903" cy="235878"/>
          </a:xfrm>
        </p:grpSpPr>
        <p:sp>
          <p:nvSpPr>
            <p:cNvPr id="73" name="Google Shape;73;p2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2"/>
          <p:cNvGrpSpPr/>
          <p:nvPr/>
        </p:nvGrpSpPr>
        <p:grpSpPr>
          <a:xfrm>
            <a:off x="1600921" y="392672"/>
            <a:ext cx="847391" cy="850399"/>
            <a:chOff x="4492684" y="662647"/>
            <a:chExt cx="847391" cy="850399"/>
          </a:xfrm>
        </p:grpSpPr>
        <p:sp>
          <p:nvSpPr>
            <p:cNvPr id="77" name="Google Shape;77;p2"/>
            <p:cNvSpPr/>
            <p:nvPr/>
          </p:nvSpPr>
          <p:spPr>
            <a:xfrm>
              <a:off x="4492684" y="662647"/>
              <a:ext cx="847391" cy="850399"/>
            </a:xfrm>
            <a:custGeom>
              <a:avLst/>
              <a:gdLst/>
              <a:ahLst/>
              <a:cxnLst/>
              <a:rect l="l" t="t" r="r" b="b"/>
              <a:pathLst>
                <a:path w="23107" h="23189" fill="none" extrusionOk="0">
                  <a:moveTo>
                    <a:pt x="19019" y="4061"/>
                  </a:moveTo>
                  <a:cubicBezTo>
                    <a:pt x="23107" y="8093"/>
                    <a:pt x="23079" y="14769"/>
                    <a:pt x="18965" y="18938"/>
                  </a:cubicBezTo>
                  <a:cubicBezTo>
                    <a:pt x="14823" y="23080"/>
                    <a:pt x="8175" y="23189"/>
                    <a:pt x="4087" y="19129"/>
                  </a:cubicBezTo>
                  <a:cubicBezTo>
                    <a:pt x="0" y="15069"/>
                    <a:pt x="27" y="8420"/>
                    <a:pt x="4142" y="4252"/>
                  </a:cubicBezTo>
                  <a:cubicBezTo>
                    <a:pt x="8284" y="83"/>
                    <a:pt x="14932" y="1"/>
                    <a:pt x="19019" y="40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858428" y="1029382"/>
              <a:ext cx="115922" cy="115958"/>
            </a:xfrm>
            <a:custGeom>
              <a:avLst/>
              <a:gdLst/>
              <a:ahLst/>
              <a:cxnLst/>
              <a:rect l="l" t="t" r="r" b="b"/>
              <a:pathLst>
                <a:path w="3161" h="3162" fill="none" extrusionOk="0">
                  <a:moveTo>
                    <a:pt x="3161" y="1554"/>
                  </a:moveTo>
                  <a:cubicBezTo>
                    <a:pt x="3134" y="2426"/>
                    <a:pt x="2452" y="3134"/>
                    <a:pt x="1580" y="3162"/>
                  </a:cubicBezTo>
                  <a:cubicBezTo>
                    <a:pt x="708" y="3162"/>
                    <a:pt x="0" y="2480"/>
                    <a:pt x="0" y="1608"/>
                  </a:cubicBezTo>
                  <a:cubicBezTo>
                    <a:pt x="0" y="737"/>
                    <a:pt x="708" y="28"/>
                    <a:pt x="1580" y="1"/>
                  </a:cubicBezTo>
                  <a:cubicBezTo>
                    <a:pt x="2452" y="1"/>
                    <a:pt x="3161" y="682"/>
                    <a:pt x="3161" y="15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70485" y="792581"/>
              <a:ext cx="291803" cy="197885"/>
            </a:xfrm>
            <a:custGeom>
              <a:avLst/>
              <a:gdLst/>
              <a:ahLst/>
              <a:cxnLst/>
              <a:rect l="l" t="t" r="r" b="b"/>
              <a:pathLst>
                <a:path w="7957" h="5396" fill="none" extrusionOk="0">
                  <a:moveTo>
                    <a:pt x="3978" y="4932"/>
                  </a:moveTo>
                  <a:cubicBezTo>
                    <a:pt x="4523" y="4932"/>
                    <a:pt x="5068" y="5068"/>
                    <a:pt x="5532" y="5341"/>
                  </a:cubicBezTo>
                  <a:lnTo>
                    <a:pt x="7957" y="1035"/>
                  </a:lnTo>
                  <a:cubicBezTo>
                    <a:pt x="6730" y="354"/>
                    <a:pt x="5368" y="0"/>
                    <a:pt x="3978" y="55"/>
                  </a:cubicBezTo>
                  <a:cubicBezTo>
                    <a:pt x="2589" y="55"/>
                    <a:pt x="1199" y="436"/>
                    <a:pt x="0" y="1172"/>
                  </a:cubicBezTo>
                  <a:lnTo>
                    <a:pt x="2452" y="5395"/>
                  </a:lnTo>
                  <a:cubicBezTo>
                    <a:pt x="2916" y="5095"/>
                    <a:pt x="3433" y="4959"/>
                    <a:pt x="3978" y="493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623571" y="1091360"/>
              <a:ext cx="235878" cy="250840"/>
            </a:xfrm>
            <a:custGeom>
              <a:avLst/>
              <a:gdLst/>
              <a:ahLst/>
              <a:cxnLst/>
              <a:rect l="l" t="t" r="r" b="b"/>
              <a:pathLst>
                <a:path w="6432" h="6840" fill="none" extrusionOk="0">
                  <a:moveTo>
                    <a:pt x="4878" y="0"/>
                  </a:moveTo>
                  <a:lnTo>
                    <a:pt x="1" y="82"/>
                  </a:lnTo>
                  <a:cubicBezTo>
                    <a:pt x="1" y="2861"/>
                    <a:pt x="1499" y="5450"/>
                    <a:pt x="3924" y="6839"/>
                  </a:cubicBezTo>
                  <a:lnTo>
                    <a:pt x="6431" y="2589"/>
                  </a:lnTo>
                  <a:cubicBezTo>
                    <a:pt x="5478" y="2071"/>
                    <a:pt x="4905" y="1063"/>
                    <a:pt x="487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973326" y="1083365"/>
              <a:ext cx="236868" cy="253847"/>
            </a:xfrm>
            <a:custGeom>
              <a:avLst/>
              <a:gdLst/>
              <a:ahLst/>
              <a:cxnLst/>
              <a:rect l="l" t="t" r="r" b="b"/>
              <a:pathLst>
                <a:path w="6459" h="6922" fill="none" extrusionOk="0">
                  <a:moveTo>
                    <a:pt x="6458" y="0"/>
                  </a:moveTo>
                  <a:lnTo>
                    <a:pt x="1554" y="109"/>
                  </a:lnTo>
                  <a:cubicBezTo>
                    <a:pt x="1526" y="1199"/>
                    <a:pt x="954" y="2207"/>
                    <a:pt x="1" y="2780"/>
                  </a:cubicBezTo>
                  <a:lnTo>
                    <a:pt x="2507" y="6921"/>
                  </a:lnTo>
                  <a:cubicBezTo>
                    <a:pt x="4932" y="5450"/>
                    <a:pt x="6431" y="2834"/>
                    <a:pt x="645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299281" y="2848081"/>
            <a:ext cx="457673" cy="400720"/>
            <a:chOff x="299281" y="2848081"/>
            <a:chExt cx="457673" cy="400720"/>
          </a:xfrm>
        </p:grpSpPr>
        <p:sp>
          <p:nvSpPr>
            <p:cNvPr id="83" name="Google Shape;83;p2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313123" y="2507274"/>
            <a:ext cx="128941" cy="128941"/>
            <a:chOff x="794923" y="2795124"/>
            <a:chExt cx="128941" cy="128941"/>
          </a:xfrm>
        </p:grpSpPr>
        <p:sp>
          <p:nvSpPr>
            <p:cNvPr id="86" name="Google Shape;86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770131" y="3987817"/>
            <a:ext cx="750503" cy="917365"/>
            <a:chOff x="794919" y="4014442"/>
            <a:chExt cx="750503" cy="917365"/>
          </a:xfrm>
        </p:grpSpPr>
        <p:sp>
          <p:nvSpPr>
            <p:cNvPr id="89" name="Google Shape;89;p2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1447449" y="4268259"/>
            <a:ext cx="217875" cy="217875"/>
            <a:chOff x="1447449" y="4268259"/>
            <a:chExt cx="217875" cy="217875"/>
          </a:xfrm>
        </p:grpSpPr>
        <p:sp>
          <p:nvSpPr>
            <p:cNvPr id="93" name="Google Shape;93;p2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753967" y="3418119"/>
            <a:ext cx="210867" cy="780480"/>
            <a:chOff x="2419167" y="1286206"/>
            <a:chExt cx="210867" cy="780480"/>
          </a:xfrm>
        </p:grpSpPr>
        <p:sp>
          <p:nvSpPr>
            <p:cNvPr id="102" name="Google Shape;102;p2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 rot="3599956">
            <a:off x="7746309" y="3662008"/>
            <a:ext cx="834408" cy="873392"/>
            <a:chOff x="3153626" y="-2653955"/>
            <a:chExt cx="834426" cy="873411"/>
          </a:xfrm>
        </p:grpSpPr>
        <p:sp>
          <p:nvSpPr>
            <p:cNvPr id="118" name="Google Shape;118;p2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"/>
          <p:cNvSpPr/>
          <p:nvPr/>
        </p:nvSpPr>
        <p:spPr>
          <a:xfrm>
            <a:off x="7426223" y="4331197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2"/>
          <p:cNvGrpSpPr/>
          <p:nvPr/>
        </p:nvGrpSpPr>
        <p:grpSpPr>
          <a:xfrm>
            <a:off x="8607855" y="2722388"/>
            <a:ext cx="193891" cy="194881"/>
            <a:chOff x="3407917" y="-1400250"/>
            <a:chExt cx="193891" cy="194881"/>
          </a:xfrm>
        </p:grpSpPr>
        <p:sp>
          <p:nvSpPr>
            <p:cNvPr id="127" name="Google Shape;127;p2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197879" y="4195601"/>
            <a:ext cx="670520" cy="673527"/>
            <a:chOff x="1889565" y="-3382437"/>
            <a:chExt cx="670520" cy="673527"/>
          </a:xfrm>
        </p:grpSpPr>
        <p:sp>
          <p:nvSpPr>
            <p:cNvPr id="136" name="Google Shape;136;p2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8586876" y="3519044"/>
            <a:ext cx="235841" cy="578619"/>
            <a:chOff x="6219428" y="3871144"/>
            <a:chExt cx="235841" cy="578619"/>
          </a:xfrm>
        </p:grpSpPr>
        <p:sp>
          <p:nvSpPr>
            <p:cNvPr id="142" name="Google Shape;142;p2"/>
            <p:cNvSpPr/>
            <p:nvPr/>
          </p:nvSpPr>
          <p:spPr>
            <a:xfrm>
              <a:off x="6219428" y="3871144"/>
              <a:ext cx="235841" cy="578619"/>
            </a:xfrm>
            <a:custGeom>
              <a:avLst/>
              <a:gdLst/>
              <a:ahLst/>
              <a:cxnLst/>
              <a:rect l="l" t="t" r="r" b="b"/>
              <a:pathLst>
                <a:path w="6431" h="15778" fill="none" extrusionOk="0">
                  <a:moveTo>
                    <a:pt x="6403" y="12480"/>
                  </a:moveTo>
                  <a:cubicBezTo>
                    <a:pt x="6403" y="14251"/>
                    <a:pt x="4987" y="15696"/>
                    <a:pt x="3215" y="15750"/>
                  </a:cubicBezTo>
                  <a:lnTo>
                    <a:pt x="3215" y="15750"/>
                  </a:lnTo>
                  <a:cubicBezTo>
                    <a:pt x="1444" y="15777"/>
                    <a:pt x="0" y="14333"/>
                    <a:pt x="27" y="12589"/>
                  </a:cubicBezTo>
                  <a:lnTo>
                    <a:pt x="27" y="3298"/>
                  </a:lnTo>
                  <a:cubicBezTo>
                    <a:pt x="27" y="1499"/>
                    <a:pt x="1444" y="55"/>
                    <a:pt x="3215" y="28"/>
                  </a:cubicBezTo>
                  <a:lnTo>
                    <a:pt x="3215" y="28"/>
                  </a:lnTo>
                  <a:cubicBezTo>
                    <a:pt x="4987" y="1"/>
                    <a:pt x="6431" y="1418"/>
                    <a:pt x="6431" y="31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23426" y="4138971"/>
              <a:ext cx="226856" cy="3007"/>
            </a:xfrm>
            <a:custGeom>
              <a:avLst/>
              <a:gdLst/>
              <a:ahLst/>
              <a:cxnLst/>
              <a:rect l="l" t="t" r="r" b="b"/>
              <a:pathLst>
                <a:path w="6186" h="82" fill="none" extrusionOk="0">
                  <a:moveTo>
                    <a:pt x="0" y="82"/>
                  </a:moveTo>
                  <a:lnTo>
                    <a:pt x="618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266370" y="4334807"/>
              <a:ext cx="70998" cy="70008"/>
            </a:xfrm>
            <a:custGeom>
              <a:avLst/>
              <a:gdLst/>
              <a:ahLst/>
              <a:cxnLst/>
              <a:rect l="l" t="t" r="r" b="b"/>
              <a:pathLst>
                <a:path w="1936" h="1909" fill="none" extrusionOk="0">
                  <a:moveTo>
                    <a:pt x="1935" y="1881"/>
                  </a:moveTo>
                  <a:cubicBezTo>
                    <a:pt x="873" y="1908"/>
                    <a:pt x="1" y="1063"/>
                    <a:pt x="28" y="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>
            <a:off x="8316336" y="3248810"/>
            <a:ext cx="228873" cy="290850"/>
            <a:chOff x="2079424" y="521748"/>
            <a:chExt cx="228873" cy="290850"/>
          </a:xfrm>
        </p:grpSpPr>
        <p:sp>
          <p:nvSpPr>
            <p:cNvPr id="146" name="Google Shape;146;p2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273284" y="4166690"/>
            <a:ext cx="509674" cy="559624"/>
            <a:chOff x="1693693" y="-2602979"/>
            <a:chExt cx="509674" cy="559624"/>
          </a:xfrm>
        </p:grpSpPr>
        <p:sp>
          <p:nvSpPr>
            <p:cNvPr id="150" name="Google Shape;150;p2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1644605" y="3450392"/>
            <a:ext cx="358773" cy="357783"/>
            <a:chOff x="2601030" y="2721166"/>
            <a:chExt cx="358773" cy="357783"/>
          </a:xfrm>
        </p:grpSpPr>
        <p:sp>
          <p:nvSpPr>
            <p:cNvPr id="160" name="Google Shape;160;p2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6276280" y="3956242"/>
            <a:ext cx="358773" cy="357783"/>
            <a:chOff x="2601030" y="2721166"/>
            <a:chExt cx="358773" cy="357783"/>
          </a:xfrm>
        </p:grpSpPr>
        <p:sp>
          <p:nvSpPr>
            <p:cNvPr id="169" name="Google Shape;169;p2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2"/>
          <p:cNvGrpSpPr/>
          <p:nvPr/>
        </p:nvGrpSpPr>
        <p:grpSpPr>
          <a:xfrm rot="-5400000">
            <a:off x="7295535" y="4347540"/>
            <a:ext cx="557642" cy="557642"/>
            <a:chOff x="3560335" y="-646412"/>
            <a:chExt cx="557642" cy="557642"/>
          </a:xfrm>
        </p:grpSpPr>
        <p:sp>
          <p:nvSpPr>
            <p:cNvPr id="178" name="Google Shape;178;p2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2"/>
          <p:cNvSpPr/>
          <p:nvPr/>
        </p:nvSpPr>
        <p:spPr>
          <a:xfrm>
            <a:off x="6859873" y="4765322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82635" y="3583297"/>
            <a:ext cx="90948" cy="91975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2"/>
          <p:cNvGrpSpPr/>
          <p:nvPr/>
        </p:nvGrpSpPr>
        <p:grpSpPr>
          <a:xfrm>
            <a:off x="1665323" y="4746837"/>
            <a:ext cx="128941" cy="128941"/>
            <a:chOff x="794923" y="2795124"/>
            <a:chExt cx="128941" cy="128941"/>
          </a:xfrm>
        </p:grpSpPr>
        <p:sp>
          <p:nvSpPr>
            <p:cNvPr id="190" name="Google Shape;190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8683660" y="2030862"/>
            <a:ext cx="128941" cy="128941"/>
            <a:chOff x="794923" y="2795124"/>
            <a:chExt cx="128941" cy="128941"/>
          </a:xfrm>
        </p:grpSpPr>
        <p:sp>
          <p:nvSpPr>
            <p:cNvPr id="193" name="Google Shape;193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8023185" y="3618712"/>
            <a:ext cx="128941" cy="128941"/>
            <a:chOff x="794923" y="2795124"/>
            <a:chExt cx="128941" cy="128941"/>
          </a:xfrm>
        </p:grpSpPr>
        <p:sp>
          <p:nvSpPr>
            <p:cNvPr id="196" name="Google Shape;196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273285" y="555287"/>
            <a:ext cx="128941" cy="128941"/>
            <a:chOff x="794923" y="2795124"/>
            <a:chExt cx="128941" cy="128941"/>
          </a:xfrm>
        </p:grpSpPr>
        <p:sp>
          <p:nvSpPr>
            <p:cNvPr id="199" name="Google Shape;199;p2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2">
  <p:cSld name="CUSTOM_1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4"/>
          <p:cNvGrpSpPr/>
          <p:nvPr/>
        </p:nvGrpSpPr>
        <p:grpSpPr>
          <a:xfrm flipH="1">
            <a:off x="8455129" y="4384172"/>
            <a:ext cx="414009" cy="454583"/>
            <a:chOff x="1693693" y="-2602979"/>
            <a:chExt cx="509674" cy="559624"/>
          </a:xfrm>
        </p:grpSpPr>
        <p:sp>
          <p:nvSpPr>
            <p:cNvPr id="226" name="Google Shape;226;p4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4"/>
          <p:cNvGrpSpPr/>
          <p:nvPr/>
        </p:nvGrpSpPr>
        <p:grpSpPr>
          <a:xfrm flipH="1">
            <a:off x="8276602" y="4446789"/>
            <a:ext cx="104738" cy="104738"/>
            <a:chOff x="794923" y="2795124"/>
            <a:chExt cx="128941" cy="128941"/>
          </a:xfrm>
        </p:grpSpPr>
        <p:sp>
          <p:nvSpPr>
            <p:cNvPr id="236" name="Google Shape;236;p4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4"/>
          <p:cNvGrpSpPr/>
          <p:nvPr/>
        </p:nvGrpSpPr>
        <p:grpSpPr>
          <a:xfrm>
            <a:off x="8314579" y="3559006"/>
            <a:ext cx="544663" cy="547106"/>
            <a:chOff x="1889565" y="-3382437"/>
            <a:chExt cx="670520" cy="673527"/>
          </a:xfrm>
        </p:grpSpPr>
        <p:sp>
          <p:nvSpPr>
            <p:cNvPr id="239" name="Google Shape;239;p4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8619577" y="3304543"/>
            <a:ext cx="157497" cy="158302"/>
            <a:chOff x="3407917" y="-1400250"/>
            <a:chExt cx="193891" cy="194881"/>
          </a:xfrm>
        </p:grpSpPr>
        <p:sp>
          <p:nvSpPr>
            <p:cNvPr id="245" name="Google Shape;245;p4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4"/>
          <p:cNvGrpSpPr/>
          <p:nvPr/>
        </p:nvGrpSpPr>
        <p:grpSpPr>
          <a:xfrm rot="1420089">
            <a:off x="7749849" y="4096443"/>
            <a:ext cx="677828" cy="709496"/>
            <a:chOff x="3153626" y="-2653955"/>
            <a:chExt cx="834426" cy="873411"/>
          </a:xfrm>
        </p:grpSpPr>
        <p:sp>
          <p:nvSpPr>
            <p:cNvPr id="254" name="Google Shape;254;p4"/>
            <p:cNvSpPr/>
            <p:nvPr/>
          </p:nvSpPr>
          <p:spPr>
            <a:xfrm>
              <a:off x="3416465" y="-2283223"/>
              <a:ext cx="283808" cy="285825"/>
            </a:xfrm>
            <a:custGeom>
              <a:avLst/>
              <a:gdLst/>
              <a:ahLst/>
              <a:cxnLst/>
              <a:rect l="l" t="t" r="r" b="b"/>
              <a:pathLst>
                <a:path w="7739" h="7794" fill="none" extrusionOk="0">
                  <a:moveTo>
                    <a:pt x="7711" y="3843"/>
                  </a:moveTo>
                  <a:cubicBezTo>
                    <a:pt x="7684" y="5968"/>
                    <a:pt x="5995" y="7712"/>
                    <a:pt x="3869" y="7766"/>
                  </a:cubicBezTo>
                  <a:cubicBezTo>
                    <a:pt x="1744" y="7794"/>
                    <a:pt x="0" y="6077"/>
                    <a:pt x="0" y="3979"/>
                  </a:cubicBezTo>
                  <a:cubicBezTo>
                    <a:pt x="27" y="1826"/>
                    <a:pt x="1717" y="110"/>
                    <a:pt x="3869" y="55"/>
                  </a:cubicBezTo>
                  <a:cubicBezTo>
                    <a:pt x="5995" y="1"/>
                    <a:pt x="7739" y="1717"/>
                    <a:pt x="7711" y="384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312532" y="-2053390"/>
              <a:ext cx="132938" cy="118966"/>
            </a:xfrm>
            <a:custGeom>
              <a:avLst/>
              <a:gdLst/>
              <a:ahLst/>
              <a:cxnLst/>
              <a:rect l="l" t="t" r="r" b="b"/>
              <a:pathLst>
                <a:path w="3625" h="3244" fill="none" extrusionOk="0">
                  <a:moveTo>
                    <a:pt x="3624" y="1"/>
                  </a:moveTo>
                  <a:lnTo>
                    <a:pt x="0" y="3243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153626" y="-1957452"/>
              <a:ext cx="174928" cy="176908"/>
            </a:xfrm>
            <a:custGeom>
              <a:avLst/>
              <a:gdLst/>
              <a:ahLst/>
              <a:cxnLst/>
              <a:rect l="l" t="t" r="r" b="b"/>
              <a:pathLst>
                <a:path w="4770" h="4824" fill="none" extrusionOk="0">
                  <a:moveTo>
                    <a:pt x="4769" y="2371"/>
                  </a:moveTo>
                  <a:cubicBezTo>
                    <a:pt x="4769" y="3679"/>
                    <a:pt x="3707" y="4769"/>
                    <a:pt x="2399" y="4796"/>
                  </a:cubicBezTo>
                  <a:cubicBezTo>
                    <a:pt x="1064" y="4823"/>
                    <a:pt x="1" y="3761"/>
                    <a:pt x="1" y="2453"/>
                  </a:cubicBezTo>
                  <a:cubicBezTo>
                    <a:pt x="1" y="1118"/>
                    <a:pt x="1064" y="55"/>
                    <a:pt x="2399" y="1"/>
                  </a:cubicBezTo>
                  <a:cubicBezTo>
                    <a:pt x="3707" y="1"/>
                    <a:pt x="4769" y="1063"/>
                    <a:pt x="4769" y="237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554357" y="-2461089"/>
              <a:ext cx="2017" cy="175918"/>
            </a:xfrm>
            <a:custGeom>
              <a:avLst/>
              <a:gdLst/>
              <a:ahLst/>
              <a:cxnLst/>
              <a:rect l="l" t="t" r="r" b="b"/>
              <a:pathLst>
                <a:path w="55" h="4797" fill="none" extrusionOk="0">
                  <a:moveTo>
                    <a:pt x="55" y="4796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3432454" y="-2653955"/>
              <a:ext cx="235841" cy="195904"/>
            </a:xfrm>
            <a:custGeom>
              <a:avLst/>
              <a:gdLst/>
              <a:ahLst/>
              <a:cxnLst/>
              <a:rect l="l" t="t" r="r" b="b"/>
              <a:pathLst>
                <a:path w="6431" h="5342" fill="none" extrusionOk="0">
                  <a:moveTo>
                    <a:pt x="1689" y="4497"/>
                  </a:moveTo>
                  <a:cubicBezTo>
                    <a:pt x="0" y="3134"/>
                    <a:pt x="818" y="437"/>
                    <a:pt x="2970" y="219"/>
                  </a:cubicBezTo>
                  <a:cubicBezTo>
                    <a:pt x="5095" y="1"/>
                    <a:pt x="6431" y="2480"/>
                    <a:pt x="5068" y="4142"/>
                  </a:cubicBezTo>
                  <a:cubicBezTo>
                    <a:pt x="4224" y="5178"/>
                    <a:pt x="2725" y="5341"/>
                    <a:pt x="1689" y="44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676259" y="-2054380"/>
              <a:ext cx="139942" cy="105947"/>
            </a:xfrm>
            <a:custGeom>
              <a:avLst/>
              <a:gdLst/>
              <a:ahLst/>
              <a:cxnLst/>
              <a:rect l="l" t="t" r="r" b="b"/>
              <a:pathLst>
                <a:path w="3816" h="2889" fill="none" extrusionOk="0">
                  <a:moveTo>
                    <a:pt x="1" y="0"/>
                  </a:moveTo>
                  <a:lnTo>
                    <a:pt x="3815" y="28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797172" y="-1988442"/>
              <a:ext cx="190880" cy="192897"/>
            </a:xfrm>
            <a:custGeom>
              <a:avLst/>
              <a:gdLst/>
              <a:ahLst/>
              <a:cxnLst/>
              <a:rect l="l" t="t" r="r" b="b"/>
              <a:pathLst>
                <a:path w="5205" h="5260" fill="none" extrusionOk="0">
                  <a:moveTo>
                    <a:pt x="2153" y="301"/>
                  </a:moveTo>
                  <a:cubicBezTo>
                    <a:pt x="3434" y="1"/>
                    <a:pt x="4687" y="846"/>
                    <a:pt x="4960" y="2126"/>
                  </a:cubicBezTo>
                  <a:cubicBezTo>
                    <a:pt x="5205" y="3434"/>
                    <a:pt x="4360" y="4687"/>
                    <a:pt x="3052" y="4960"/>
                  </a:cubicBezTo>
                  <a:cubicBezTo>
                    <a:pt x="1772" y="5260"/>
                    <a:pt x="518" y="4415"/>
                    <a:pt x="246" y="3134"/>
                  </a:cubicBezTo>
                  <a:cubicBezTo>
                    <a:pt x="1" y="1826"/>
                    <a:pt x="845" y="573"/>
                    <a:pt x="2153" y="30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4"/>
          <p:cNvGrpSpPr/>
          <p:nvPr/>
        </p:nvGrpSpPr>
        <p:grpSpPr>
          <a:xfrm>
            <a:off x="7393991" y="4662312"/>
            <a:ext cx="185914" cy="236257"/>
            <a:chOff x="2079424" y="521748"/>
            <a:chExt cx="228873" cy="290850"/>
          </a:xfrm>
        </p:grpSpPr>
        <p:sp>
          <p:nvSpPr>
            <p:cNvPr id="262" name="Google Shape;262;p4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4"/>
          <p:cNvGrpSpPr/>
          <p:nvPr/>
        </p:nvGrpSpPr>
        <p:grpSpPr>
          <a:xfrm>
            <a:off x="8276589" y="385746"/>
            <a:ext cx="308365" cy="307514"/>
            <a:chOff x="2601030" y="2721166"/>
            <a:chExt cx="358773" cy="357783"/>
          </a:xfrm>
        </p:grpSpPr>
        <p:sp>
          <p:nvSpPr>
            <p:cNvPr id="266" name="Google Shape;266;p4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4"/>
          <p:cNvSpPr txBox="1">
            <a:spLocks noGrp="1"/>
          </p:cNvSpPr>
          <p:nvPr>
            <p:ph type="body" idx="1"/>
          </p:nvPr>
        </p:nvSpPr>
        <p:spPr>
          <a:xfrm>
            <a:off x="1025400" y="1697250"/>
            <a:ext cx="6673500" cy="22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"/>
              <a:buChar char="●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■"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●"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○"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■"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●"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"/>
              <a:buChar char="○"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"/>
              <a:buChar char="■"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75" name="Google Shape;275;p4"/>
          <p:cNvGrpSpPr/>
          <p:nvPr/>
        </p:nvGrpSpPr>
        <p:grpSpPr>
          <a:xfrm>
            <a:off x="381602" y="3967969"/>
            <a:ext cx="576312" cy="578897"/>
            <a:chOff x="1889565" y="-3382437"/>
            <a:chExt cx="670520" cy="673527"/>
          </a:xfrm>
        </p:grpSpPr>
        <p:sp>
          <p:nvSpPr>
            <p:cNvPr id="276" name="Google Shape;276;p4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4"/>
          <p:cNvGrpSpPr/>
          <p:nvPr/>
        </p:nvGrpSpPr>
        <p:grpSpPr>
          <a:xfrm>
            <a:off x="328711" y="3640601"/>
            <a:ext cx="196716" cy="249985"/>
            <a:chOff x="2079424" y="521748"/>
            <a:chExt cx="228873" cy="290850"/>
          </a:xfrm>
        </p:grpSpPr>
        <p:sp>
          <p:nvSpPr>
            <p:cNvPr id="282" name="Google Shape;282;p4"/>
            <p:cNvSpPr/>
            <p:nvPr/>
          </p:nvSpPr>
          <p:spPr>
            <a:xfrm>
              <a:off x="2079424" y="521748"/>
              <a:ext cx="228873" cy="290850"/>
            </a:xfrm>
            <a:custGeom>
              <a:avLst/>
              <a:gdLst/>
              <a:ahLst/>
              <a:cxnLst/>
              <a:rect l="l" t="t" r="r" b="b"/>
              <a:pathLst>
                <a:path w="6241" h="7931" fill="none" extrusionOk="0">
                  <a:moveTo>
                    <a:pt x="5068" y="1881"/>
                  </a:moveTo>
                  <a:cubicBezTo>
                    <a:pt x="3216" y="1"/>
                    <a:pt x="0" y="1309"/>
                    <a:pt x="0" y="3979"/>
                  </a:cubicBezTo>
                  <a:cubicBezTo>
                    <a:pt x="0" y="6622"/>
                    <a:pt x="3216" y="7930"/>
                    <a:pt x="5068" y="6050"/>
                  </a:cubicBezTo>
                  <a:cubicBezTo>
                    <a:pt x="6240" y="4905"/>
                    <a:pt x="6240" y="3025"/>
                    <a:pt x="5068" y="188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090389" y="622673"/>
              <a:ext cx="78993" cy="79983"/>
            </a:xfrm>
            <a:custGeom>
              <a:avLst/>
              <a:gdLst/>
              <a:ahLst/>
              <a:cxnLst/>
              <a:rect l="l" t="t" r="r" b="b"/>
              <a:pathLst>
                <a:path w="2154" h="2181" fill="none" extrusionOk="0">
                  <a:moveTo>
                    <a:pt x="1" y="2181"/>
                  </a:moveTo>
                  <a:lnTo>
                    <a:pt x="215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192341" y="626670"/>
              <a:ext cx="96962" cy="98979"/>
            </a:xfrm>
            <a:custGeom>
              <a:avLst/>
              <a:gdLst/>
              <a:ahLst/>
              <a:cxnLst/>
              <a:rect l="l" t="t" r="r" b="b"/>
              <a:pathLst>
                <a:path w="2644" h="2699" fill="none" extrusionOk="0">
                  <a:moveTo>
                    <a:pt x="2643" y="1"/>
                  </a:moveTo>
                  <a:lnTo>
                    <a:pt x="0" y="269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4"/>
          <p:cNvGrpSpPr/>
          <p:nvPr/>
        </p:nvGrpSpPr>
        <p:grpSpPr>
          <a:xfrm rot="-5400000">
            <a:off x="718775" y="4327841"/>
            <a:ext cx="479293" cy="479293"/>
            <a:chOff x="3560335" y="-646412"/>
            <a:chExt cx="557642" cy="557642"/>
          </a:xfrm>
        </p:grpSpPr>
        <p:sp>
          <p:nvSpPr>
            <p:cNvPr id="286" name="Google Shape;286;p4"/>
            <p:cNvSpPr/>
            <p:nvPr/>
          </p:nvSpPr>
          <p:spPr>
            <a:xfrm>
              <a:off x="3560335" y="-646412"/>
              <a:ext cx="557642" cy="557642"/>
            </a:xfrm>
            <a:custGeom>
              <a:avLst/>
              <a:gdLst/>
              <a:ahLst/>
              <a:cxnLst/>
              <a:rect l="l" t="t" r="r" b="b"/>
              <a:pathLst>
                <a:path w="15206" h="15206" fill="none" extrusionOk="0">
                  <a:moveTo>
                    <a:pt x="15205" y="14933"/>
                  </a:moveTo>
                  <a:lnTo>
                    <a:pt x="1" y="1520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652275" y="-433560"/>
              <a:ext cx="268846" cy="268846"/>
            </a:xfrm>
            <a:custGeom>
              <a:avLst/>
              <a:gdLst/>
              <a:ahLst/>
              <a:cxnLst/>
              <a:rect l="l" t="t" r="r" b="b"/>
              <a:pathLst>
                <a:path w="7331" h="7331" fill="none" extrusionOk="0">
                  <a:moveTo>
                    <a:pt x="7330" y="7194"/>
                  </a:moveTo>
                  <a:lnTo>
                    <a:pt x="1" y="733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563342" y="-524473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563342" y="-46253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3563342" y="-400590"/>
              <a:ext cx="44007" cy="1064"/>
            </a:xfrm>
            <a:custGeom>
              <a:avLst/>
              <a:gdLst/>
              <a:ahLst/>
              <a:cxnLst/>
              <a:rect l="l" t="t" r="r" b="b"/>
              <a:pathLst>
                <a:path w="1200" h="29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563342" y="-33861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563342" y="-27667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563342" y="-214692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7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563342" y="-152751"/>
              <a:ext cx="44007" cy="1027"/>
            </a:xfrm>
            <a:custGeom>
              <a:avLst/>
              <a:gdLst/>
              <a:ahLst/>
              <a:cxnLst/>
              <a:rect l="l" t="t" r="r" b="b"/>
              <a:pathLst>
                <a:path w="1200" h="28" fill="none" extrusionOk="0">
                  <a:moveTo>
                    <a:pt x="1" y="28"/>
                  </a:moveTo>
                  <a:lnTo>
                    <a:pt x="119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4"/>
          <p:cNvSpPr/>
          <p:nvPr/>
        </p:nvSpPr>
        <p:spPr>
          <a:xfrm>
            <a:off x="224620" y="3495741"/>
            <a:ext cx="78176" cy="79058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4"/>
          <p:cNvGrpSpPr/>
          <p:nvPr/>
        </p:nvGrpSpPr>
        <p:grpSpPr>
          <a:xfrm>
            <a:off x="1265956" y="4699501"/>
            <a:ext cx="110824" cy="110824"/>
            <a:chOff x="794923" y="2795124"/>
            <a:chExt cx="128941" cy="128941"/>
          </a:xfrm>
        </p:grpSpPr>
        <p:sp>
          <p:nvSpPr>
            <p:cNvPr id="297" name="Google Shape;297;p4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328869" y="4548063"/>
            <a:ext cx="110824" cy="110824"/>
            <a:chOff x="794923" y="2795124"/>
            <a:chExt cx="128941" cy="128941"/>
          </a:xfrm>
        </p:grpSpPr>
        <p:sp>
          <p:nvSpPr>
            <p:cNvPr id="300" name="Google Shape;300;p4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4"/>
          <p:cNvGrpSpPr/>
          <p:nvPr/>
        </p:nvGrpSpPr>
        <p:grpSpPr>
          <a:xfrm>
            <a:off x="559039" y="385746"/>
            <a:ext cx="308365" cy="307514"/>
            <a:chOff x="2601030" y="2721166"/>
            <a:chExt cx="358773" cy="357783"/>
          </a:xfrm>
        </p:grpSpPr>
        <p:sp>
          <p:nvSpPr>
            <p:cNvPr id="303" name="Google Shape;303;p4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4"/>
          <p:cNvSpPr txBox="1">
            <a:spLocks noGrp="1"/>
          </p:cNvSpPr>
          <p:nvPr>
            <p:ph type="title"/>
          </p:nvPr>
        </p:nvSpPr>
        <p:spPr>
          <a:xfrm>
            <a:off x="993600" y="539500"/>
            <a:ext cx="71568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"/>
          <p:cNvSpPr txBox="1">
            <a:spLocks noGrp="1"/>
          </p:cNvSpPr>
          <p:nvPr>
            <p:ph type="title"/>
          </p:nvPr>
        </p:nvSpPr>
        <p:spPr>
          <a:xfrm>
            <a:off x="1981350" y="539500"/>
            <a:ext cx="51813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315" name="Google Shape;315;p5"/>
          <p:cNvSpPr txBox="1">
            <a:spLocks noGrp="1"/>
          </p:cNvSpPr>
          <p:nvPr>
            <p:ph type="subTitle" idx="1"/>
          </p:nvPr>
        </p:nvSpPr>
        <p:spPr>
          <a:xfrm>
            <a:off x="2583850" y="1668452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8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"/>
          <p:cNvSpPr txBox="1">
            <a:spLocks noGrp="1"/>
          </p:cNvSpPr>
          <p:nvPr>
            <p:ph type="subTitle" idx="2"/>
          </p:nvPr>
        </p:nvSpPr>
        <p:spPr>
          <a:xfrm>
            <a:off x="2583850" y="3187398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8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"/>
          <p:cNvSpPr txBox="1">
            <a:spLocks noGrp="1"/>
          </p:cNvSpPr>
          <p:nvPr>
            <p:ph type="title" idx="3" hasCustomPrompt="1"/>
          </p:nvPr>
        </p:nvSpPr>
        <p:spPr>
          <a:xfrm>
            <a:off x="1552175" y="1668550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r>
              <a:t>xx%</a:t>
            </a:r>
          </a:p>
        </p:txBody>
      </p:sp>
      <p:sp>
        <p:nvSpPr>
          <p:cNvPr id="318" name="Google Shape;318;p5"/>
          <p:cNvSpPr txBox="1">
            <a:spLocks noGrp="1"/>
          </p:cNvSpPr>
          <p:nvPr>
            <p:ph type="title" idx="4" hasCustomPrompt="1"/>
          </p:nvPr>
        </p:nvSpPr>
        <p:spPr>
          <a:xfrm>
            <a:off x="1552175" y="3187399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r>
              <a:t>xx%</a:t>
            </a:r>
          </a:p>
        </p:txBody>
      </p:sp>
      <p:sp>
        <p:nvSpPr>
          <p:cNvPr id="319" name="Google Shape;319;p5"/>
          <p:cNvSpPr txBox="1">
            <a:spLocks noGrp="1"/>
          </p:cNvSpPr>
          <p:nvPr>
            <p:ph type="subTitle" idx="5"/>
          </p:nvPr>
        </p:nvSpPr>
        <p:spPr>
          <a:xfrm>
            <a:off x="5658925" y="1668452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8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"/>
          <p:cNvSpPr txBox="1">
            <a:spLocks noGrp="1"/>
          </p:cNvSpPr>
          <p:nvPr>
            <p:ph type="subTitle" idx="6"/>
          </p:nvPr>
        </p:nvSpPr>
        <p:spPr>
          <a:xfrm>
            <a:off x="5658925" y="3187398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8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"/>
          <p:cNvSpPr txBox="1">
            <a:spLocks noGrp="1"/>
          </p:cNvSpPr>
          <p:nvPr>
            <p:ph type="title" idx="7" hasCustomPrompt="1"/>
          </p:nvPr>
        </p:nvSpPr>
        <p:spPr>
          <a:xfrm>
            <a:off x="4627250" y="1668450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r>
              <a:t>xx%</a:t>
            </a:r>
          </a:p>
        </p:txBody>
      </p:sp>
      <p:sp>
        <p:nvSpPr>
          <p:cNvPr id="322" name="Google Shape;322;p5"/>
          <p:cNvSpPr txBox="1">
            <a:spLocks noGrp="1"/>
          </p:cNvSpPr>
          <p:nvPr>
            <p:ph type="title" idx="8" hasCustomPrompt="1"/>
          </p:nvPr>
        </p:nvSpPr>
        <p:spPr>
          <a:xfrm>
            <a:off x="4627250" y="3187399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r>
              <a:t>xx%</a:t>
            </a:r>
          </a:p>
        </p:txBody>
      </p:sp>
      <p:grpSp>
        <p:nvGrpSpPr>
          <p:cNvPr id="323" name="Google Shape;323;p5"/>
          <p:cNvGrpSpPr/>
          <p:nvPr/>
        </p:nvGrpSpPr>
        <p:grpSpPr>
          <a:xfrm>
            <a:off x="563543" y="4458443"/>
            <a:ext cx="299367" cy="300256"/>
            <a:chOff x="1454981" y="609480"/>
            <a:chExt cx="299367" cy="300256"/>
          </a:xfrm>
        </p:grpSpPr>
        <p:sp>
          <p:nvSpPr>
            <p:cNvPr id="324" name="Google Shape;324;p5"/>
            <p:cNvSpPr/>
            <p:nvPr/>
          </p:nvSpPr>
          <p:spPr>
            <a:xfrm>
              <a:off x="1604652" y="609480"/>
              <a:ext cx="31" cy="112930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604652" y="795978"/>
              <a:ext cx="31" cy="113759"/>
            </a:xfrm>
            <a:custGeom>
              <a:avLst/>
              <a:gdLst/>
              <a:ahLst/>
              <a:cxnLst/>
              <a:rect l="l" t="t" r="r" b="b"/>
              <a:pathLst>
                <a:path w="1" h="3707" fill="none" extrusionOk="0">
                  <a:moveTo>
                    <a:pt x="0" y="0"/>
                  </a:moveTo>
                  <a:lnTo>
                    <a:pt x="0" y="3706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4981" y="760011"/>
              <a:ext cx="112899" cy="1719"/>
            </a:xfrm>
            <a:custGeom>
              <a:avLst/>
              <a:gdLst/>
              <a:ahLst/>
              <a:cxnLst/>
              <a:rect l="l" t="t" r="r" b="b"/>
              <a:pathLst>
                <a:path w="3679" h="56" fill="none" extrusionOk="0">
                  <a:moveTo>
                    <a:pt x="0" y="55"/>
                  </a:moveTo>
                  <a:lnTo>
                    <a:pt x="3679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641448" y="756665"/>
              <a:ext cx="112899" cy="1719"/>
            </a:xfrm>
            <a:custGeom>
              <a:avLst/>
              <a:gdLst/>
              <a:ahLst/>
              <a:cxnLst/>
              <a:rect l="l" t="t" r="r" b="b"/>
              <a:pathLst>
                <a:path w="3679" h="56" fill="none" extrusionOk="0">
                  <a:moveTo>
                    <a:pt x="0" y="55"/>
                  </a:moveTo>
                  <a:lnTo>
                    <a:pt x="3679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498437" y="654655"/>
              <a:ext cx="80309" cy="78621"/>
            </a:xfrm>
            <a:custGeom>
              <a:avLst/>
              <a:gdLst/>
              <a:ahLst/>
              <a:cxnLst/>
              <a:rect l="l" t="t" r="r" b="b"/>
              <a:pathLst>
                <a:path w="2617" h="2562" fill="none" extrusionOk="0">
                  <a:moveTo>
                    <a:pt x="1" y="0"/>
                  </a:moveTo>
                  <a:lnTo>
                    <a:pt x="2617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630584" y="784255"/>
              <a:ext cx="80278" cy="79481"/>
            </a:xfrm>
            <a:custGeom>
              <a:avLst/>
              <a:gdLst/>
              <a:ahLst/>
              <a:cxnLst/>
              <a:rect l="l" t="t" r="r" b="b"/>
              <a:pathLst>
                <a:path w="2616" h="2590" fill="none" extrusionOk="0">
                  <a:moveTo>
                    <a:pt x="0" y="1"/>
                  </a:moveTo>
                  <a:lnTo>
                    <a:pt x="2616" y="2589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498437" y="785943"/>
              <a:ext cx="80309" cy="81138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630584" y="651310"/>
              <a:ext cx="80278" cy="81138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5"/>
          <p:cNvSpPr txBox="1">
            <a:spLocks noGrp="1"/>
          </p:cNvSpPr>
          <p:nvPr>
            <p:ph type="subTitle" idx="9"/>
          </p:nvPr>
        </p:nvSpPr>
        <p:spPr>
          <a:xfrm>
            <a:off x="2583850" y="2247876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"/>
          <p:cNvSpPr txBox="1">
            <a:spLocks noGrp="1"/>
          </p:cNvSpPr>
          <p:nvPr>
            <p:ph type="subTitle" idx="13"/>
          </p:nvPr>
        </p:nvSpPr>
        <p:spPr>
          <a:xfrm>
            <a:off x="2583850" y="3766819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"/>
          <p:cNvSpPr txBox="1">
            <a:spLocks noGrp="1"/>
          </p:cNvSpPr>
          <p:nvPr>
            <p:ph type="subTitle" idx="14"/>
          </p:nvPr>
        </p:nvSpPr>
        <p:spPr>
          <a:xfrm>
            <a:off x="5658925" y="2247876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"/>
          <p:cNvSpPr txBox="1">
            <a:spLocks noGrp="1"/>
          </p:cNvSpPr>
          <p:nvPr>
            <p:ph type="subTitle" idx="15"/>
          </p:nvPr>
        </p:nvSpPr>
        <p:spPr>
          <a:xfrm>
            <a:off x="5658925" y="3766819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5"/>
          <p:cNvGrpSpPr/>
          <p:nvPr/>
        </p:nvGrpSpPr>
        <p:grpSpPr>
          <a:xfrm>
            <a:off x="8317031" y="425331"/>
            <a:ext cx="227494" cy="228323"/>
            <a:chOff x="1932443" y="2250981"/>
            <a:chExt cx="227494" cy="228323"/>
          </a:xfrm>
        </p:grpSpPr>
        <p:sp>
          <p:nvSpPr>
            <p:cNvPr id="337" name="Google Shape;337;p5"/>
            <p:cNvSpPr/>
            <p:nvPr/>
          </p:nvSpPr>
          <p:spPr>
            <a:xfrm>
              <a:off x="2046177" y="2250981"/>
              <a:ext cx="31" cy="86171"/>
            </a:xfrm>
            <a:custGeom>
              <a:avLst/>
              <a:gdLst/>
              <a:ahLst/>
              <a:cxnLst/>
              <a:rect l="l" t="t" r="r" b="b"/>
              <a:pathLst>
                <a:path w="1" h="2808" fill="none" extrusionOk="0">
                  <a:moveTo>
                    <a:pt x="0" y="1"/>
                  </a:moveTo>
                  <a:lnTo>
                    <a:pt x="0" y="2807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046177" y="2393164"/>
              <a:ext cx="31" cy="86140"/>
            </a:xfrm>
            <a:custGeom>
              <a:avLst/>
              <a:gdLst/>
              <a:ahLst/>
              <a:cxnLst/>
              <a:rect l="l" t="t" r="r" b="b"/>
              <a:pathLst>
                <a:path w="1" h="2807" fill="none" extrusionOk="0">
                  <a:moveTo>
                    <a:pt x="0" y="0"/>
                  </a:moveTo>
                  <a:lnTo>
                    <a:pt x="0" y="2807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932443" y="2365544"/>
              <a:ext cx="86171" cy="1719"/>
            </a:xfrm>
            <a:custGeom>
              <a:avLst/>
              <a:gdLst/>
              <a:ahLst/>
              <a:cxnLst/>
              <a:rect l="l" t="t" r="r" b="b"/>
              <a:pathLst>
                <a:path w="2808" h="56" fill="none" extrusionOk="0">
                  <a:moveTo>
                    <a:pt x="1" y="55"/>
                  </a:moveTo>
                  <a:lnTo>
                    <a:pt x="2807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073767" y="2363058"/>
              <a:ext cx="86171" cy="1688"/>
            </a:xfrm>
            <a:custGeom>
              <a:avLst/>
              <a:gdLst/>
              <a:ahLst/>
              <a:cxnLst/>
              <a:rect l="l" t="t" r="r" b="b"/>
              <a:pathLst>
                <a:path w="2808" h="55" fill="none" extrusionOk="0">
                  <a:moveTo>
                    <a:pt x="1" y="55"/>
                  </a:moveTo>
                  <a:lnTo>
                    <a:pt x="2807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965066" y="2286120"/>
              <a:ext cx="61068" cy="59380"/>
            </a:xfrm>
            <a:custGeom>
              <a:avLst/>
              <a:gdLst/>
              <a:ahLst/>
              <a:cxnLst/>
              <a:rect l="l" t="t" r="r" b="b"/>
              <a:pathLst>
                <a:path w="1990" h="1935" fill="none" extrusionOk="0">
                  <a:moveTo>
                    <a:pt x="0" y="0"/>
                  </a:moveTo>
                  <a:lnTo>
                    <a:pt x="1989" y="193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066248" y="2384786"/>
              <a:ext cx="60240" cy="59411"/>
            </a:xfrm>
            <a:custGeom>
              <a:avLst/>
              <a:gdLst/>
              <a:ahLst/>
              <a:cxnLst/>
              <a:rect l="l" t="t" r="r" b="b"/>
              <a:pathLst>
                <a:path w="1963" h="1936" fill="none" extrusionOk="0">
                  <a:moveTo>
                    <a:pt x="0" y="1"/>
                  </a:moveTo>
                  <a:lnTo>
                    <a:pt x="1962" y="193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1965066" y="2385614"/>
              <a:ext cx="61068" cy="61927"/>
            </a:xfrm>
            <a:custGeom>
              <a:avLst/>
              <a:gdLst/>
              <a:ahLst/>
              <a:cxnLst/>
              <a:rect l="l" t="t" r="r" b="b"/>
              <a:pathLst>
                <a:path w="1990" h="2018" fill="none" extrusionOk="0">
                  <a:moveTo>
                    <a:pt x="0" y="2017"/>
                  </a:moveTo>
                  <a:lnTo>
                    <a:pt x="1989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066248" y="2283604"/>
              <a:ext cx="60240" cy="61897"/>
            </a:xfrm>
            <a:custGeom>
              <a:avLst/>
              <a:gdLst/>
              <a:ahLst/>
              <a:cxnLst/>
              <a:rect l="l" t="t" r="r" b="b"/>
              <a:pathLst>
                <a:path w="1963" h="2017" fill="none" extrusionOk="0">
                  <a:moveTo>
                    <a:pt x="0" y="2017"/>
                  </a:moveTo>
                  <a:lnTo>
                    <a:pt x="1962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5"/>
          <p:cNvGrpSpPr/>
          <p:nvPr/>
        </p:nvGrpSpPr>
        <p:grpSpPr>
          <a:xfrm>
            <a:off x="7769303" y="3161075"/>
            <a:ext cx="1142230" cy="1757953"/>
            <a:chOff x="7632861" y="2956412"/>
            <a:chExt cx="1269145" cy="1953281"/>
          </a:xfrm>
        </p:grpSpPr>
        <p:sp>
          <p:nvSpPr>
            <p:cNvPr id="346" name="Google Shape;346;p5"/>
            <p:cNvSpPr/>
            <p:nvPr/>
          </p:nvSpPr>
          <p:spPr>
            <a:xfrm flipH="1">
              <a:off x="8041671" y="3444877"/>
              <a:ext cx="145011" cy="145034"/>
            </a:xfrm>
            <a:custGeom>
              <a:avLst/>
              <a:gdLst/>
              <a:ahLst/>
              <a:cxnLst/>
              <a:rect l="l" t="t" r="r" b="b"/>
              <a:pathLst>
                <a:path w="6266" h="6267" fill="none" extrusionOk="0">
                  <a:moveTo>
                    <a:pt x="5149" y="1118"/>
                  </a:moveTo>
                  <a:cubicBezTo>
                    <a:pt x="6266" y="2234"/>
                    <a:pt x="6266" y="4064"/>
                    <a:pt x="5149" y="5150"/>
                  </a:cubicBezTo>
                  <a:cubicBezTo>
                    <a:pt x="4033" y="6267"/>
                    <a:pt x="2233" y="6267"/>
                    <a:pt x="1117" y="5150"/>
                  </a:cubicBezTo>
                  <a:cubicBezTo>
                    <a:pt x="0" y="4064"/>
                    <a:pt x="0" y="2234"/>
                    <a:pt x="1117" y="1118"/>
                  </a:cubicBezTo>
                  <a:cubicBezTo>
                    <a:pt x="2233" y="1"/>
                    <a:pt x="4033" y="1"/>
                    <a:pt x="5149" y="1118"/>
                  </a:cubicBezTo>
                  <a:close/>
                </a:path>
              </a:pathLst>
            </a:custGeom>
            <a:noFill/>
            <a:ln w="19375" cap="flat" cmpd="sng">
              <a:solidFill>
                <a:schemeClr val="accent6"/>
              </a:solidFill>
              <a:prstDash val="solid"/>
              <a:miter lim="31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" name="Google Shape;347;p5"/>
            <p:cNvGrpSpPr/>
            <p:nvPr/>
          </p:nvGrpSpPr>
          <p:grpSpPr>
            <a:xfrm flipH="1">
              <a:off x="8473740" y="3005434"/>
              <a:ext cx="423668" cy="370947"/>
              <a:chOff x="299281" y="2848081"/>
              <a:chExt cx="457673" cy="400720"/>
            </a:xfrm>
          </p:grpSpPr>
          <p:sp>
            <p:nvSpPr>
              <p:cNvPr id="348" name="Google Shape;348;p5"/>
              <p:cNvSpPr/>
              <p:nvPr/>
            </p:nvSpPr>
            <p:spPr>
              <a:xfrm>
                <a:off x="299281" y="2848081"/>
                <a:ext cx="457673" cy="400720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10927" fill="none" extrusionOk="0">
                    <a:moveTo>
                      <a:pt x="3106" y="10927"/>
                    </a:moveTo>
                    <a:lnTo>
                      <a:pt x="0" y="5586"/>
                    </a:lnTo>
                    <a:lnTo>
                      <a:pt x="3106" y="109"/>
                    </a:lnTo>
                    <a:lnTo>
                      <a:pt x="9346" y="1"/>
                    </a:lnTo>
                    <a:lnTo>
                      <a:pt x="12480" y="5368"/>
                    </a:lnTo>
                    <a:lnTo>
                      <a:pt x="9346" y="10818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388214" y="2929019"/>
                <a:ext cx="278821" cy="241855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6595" fill="none" extrusionOk="0">
                    <a:moveTo>
                      <a:pt x="7602" y="3189"/>
                    </a:moveTo>
                    <a:lnTo>
                      <a:pt x="5722" y="6513"/>
                    </a:lnTo>
                    <a:lnTo>
                      <a:pt x="1908" y="6595"/>
                    </a:lnTo>
                    <a:lnTo>
                      <a:pt x="0" y="3325"/>
                    </a:lnTo>
                    <a:lnTo>
                      <a:pt x="1908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" name="Google Shape;350;p5"/>
            <p:cNvGrpSpPr/>
            <p:nvPr/>
          </p:nvGrpSpPr>
          <p:grpSpPr>
            <a:xfrm flipH="1">
              <a:off x="8319231" y="2956412"/>
              <a:ext cx="119360" cy="119360"/>
              <a:chOff x="794923" y="2795124"/>
              <a:chExt cx="128941" cy="128941"/>
            </a:xfrm>
          </p:grpSpPr>
          <p:sp>
            <p:nvSpPr>
              <p:cNvPr id="351" name="Google Shape;351;p5"/>
              <p:cNvSpPr/>
              <p:nvPr/>
            </p:nvSpPr>
            <p:spPr>
              <a:xfrm>
                <a:off x="859871" y="2795124"/>
                <a:ext cx="37" cy="128941"/>
              </a:xfrm>
              <a:custGeom>
                <a:avLst/>
                <a:gdLst/>
                <a:ahLst/>
                <a:cxnLst/>
                <a:rect l="l" t="t" r="r" b="b"/>
                <a:pathLst>
                  <a:path w="1" h="3516" fill="none" extrusionOk="0">
                    <a:moveTo>
                      <a:pt x="0" y="0"/>
                    </a:moveTo>
                    <a:lnTo>
                      <a:pt x="0" y="3515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794923" y="2858056"/>
                <a:ext cx="128941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56" fill="none" extrusionOk="0">
                    <a:moveTo>
                      <a:pt x="0" y="55"/>
                    </a:moveTo>
                    <a:lnTo>
                      <a:pt x="3515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5"/>
            <p:cNvGrpSpPr/>
            <p:nvPr/>
          </p:nvGrpSpPr>
          <p:grpSpPr>
            <a:xfrm flipH="1">
              <a:off x="7766801" y="4060489"/>
              <a:ext cx="694740" cy="849205"/>
              <a:chOff x="794919" y="4014442"/>
              <a:chExt cx="750503" cy="917365"/>
            </a:xfrm>
          </p:grpSpPr>
          <p:sp>
            <p:nvSpPr>
              <p:cNvPr id="354" name="Google Shape;354;p5"/>
              <p:cNvSpPr/>
              <p:nvPr/>
            </p:nvSpPr>
            <p:spPr>
              <a:xfrm>
                <a:off x="794919" y="4098387"/>
                <a:ext cx="750503" cy="833419"/>
              </a:xfrm>
              <a:custGeom>
                <a:avLst/>
                <a:gdLst/>
                <a:ahLst/>
                <a:cxnLst/>
                <a:rect l="l" t="t" r="r" b="b"/>
                <a:pathLst>
                  <a:path w="20465" h="22726" fill="none" extrusionOk="0">
                    <a:moveTo>
                      <a:pt x="12480" y="1"/>
                    </a:moveTo>
                    <a:lnTo>
                      <a:pt x="12480" y="7685"/>
                    </a:lnTo>
                    <a:cubicBezTo>
                      <a:pt x="12480" y="7685"/>
                      <a:pt x="17685" y="15614"/>
                      <a:pt x="18666" y="17221"/>
                    </a:cubicBezTo>
                    <a:cubicBezTo>
                      <a:pt x="19647" y="18884"/>
                      <a:pt x="20464" y="20110"/>
                      <a:pt x="20464" y="20845"/>
                    </a:cubicBezTo>
                    <a:cubicBezTo>
                      <a:pt x="20464" y="21636"/>
                      <a:pt x="20192" y="22399"/>
                      <a:pt x="18530" y="22426"/>
                    </a:cubicBezTo>
                    <a:lnTo>
                      <a:pt x="10246" y="22562"/>
                    </a:lnTo>
                    <a:lnTo>
                      <a:pt x="1935" y="22698"/>
                    </a:lnTo>
                    <a:cubicBezTo>
                      <a:pt x="301" y="22726"/>
                      <a:pt x="1" y="22017"/>
                      <a:pt x="1" y="21200"/>
                    </a:cubicBezTo>
                    <a:cubicBezTo>
                      <a:pt x="1" y="20464"/>
                      <a:pt x="818" y="19211"/>
                      <a:pt x="1826" y="17521"/>
                    </a:cubicBezTo>
                    <a:cubicBezTo>
                      <a:pt x="2780" y="15886"/>
                      <a:pt x="7985" y="7766"/>
                      <a:pt x="7985" y="7766"/>
                    </a:cubicBezTo>
                    <a:lnTo>
                      <a:pt x="7985" y="55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967797" y="4578039"/>
                <a:ext cx="404754" cy="7041"/>
              </a:xfrm>
              <a:custGeom>
                <a:avLst/>
                <a:gdLst/>
                <a:ahLst/>
                <a:cxnLst/>
                <a:rect l="l" t="t" r="r" b="b"/>
                <a:pathLst>
                  <a:path w="11037" h="192" fill="none" extrusionOk="0">
                    <a:moveTo>
                      <a:pt x="1" y="192"/>
                    </a:moveTo>
                    <a:lnTo>
                      <a:pt x="11036" y="1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1033773" y="4014442"/>
                <a:ext cx="272807" cy="76976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099" fill="none" extrusionOk="0">
                    <a:moveTo>
                      <a:pt x="7439" y="982"/>
                    </a:moveTo>
                    <a:cubicBezTo>
                      <a:pt x="7439" y="1527"/>
                      <a:pt x="7003" y="1990"/>
                      <a:pt x="6431" y="1990"/>
                    </a:cubicBezTo>
                    <a:lnTo>
                      <a:pt x="981" y="2099"/>
                    </a:lnTo>
                    <a:cubicBezTo>
                      <a:pt x="436" y="2099"/>
                      <a:pt x="0" y="1663"/>
                      <a:pt x="0" y="1118"/>
                    </a:cubicBezTo>
                    <a:lnTo>
                      <a:pt x="0" y="1118"/>
                    </a:lnTo>
                    <a:cubicBezTo>
                      <a:pt x="0" y="573"/>
                      <a:pt x="436" y="110"/>
                      <a:pt x="981" y="110"/>
                    </a:cubicBezTo>
                    <a:lnTo>
                      <a:pt x="6431" y="1"/>
                    </a:lnTo>
                    <a:cubicBezTo>
                      <a:pt x="6976" y="1"/>
                      <a:pt x="7439" y="437"/>
                      <a:pt x="7439" y="982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57;p5"/>
            <p:cNvGrpSpPr/>
            <p:nvPr/>
          </p:nvGrpSpPr>
          <p:grpSpPr>
            <a:xfrm flipH="1">
              <a:off x="7632861" y="4320092"/>
              <a:ext cx="201687" cy="201687"/>
              <a:chOff x="1447449" y="4268259"/>
              <a:chExt cx="217875" cy="2178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1556370" y="4268259"/>
                <a:ext cx="37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36" fill="none" extrusionOk="0">
                    <a:moveTo>
                      <a:pt x="1" y="1"/>
                    </a:moveTo>
                    <a:lnTo>
                      <a:pt x="1" y="2235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1556370" y="4404171"/>
                <a:ext cx="37" cy="81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2235" fill="none" extrusionOk="0">
                    <a:moveTo>
                      <a:pt x="1" y="1"/>
                    </a:moveTo>
                    <a:lnTo>
                      <a:pt x="1" y="2235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1447449" y="4377179"/>
                <a:ext cx="82000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56" fill="none" extrusionOk="0">
                    <a:moveTo>
                      <a:pt x="1" y="55"/>
                    </a:moveTo>
                    <a:lnTo>
                      <a:pt x="2235" y="1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1583361" y="4375199"/>
                <a:ext cx="81963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8" fill="none" extrusionOk="0">
                    <a:moveTo>
                      <a:pt x="1" y="28"/>
                    </a:moveTo>
                    <a:lnTo>
                      <a:pt x="2235" y="0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1479429" y="4301265"/>
                <a:ext cx="58016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554" fill="none" extrusionOk="0">
                    <a:moveTo>
                      <a:pt x="1" y="0"/>
                    </a:moveTo>
                    <a:lnTo>
                      <a:pt x="1581" y="1553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1575366" y="4395186"/>
                <a:ext cx="57979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554" fill="none" extrusionOk="0">
                    <a:moveTo>
                      <a:pt x="1" y="0"/>
                    </a:moveTo>
                    <a:lnTo>
                      <a:pt x="1581" y="1554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1479429" y="4396176"/>
                <a:ext cx="58016" cy="59006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609" fill="none" extrusionOk="0">
                    <a:moveTo>
                      <a:pt x="1" y="1608"/>
                    </a:moveTo>
                    <a:lnTo>
                      <a:pt x="1581" y="1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1575366" y="4299248"/>
                <a:ext cx="57979" cy="59006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609" fill="none" extrusionOk="0">
                    <a:moveTo>
                      <a:pt x="1" y="1608"/>
                    </a:moveTo>
                    <a:lnTo>
                      <a:pt x="1581" y="1"/>
                    </a:lnTo>
                  </a:path>
                </a:pathLst>
              </a:cu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5"/>
            <p:cNvGrpSpPr/>
            <p:nvPr/>
          </p:nvGrpSpPr>
          <p:grpSpPr>
            <a:xfrm flipH="1">
              <a:off x="8281272" y="3626497"/>
              <a:ext cx="195199" cy="722491"/>
              <a:chOff x="2419167" y="1286206"/>
              <a:chExt cx="210867" cy="780480"/>
            </a:xfrm>
          </p:grpSpPr>
          <p:sp>
            <p:nvSpPr>
              <p:cNvPr id="367" name="Google Shape;367;p5"/>
              <p:cNvSpPr/>
              <p:nvPr/>
            </p:nvSpPr>
            <p:spPr>
              <a:xfrm>
                <a:off x="2419167" y="1286206"/>
                <a:ext cx="210867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1118" fill="none" extrusionOk="0">
                    <a:moveTo>
                      <a:pt x="1" y="600"/>
                    </a:moveTo>
                    <a:cubicBezTo>
                      <a:pt x="1" y="328"/>
                      <a:pt x="219" y="110"/>
                      <a:pt x="518" y="110"/>
                    </a:cubicBezTo>
                    <a:lnTo>
                      <a:pt x="5259" y="28"/>
                    </a:lnTo>
                    <a:cubicBezTo>
                      <a:pt x="5532" y="1"/>
                      <a:pt x="5750" y="219"/>
                      <a:pt x="5750" y="518"/>
                    </a:cubicBezTo>
                    <a:lnTo>
                      <a:pt x="5750" y="518"/>
                    </a:lnTo>
                    <a:cubicBezTo>
                      <a:pt x="5750" y="791"/>
                      <a:pt x="5532" y="1009"/>
                      <a:pt x="5259" y="1036"/>
                    </a:cubicBezTo>
                    <a:lnTo>
                      <a:pt x="518" y="1118"/>
                    </a:lnTo>
                    <a:cubicBezTo>
                      <a:pt x="246" y="1118"/>
                      <a:pt x="1" y="900"/>
                      <a:pt x="28" y="60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576056" y="1324200"/>
                <a:ext cx="37" cy="599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35" fill="none" extrusionOk="0">
                    <a:moveTo>
                      <a:pt x="1" y="0"/>
                    </a:moveTo>
                    <a:lnTo>
                      <a:pt x="1" y="1635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2472123" y="1326180"/>
                <a:ext cx="37" cy="59996"/>
              </a:xfrm>
              <a:custGeom>
                <a:avLst/>
                <a:gdLst/>
                <a:ahLst/>
                <a:cxnLst/>
                <a:rect l="l" t="t" r="r" b="b"/>
                <a:pathLst>
                  <a:path w="1" h="1636" fill="none" extrusionOk="0">
                    <a:moveTo>
                      <a:pt x="1" y="0"/>
                    </a:moveTo>
                    <a:lnTo>
                      <a:pt x="1" y="1635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2434166" y="1384124"/>
                <a:ext cx="179879" cy="468711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12781" fill="none" extrusionOk="0">
                    <a:moveTo>
                      <a:pt x="0" y="83"/>
                    </a:moveTo>
                    <a:lnTo>
                      <a:pt x="4905" y="1"/>
                    </a:lnTo>
                    <a:lnTo>
                      <a:pt x="4905" y="12698"/>
                    </a:lnTo>
                    <a:lnTo>
                      <a:pt x="0" y="1278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2476121" y="1850794"/>
                <a:ext cx="96962" cy="47014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82" fill="none" extrusionOk="0">
                    <a:moveTo>
                      <a:pt x="2644" y="1"/>
                    </a:moveTo>
                    <a:lnTo>
                      <a:pt x="2644" y="1227"/>
                    </a:lnTo>
                    <a:lnTo>
                      <a:pt x="1" y="1281"/>
                    </a:lnTo>
                    <a:lnTo>
                      <a:pt x="1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2439154" y="1793840"/>
                <a:ext cx="169904" cy="3044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83" fill="none" extrusionOk="0">
                    <a:moveTo>
                      <a:pt x="4633" y="1"/>
                    </a:moveTo>
                    <a:lnTo>
                      <a:pt x="1" y="82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2527097" y="1896783"/>
                <a:ext cx="37" cy="169904"/>
              </a:xfrm>
              <a:custGeom>
                <a:avLst/>
                <a:gdLst/>
                <a:ahLst/>
                <a:cxnLst/>
                <a:rect l="l" t="t" r="r" b="b"/>
                <a:pathLst>
                  <a:path w="1" h="4633" fill="none" extrusionOk="0">
                    <a:moveTo>
                      <a:pt x="0" y="0"/>
                    </a:moveTo>
                    <a:lnTo>
                      <a:pt x="0" y="4632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2438164" y="1752876"/>
                <a:ext cx="50975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8" fill="none" extrusionOk="0">
                    <a:moveTo>
                      <a:pt x="1390" y="0"/>
                    </a:moveTo>
                    <a:lnTo>
                      <a:pt x="0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438164" y="1706888"/>
                <a:ext cx="5097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" fill="none" extrusionOk="0">
                    <a:moveTo>
                      <a:pt x="1390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2438164" y="1659946"/>
                <a:ext cx="50975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8" fill="none" extrusionOk="0">
                    <a:moveTo>
                      <a:pt x="1390" y="0"/>
                    </a:moveTo>
                    <a:lnTo>
                      <a:pt x="0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2438164" y="1613957"/>
                <a:ext cx="50975" cy="1064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9" fill="none" extrusionOk="0">
                    <a:moveTo>
                      <a:pt x="1390" y="1"/>
                    </a:moveTo>
                    <a:lnTo>
                      <a:pt x="0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2438164" y="1568005"/>
                <a:ext cx="50975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8" fill="none" extrusionOk="0">
                    <a:moveTo>
                      <a:pt x="1390" y="1"/>
                    </a:moveTo>
                    <a:lnTo>
                      <a:pt x="0" y="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2438164" y="1522053"/>
                <a:ext cx="50975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8" fill="none" extrusionOk="0">
                    <a:moveTo>
                      <a:pt x="1390" y="0"/>
                    </a:moveTo>
                    <a:lnTo>
                      <a:pt x="0" y="27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2438164" y="1476065"/>
                <a:ext cx="5097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" fill="none" extrusionOk="0">
                    <a:moveTo>
                      <a:pt x="1390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2438164" y="1430113"/>
                <a:ext cx="5097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" fill="none" extrusionOk="0">
                    <a:moveTo>
                      <a:pt x="1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5"/>
            <p:cNvGrpSpPr/>
            <p:nvPr/>
          </p:nvGrpSpPr>
          <p:grpSpPr>
            <a:xfrm flipH="1">
              <a:off x="8430200" y="4262005"/>
              <a:ext cx="471806" cy="518044"/>
              <a:chOff x="1693693" y="-2602979"/>
              <a:chExt cx="509674" cy="559624"/>
            </a:xfrm>
          </p:grpSpPr>
          <p:sp>
            <p:nvSpPr>
              <p:cNvPr id="383" name="Google Shape;383;p5"/>
              <p:cNvSpPr/>
              <p:nvPr/>
            </p:nvSpPr>
            <p:spPr>
              <a:xfrm>
                <a:off x="1693693" y="-2602979"/>
                <a:ext cx="509674" cy="76976"/>
              </a:xfrm>
              <a:custGeom>
                <a:avLst/>
                <a:gdLst/>
                <a:ahLst/>
                <a:cxnLst/>
                <a:rect l="l" t="t" r="r" b="b"/>
                <a:pathLst>
                  <a:path w="13898" h="2099" fill="none" extrusionOk="0">
                    <a:moveTo>
                      <a:pt x="13897" y="927"/>
                    </a:moveTo>
                    <a:cubicBezTo>
                      <a:pt x="13897" y="1444"/>
                      <a:pt x="13488" y="1853"/>
                      <a:pt x="12971" y="1880"/>
                    </a:cubicBezTo>
                    <a:lnTo>
                      <a:pt x="927" y="2098"/>
                    </a:lnTo>
                    <a:cubicBezTo>
                      <a:pt x="409" y="2098"/>
                      <a:pt x="1" y="1690"/>
                      <a:pt x="1" y="1172"/>
                    </a:cubicBezTo>
                    <a:lnTo>
                      <a:pt x="1" y="1172"/>
                    </a:lnTo>
                    <a:cubicBezTo>
                      <a:pt x="1" y="654"/>
                      <a:pt x="409" y="218"/>
                      <a:pt x="927" y="218"/>
                    </a:cubicBezTo>
                    <a:lnTo>
                      <a:pt x="12971" y="0"/>
                    </a:lnTo>
                    <a:cubicBezTo>
                      <a:pt x="13461" y="0"/>
                      <a:pt x="13897" y="409"/>
                      <a:pt x="13897" y="92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1736674" y="-2526038"/>
                <a:ext cx="422724" cy="482683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13162" fill="none" extrusionOk="0">
                    <a:moveTo>
                      <a:pt x="11526" y="0"/>
                    </a:moveTo>
                    <a:lnTo>
                      <a:pt x="11526" y="10927"/>
                    </a:lnTo>
                    <a:cubicBezTo>
                      <a:pt x="11526" y="12071"/>
                      <a:pt x="10600" y="12970"/>
                      <a:pt x="9482" y="12998"/>
                    </a:cubicBezTo>
                    <a:lnTo>
                      <a:pt x="2071" y="13134"/>
                    </a:lnTo>
                    <a:cubicBezTo>
                      <a:pt x="927" y="13161"/>
                      <a:pt x="0" y="12262"/>
                      <a:pt x="27" y="11118"/>
                    </a:cubicBezTo>
                    <a:lnTo>
                      <a:pt x="27" y="19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2055439" y="-2483057"/>
                <a:ext cx="103967" cy="2017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5" fill="none" extrusionOk="0">
                    <a:moveTo>
                      <a:pt x="0" y="55"/>
                    </a:moveTo>
                    <a:lnTo>
                      <a:pt x="2834" y="0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055439" y="-2428120"/>
                <a:ext cx="103967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" fill="none" extrusionOk="0">
                    <a:moveTo>
                      <a:pt x="0" y="55"/>
                    </a:moveTo>
                    <a:lnTo>
                      <a:pt x="283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2055439" y="-2373146"/>
                <a:ext cx="103967" cy="2017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5" fill="none" extrusionOk="0">
                    <a:moveTo>
                      <a:pt x="0" y="55"/>
                    </a:moveTo>
                    <a:lnTo>
                      <a:pt x="2834" y="0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055439" y="-2318209"/>
                <a:ext cx="103967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" fill="none" extrusionOk="0">
                    <a:moveTo>
                      <a:pt x="0" y="55"/>
                    </a:moveTo>
                    <a:lnTo>
                      <a:pt x="283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2055439" y="-2263236"/>
                <a:ext cx="103967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" fill="none" extrusionOk="0">
                    <a:moveTo>
                      <a:pt x="0" y="55"/>
                    </a:moveTo>
                    <a:lnTo>
                      <a:pt x="283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2055439" y="-2208262"/>
                <a:ext cx="103967" cy="2017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5" fill="none" extrusionOk="0">
                    <a:moveTo>
                      <a:pt x="0" y="55"/>
                    </a:moveTo>
                    <a:lnTo>
                      <a:pt x="2834" y="0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2055439" y="-2153326"/>
                <a:ext cx="103967" cy="20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6" fill="none" extrusionOk="0">
                    <a:moveTo>
                      <a:pt x="0" y="55"/>
                    </a:moveTo>
                    <a:lnTo>
                      <a:pt x="283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2" name="Google Shape;392;p5"/>
          <p:cNvGrpSpPr/>
          <p:nvPr/>
        </p:nvGrpSpPr>
        <p:grpSpPr>
          <a:xfrm rot="-5400000" flipH="1">
            <a:off x="452346" y="-15482"/>
            <a:ext cx="1479071" cy="1888772"/>
            <a:chOff x="7154282" y="2722388"/>
            <a:chExt cx="1709316" cy="2182794"/>
          </a:xfrm>
        </p:grpSpPr>
        <p:grpSp>
          <p:nvGrpSpPr>
            <p:cNvPr id="393" name="Google Shape;393;p5"/>
            <p:cNvGrpSpPr/>
            <p:nvPr/>
          </p:nvGrpSpPr>
          <p:grpSpPr>
            <a:xfrm rot="10800000">
              <a:off x="8029172" y="3304288"/>
              <a:ext cx="834426" cy="873411"/>
              <a:chOff x="3153626" y="-2653955"/>
              <a:chExt cx="834426" cy="873411"/>
            </a:xfrm>
          </p:grpSpPr>
          <p:sp>
            <p:nvSpPr>
              <p:cNvPr id="394" name="Google Shape;394;p5"/>
              <p:cNvSpPr/>
              <p:nvPr/>
            </p:nvSpPr>
            <p:spPr>
              <a:xfrm>
                <a:off x="3416465" y="-2283223"/>
                <a:ext cx="283808" cy="28582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7794" fill="none" extrusionOk="0">
                    <a:moveTo>
                      <a:pt x="7711" y="3843"/>
                    </a:moveTo>
                    <a:cubicBezTo>
                      <a:pt x="7684" y="5968"/>
                      <a:pt x="5995" y="7712"/>
                      <a:pt x="3869" y="7766"/>
                    </a:cubicBezTo>
                    <a:cubicBezTo>
                      <a:pt x="1744" y="7794"/>
                      <a:pt x="0" y="6077"/>
                      <a:pt x="0" y="3979"/>
                    </a:cubicBezTo>
                    <a:cubicBezTo>
                      <a:pt x="27" y="1826"/>
                      <a:pt x="1717" y="110"/>
                      <a:pt x="3869" y="55"/>
                    </a:cubicBezTo>
                    <a:cubicBezTo>
                      <a:pt x="5995" y="1"/>
                      <a:pt x="7739" y="1717"/>
                      <a:pt x="7711" y="384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3312532" y="-2053390"/>
                <a:ext cx="132938" cy="118966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244" fill="none" extrusionOk="0">
                    <a:moveTo>
                      <a:pt x="3624" y="1"/>
                    </a:moveTo>
                    <a:lnTo>
                      <a:pt x="0" y="3243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3153626" y="-1957452"/>
                <a:ext cx="174928" cy="176908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4824" fill="none" extrusionOk="0">
                    <a:moveTo>
                      <a:pt x="4769" y="2371"/>
                    </a:moveTo>
                    <a:cubicBezTo>
                      <a:pt x="4769" y="3679"/>
                      <a:pt x="3707" y="4769"/>
                      <a:pt x="2399" y="4796"/>
                    </a:cubicBezTo>
                    <a:cubicBezTo>
                      <a:pt x="1064" y="4823"/>
                      <a:pt x="1" y="3761"/>
                      <a:pt x="1" y="2453"/>
                    </a:cubicBezTo>
                    <a:cubicBezTo>
                      <a:pt x="1" y="1118"/>
                      <a:pt x="1064" y="55"/>
                      <a:pt x="2399" y="1"/>
                    </a:cubicBezTo>
                    <a:cubicBezTo>
                      <a:pt x="3707" y="1"/>
                      <a:pt x="4769" y="1063"/>
                      <a:pt x="4769" y="237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5"/>
              <p:cNvSpPr/>
              <p:nvPr/>
            </p:nvSpPr>
            <p:spPr>
              <a:xfrm>
                <a:off x="3554357" y="-2461089"/>
                <a:ext cx="2017" cy="1759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4797" fill="none" extrusionOk="0">
                    <a:moveTo>
                      <a:pt x="55" y="479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3432454" y="-2653955"/>
                <a:ext cx="235841" cy="195904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5342" fill="none" extrusionOk="0">
                    <a:moveTo>
                      <a:pt x="1689" y="4497"/>
                    </a:moveTo>
                    <a:cubicBezTo>
                      <a:pt x="0" y="3134"/>
                      <a:pt x="818" y="437"/>
                      <a:pt x="2970" y="219"/>
                    </a:cubicBezTo>
                    <a:cubicBezTo>
                      <a:pt x="5095" y="1"/>
                      <a:pt x="6431" y="2480"/>
                      <a:pt x="5068" y="4142"/>
                    </a:cubicBezTo>
                    <a:cubicBezTo>
                      <a:pt x="4224" y="5178"/>
                      <a:pt x="2725" y="5341"/>
                      <a:pt x="1689" y="449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3676259" y="-2054380"/>
                <a:ext cx="139942" cy="105947"/>
              </a:xfrm>
              <a:custGeom>
                <a:avLst/>
                <a:gdLst/>
                <a:ahLst/>
                <a:cxnLst/>
                <a:rect l="l" t="t" r="r" b="b"/>
                <a:pathLst>
                  <a:path w="3816" h="2889" fill="none" extrusionOk="0">
                    <a:moveTo>
                      <a:pt x="1" y="0"/>
                    </a:moveTo>
                    <a:lnTo>
                      <a:pt x="3815" y="2889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3797172" y="-1988442"/>
                <a:ext cx="190880" cy="192897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260" fill="none" extrusionOk="0">
                    <a:moveTo>
                      <a:pt x="2153" y="301"/>
                    </a:moveTo>
                    <a:cubicBezTo>
                      <a:pt x="3434" y="1"/>
                      <a:pt x="4687" y="846"/>
                      <a:pt x="4960" y="2126"/>
                    </a:cubicBezTo>
                    <a:cubicBezTo>
                      <a:pt x="5205" y="3434"/>
                      <a:pt x="4360" y="4687"/>
                      <a:pt x="3052" y="4960"/>
                    </a:cubicBezTo>
                    <a:cubicBezTo>
                      <a:pt x="1772" y="5260"/>
                      <a:pt x="518" y="4415"/>
                      <a:pt x="246" y="3134"/>
                    </a:cubicBezTo>
                    <a:cubicBezTo>
                      <a:pt x="1" y="1826"/>
                      <a:pt x="845" y="573"/>
                      <a:pt x="2153" y="30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" name="Google Shape;401;p5"/>
            <p:cNvSpPr/>
            <p:nvPr/>
          </p:nvSpPr>
          <p:spPr>
            <a:xfrm rot="10800000">
              <a:off x="8247010" y="3883873"/>
              <a:ext cx="90948" cy="91975"/>
            </a:xfrm>
            <a:custGeom>
              <a:avLst/>
              <a:gdLst/>
              <a:ahLst/>
              <a:cxnLst/>
              <a:rect l="l" t="t" r="r" b="b"/>
              <a:pathLst>
                <a:path w="2480" h="2508" fill="none" extrusionOk="0">
                  <a:moveTo>
                    <a:pt x="2480" y="1227"/>
                  </a:moveTo>
                  <a:cubicBezTo>
                    <a:pt x="2480" y="1908"/>
                    <a:pt x="1935" y="2480"/>
                    <a:pt x="1254" y="2480"/>
                  </a:cubicBezTo>
                  <a:cubicBezTo>
                    <a:pt x="573" y="2508"/>
                    <a:pt x="0" y="1963"/>
                    <a:pt x="0" y="1281"/>
                  </a:cubicBezTo>
                  <a:cubicBezTo>
                    <a:pt x="0" y="600"/>
                    <a:pt x="545" y="28"/>
                    <a:pt x="1254" y="28"/>
                  </a:cubicBezTo>
                  <a:cubicBezTo>
                    <a:pt x="1935" y="1"/>
                    <a:pt x="2480" y="546"/>
                    <a:pt x="2480" y="12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5"/>
            <p:cNvGrpSpPr/>
            <p:nvPr/>
          </p:nvGrpSpPr>
          <p:grpSpPr>
            <a:xfrm rot="10800000">
              <a:off x="7216135" y="4710301"/>
              <a:ext cx="193891" cy="194881"/>
              <a:chOff x="3407917" y="-1400250"/>
              <a:chExt cx="193891" cy="194881"/>
            </a:xfrm>
          </p:grpSpPr>
          <p:sp>
            <p:nvSpPr>
              <p:cNvPr id="403" name="Google Shape;403;p5"/>
              <p:cNvSpPr/>
              <p:nvPr/>
            </p:nvSpPr>
            <p:spPr>
              <a:xfrm>
                <a:off x="3504845" y="-1400250"/>
                <a:ext cx="37" cy="73968"/>
              </a:xfrm>
              <a:custGeom>
                <a:avLst/>
                <a:gdLst/>
                <a:ahLst/>
                <a:cxnLst/>
                <a:rect l="l" t="t" r="r" b="b"/>
                <a:pathLst>
                  <a:path w="1" h="2017" fill="none" extrusionOk="0">
                    <a:moveTo>
                      <a:pt x="1" y="0"/>
                    </a:moveTo>
                    <a:lnTo>
                      <a:pt x="1" y="2017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5"/>
              <p:cNvSpPr/>
              <p:nvPr/>
            </p:nvSpPr>
            <p:spPr>
              <a:xfrm>
                <a:off x="3504845" y="-1279337"/>
                <a:ext cx="37" cy="73968"/>
              </a:xfrm>
              <a:custGeom>
                <a:avLst/>
                <a:gdLst/>
                <a:ahLst/>
                <a:cxnLst/>
                <a:rect l="l" t="t" r="r" b="b"/>
                <a:pathLst>
                  <a:path w="1" h="2017" fill="none" extrusionOk="0">
                    <a:moveTo>
                      <a:pt x="1" y="0"/>
                    </a:moveTo>
                    <a:lnTo>
                      <a:pt x="1" y="2017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3407917" y="-1302331"/>
                <a:ext cx="72978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8" fill="none" extrusionOk="0">
                    <a:moveTo>
                      <a:pt x="1" y="28"/>
                    </a:moveTo>
                    <a:lnTo>
                      <a:pt x="199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3528830" y="-1304312"/>
                <a:ext cx="72978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8" fill="none" extrusionOk="0">
                    <a:moveTo>
                      <a:pt x="1" y="27"/>
                    </a:moveTo>
                    <a:lnTo>
                      <a:pt x="1990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3436889" y="-1370287"/>
                <a:ext cx="51011" cy="51011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391" fill="none" extrusionOk="0">
                    <a:moveTo>
                      <a:pt x="1" y="1"/>
                    </a:moveTo>
                    <a:lnTo>
                      <a:pt x="1391" y="139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3521825" y="-1286342"/>
                <a:ext cx="52002" cy="51011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1" fill="none" extrusionOk="0">
                    <a:moveTo>
                      <a:pt x="1" y="1"/>
                    </a:moveTo>
                    <a:lnTo>
                      <a:pt x="1418" y="139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3436889" y="-1285352"/>
                <a:ext cx="51011" cy="52992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445" fill="none" extrusionOk="0">
                    <a:moveTo>
                      <a:pt x="1" y="1445"/>
                    </a:moveTo>
                    <a:lnTo>
                      <a:pt x="139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3521825" y="-1372268"/>
                <a:ext cx="52002" cy="52002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8" fill="none" extrusionOk="0">
                    <a:moveTo>
                      <a:pt x="1" y="1417"/>
                    </a:moveTo>
                    <a:lnTo>
                      <a:pt x="1418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5"/>
            <p:cNvGrpSpPr/>
            <p:nvPr/>
          </p:nvGrpSpPr>
          <p:grpSpPr>
            <a:xfrm rot="10800000">
              <a:off x="7154282" y="3045530"/>
              <a:ext cx="670520" cy="673527"/>
              <a:chOff x="1889565" y="-3382437"/>
              <a:chExt cx="670520" cy="673527"/>
            </a:xfrm>
          </p:grpSpPr>
          <p:sp>
            <p:nvSpPr>
              <p:cNvPr id="412" name="Google Shape;412;p5"/>
              <p:cNvSpPr/>
              <p:nvPr/>
            </p:nvSpPr>
            <p:spPr>
              <a:xfrm>
                <a:off x="1889565" y="-3382437"/>
                <a:ext cx="670520" cy="673527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366" fill="none" extrusionOk="0">
                    <a:moveTo>
                      <a:pt x="15068" y="3216"/>
                    </a:moveTo>
                    <a:cubicBezTo>
                      <a:pt x="18284" y="6431"/>
                      <a:pt x="18284" y="11690"/>
                      <a:pt x="15014" y="14987"/>
                    </a:cubicBezTo>
                    <a:cubicBezTo>
                      <a:pt x="11744" y="18284"/>
                      <a:pt x="6458" y="18366"/>
                      <a:pt x="3243" y="15151"/>
                    </a:cubicBezTo>
                    <a:cubicBezTo>
                      <a:pt x="0" y="11935"/>
                      <a:pt x="0" y="6677"/>
                      <a:pt x="3270" y="3380"/>
                    </a:cubicBezTo>
                    <a:cubicBezTo>
                      <a:pt x="6540" y="83"/>
                      <a:pt x="11826" y="1"/>
                      <a:pt x="15068" y="321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2179359" y="-3091653"/>
                <a:ext cx="90948" cy="93001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36" fill="none" extrusionOk="0">
                    <a:moveTo>
                      <a:pt x="2480" y="1254"/>
                    </a:moveTo>
                    <a:cubicBezTo>
                      <a:pt x="2480" y="1936"/>
                      <a:pt x="1935" y="2481"/>
                      <a:pt x="1253" y="2508"/>
                    </a:cubicBezTo>
                    <a:cubicBezTo>
                      <a:pt x="572" y="2535"/>
                      <a:pt x="0" y="1963"/>
                      <a:pt x="0" y="1282"/>
                    </a:cubicBezTo>
                    <a:cubicBezTo>
                      <a:pt x="0" y="600"/>
                      <a:pt x="545" y="28"/>
                      <a:pt x="1253" y="28"/>
                    </a:cubicBezTo>
                    <a:cubicBezTo>
                      <a:pt x="1935" y="1"/>
                      <a:pt x="2480" y="546"/>
                      <a:pt x="2480" y="12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2109386" y="-3278504"/>
                <a:ext cx="230853" cy="155931"/>
              </a:xfrm>
              <a:custGeom>
                <a:avLst/>
                <a:gdLst/>
                <a:ahLst/>
                <a:cxnLst/>
                <a:rect l="l" t="t" r="r" b="b"/>
                <a:pathLst>
                  <a:path w="6295" h="4252" fill="none" extrusionOk="0">
                    <a:moveTo>
                      <a:pt x="3161" y="3897"/>
                    </a:moveTo>
                    <a:cubicBezTo>
                      <a:pt x="3570" y="3897"/>
                      <a:pt x="4006" y="4006"/>
                      <a:pt x="4388" y="4224"/>
                    </a:cubicBezTo>
                    <a:lnTo>
                      <a:pt x="6295" y="818"/>
                    </a:lnTo>
                    <a:cubicBezTo>
                      <a:pt x="5341" y="273"/>
                      <a:pt x="4251" y="1"/>
                      <a:pt x="3161" y="28"/>
                    </a:cubicBezTo>
                    <a:cubicBezTo>
                      <a:pt x="2044" y="55"/>
                      <a:pt x="954" y="355"/>
                      <a:pt x="1" y="927"/>
                    </a:cubicBezTo>
                    <a:lnTo>
                      <a:pt x="1935" y="4251"/>
                    </a:lnTo>
                    <a:cubicBezTo>
                      <a:pt x="2290" y="4033"/>
                      <a:pt x="2725" y="3897"/>
                      <a:pt x="3161" y="389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1992471" y="-3042657"/>
                <a:ext cx="186920" cy="19986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5450" fill="none" extrusionOk="0">
                    <a:moveTo>
                      <a:pt x="3897" y="0"/>
                    </a:moveTo>
                    <a:lnTo>
                      <a:pt x="1" y="82"/>
                    </a:lnTo>
                    <a:cubicBezTo>
                      <a:pt x="1" y="2289"/>
                      <a:pt x="1200" y="4333"/>
                      <a:pt x="3107" y="5450"/>
                    </a:cubicBezTo>
                    <a:lnTo>
                      <a:pt x="5096" y="2071"/>
                    </a:lnTo>
                    <a:cubicBezTo>
                      <a:pt x="4360" y="1635"/>
                      <a:pt x="3897" y="872"/>
                      <a:pt x="3897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2270273" y="-3048672"/>
                <a:ext cx="186920" cy="200892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5478" fill="none" extrusionOk="0">
                    <a:moveTo>
                      <a:pt x="5096" y="1"/>
                    </a:moveTo>
                    <a:lnTo>
                      <a:pt x="1227" y="82"/>
                    </a:lnTo>
                    <a:cubicBezTo>
                      <a:pt x="1200" y="954"/>
                      <a:pt x="736" y="1745"/>
                      <a:pt x="1" y="2181"/>
                    </a:cubicBezTo>
                    <a:lnTo>
                      <a:pt x="1990" y="5478"/>
                    </a:lnTo>
                    <a:cubicBezTo>
                      <a:pt x="3897" y="4333"/>
                      <a:pt x="5069" y="2262"/>
                      <a:pt x="5096" y="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5"/>
            <p:cNvGrpSpPr/>
            <p:nvPr/>
          </p:nvGrpSpPr>
          <p:grpSpPr>
            <a:xfrm rot="10800000">
              <a:off x="7865125" y="3849733"/>
              <a:ext cx="235841" cy="578619"/>
              <a:chOff x="6219428" y="3871144"/>
              <a:chExt cx="235841" cy="578619"/>
            </a:xfrm>
          </p:grpSpPr>
          <p:sp>
            <p:nvSpPr>
              <p:cNvPr id="418" name="Google Shape;418;p5"/>
              <p:cNvSpPr/>
              <p:nvPr/>
            </p:nvSpPr>
            <p:spPr>
              <a:xfrm>
                <a:off x="6219428" y="3871144"/>
                <a:ext cx="235841" cy="578619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5778" fill="none" extrusionOk="0">
                    <a:moveTo>
                      <a:pt x="6403" y="12480"/>
                    </a:moveTo>
                    <a:cubicBezTo>
                      <a:pt x="6403" y="14251"/>
                      <a:pt x="4987" y="15696"/>
                      <a:pt x="3215" y="15750"/>
                    </a:cubicBezTo>
                    <a:lnTo>
                      <a:pt x="3215" y="15750"/>
                    </a:lnTo>
                    <a:cubicBezTo>
                      <a:pt x="1444" y="15777"/>
                      <a:pt x="0" y="14333"/>
                      <a:pt x="27" y="12589"/>
                    </a:cubicBezTo>
                    <a:lnTo>
                      <a:pt x="27" y="3298"/>
                    </a:lnTo>
                    <a:cubicBezTo>
                      <a:pt x="27" y="1499"/>
                      <a:pt x="1444" y="55"/>
                      <a:pt x="3215" y="28"/>
                    </a:cubicBezTo>
                    <a:lnTo>
                      <a:pt x="3215" y="28"/>
                    </a:lnTo>
                    <a:cubicBezTo>
                      <a:pt x="4987" y="1"/>
                      <a:pt x="6431" y="1418"/>
                      <a:pt x="6431" y="316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6223426" y="4138971"/>
                <a:ext cx="226856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82" fill="none" extrusionOk="0">
                    <a:moveTo>
                      <a:pt x="0" y="82"/>
                    </a:moveTo>
                    <a:lnTo>
                      <a:pt x="6185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6266370" y="4334807"/>
                <a:ext cx="70998" cy="70008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09" fill="none" extrusionOk="0">
                    <a:moveTo>
                      <a:pt x="1935" y="1881"/>
                    </a:moveTo>
                    <a:cubicBezTo>
                      <a:pt x="873" y="1908"/>
                      <a:pt x="1" y="1063"/>
                      <a:pt x="28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5"/>
            <p:cNvGrpSpPr/>
            <p:nvPr/>
          </p:nvGrpSpPr>
          <p:grpSpPr>
            <a:xfrm rot="10800000">
              <a:off x="7585583" y="3735560"/>
              <a:ext cx="228873" cy="290850"/>
              <a:chOff x="2079424" y="521748"/>
              <a:chExt cx="228873" cy="290850"/>
            </a:xfrm>
          </p:grpSpPr>
          <p:sp>
            <p:nvSpPr>
              <p:cNvPr id="422" name="Google Shape;422;p5"/>
              <p:cNvSpPr/>
              <p:nvPr/>
            </p:nvSpPr>
            <p:spPr>
              <a:xfrm>
                <a:off x="2079424" y="521748"/>
                <a:ext cx="228873" cy="29085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7931" fill="none" extrusionOk="0">
                    <a:moveTo>
                      <a:pt x="5068" y="1881"/>
                    </a:moveTo>
                    <a:cubicBezTo>
                      <a:pt x="3216" y="1"/>
                      <a:pt x="0" y="1309"/>
                      <a:pt x="0" y="3979"/>
                    </a:cubicBezTo>
                    <a:cubicBezTo>
                      <a:pt x="0" y="6622"/>
                      <a:pt x="3216" y="7930"/>
                      <a:pt x="5068" y="6050"/>
                    </a:cubicBezTo>
                    <a:cubicBezTo>
                      <a:pt x="6240" y="4905"/>
                      <a:pt x="6240" y="3025"/>
                      <a:pt x="5068" y="188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2090389" y="622673"/>
                <a:ext cx="78993" cy="79983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181" fill="none" extrusionOk="0">
                    <a:moveTo>
                      <a:pt x="1" y="2181"/>
                    </a:moveTo>
                    <a:lnTo>
                      <a:pt x="2154" y="1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2192341" y="626670"/>
                <a:ext cx="96962" cy="98979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699" fill="none" extrusionOk="0">
                    <a:moveTo>
                      <a:pt x="2643" y="1"/>
                    </a:moveTo>
                    <a:lnTo>
                      <a:pt x="0" y="2698"/>
                    </a:lnTo>
                  </a:path>
                </a:pathLst>
              </a:custGeom>
              <a:noFill/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" name="Google Shape;425;p5"/>
            <p:cNvGrpSpPr/>
            <p:nvPr/>
          </p:nvGrpSpPr>
          <p:grpSpPr>
            <a:xfrm rot="10800000">
              <a:off x="7481053" y="2722388"/>
              <a:ext cx="557642" cy="557642"/>
              <a:chOff x="3560335" y="-646412"/>
              <a:chExt cx="557642" cy="557642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3560335" y="-646412"/>
                <a:ext cx="557642" cy="557642"/>
              </a:xfrm>
              <a:custGeom>
                <a:avLst/>
                <a:gdLst/>
                <a:ahLst/>
                <a:cxnLst/>
                <a:rect l="l" t="t" r="r" b="b"/>
                <a:pathLst>
                  <a:path w="15206" h="15206" fill="none" extrusionOk="0">
                    <a:moveTo>
                      <a:pt x="15205" y="14933"/>
                    </a:moveTo>
                    <a:lnTo>
                      <a:pt x="1" y="15205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3652275" y="-433560"/>
                <a:ext cx="268846" cy="268846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31" fill="none" extrusionOk="0">
                    <a:moveTo>
                      <a:pt x="7330" y="7194"/>
                    </a:moveTo>
                    <a:lnTo>
                      <a:pt x="1" y="7330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3563342" y="-524473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7"/>
                    </a:moveTo>
                    <a:lnTo>
                      <a:pt x="1199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3563342" y="-462532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8"/>
                    </a:moveTo>
                    <a:lnTo>
                      <a:pt x="1199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3563342" y="-400590"/>
                <a:ext cx="44007" cy="1064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9" fill="none" extrusionOk="0">
                    <a:moveTo>
                      <a:pt x="1" y="28"/>
                    </a:moveTo>
                    <a:lnTo>
                      <a:pt x="1199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3563342" y="-338612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8"/>
                    </a:moveTo>
                    <a:lnTo>
                      <a:pt x="1199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3563342" y="-276671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8"/>
                    </a:moveTo>
                    <a:lnTo>
                      <a:pt x="1199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3563342" y="-214692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7"/>
                    </a:moveTo>
                    <a:lnTo>
                      <a:pt x="1199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3563342" y="-152751"/>
                <a:ext cx="44007" cy="102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8" fill="none" extrusionOk="0">
                    <a:moveTo>
                      <a:pt x="1" y="28"/>
                    </a:moveTo>
                    <a:lnTo>
                      <a:pt x="1199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"/>
          <p:cNvSpPr/>
          <p:nvPr/>
        </p:nvSpPr>
        <p:spPr>
          <a:xfrm>
            <a:off x="147986" y="87487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 txBox="1">
            <a:spLocks noGrp="1"/>
          </p:cNvSpPr>
          <p:nvPr>
            <p:ph type="title"/>
          </p:nvPr>
        </p:nvSpPr>
        <p:spPr>
          <a:xfrm>
            <a:off x="2620950" y="539500"/>
            <a:ext cx="3902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40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7"/>
          <p:cNvSpPr txBox="1">
            <a:spLocks noGrp="1"/>
          </p:cNvSpPr>
          <p:nvPr>
            <p:ph type="subTitle" idx="1"/>
          </p:nvPr>
        </p:nvSpPr>
        <p:spPr>
          <a:xfrm>
            <a:off x="2261250" y="2010450"/>
            <a:ext cx="46215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556" name="Google Shape;556;p7"/>
          <p:cNvSpPr/>
          <p:nvPr/>
        </p:nvSpPr>
        <p:spPr>
          <a:xfrm flipH="1">
            <a:off x="1588191" y="4762313"/>
            <a:ext cx="78176" cy="79058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7"/>
          <p:cNvGrpSpPr/>
          <p:nvPr/>
        </p:nvGrpSpPr>
        <p:grpSpPr>
          <a:xfrm flipH="1">
            <a:off x="341102" y="2984427"/>
            <a:ext cx="166649" cy="167500"/>
            <a:chOff x="3407917" y="-1400250"/>
            <a:chExt cx="193891" cy="194881"/>
          </a:xfrm>
        </p:grpSpPr>
        <p:sp>
          <p:nvSpPr>
            <p:cNvPr id="558" name="Google Shape;558;p7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7"/>
          <p:cNvGrpSpPr/>
          <p:nvPr/>
        </p:nvGrpSpPr>
        <p:grpSpPr>
          <a:xfrm flipH="1">
            <a:off x="899301" y="3754587"/>
            <a:ext cx="110824" cy="110824"/>
            <a:chOff x="794923" y="2795124"/>
            <a:chExt cx="128941" cy="128941"/>
          </a:xfrm>
        </p:grpSpPr>
        <p:sp>
          <p:nvSpPr>
            <p:cNvPr id="581" name="Google Shape;581;p7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7"/>
          <p:cNvGrpSpPr/>
          <p:nvPr/>
        </p:nvGrpSpPr>
        <p:grpSpPr>
          <a:xfrm>
            <a:off x="559039" y="385746"/>
            <a:ext cx="308365" cy="307514"/>
            <a:chOff x="2601030" y="2721166"/>
            <a:chExt cx="358773" cy="357783"/>
          </a:xfrm>
        </p:grpSpPr>
        <p:sp>
          <p:nvSpPr>
            <p:cNvPr id="584" name="Google Shape;584;p7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7"/>
          <p:cNvGrpSpPr/>
          <p:nvPr/>
        </p:nvGrpSpPr>
        <p:grpSpPr>
          <a:xfrm flipH="1">
            <a:off x="8390763" y="209486"/>
            <a:ext cx="330676" cy="507632"/>
            <a:chOff x="1603769" y="107044"/>
            <a:chExt cx="384731" cy="590613"/>
          </a:xfrm>
        </p:grpSpPr>
        <p:sp>
          <p:nvSpPr>
            <p:cNvPr id="593" name="Google Shape;593;p7"/>
            <p:cNvSpPr/>
            <p:nvPr/>
          </p:nvSpPr>
          <p:spPr>
            <a:xfrm>
              <a:off x="1603769" y="197004"/>
              <a:ext cx="384731" cy="500653"/>
            </a:xfrm>
            <a:custGeom>
              <a:avLst/>
              <a:gdLst/>
              <a:ahLst/>
              <a:cxnLst/>
              <a:rect l="l" t="t" r="r" b="b"/>
              <a:pathLst>
                <a:path w="10491" h="13652" fill="none" extrusionOk="0">
                  <a:moveTo>
                    <a:pt x="1117" y="136"/>
                  </a:moveTo>
                  <a:cubicBezTo>
                    <a:pt x="409" y="763"/>
                    <a:pt x="27" y="1662"/>
                    <a:pt x="27" y="2589"/>
                  </a:cubicBezTo>
                  <a:lnTo>
                    <a:pt x="27" y="10436"/>
                  </a:lnTo>
                  <a:cubicBezTo>
                    <a:pt x="0" y="12207"/>
                    <a:pt x="1472" y="13651"/>
                    <a:pt x="3243" y="13597"/>
                  </a:cubicBezTo>
                  <a:lnTo>
                    <a:pt x="7248" y="13543"/>
                  </a:lnTo>
                  <a:cubicBezTo>
                    <a:pt x="9047" y="13515"/>
                    <a:pt x="10463" y="12044"/>
                    <a:pt x="10491" y="10245"/>
                  </a:cubicBezTo>
                  <a:lnTo>
                    <a:pt x="10491" y="2398"/>
                  </a:lnTo>
                  <a:cubicBezTo>
                    <a:pt x="10463" y="1472"/>
                    <a:pt x="10082" y="600"/>
                    <a:pt x="9401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1607767" y="107044"/>
              <a:ext cx="376737" cy="92965"/>
            </a:xfrm>
            <a:custGeom>
              <a:avLst/>
              <a:gdLst/>
              <a:ahLst/>
              <a:cxnLst/>
              <a:rect l="l" t="t" r="r" b="b"/>
              <a:pathLst>
                <a:path w="10273" h="2535" fill="none" extrusionOk="0">
                  <a:moveTo>
                    <a:pt x="10273" y="2017"/>
                  </a:moveTo>
                  <a:cubicBezTo>
                    <a:pt x="10273" y="2208"/>
                    <a:pt x="10109" y="2344"/>
                    <a:pt x="9918" y="2344"/>
                  </a:cubicBezTo>
                  <a:lnTo>
                    <a:pt x="354" y="2535"/>
                  </a:lnTo>
                  <a:cubicBezTo>
                    <a:pt x="164" y="2535"/>
                    <a:pt x="0" y="2371"/>
                    <a:pt x="0" y="2181"/>
                  </a:cubicBezTo>
                  <a:lnTo>
                    <a:pt x="0" y="519"/>
                  </a:lnTo>
                  <a:cubicBezTo>
                    <a:pt x="0" y="328"/>
                    <a:pt x="164" y="164"/>
                    <a:pt x="354" y="164"/>
                  </a:cubicBezTo>
                  <a:lnTo>
                    <a:pt x="9918" y="1"/>
                  </a:lnTo>
                  <a:cubicBezTo>
                    <a:pt x="10109" y="1"/>
                    <a:pt x="10273" y="164"/>
                    <a:pt x="10273" y="35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609747" y="301927"/>
              <a:ext cx="372776" cy="6014"/>
            </a:xfrm>
            <a:custGeom>
              <a:avLst/>
              <a:gdLst/>
              <a:ahLst/>
              <a:cxnLst/>
              <a:rect l="l" t="t" r="r" b="b"/>
              <a:pathLst>
                <a:path w="10165" h="164" fill="none" extrusionOk="0">
                  <a:moveTo>
                    <a:pt x="1" y="164"/>
                  </a:moveTo>
                  <a:lnTo>
                    <a:pt x="10164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606740" y="569717"/>
              <a:ext cx="378754" cy="7041"/>
            </a:xfrm>
            <a:custGeom>
              <a:avLst/>
              <a:gdLst/>
              <a:ahLst/>
              <a:cxnLst/>
              <a:rect l="l" t="t" r="r" b="b"/>
              <a:pathLst>
                <a:path w="10328" h="192" fill="none" extrusionOk="0">
                  <a:moveTo>
                    <a:pt x="10328" y="1"/>
                  </a:moveTo>
                  <a:lnTo>
                    <a:pt x="1" y="19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725672" y="378868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725672" y="437839"/>
              <a:ext cx="140932" cy="2017"/>
            </a:xfrm>
            <a:custGeom>
              <a:avLst/>
              <a:gdLst/>
              <a:ahLst/>
              <a:cxnLst/>
              <a:rect l="l" t="t" r="r" b="b"/>
              <a:pathLst>
                <a:path w="3843" h="55" fill="none" extrusionOk="0">
                  <a:moveTo>
                    <a:pt x="0" y="55"/>
                  </a:moveTo>
                  <a:lnTo>
                    <a:pt x="3842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725672" y="496773"/>
              <a:ext cx="140932" cy="3044"/>
            </a:xfrm>
            <a:custGeom>
              <a:avLst/>
              <a:gdLst/>
              <a:ahLst/>
              <a:cxnLst/>
              <a:rect l="l" t="t" r="r" b="b"/>
              <a:pathLst>
                <a:path w="3843" h="83" fill="none" extrusionOk="0">
                  <a:moveTo>
                    <a:pt x="0" y="82"/>
                  </a:moveTo>
                  <a:lnTo>
                    <a:pt x="3842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7"/>
          <p:cNvSpPr/>
          <p:nvPr/>
        </p:nvSpPr>
        <p:spPr>
          <a:xfrm flipH="1">
            <a:off x="7778193" y="195263"/>
            <a:ext cx="134641" cy="134662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lt1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7"/>
          <p:cNvGrpSpPr/>
          <p:nvPr/>
        </p:nvGrpSpPr>
        <p:grpSpPr>
          <a:xfrm rot="10800000" flipH="1">
            <a:off x="8248137" y="1235571"/>
            <a:ext cx="606382" cy="616689"/>
            <a:chOff x="3027518" y="-1395725"/>
            <a:chExt cx="705506" cy="717497"/>
          </a:xfrm>
        </p:grpSpPr>
        <p:sp>
          <p:nvSpPr>
            <p:cNvPr id="602" name="Google Shape;602;p7"/>
            <p:cNvSpPr/>
            <p:nvPr/>
          </p:nvSpPr>
          <p:spPr>
            <a:xfrm>
              <a:off x="3027518" y="-1395725"/>
              <a:ext cx="705506" cy="717497"/>
            </a:xfrm>
            <a:custGeom>
              <a:avLst/>
              <a:gdLst/>
              <a:ahLst/>
              <a:cxnLst/>
              <a:rect l="l" t="t" r="r" b="b"/>
              <a:pathLst>
                <a:path w="19238" h="19565" fill="none" extrusionOk="0">
                  <a:moveTo>
                    <a:pt x="19237" y="0"/>
                  </a:moveTo>
                  <a:lnTo>
                    <a:pt x="19237" y="19237"/>
                  </a:lnTo>
                  <a:lnTo>
                    <a:pt x="0" y="19564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298315" y="-1144915"/>
              <a:ext cx="339771" cy="345785"/>
            </a:xfrm>
            <a:custGeom>
              <a:avLst/>
              <a:gdLst/>
              <a:ahLst/>
              <a:cxnLst/>
              <a:rect l="l" t="t" r="r" b="b"/>
              <a:pathLst>
                <a:path w="9265" h="9429" fill="none" extrusionOk="0">
                  <a:moveTo>
                    <a:pt x="9265" y="1"/>
                  </a:moveTo>
                  <a:lnTo>
                    <a:pt x="9265" y="9265"/>
                  </a:lnTo>
                  <a:lnTo>
                    <a:pt x="1" y="9428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182390" y="-740223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260358" y="-74121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0" y="1499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339279" y="-74220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17247" y="-74422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0" y="1527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496168" y="-745211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574099" y="-74719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653057" y="-748181"/>
              <a:ext cx="37" cy="55962"/>
            </a:xfrm>
            <a:custGeom>
              <a:avLst/>
              <a:gdLst/>
              <a:ahLst/>
              <a:cxnLst/>
              <a:rect l="l" t="t" r="r" b="b"/>
              <a:pathLst>
                <a:path w="1" h="1526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7"/>
          <p:cNvGrpSpPr/>
          <p:nvPr/>
        </p:nvGrpSpPr>
        <p:grpSpPr>
          <a:xfrm flipH="1">
            <a:off x="7219803" y="259155"/>
            <a:ext cx="158924" cy="202737"/>
            <a:chOff x="2947570" y="-1075969"/>
            <a:chExt cx="184903" cy="235878"/>
          </a:xfrm>
        </p:grpSpPr>
        <p:sp>
          <p:nvSpPr>
            <p:cNvPr id="612" name="Google Shape;612;p7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7"/>
          <p:cNvGrpSpPr/>
          <p:nvPr/>
        </p:nvGrpSpPr>
        <p:grpSpPr>
          <a:xfrm flipH="1">
            <a:off x="7617525" y="395081"/>
            <a:ext cx="728333" cy="730918"/>
            <a:chOff x="4492684" y="662647"/>
            <a:chExt cx="847391" cy="850399"/>
          </a:xfrm>
        </p:grpSpPr>
        <p:sp>
          <p:nvSpPr>
            <p:cNvPr id="616" name="Google Shape;616;p7"/>
            <p:cNvSpPr/>
            <p:nvPr/>
          </p:nvSpPr>
          <p:spPr>
            <a:xfrm>
              <a:off x="4492684" y="662647"/>
              <a:ext cx="847391" cy="850399"/>
            </a:xfrm>
            <a:custGeom>
              <a:avLst/>
              <a:gdLst/>
              <a:ahLst/>
              <a:cxnLst/>
              <a:rect l="l" t="t" r="r" b="b"/>
              <a:pathLst>
                <a:path w="23107" h="23189" fill="none" extrusionOk="0">
                  <a:moveTo>
                    <a:pt x="19019" y="4061"/>
                  </a:moveTo>
                  <a:cubicBezTo>
                    <a:pt x="23107" y="8093"/>
                    <a:pt x="23079" y="14769"/>
                    <a:pt x="18965" y="18938"/>
                  </a:cubicBezTo>
                  <a:cubicBezTo>
                    <a:pt x="14823" y="23080"/>
                    <a:pt x="8175" y="23189"/>
                    <a:pt x="4087" y="19129"/>
                  </a:cubicBezTo>
                  <a:cubicBezTo>
                    <a:pt x="0" y="15069"/>
                    <a:pt x="27" y="8420"/>
                    <a:pt x="4142" y="4252"/>
                  </a:cubicBezTo>
                  <a:cubicBezTo>
                    <a:pt x="8284" y="83"/>
                    <a:pt x="14932" y="1"/>
                    <a:pt x="19019" y="406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4858428" y="1029382"/>
              <a:ext cx="115922" cy="115958"/>
            </a:xfrm>
            <a:custGeom>
              <a:avLst/>
              <a:gdLst/>
              <a:ahLst/>
              <a:cxnLst/>
              <a:rect l="l" t="t" r="r" b="b"/>
              <a:pathLst>
                <a:path w="3161" h="3162" fill="none" extrusionOk="0">
                  <a:moveTo>
                    <a:pt x="3161" y="1554"/>
                  </a:moveTo>
                  <a:cubicBezTo>
                    <a:pt x="3134" y="2426"/>
                    <a:pt x="2452" y="3134"/>
                    <a:pt x="1580" y="3162"/>
                  </a:cubicBezTo>
                  <a:cubicBezTo>
                    <a:pt x="708" y="3162"/>
                    <a:pt x="0" y="2480"/>
                    <a:pt x="0" y="1608"/>
                  </a:cubicBezTo>
                  <a:cubicBezTo>
                    <a:pt x="0" y="737"/>
                    <a:pt x="708" y="28"/>
                    <a:pt x="1580" y="1"/>
                  </a:cubicBezTo>
                  <a:cubicBezTo>
                    <a:pt x="2452" y="1"/>
                    <a:pt x="3161" y="682"/>
                    <a:pt x="3161" y="15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4770485" y="792581"/>
              <a:ext cx="291803" cy="197885"/>
            </a:xfrm>
            <a:custGeom>
              <a:avLst/>
              <a:gdLst/>
              <a:ahLst/>
              <a:cxnLst/>
              <a:rect l="l" t="t" r="r" b="b"/>
              <a:pathLst>
                <a:path w="7957" h="5396" fill="none" extrusionOk="0">
                  <a:moveTo>
                    <a:pt x="3978" y="4932"/>
                  </a:moveTo>
                  <a:cubicBezTo>
                    <a:pt x="4523" y="4932"/>
                    <a:pt x="5068" y="5068"/>
                    <a:pt x="5532" y="5341"/>
                  </a:cubicBezTo>
                  <a:lnTo>
                    <a:pt x="7957" y="1035"/>
                  </a:lnTo>
                  <a:cubicBezTo>
                    <a:pt x="6730" y="354"/>
                    <a:pt x="5368" y="0"/>
                    <a:pt x="3978" y="55"/>
                  </a:cubicBezTo>
                  <a:cubicBezTo>
                    <a:pt x="2589" y="55"/>
                    <a:pt x="1199" y="436"/>
                    <a:pt x="0" y="1172"/>
                  </a:cubicBezTo>
                  <a:lnTo>
                    <a:pt x="2452" y="5395"/>
                  </a:lnTo>
                  <a:cubicBezTo>
                    <a:pt x="2916" y="5095"/>
                    <a:pt x="3433" y="4959"/>
                    <a:pt x="3978" y="493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4623571" y="1091360"/>
              <a:ext cx="235878" cy="250840"/>
            </a:xfrm>
            <a:custGeom>
              <a:avLst/>
              <a:gdLst/>
              <a:ahLst/>
              <a:cxnLst/>
              <a:rect l="l" t="t" r="r" b="b"/>
              <a:pathLst>
                <a:path w="6432" h="6840" fill="none" extrusionOk="0">
                  <a:moveTo>
                    <a:pt x="4878" y="0"/>
                  </a:moveTo>
                  <a:lnTo>
                    <a:pt x="1" y="82"/>
                  </a:lnTo>
                  <a:cubicBezTo>
                    <a:pt x="1" y="2861"/>
                    <a:pt x="1499" y="5450"/>
                    <a:pt x="3924" y="6839"/>
                  </a:cubicBezTo>
                  <a:lnTo>
                    <a:pt x="6431" y="2589"/>
                  </a:lnTo>
                  <a:cubicBezTo>
                    <a:pt x="5478" y="2071"/>
                    <a:pt x="4905" y="1063"/>
                    <a:pt x="487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4973326" y="1083365"/>
              <a:ext cx="236868" cy="253847"/>
            </a:xfrm>
            <a:custGeom>
              <a:avLst/>
              <a:gdLst/>
              <a:ahLst/>
              <a:cxnLst/>
              <a:rect l="l" t="t" r="r" b="b"/>
              <a:pathLst>
                <a:path w="6459" h="6922" fill="none" extrusionOk="0">
                  <a:moveTo>
                    <a:pt x="6458" y="0"/>
                  </a:moveTo>
                  <a:lnTo>
                    <a:pt x="1554" y="109"/>
                  </a:lnTo>
                  <a:cubicBezTo>
                    <a:pt x="1526" y="1199"/>
                    <a:pt x="954" y="2207"/>
                    <a:pt x="1" y="2780"/>
                  </a:cubicBezTo>
                  <a:lnTo>
                    <a:pt x="2507" y="6921"/>
                  </a:lnTo>
                  <a:cubicBezTo>
                    <a:pt x="4932" y="5450"/>
                    <a:pt x="6431" y="2834"/>
                    <a:pt x="645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7"/>
          <p:cNvGrpSpPr/>
          <p:nvPr/>
        </p:nvGrpSpPr>
        <p:grpSpPr>
          <a:xfrm flipH="1">
            <a:off x="8766362" y="524153"/>
            <a:ext cx="110824" cy="110824"/>
            <a:chOff x="794923" y="2795124"/>
            <a:chExt cx="128941" cy="128941"/>
          </a:xfrm>
        </p:grpSpPr>
        <p:sp>
          <p:nvSpPr>
            <p:cNvPr id="622" name="Google Shape;622;p7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7"/>
          <p:cNvGrpSpPr/>
          <p:nvPr/>
        </p:nvGrpSpPr>
        <p:grpSpPr>
          <a:xfrm>
            <a:off x="8276594" y="4454822"/>
            <a:ext cx="308365" cy="307514"/>
            <a:chOff x="2601030" y="2721166"/>
            <a:chExt cx="358773" cy="357783"/>
          </a:xfrm>
        </p:grpSpPr>
        <p:sp>
          <p:nvSpPr>
            <p:cNvPr id="625" name="Google Shape;625;p7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itle">
  <p:cSld name="CUSTOM_4">
    <p:bg>
      <p:bgPr>
        <a:solidFill>
          <a:schemeClr val="dk2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"/>
          <p:cNvSpPr txBox="1">
            <a:spLocks noGrp="1"/>
          </p:cNvSpPr>
          <p:nvPr>
            <p:ph type="title"/>
          </p:nvPr>
        </p:nvSpPr>
        <p:spPr>
          <a:xfrm rot="122813">
            <a:off x="2994340" y="1933203"/>
            <a:ext cx="2494592" cy="1859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000">
                <a:solidFill>
                  <a:schemeClr val="accen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877" name="Google Shape;877;p11"/>
          <p:cNvGrpSpPr/>
          <p:nvPr/>
        </p:nvGrpSpPr>
        <p:grpSpPr>
          <a:xfrm flipH="1">
            <a:off x="8488193" y="4235172"/>
            <a:ext cx="393370" cy="344419"/>
            <a:chOff x="299281" y="2848081"/>
            <a:chExt cx="457673" cy="400720"/>
          </a:xfrm>
        </p:grpSpPr>
        <p:sp>
          <p:nvSpPr>
            <p:cNvPr id="878" name="Google Shape;878;p11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8758877" y="3942228"/>
            <a:ext cx="110824" cy="110824"/>
            <a:chOff x="794923" y="2795124"/>
            <a:chExt cx="128941" cy="128941"/>
          </a:xfrm>
        </p:grpSpPr>
        <p:sp>
          <p:nvSpPr>
            <p:cNvPr id="881" name="Google Shape;881;p11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1"/>
          <p:cNvGrpSpPr/>
          <p:nvPr/>
        </p:nvGrpSpPr>
        <p:grpSpPr>
          <a:xfrm flipH="1">
            <a:off x="7768006" y="4071773"/>
            <a:ext cx="645057" cy="788475"/>
            <a:chOff x="794919" y="4014442"/>
            <a:chExt cx="750503" cy="917365"/>
          </a:xfrm>
        </p:grpSpPr>
        <p:sp>
          <p:nvSpPr>
            <p:cNvPr id="884" name="Google Shape;884;p11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1"/>
          <p:cNvGrpSpPr/>
          <p:nvPr/>
        </p:nvGrpSpPr>
        <p:grpSpPr>
          <a:xfrm flipH="1">
            <a:off x="8309643" y="3582268"/>
            <a:ext cx="181240" cy="670823"/>
            <a:chOff x="2419167" y="1286206"/>
            <a:chExt cx="210867" cy="780480"/>
          </a:xfrm>
        </p:grpSpPr>
        <p:sp>
          <p:nvSpPr>
            <p:cNvPr id="888" name="Google Shape;888;p11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11"/>
          <p:cNvSpPr/>
          <p:nvPr/>
        </p:nvSpPr>
        <p:spPr>
          <a:xfrm flipH="1">
            <a:off x="8645758" y="3267141"/>
            <a:ext cx="78176" cy="79058"/>
          </a:xfrm>
          <a:custGeom>
            <a:avLst/>
            <a:gdLst/>
            <a:ahLst/>
            <a:cxnLst/>
            <a:rect l="l" t="t" r="r" b="b"/>
            <a:pathLst>
              <a:path w="2480" h="2508" fill="none" extrusionOk="0">
                <a:moveTo>
                  <a:pt x="2480" y="1227"/>
                </a:moveTo>
                <a:cubicBezTo>
                  <a:pt x="2480" y="1908"/>
                  <a:pt x="1935" y="2480"/>
                  <a:pt x="1254" y="2480"/>
                </a:cubicBezTo>
                <a:cubicBezTo>
                  <a:pt x="573" y="2508"/>
                  <a:pt x="0" y="1963"/>
                  <a:pt x="0" y="1281"/>
                </a:cubicBezTo>
                <a:cubicBezTo>
                  <a:pt x="0" y="600"/>
                  <a:pt x="545" y="28"/>
                  <a:pt x="1254" y="28"/>
                </a:cubicBezTo>
                <a:cubicBezTo>
                  <a:pt x="1935" y="1"/>
                  <a:pt x="2480" y="546"/>
                  <a:pt x="2480" y="1227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11"/>
          <p:cNvGrpSpPr/>
          <p:nvPr/>
        </p:nvGrpSpPr>
        <p:grpSpPr>
          <a:xfrm flipH="1">
            <a:off x="7545149" y="4724289"/>
            <a:ext cx="110824" cy="110824"/>
            <a:chOff x="794923" y="2795124"/>
            <a:chExt cx="128941" cy="128941"/>
          </a:xfrm>
        </p:grpSpPr>
        <p:sp>
          <p:nvSpPr>
            <p:cNvPr id="905" name="Google Shape;905;p11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1"/>
          <p:cNvGrpSpPr/>
          <p:nvPr/>
        </p:nvGrpSpPr>
        <p:grpSpPr>
          <a:xfrm flipH="1">
            <a:off x="8636973" y="3556764"/>
            <a:ext cx="187263" cy="187264"/>
            <a:chOff x="1447449" y="4268259"/>
            <a:chExt cx="217875" cy="217875"/>
          </a:xfrm>
        </p:grpSpPr>
        <p:sp>
          <p:nvSpPr>
            <p:cNvPr id="908" name="Google Shape;908;p11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11"/>
          <p:cNvGrpSpPr/>
          <p:nvPr/>
        </p:nvGrpSpPr>
        <p:grpSpPr>
          <a:xfrm>
            <a:off x="8276589" y="385746"/>
            <a:ext cx="308365" cy="307514"/>
            <a:chOff x="2601030" y="2721166"/>
            <a:chExt cx="358773" cy="357783"/>
          </a:xfrm>
        </p:grpSpPr>
        <p:sp>
          <p:nvSpPr>
            <p:cNvPr id="917" name="Google Shape;917;p11"/>
            <p:cNvSpPr/>
            <p:nvPr/>
          </p:nvSpPr>
          <p:spPr>
            <a:xfrm>
              <a:off x="2780914" y="2721166"/>
              <a:ext cx="37" cy="134955"/>
            </a:xfrm>
            <a:custGeom>
              <a:avLst/>
              <a:gdLst/>
              <a:ahLst/>
              <a:cxnLst/>
              <a:rect l="l" t="t" r="r" b="b"/>
              <a:pathLst>
                <a:path w="1" h="3680" fill="none" extrusionOk="0">
                  <a:moveTo>
                    <a:pt x="0" y="1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780914" y="2944031"/>
              <a:ext cx="37" cy="134918"/>
            </a:xfrm>
            <a:custGeom>
              <a:avLst/>
              <a:gdLst/>
              <a:ahLst/>
              <a:cxnLst/>
              <a:rect l="l" t="t" r="r" b="b"/>
              <a:pathLst>
                <a:path w="1" h="3679" fill="none" extrusionOk="0">
                  <a:moveTo>
                    <a:pt x="0" y="0"/>
                  </a:moveTo>
                  <a:lnTo>
                    <a:pt x="0" y="367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601030" y="2901049"/>
              <a:ext cx="135945" cy="2017"/>
            </a:xfrm>
            <a:custGeom>
              <a:avLst/>
              <a:gdLst/>
              <a:ahLst/>
              <a:cxnLst/>
              <a:rect l="l" t="t" r="r" b="b"/>
              <a:pathLst>
                <a:path w="3707" h="55" fill="none" extrusionOk="0">
                  <a:moveTo>
                    <a:pt x="1" y="55"/>
                  </a:moveTo>
                  <a:lnTo>
                    <a:pt x="370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824885" y="2897052"/>
              <a:ext cx="134918" cy="2017"/>
            </a:xfrm>
            <a:custGeom>
              <a:avLst/>
              <a:gdLst/>
              <a:ahLst/>
              <a:cxnLst/>
              <a:rect l="l" t="t" r="r" b="b"/>
              <a:pathLst>
                <a:path w="3679" h="55" fill="none" extrusionOk="0">
                  <a:moveTo>
                    <a:pt x="0" y="55"/>
                  </a:moveTo>
                  <a:lnTo>
                    <a:pt x="3679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653987" y="2775149"/>
              <a:ext cx="95972" cy="94945"/>
            </a:xfrm>
            <a:custGeom>
              <a:avLst/>
              <a:gdLst/>
              <a:ahLst/>
              <a:cxnLst/>
              <a:rect l="l" t="t" r="r" b="b"/>
              <a:pathLst>
                <a:path w="2617" h="2589" fill="none" extrusionOk="0">
                  <a:moveTo>
                    <a:pt x="1" y="0"/>
                  </a:moveTo>
                  <a:lnTo>
                    <a:pt x="2617" y="258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811903" y="2931011"/>
              <a:ext cx="95935" cy="93992"/>
            </a:xfrm>
            <a:custGeom>
              <a:avLst/>
              <a:gdLst/>
              <a:ahLst/>
              <a:cxnLst/>
              <a:rect l="l" t="t" r="r" b="b"/>
              <a:pathLst>
                <a:path w="2616" h="2563" fill="none" extrusionOk="0">
                  <a:moveTo>
                    <a:pt x="0" y="1"/>
                  </a:moveTo>
                  <a:lnTo>
                    <a:pt x="2616" y="2562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653987" y="2932038"/>
              <a:ext cx="95972" cy="96962"/>
            </a:xfrm>
            <a:custGeom>
              <a:avLst/>
              <a:gdLst/>
              <a:ahLst/>
              <a:cxnLst/>
              <a:rect l="l" t="t" r="r" b="b"/>
              <a:pathLst>
                <a:path w="2617" h="2644" fill="none" extrusionOk="0">
                  <a:moveTo>
                    <a:pt x="1" y="2643"/>
                  </a:moveTo>
                  <a:lnTo>
                    <a:pt x="2617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811903" y="2771152"/>
              <a:ext cx="95935" cy="96962"/>
            </a:xfrm>
            <a:custGeom>
              <a:avLst/>
              <a:gdLst/>
              <a:ahLst/>
              <a:cxnLst/>
              <a:rect l="l" t="t" r="r" b="b"/>
              <a:pathLst>
                <a:path w="2616" h="2644" fill="none" extrusionOk="0">
                  <a:moveTo>
                    <a:pt x="0" y="2643"/>
                  </a:moveTo>
                  <a:lnTo>
                    <a:pt x="2616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11"/>
          <p:cNvGrpSpPr/>
          <p:nvPr/>
        </p:nvGrpSpPr>
        <p:grpSpPr>
          <a:xfrm>
            <a:off x="353077" y="383180"/>
            <a:ext cx="545422" cy="666492"/>
            <a:chOff x="2859835" y="2776139"/>
            <a:chExt cx="634581" cy="775442"/>
          </a:xfrm>
        </p:grpSpPr>
        <p:sp>
          <p:nvSpPr>
            <p:cNvPr id="926" name="Google Shape;926;p11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11"/>
          <p:cNvSpPr/>
          <p:nvPr/>
        </p:nvSpPr>
        <p:spPr>
          <a:xfrm>
            <a:off x="1528132" y="248511"/>
            <a:ext cx="134641" cy="134662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lt1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11"/>
          <p:cNvGrpSpPr/>
          <p:nvPr/>
        </p:nvGrpSpPr>
        <p:grpSpPr>
          <a:xfrm rot="10800000">
            <a:off x="295877" y="1200225"/>
            <a:ext cx="606382" cy="616689"/>
            <a:chOff x="3027518" y="-1395725"/>
            <a:chExt cx="705506" cy="717497"/>
          </a:xfrm>
        </p:grpSpPr>
        <p:sp>
          <p:nvSpPr>
            <p:cNvPr id="931" name="Google Shape;931;p11"/>
            <p:cNvSpPr/>
            <p:nvPr/>
          </p:nvSpPr>
          <p:spPr>
            <a:xfrm>
              <a:off x="3027518" y="-1395725"/>
              <a:ext cx="705506" cy="717497"/>
            </a:xfrm>
            <a:custGeom>
              <a:avLst/>
              <a:gdLst/>
              <a:ahLst/>
              <a:cxnLst/>
              <a:rect l="l" t="t" r="r" b="b"/>
              <a:pathLst>
                <a:path w="19238" h="19565" fill="none" extrusionOk="0">
                  <a:moveTo>
                    <a:pt x="19237" y="0"/>
                  </a:moveTo>
                  <a:lnTo>
                    <a:pt x="19237" y="19237"/>
                  </a:lnTo>
                  <a:lnTo>
                    <a:pt x="0" y="19564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298315" y="-1144915"/>
              <a:ext cx="339771" cy="345785"/>
            </a:xfrm>
            <a:custGeom>
              <a:avLst/>
              <a:gdLst/>
              <a:ahLst/>
              <a:cxnLst/>
              <a:rect l="l" t="t" r="r" b="b"/>
              <a:pathLst>
                <a:path w="9265" h="9429" fill="none" extrusionOk="0">
                  <a:moveTo>
                    <a:pt x="9265" y="1"/>
                  </a:moveTo>
                  <a:lnTo>
                    <a:pt x="9265" y="9265"/>
                  </a:lnTo>
                  <a:lnTo>
                    <a:pt x="1" y="9428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182390" y="-740223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60358" y="-74121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0" y="1499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339279" y="-742204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417247" y="-74422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0" y="1527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496168" y="-745211"/>
              <a:ext cx="37" cy="55009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499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3574099" y="-747191"/>
              <a:ext cx="37" cy="55999"/>
            </a:xfrm>
            <a:custGeom>
              <a:avLst/>
              <a:gdLst/>
              <a:ahLst/>
              <a:cxnLst/>
              <a:rect l="l" t="t" r="r" b="b"/>
              <a:pathLst>
                <a:path w="1" h="1527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3653057" y="-748181"/>
              <a:ext cx="37" cy="55962"/>
            </a:xfrm>
            <a:custGeom>
              <a:avLst/>
              <a:gdLst/>
              <a:ahLst/>
              <a:cxnLst/>
              <a:rect l="l" t="t" r="r" b="b"/>
              <a:pathLst>
                <a:path w="1" h="1526" fill="none" extrusionOk="0">
                  <a:moveTo>
                    <a:pt x="1" y="1526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11"/>
          <p:cNvGrpSpPr/>
          <p:nvPr/>
        </p:nvGrpSpPr>
        <p:grpSpPr>
          <a:xfrm>
            <a:off x="852522" y="261574"/>
            <a:ext cx="576312" cy="578897"/>
            <a:chOff x="1889565" y="-3382437"/>
            <a:chExt cx="670520" cy="673527"/>
          </a:xfrm>
        </p:grpSpPr>
        <p:sp>
          <p:nvSpPr>
            <p:cNvPr id="941" name="Google Shape;941;p11"/>
            <p:cNvSpPr/>
            <p:nvPr/>
          </p:nvSpPr>
          <p:spPr>
            <a:xfrm>
              <a:off x="1889565" y="-3382437"/>
              <a:ext cx="670520" cy="673527"/>
            </a:xfrm>
            <a:custGeom>
              <a:avLst/>
              <a:gdLst/>
              <a:ahLst/>
              <a:cxnLst/>
              <a:rect l="l" t="t" r="r" b="b"/>
              <a:pathLst>
                <a:path w="18284" h="18366" fill="none" extrusionOk="0">
                  <a:moveTo>
                    <a:pt x="15068" y="3216"/>
                  </a:moveTo>
                  <a:cubicBezTo>
                    <a:pt x="18284" y="6431"/>
                    <a:pt x="18284" y="11690"/>
                    <a:pt x="15014" y="14987"/>
                  </a:cubicBezTo>
                  <a:cubicBezTo>
                    <a:pt x="11744" y="18284"/>
                    <a:pt x="6458" y="18366"/>
                    <a:pt x="3243" y="15151"/>
                  </a:cubicBezTo>
                  <a:cubicBezTo>
                    <a:pt x="0" y="11935"/>
                    <a:pt x="0" y="6677"/>
                    <a:pt x="3270" y="3380"/>
                  </a:cubicBezTo>
                  <a:cubicBezTo>
                    <a:pt x="6540" y="83"/>
                    <a:pt x="11826" y="1"/>
                    <a:pt x="15068" y="321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2179359" y="-3091653"/>
              <a:ext cx="90948" cy="93001"/>
            </a:xfrm>
            <a:custGeom>
              <a:avLst/>
              <a:gdLst/>
              <a:ahLst/>
              <a:cxnLst/>
              <a:rect l="l" t="t" r="r" b="b"/>
              <a:pathLst>
                <a:path w="2480" h="2536" fill="none" extrusionOk="0">
                  <a:moveTo>
                    <a:pt x="2480" y="1254"/>
                  </a:moveTo>
                  <a:cubicBezTo>
                    <a:pt x="2480" y="1936"/>
                    <a:pt x="1935" y="2481"/>
                    <a:pt x="1253" y="2508"/>
                  </a:cubicBezTo>
                  <a:cubicBezTo>
                    <a:pt x="572" y="2535"/>
                    <a:pt x="0" y="1963"/>
                    <a:pt x="0" y="1282"/>
                  </a:cubicBezTo>
                  <a:cubicBezTo>
                    <a:pt x="0" y="600"/>
                    <a:pt x="545" y="28"/>
                    <a:pt x="1253" y="28"/>
                  </a:cubicBezTo>
                  <a:cubicBezTo>
                    <a:pt x="1935" y="1"/>
                    <a:pt x="2480" y="546"/>
                    <a:pt x="2480" y="12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2109386" y="-3278504"/>
              <a:ext cx="230853" cy="155931"/>
            </a:xfrm>
            <a:custGeom>
              <a:avLst/>
              <a:gdLst/>
              <a:ahLst/>
              <a:cxnLst/>
              <a:rect l="l" t="t" r="r" b="b"/>
              <a:pathLst>
                <a:path w="6295" h="4252" fill="none" extrusionOk="0">
                  <a:moveTo>
                    <a:pt x="3161" y="3897"/>
                  </a:moveTo>
                  <a:cubicBezTo>
                    <a:pt x="3570" y="3897"/>
                    <a:pt x="4006" y="4006"/>
                    <a:pt x="4388" y="4224"/>
                  </a:cubicBezTo>
                  <a:lnTo>
                    <a:pt x="6295" y="818"/>
                  </a:lnTo>
                  <a:cubicBezTo>
                    <a:pt x="5341" y="273"/>
                    <a:pt x="4251" y="1"/>
                    <a:pt x="3161" y="28"/>
                  </a:cubicBezTo>
                  <a:cubicBezTo>
                    <a:pt x="2044" y="55"/>
                    <a:pt x="954" y="355"/>
                    <a:pt x="1" y="927"/>
                  </a:cubicBezTo>
                  <a:lnTo>
                    <a:pt x="1935" y="4251"/>
                  </a:lnTo>
                  <a:cubicBezTo>
                    <a:pt x="2290" y="4033"/>
                    <a:pt x="2725" y="3897"/>
                    <a:pt x="3161" y="389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1992471" y="-3042657"/>
              <a:ext cx="186920" cy="199865"/>
            </a:xfrm>
            <a:custGeom>
              <a:avLst/>
              <a:gdLst/>
              <a:ahLst/>
              <a:cxnLst/>
              <a:rect l="l" t="t" r="r" b="b"/>
              <a:pathLst>
                <a:path w="5097" h="5450" fill="none" extrusionOk="0">
                  <a:moveTo>
                    <a:pt x="3897" y="0"/>
                  </a:moveTo>
                  <a:lnTo>
                    <a:pt x="1" y="82"/>
                  </a:lnTo>
                  <a:cubicBezTo>
                    <a:pt x="1" y="2289"/>
                    <a:pt x="1200" y="4333"/>
                    <a:pt x="3107" y="5450"/>
                  </a:cubicBezTo>
                  <a:lnTo>
                    <a:pt x="5096" y="2071"/>
                  </a:lnTo>
                  <a:cubicBezTo>
                    <a:pt x="4360" y="1635"/>
                    <a:pt x="3897" y="872"/>
                    <a:pt x="3897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2270273" y="-3048672"/>
              <a:ext cx="186920" cy="200892"/>
            </a:xfrm>
            <a:custGeom>
              <a:avLst/>
              <a:gdLst/>
              <a:ahLst/>
              <a:cxnLst/>
              <a:rect l="l" t="t" r="r" b="b"/>
              <a:pathLst>
                <a:path w="5097" h="5478" fill="none" extrusionOk="0">
                  <a:moveTo>
                    <a:pt x="5096" y="1"/>
                  </a:moveTo>
                  <a:lnTo>
                    <a:pt x="1227" y="82"/>
                  </a:lnTo>
                  <a:cubicBezTo>
                    <a:pt x="1200" y="954"/>
                    <a:pt x="736" y="1745"/>
                    <a:pt x="1" y="2181"/>
                  </a:cubicBezTo>
                  <a:lnTo>
                    <a:pt x="1990" y="5478"/>
                  </a:lnTo>
                  <a:cubicBezTo>
                    <a:pt x="3897" y="4333"/>
                    <a:pt x="5069" y="2262"/>
                    <a:pt x="5096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11"/>
          <p:cNvGrpSpPr/>
          <p:nvPr/>
        </p:nvGrpSpPr>
        <p:grpSpPr>
          <a:xfrm flipH="1">
            <a:off x="285949" y="439639"/>
            <a:ext cx="110824" cy="110824"/>
            <a:chOff x="794923" y="2795124"/>
            <a:chExt cx="128941" cy="128941"/>
          </a:xfrm>
        </p:grpSpPr>
        <p:sp>
          <p:nvSpPr>
            <p:cNvPr id="947" name="Google Shape;947;p11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11"/>
          <p:cNvGrpSpPr/>
          <p:nvPr/>
        </p:nvGrpSpPr>
        <p:grpSpPr>
          <a:xfrm>
            <a:off x="619592" y="4514939"/>
            <a:ext cx="187263" cy="187264"/>
            <a:chOff x="1447449" y="4268259"/>
            <a:chExt cx="217875" cy="217875"/>
          </a:xfrm>
        </p:grpSpPr>
        <p:sp>
          <p:nvSpPr>
            <p:cNvPr id="950" name="Google Shape;950;p11"/>
            <p:cNvSpPr/>
            <p:nvPr/>
          </p:nvSpPr>
          <p:spPr>
            <a:xfrm>
              <a:off x="1556370" y="4268259"/>
              <a:ext cx="37" cy="82000"/>
            </a:xfrm>
            <a:custGeom>
              <a:avLst/>
              <a:gdLst/>
              <a:ahLst/>
              <a:cxnLst/>
              <a:rect l="l" t="t" r="r" b="b"/>
              <a:pathLst>
                <a:path w="1" h="2236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1556370" y="4404171"/>
              <a:ext cx="37" cy="81963"/>
            </a:xfrm>
            <a:custGeom>
              <a:avLst/>
              <a:gdLst/>
              <a:ahLst/>
              <a:cxnLst/>
              <a:rect l="l" t="t" r="r" b="b"/>
              <a:pathLst>
                <a:path w="1" h="2235" fill="none" extrusionOk="0">
                  <a:moveTo>
                    <a:pt x="1" y="1"/>
                  </a:moveTo>
                  <a:lnTo>
                    <a:pt x="1" y="2235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1447449" y="4377179"/>
              <a:ext cx="82000" cy="2054"/>
            </a:xfrm>
            <a:custGeom>
              <a:avLst/>
              <a:gdLst/>
              <a:ahLst/>
              <a:cxnLst/>
              <a:rect l="l" t="t" r="r" b="b"/>
              <a:pathLst>
                <a:path w="2236" h="56" fill="none" extrusionOk="0">
                  <a:moveTo>
                    <a:pt x="1" y="55"/>
                  </a:moveTo>
                  <a:lnTo>
                    <a:pt x="223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1583361" y="4375199"/>
              <a:ext cx="81963" cy="1027"/>
            </a:xfrm>
            <a:custGeom>
              <a:avLst/>
              <a:gdLst/>
              <a:ahLst/>
              <a:cxnLst/>
              <a:rect l="l" t="t" r="r" b="b"/>
              <a:pathLst>
                <a:path w="2235" h="28" fill="none" extrusionOk="0">
                  <a:moveTo>
                    <a:pt x="1" y="28"/>
                  </a:moveTo>
                  <a:lnTo>
                    <a:pt x="2235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1479429" y="4301265"/>
              <a:ext cx="58016" cy="56989"/>
            </a:xfrm>
            <a:custGeom>
              <a:avLst/>
              <a:gdLst/>
              <a:ahLst/>
              <a:cxnLst/>
              <a:rect l="l" t="t" r="r" b="b"/>
              <a:pathLst>
                <a:path w="1582" h="1554" fill="none" extrusionOk="0">
                  <a:moveTo>
                    <a:pt x="1" y="0"/>
                  </a:moveTo>
                  <a:lnTo>
                    <a:pt x="1581" y="1553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1575366" y="4395186"/>
              <a:ext cx="57979" cy="56989"/>
            </a:xfrm>
            <a:custGeom>
              <a:avLst/>
              <a:gdLst/>
              <a:ahLst/>
              <a:cxnLst/>
              <a:rect l="l" t="t" r="r" b="b"/>
              <a:pathLst>
                <a:path w="1581" h="1554" fill="none" extrusionOk="0">
                  <a:moveTo>
                    <a:pt x="1" y="0"/>
                  </a:moveTo>
                  <a:lnTo>
                    <a:pt x="1581" y="1554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1479429" y="4396176"/>
              <a:ext cx="58016" cy="59006"/>
            </a:xfrm>
            <a:custGeom>
              <a:avLst/>
              <a:gdLst/>
              <a:ahLst/>
              <a:cxnLst/>
              <a:rect l="l" t="t" r="r" b="b"/>
              <a:pathLst>
                <a:path w="1582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1575366" y="4299248"/>
              <a:ext cx="57979" cy="59006"/>
            </a:xfrm>
            <a:custGeom>
              <a:avLst/>
              <a:gdLst/>
              <a:ahLst/>
              <a:cxnLst/>
              <a:rect l="l" t="t" r="r" b="b"/>
              <a:pathLst>
                <a:path w="1581" h="1609" fill="none" extrusionOk="0">
                  <a:moveTo>
                    <a:pt x="1" y="1608"/>
                  </a:moveTo>
                  <a:lnTo>
                    <a:pt x="1581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11"/>
          <p:cNvSpPr/>
          <p:nvPr/>
        </p:nvSpPr>
        <p:spPr>
          <a:xfrm>
            <a:off x="0" y="0"/>
            <a:ext cx="9170139" cy="5143313"/>
          </a:xfrm>
          <a:custGeom>
            <a:avLst/>
            <a:gdLst/>
            <a:ahLst/>
            <a:cxnLst/>
            <a:rect l="l" t="t" r="r" b="b"/>
            <a:pathLst>
              <a:path w="285474" h="160578" extrusionOk="0">
                <a:moveTo>
                  <a:pt x="275741" y="5353"/>
                </a:moveTo>
                <a:cubicBezTo>
                  <a:pt x="275741" y="8359"/>
                  <a:pt x="278158" y="10803"/>
                  <a:pt x="281138" y="10803"/>
                </a:cubicBezTo>
                <a:lnTo>
                  <a:pt x="281138" y="149775"/>
                </a:lnTo>
                <a:cubicBezTo>
                  <a:pt x="278158" y="149775"/>
                  <a:pt x="275741" y="152219"/>
                  <a:pt x="275741" y="155225"/>
                </a:cubicBezTo>
                <a:lnTo>
                  <a:pt x="9733" y="155225"/>
                </a:lnTo>
                <a:cubicBezTo>
                  <a:pt x="9733" y="152219"/>
                  <a:pt x="7315" y="149775"/>
                  <a:pt x="4336" y="149775"/>
                </a:cubicBezTo>
                <a:lnTo>
                  <a:pt x="4336" y="10803"/>
                </a:lnTo>
                <a:cubicBezTo>
                  <a:pt x="7315" y="10803"/>
                  <a:pt x="9733" y="8359"/>
                  <a:pt x="9733" y="5353"/>
                </a:cubicBezTo>
                <a:close/>
                <a:moveTo>
                  <a:pt x="0" y="0"/>
                </a:moveTo>
                <a:lnTo>
                  <a:pt x="0" y="160578"/>
                </a:lnTo>
                <a:lnTo>
                  <a:pt x="285473" y="160578"/>
                </a:lnTo>
                <a:lnTo>
                  <a:pt x="285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6"/>
          <p:cNvSpPr/>
          <p:nvPr/>
        </p:nvSpPr>
        <p:spPr>
          <a:xfrm>
            <a:off x="191748" y="173321"/>
            <a:ext cx="8760505" cy="4796858"/>
          </a:xfrm>
          <a:custGeom>
            <a:avLst/>
            <a:gdLst/>
            <a:ahLst/>
            <a:cxnLst/>
            <a:rect l="l" t="t" r="r" b="b"/>
            <a:pathLst>
              <a:path w="285312" h="156224" extrusionOk="0">
                <a:moveTo>
                  <a:pt x="4843" y="0"/>
                </a:moveTo>
                <a:cubicBezTo>
                  <a:pt x="4843" y="2668"/>
                  <a:pt x="2668" y="4843"/>
                  <a:pt x="0" y="4843"/>
                </a:cubicBezTo>
                <a:lnTo>
                  <a:pt x="0" y="151381"/>
                </a:lnTo>
                <a:cubicBezTo>
                  <a:pt x="2668" y="151381"/>
                  <a:pt x="4843" y="153556"/>
                  <a:pt x="4843" y="156224"/>
                </a:cubicBezTo>
                <a:lnTo>
                  <a:pt x="280451" y="156224"/>
                </a:lnTo>
                <a:cubicBezTo>
                  <a:pt x="280451" y="153556"/>
                  <a:pt x="282625" y="151381"/>
                  <a:pt x="285311" y="151381"/>
                </a:cubicBezTo>
                <a:lnTo>
                  <a:pt x="285311" y="4843"/>
                </a:lnTo>
                <a:cubicBezTo>
                  <a:pt x="282625" y="4843"/>
                  <a:pt x="280451" y="2686"/>
                  <a:pt x="28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6"/>
          <p:cNvSpPr txBox="1">
            <a:spLocks noGrp="1"/>
          </p:cNvSpPr>
          <p:nvPr>
            <p:ph type="title"/>
          </p:nvPr>
        </p:nvSpPr>
        <p:spPr>
          <a:xfrm>
            <a:off x="2357100" y="3323481"/>
            <a:ext cx="44298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1424" name="Google Shape;1424;p16"/>
          <p:cNvSpPr txBox="1">
            <a:spLocks noGrp="1"/>
          </p:cNvSpPr>
          <p:nvPr>
            <p:ph type="subTitle" idx="1"/>
          </p:nvPr>
        </p:nvSpPr>
        <p:spPr>
          <a:xfrm>
            <a:off x="2132850" y="1269400"/>
            <a:ext cx="48783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 b="1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425" name="Google Shape;1425;p16"/>
          <p:cNvGrpSpPr/>
          <p:nvPr/>
        </p:nvGrpSpPr>
        <p:grpSpPr>
          <a:xfrm>
            <a:off x="7351905" y="268838"/>
            <a:ext cx="200704" cy="200674"/>
            <a:chOff x="6886110" y="773687"/>
            <a:chExt cx="249074" cy="249037"/>
          </a:xfrm>
        </p:grpSpPr>
        <p:sp>
          <p:nvSpPr>
            <p:cNvPr id="1426" name="Google Shape;1426;p16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16"/>
          <p:cNvGrpSpPr/>
          <p:nvPr/>
        </p:nvGrpSpPr>
        <p:grpSpPr>
          <a:xfrm>
            <a:off x="8141885" y="268820"/>
            <a:ext cx="488729" cy="597143"/>
            <a:chOff x="6180225" y="405175"/>
            <a:chExt cx="606514" cy="741056"/>
          </a:xfrm>
        </p:grpSpPr>
        <p:sp>
          <p:nvSpPr>
            <p:cNvPr id="1435" name="Google Shape;1435;p16"/>
            <p:cNvSpPr/>
            <p:nvPr/>
          </p:nvSpPr>
          <p:spPr>
            <a:xfrm>
              <a:off x="6180225" y="472428"/>
              <a:ext cx="606514" cy="673802"/>
            </a:xfrm>
            <a:custGeom>
              <a:avLst/>
              <a:gdLst/>
              <a:ahLst/>
              <a:cxnLst/>
              <a:rect l="l" t="t" r="r" b="b"/>
              <a:pathLst>
                <a:path w="16459" h="18285" fill="none" extrusionOk="0">
                  <a:moveTo>
                    <a:pt x="10055" y="1"/>
                  </a:moveTo>
                  <a:lnTo>
                    <a:pt x="10055" y="6186"/>
                  </a:lnTo>
                  <a:cubicBezTo>
                    <a:pt x="10055" y="6186"/>
                    <a:pt x="14224" y="12562"/>
                    <a:pt x="14987" y="13843"/>
                  </a:cubicBezTo>
                  <a:cubicBezTo>
                    <a:pt x="15777" y="15123"/>
                    <a:pt x="16458" y="16159"/>
                    <a:pt x="16458" y="16758"/>
                  </a:cubicBezTo>
                  <a:cubicBezTo>
                    <a:pt x="16458" y="17412"/>
                    <a:pt x="16213" y="18012"/>
                    <a:pt x="14905" y="18012"/>
                  </a:cubicBezTo>
                  <a:lnTo>
                    <a:pt x="8229" y="18148"/>
                  </a:lnTo>
                  <a:lnTo>
                    <a:pt x="1554" y="18257"/>
                  </a:lnTo>
                  <a:cubicBezTo>
                    <a:pt x="246" y="18284"/>
                    <a:pt x="0" y="17685"/>
                    <a:pt x="0" y="17058"/>
                  </a:cubicBezTo>
                  <a:cubicBezTo>
                    <a:pt x="0" y="16459"/>
                    <a:pt x="682" y="15450"/>
                    <a:pt x="1472" y="14088"/>
                  </a:cubicBezTo>
                  <a:cubicBezTo>
                    <a:pt x="2262" y="12726"/>
                    <a:pt x="6431" y="6268"/>
                    <a:pt x="6431" y="6268"/>
                  </a:cubicBezTo>
                  <a:lnTo>
                    <a:pt x="6431" y="8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6319781" y="860030"/>
              <a:ext cx="327375" cy="6043"/>
            </a:xfrm>
            <a:custGeom>
              <a:avLst/>
              <a:gdLst/>
              <a:ahLst/>
              <a:cxnLst/>
              <a:rect l="l" t="t" r="r" b="b"/>
              <a:pathLst>
                <a:path w="8884" h="164" fill="none" extrusionOk="0">
                  <a:moveTo>
                    <a:pt x="1" y="164"/>
                  </a:moveTo>
                  <a:lnTo>
                    <a:pt x="888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6374026" y="405175"/>
              <a:ext cx="219921" cy="62277"/>
            </a:xfrm>
            <a:custGeom>
              <a:avLst/>
              <a:gdLst/>
              <a:ahLst/>
              <a:cxnLst/>
              <a:rect l="l" t="t" r="r" b="b"/>
              <a:pathLst>
                <a:path w="5968" h="1690" fill="none" extrusionOk="0">
                  <a:moveTo>
                    <a:pt x="5968" y="790"/>
                  </a:moveTo>
                  <a:cubicBezTo>
                    <a:pt x="5940" y="1226"/>
                    <a:pt x="5586" y="1608"/>
                    <a:pt x="5150" y="1608"/>
                  </a:cubicBezTo>
                  <a:lnTo>
                    <a:pt x="791" y="1690"/>
                  </a:lnTo>
                  <a:cubicBezTo>
                    <a:pt x="355" y="1690"/>
                    <a:pt x="0" y="1335"/>
                    <a:pt x="0" y="899"/>
                  </a:cubicBezTo>
                  <a:lnTo>
                    <a:pt x="0" y="899"/>
                  </a:lnTo>
                  <a:cubicBezTo>
                    <a:pt x="0" y="463"/>
                    <a:pt x="355" y="109"/>
                    <a:pt x="791" y="82"/>
                  </a:cubicBezTo>
                  <a:lnTo>
                    <a:pt x="5150" y="0"/>
                  </a:lnTo>
                  <a:cubicBezTo>
                    <a:pt x="5586" y="0"/>
                    <a:pt x="5968" y="354"/>
                    <a:pt x="5968" y="79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16"/>
          <p:cNvGrpSpPr/>
          <p:nvPr/>
        </p:nvGrpSpPr>
        <p:grpSpPr>
          <a:xfrm>
            <a:off x="7549593" y="487835"/>
            <a:ext cx="798796" cy="813307"/>
            <a:chOff x="3411440" y="2423377"/>
            <a:chExt cx="991309" cy="1009316"/>
          </a:xfrm>
        </p:grpSpPr>
        <p:sp>
          <p:nvSpPr>
            <p:cNvPr id="1439" name="Google Shape;1439;p16"/>
            <p:cNvSpPr/>
            <p:nvPr/>
          </p:nvSpPr>
          <p:spPr>
            <a:xfrm>
              <a:off x="3411440" y="2423377"/>
              <a:ext cx="585623" cy="591601"/>
            </a:xfrm>
            <a:custGeom>
              <a:avLst/>
              <a:gdLst/>
              <a:ahLst/>
              <a:cxnLst/>
              <a:rect l="l" t="t" r="r" b="b"/>
              <a:pathLst>
                <a:path w="15969" h="16132" fill="none" extrusionOk="0">
                  <a:moveTo>
                    <a:pt x="15941" y="7930"/>
                  </a:moveTo>
                  <a:cubicBezTo>
                    <a:pt x="15941" y="12344"/>
                    <a:pt x="12399" y="15941"/>
                    <a:pt x="7985" y="16023"/>
                  </a:cubicBezTo>
                  <a:cubicBezTo>
                    <a:pt x="3598" y="16132"/>
                    <a:pt x="1" y="12589"/>
                    <a:pt x="1" y="8202"/>
                  </a:cubicBezTo>
                  <a:cubicBezTo>
                    <a:pt x="28" y="3788"/>
                    <a:pt x="3570" y="192"/>
                    <a:pt x="7985" y="110"/>
                  </a:cubicBezTo>
                  <a:cubicBezTo>
                    <a:pt x="12371" y="1"/>
                    <a:pt x="15968" y="3543"/>
                    <a:pt x="15941" y="793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704241" y="2524303"/>
              <a:ext cx="192897" cy="191907"/>
            </a:xfrm>
            <a:custGeom>
              <a:avLst/>
              <a:gdLst/>
              <a:ahLst/>
              <a:cxnLst/>
              <a:rect l="l" t="t" r="r" b="b"/>
              <a:pathLst>
                <a:path w="5260" h="5233" fill="none" extrusionOk="0">
                  <a:moveTo>
                    <a:pt x="1" y="55"/>
                  </a:moveTo>
                  <a:cubicBezTo>
                    <a:pt x="2889" y="1"/>
                    <a:pt x="5259" y="2317"/>
                    <a:pt x="5259" y="5232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959048" y="2992990"/>
              <a:ext cx="443701" cy="439703"/>
            </a:xfrm>
            <a:custGeom>
              <a:avLst/>
              <a:gdLst/>
              <a:ahLst/>
              <a:cxnLst/>
              <a:rect l="l" t="t" r="r" b="b"/>
              <a:pathLst>
                <a:path w="12099" h="11990" fill="none" extrusionOk="0">
                  <a:moveTo>
                    <a:pt x="11881" y="9428"/>
                  </a:moveTo>
                  <a:cubicBezTo>
                    <a:pt x="12099" y="9619"/>
                    <a:pt x="12099" y="9973"/>
                    <a:pt x="11881" y="10191"/>
                  </a:cubicBezTo>
                  <a:lnTo>
                    <a:pt x="10328" y="11771"/>
                  </a:lnTo>
                  <a:cubicBezTo>
                    <a:pt x="10137" y="11989"/>
                    <a:pt x="9783" y="11989"/>
                    <a:pt x="9565" y="11771"/>
                  </a:cubicBezTo>
                  <a:lnTo>
                    <a:pt x="219" y="2562"/>
                  </a:lnTo>
                  <a:cubicBezTo>
                    <a:pt x="1" y="2371"/>
                    <a:pt x="1" y="2017"/>
                    <a:pt x="219" y="1799"/>
                  </a:cubicBezTo>
                  <a:lnTo>
                    <a:pt x="1772" y="218"/>
                  </a:lnTo>
                  <a:cubicBezTo>
                    <a:pt x="1963" y="0"/>
                    <a:pt x="2317" y="0"/>
                    <a:pt x="2535" y="2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897107" y="2935009"/>
              <a:ext cx="93955" cy="91975"/>
            </a:xfrm>
            <a:custGeom>
              <a:avLst/>
              <a:gdLst/>
              <a:ahLst/>
              <a:cxnLst/>
              <a:rect l="l" t="t" r="r" b="b"/>
              <a:pathLst>
                <a:path w="2562" h="2508" fill="none" extrusionOk="0">
                  <a:moveTo>
                    <a:pt x="2562" y="250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16"/>
          <p:cNvGrpSpPr/>
          <p:nvPr/>
        </p:nvGrpSpPr>
        <p:grpSpPr>
          <a:xfrm>
            <a:off x="8461216" y="938470"/>
            <a:ext cx="411494" cy="664330"/>
            <a:chOff x="4698532" y="1605962"/>
            <a:chExt cx="510665" cy="824436"/>
          </a:xfrm>
        </p:grpSpPr>
        <p:sp>
          <p:nvSpPr>
            <p:cNvPr id="1444" name="Google Shape;1444;p16"/>
            <p:cNvSpPr/>
            <p:nvPr/>
          </p:nvSpPr>
          <p:spPr>
            <a:xfrm>
              <a:off x="4698532" y="1661926"/>
              <a:ext cx="510665" cy="768472"/>
            </a:xfrm>
            <a:custGeom>
              <a:avLst/>
              <a:gdLst/>
              <a:ahLst/>
              <a:cxnLst/>
              <a:rect l="l" t="t" r="r" b="b"/>
              <a:pathLst>
                <a:path w="13925" h="20955" fill="none" extrusionOk="0">
                  <a:moveTo>
                    <a:pt x="5096" y="83"/>
                  </a:moveTo>
                  <a:lnTo>
                    <a:pt x="5096" y="7276"/>
                  </a:lnTo>
                  <a:cubicBezTo>
                    <a:pt x="2098" y="8175"/>
                    <a:pt x="28" y="10927"/>
                    <a:pt x="28" y="14061"/>
                  </a:cubicBezTo>
                  <a:cubicBezTo>
                    <a:pt x="0" y="17876"/>
                    <a:pt x="3134" y="20955"/>
                    <a:pt x="6976" y="20873"/>
                  </a:cubicBezTo>
                  <a:cubicBezTo>
                    <a:pt x="10818" y="20791"/>
                    <a:pt x="13897" y="17658"/>
                    <a:pt x="13924" y="13816"/>
                  </a:cubicBezTo>
                  <a:cubicBezTo>
                    <a:pt x="13924" y="10709"/>
                    <a:pt x="11826" y="7985"/>
                    <a:pt x="8829" y="7222"/>
                  </a:cubicBezTo>
                  <a:lnTo>
                    <a:pt x="8829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836424" y="1605962"/>
              <a:ext cx="233861" cy="59006"/>
            </a:xfrm>
            <a:custGeom>
              <a:avLst/>
              <a:gdLst/>
              <a:ahLst/>
              <a:cxnLst/>
              <a:rect l="l" t="t" r="r" b="b"/>
              <a:pathLst>
                <a:path w="6377" h="1609" fill="none" extrusionOk="0">
                  <a:moveTo>
                    <a:pt x="6377" y="737"/>
                  </a:moveTo>
                  <a:cubicBezTo>
                    <a:pt x="6377" y="1173"/>
                    <a:pt x="6022" y="1500"/>
                    <a:pt x="5614" y="1527"/>
                  </a:cubicBezTo>
                  <a:lnTo>
                    <a:pt x="763" y="1609"/>
                  </a:lnTo>
                  <a:cubicBezTo>
                    <a:pt x="355" y="1609"/>
                    <a:pt x="1" y="1282"/>
                    <a:pt x="1" y="846"/>
                  </a:cubicBezTo>
                  <a:lnTo>
                    <a:pt x="1" y="846"/>
                  </a:lnTo>
                  <a:cubicBezTo>
                    <a:pt x="1" y="437"/>
                    <a:pt x="355" y="83"/>
                    <a:pt x="763" y="83"/>
                  </a:cubicBezTo>
                  <a:lnTo>
                    <a:pt x="5614" y="1"/>
                  </a:lnTo>
                  <a:cubicBezTo>
                    <a:pt x="6022" y="1"/>
                    <a:pt x="6377" y="328"/>
                    <a:pt x="6377" y="7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710524" y="2099624"/>
              <a:ext cx="485654" cy="9021"/>
            </a:xfrm>
            <a:custGeom>
              <a:avLst/>
              <a:gdLst/>
              <a:ahLst/>
              <a:cxnLst/>
              <a:rect l="l" t="t" r="r" b="b"/>
              <a:pathLst>
                <a:path w="13243" h="246" fill="none" extrusionOk="0">
                  <a:moveTo>
                    <a:pt x="0" y="246"/>
                  </a:moveTo>
                  <a:lnTo>
                    <a:pt x="1324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16"/>
          <p:cNvGrpSpPr/>
          <p:nvPr/>
        </p:nvGrpSpPr>
        <p:grpSpPr>
          <a:xfrm>
            <a:off x="8709353" y="1780119"/>
            <a:ext cx="110824" cy="110824"/>
            <a:chOff x="794923" y="2795124"/>
            <a:chExt cx="128941" cy="128941"/>
          </a:xfrm>
        </p:grpSpPr>
        <p:sp>
          <p:nvSpPr>
            <p:cNvPr id="1448" name="Google Shape;1448;p16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16"/>
          <p:cNvGrpSpPr/>
          <p:nvPr/>
        </p:nvGrpSpPr>
        <p:grpSpPr>
          <a:xfrm>
            <a:off x="612881" y="439171"/>
            <a:ext cx="200704" cy="200674"/>
            <a:chOff x="6886110" y="773687"/>
            <a:chExt cx="249074" cy="249037"/>
          </a:xfrm>
        </p:grpSpPr>
        <p:sp>
          <p:nvSpPr>
            <p:cNvPr id="1451" name="Google Shape;1451;p16"/>
            <p:cNvSpPr/>
            <p:nvPr/>
          </p:nvSpPr>
          <p:spPr>
            <a:xfrm>
              <a:off x="7010631" y="773687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7010631" y="928315"/>
              <a:ext cx="37" cy="94410"/>
            </a:xfrm>
            <a:custGeom>
              <a:avLst/>
              <a:gdLst/>
              <a:ahLst/>
              <a:cxnLst/>
              <a:rect l="l" t="t" r="r" b="b"/>
              <a:pathLst>
                <a:path w="1" h="2562" fill="none" extrusionOk="0">
                  <a:moveTo>
                    <a:pt x="1" y="0"/>
                  </a:moveTo>
                  <a:lnTo>
                    <a:pt x="1" y="256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6886110" y="899203"/>
              <a:ext cx="94447" cy="1032"/>
            </a:xfrm>
            <a:custGeom>
              <a:avLst/>
              <a:gdLst/>
              <a:ahLst/>
              <a:cxnLst/>
              <a:rect l="l" t="t" r="r" b="b"/>
              <a:pathLst>
                <a:path w="2563" h="28" fill="none" extrusionOk="0">
                  <a:moveTo>
                    <a:pt x="1" y="27"/>
                  </a:moveTo>
                  <a:lnTo>
                    <a:pt x="2562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7041770" y="896181"/>
              <a:ext cx="93415" cy="1032"/>
            </a:xfrm>
            <a:custGeom>
              <a:avLst/>
              <a:gdLst/>
              <a:ahLst/>
              <a:cxnLst/>
              <a:rect l="l" t="t" r="r" b="b"/>
              <a:pathLst>
                <a:path w="2535" h="28" fill="none" extrusionOk="0">
                  <a:moveTo>
                    <a:pt x="0" y="28"/>
                  </a:moveTo>
                  <a:lnTo>
                    <a:pt x="25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6923293" y="811828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1"/>
                  </a:moveTo>
                  <a:lnTo>
                    <a:pt x="1798" y="1772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7032741" y="919286"/>
              <a:ext cx="66293" cy="65298"/>
            </a:xfrm>
            <a:custGeom>
              <a:avLst/>
              <a:gdLst/>
              <a:ahLst/>
              <a:cxnLst/>
              <a:rect l="l" t="t" r="r" b="b"/>
              <a:pathLst>
                <a:path w="1799" h="1772" fill="none" extrusionOk="0">
                  <a:moveTo>
                    <a:pt x="0" y="0"/>
                  </a:moveTo>
                  <a:lnTo>
                    <a:pt x="1798" y="177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6923293" y="920281"/>
              <a:ext cx="66293" cy="67288"/>
            </a:xfrm>
            <a:custGeom>
              <a:avLst/>
              <a:gdLst/>
              <a:ahLst/>
              <a:cxnLst/>
              <a:rect l="l" t="t" r="r" b="b"/>
              <a:pathLst>
                <a:path w="1799" h="1826" fill="none" extrusionOk="0">
                  <a:moveTo>
                    <a:pt x="0" y="1826"/>
                  </a:moveTo>
                  <a:lnTo>
                    <a:pt x="1798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7032741" y="808806"/>
              <a:ext cx="66293" cy="67325"/>
            </a:xfrm>
            <a:custGeom>
              <a:avLst/>
              <a:gdLst/>
              <a:ahLst/>
              <a:cxnLst/>
              <a:rect l="l" t="t" r="r" b="b"/>
              <a:pathLst>
                <a:path w="1799" h="1827" fill="none" extrusionOk="0">
                  <a:moveTo>
                    <a:pt x="0" y="1826"/>
                  </a:moveTo>
                  <a:lnTo>
                    <a:pt x="1798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16"/>
          <p:cNvGrpSpPr/>
          <p:nvPr/>
        </p:nvGrpSpPr>
        <p:grpSpPr>
          <a:xfrm>
            <a:off x="295591" y="3283590"/>
            <a:ext cx="393370" cy="344419"/>
            <a:chOff x="299281" y="2848081"/>
            <a:chExt cx="457673" cy="400720"/>
          </a:xfrm>
        </p:grpSpPr>
        <p:sp>
          <p:nvSpPr>
            <p:cNvPr id="1460" name="Google Shape;1460;p16"/>
            <p:cNvSpPr/>
            <p:nvPr/>
          </p:nvSpPr>
          <p:spPr>
            <a:xfrm>
              <a:off x="299281" y="2848081"/>
              <a:ext cx="457673" cy="400720"/>
            </a:xfrm>
            <a:custGeom>
              <a:avLst/>
              <a:gdLst/>
              <a:ahLst/>
              <a:cxnLst/>
              <a:rect l="l" t="t" r="r" b="b"/>
              <a:pathLst>
                <a:path w="12480" h="10927" fill="none" extrusionOk="0">
                  <a:moveTo>
                    <a:pt x="3106" y="10927"/>
                  </a:moveTo>
                  <a:lnTo>
                    <a:pt x="0" y="5586"/>
                  </a:lnTo>
                  <a:lnTo>
                    <a:pt x="3106" y="109"/>
                  </a:lnTo>
                  <a:lnTo>
                    <a:pt x="9346" y="1"/>
                  </a:lnTo>
                  <a:lnTo>
                    <a:pt x="12480" y="5368"/>
                  </a:lnTo>
                  <a:lnTo>
                    <a:pt x="9346" y="10818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88214" y="2929019"/>
              <a:ext cx="278821" cy="241855"/>
            </a:xfrm>
            <a:custGeom>
              <a:avLst/>
              <a:gdLst/>
              <a:ahLst/>
              <a:cxnLst/>
              <a:rect l="l" t="t" r="r" b="b"/>
              <a:pathLst>
                <a:path w="7603" h="6595" fill="none" extrusionOk="0">
                  <a:moveTo>
                    <a:pt x="7602" y="3189"/>
                  </a:moveTo>
                  <a:lnTo>
                    <a:pt x="5722" y="6513"/>
                  </a:lnTo>
                  <a:lnTo>
                    <a:pt x="1908" y="6595"/>
                  </a:lnTo>
                  <a:lnTo>
                    <a:pt x="0" y="3325"/>
                  </a:lnTo>
                  <a:lnTo>
                    <a:pt x="1908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" name="Google Shape;1462;p16"/>
          <p:cNvGrpSpPr/>
          <p:nvPr/>
        </p:nvGrpSpPr>
        <p:grpSpPr>
          <a:xfrm>
            <a:off x="307452" y="2990647"/>
            <a:ext cx="110824" cy="110824"/>
            <a:chOff x="794923" y="2795124"/>
            <a:chExt cx="128941" cy="128941"/>
          </a:xfrm>
        </p:grpSpPr>
        <p:sp>
          <p:nvSpPr>
            <p:cNvPr id="1463" name="Google Shape;1463;p16"/>
            <p:cNvSpPr/>
            <p:nvPr/>
          </p:nvSpPr>
          <p:spPr>
            <a:xfrm>
              <a:off x="859871" y="2795124"/>
              <a:ext cx="37" cy="128941"/>
            </a:xfrm>
            <a:custGeom>
              <a:avLst/>
              <a:gdLst/>
              <a:ahLst/>
              <a:cxnLst/>
              <a:rect l="l" t="t" r="r" b="b"/>
              <a:pathLst>
                <a:path w="1" h="3516" fill="none" extrusionOk="0">
                  <a:moveTo>
                    <a:pt x="0" y="0"/>
                  </a:moveTo>
                  <a:lnTo>
                    <a:pt x="0" y="3515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794923" y="2858056"/>
              <a:ext cx="128941" cy="2054"/>
            </a:xfrm>
            <a:custGeom>
              <a:avLst/>
              <a:gdLst/>
              <a:ahLst/>
              <a:cxnLst/>
              <a:rect l="l" t="t" r="r" b="b"/>
              <a:pathLst>
                <a:path w="3516" h="56" fill="none" extrusionOk="0">
                  <a:moveTo>
                    <a:pt x="0" y="55"/>
                  </a:moveTo>
                  <a:lnTo>
                    <a:pt x="3515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16"/>
          <p:cNvGrpSpPr/>
          <p:nvPr/>
        </p:nvGrpSpPr>
        <p:grpSpPr>
          <a:xfrm>
            <a:off x="788879" y="4086004"/>
            <a:ext cx="645057" cy="788475"/>
            <a:chOff x="794919" y="4014442"/>
            <a:chExt cx="750503" cy="917365"/>
          </a:xfrm>
        </p:grpSpPr>
        <p:sp>
          <p:nvSpPr>
            <p:cNvPr id="1466" name="Google Shape;1466;p16"/>
            <p:cNvSpPr/>
            <p:nvPr/>
          </p:nvSpPr>
          <p:spPr>
            <a:xfrm>
              <a:off x="794919" y="4098387"/>
              <a:ext cx="750503" cy="833419"/>
            </a:xfrm>
            <a:custGeom>
              <a:avLst/>
              <a:gdLst/>
              <a:ahLst/>
              <a:cxnLst/>
              <a:rect l="l" t="t" r="r" b="b"/>
              <a:pathLst>
                <a:path w="20465" h="22726" fill="none" extrusionOk="0">
                  <a:moveTo>
                    <a:pt x="12480" y="1"/>
                  </a:moveTo>
                  <a:lnTo>
                    <a:pt x="12480" y="7685"/>
                  </a:lnTo>
                  <a:cubicBezTo>
                    <a:pt x="12480" y="7685"/>
                    <a:pt x="17685" y="15614"/>
                    <a:pt x="18666" y="17221"/>
                  </a:cubicBezTo>
                  <a:cubicBezTo>
                    <a:pt x="19647" y="18884"/>
                    <a:pt x="20464" y="20110"/>
                    <a:pt x="20464" y="20845"/>
                  </a:cubicBezTo>
                  <a:cubicBezTo>
                    <a:pt x="20464" y="21636"/>
                    <a:pt x="20192" y="22399"/>
                    <a:pt x="18530" y="22426"/>
                  </a:cubicBezTo>
                  <a:lnTo>
                    <a:pt x="10246" y="22562"/>
                  </a:lnTo>
                  <a:lnTo>
                    <a:pt x="1935" y="22698"/>
                  </a:lnTo>
                  <a:cubicBezTo>
                    <a:pt x="301" y="22726"/>
                    <a:pt x="1" y="22017"/>
                    <a:pt x="1" y="21200"/>
                  </a:cubicBezTo>
                  <a:cubicBezTo>
                    <a:pt x="1" y="20464"/>
                    <a:pt x="818" y="19211"/>
                    <a:pt x="1826" y="17521"/>
                  </a:cubicBezTo>
                  <a:cubicBezTo>
                    <a:pt x="2780" y="15886"/>
                    <a:pt x="7985" y="7766"/>
                    <a:pt x="7985" y="7766"/>
                  </a:cubicBezTo>
                  <a:lnTo>
                    <a:pt x="7985" y="55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967797" y="4578039"/>
              <a:ext cx="404754" cy="7041"/>
            </a:xfrm>
            <a:custGeom>
              <a:avLst/>
              <a:gdLst/>
              <a:ahLst/>
              <a:cxnLst/>
              <a:rect l="l" t="t" r="r" b="b"/>
              <a:pathLst>
                <a:path w="11037" h="192" fill="none" extrusionOk="0">
                  <a:moveTo>
                    <a:pt x="1" y="192"/>
                  </a:moveTo>
                  <a:lnTo>
                    <a:pt x="11036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1033773" y="4014442"/>
              <a:ext cx="272807" cy="76976"/>
            </a:xfrm>
            <a:custGeom>
              <a:avLst/>
              <a:gdLst/>
              <a:ahLst/>
              <a:cxnLst/>
              <a:rect l="l" t="t" r="r" b="b"/>
              <a:pathLst>
                <a:path w="7439" h="2099" fill="none" extrusionOk="0">
                  <a:moveTo>
                    <a:pt x="7439" y="982"/>
                  </a:moveTo>
                  <a:cubicBezTo>
                    <a:pt x="7439" y="1527"/>
                    <a:pt x="7003" y="1990"/>
                    <a:pt x="6431" y="1990"/>
                  </a:cubicBezTo>
                  <a:lnTo>
                    <a:pt x="981" y="2099"/>
                  </a:lnTo>
                  <a:cubicBezTo>
                    <a:pt x="436" y="2099"/>
                    <a:pt x="0" y="1663"/>
                    <a:pt x="0" y="1118"/>
                  </a:cubicBezTo>
                  <a:lnTo>
                    <a:pt x="0" y="1118"/>
                  </a:lnTo>
                  <a:cubicBezTo>
                    <a:pt x="0" y="573"/>
                    <a:pt x="436" y="110"/>
                    <a:pt x="981" y="110"/>
                  </a:cubicBezTo>
                  <a:lnTo>
                    <a:pt x="6431" y="1"/>
                  </a:lnTo>
                  <a:cubicBezTo>
                    <a:pt x="6976" y="1"/>
                    <a:pt x="7439" y="437"/>
                    <a:pt x="7439" y="98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16"/>
          <p:cNvGrpSpPr/>
          <p:nvPr/>
        </p:nvGrpSpPr>
        <p:grpSpPr>
          <a:xfrm>
            <a:off x="686271" y="3621286"/>
            <a:ext cx="181240" cy="670823"/>
            <a:chOff x="2419167" y="1286206"/>
            <a:chExt cx="210867" cy="780480"/>
          </a:xfrm>
        </p:grpSpPr>
        <p:sp>
          <p:nvSpPr>
            <p:cNvPr id="1470" name="Google Shape;1470;p16"/>
            <p:cNvSpPr/>
            <p:nvPr/>
          </p:nvSpPr>
          <p:spPr>
            <a:xfrm>
              <a:off x="2419167" y="1286206"/>
              <a:ext cx="210867" cy="41000"/>
            </a:xfrm>
            <a:custGeom>
              <a:avLst/>
              <a:gdLst/>
              <a:ahLst/>
              <a:cxnLst/>
              <a:rect l="l" t="t" r="r" b="b"/>
              <a:pathLst>
                <a:path w="5750" h="1118" fill="none" extrusionOk="0">
                  <a:moveTo>
                    <a:pt x="1" y="600"/>
                  </a:moveTo>
                  <a:cubicBezTo>
                    <a:pt x="1" y="328"/>
                    <a:pt x="219" y="110"/>
                    <a:pt x="518" y="110"/>
                  </a:cubicBezTo>
                  <a:lnTo>
                    <a:pt x="5259" y="28"/>
                  </a:lnTo>
                  <a:cubicBezTo>
                    <a:pt x="5532" y="1"/>
                    <a:pt x="5750" y="219"/>
                    <a:pt x="5750" y="518"/>
                  </a:cubicBezTo>
                  <a:lnTo>
                    <a:pt x="5750" y="518"/>
                  </a:lnTo>
                  <a:cubicBezTo>
                    <a:pt x="5750" y="791"/>
                    <a:pt x="5532" y="1009"/>
                    <a:pt x="5259" y="1036"/>
                  </a:cubicBezTo>
                  <a:lnTo>
                    <a:pt x="518" y="1118"/>
                  </a:lnTo>
                  <a:cubicBezTo>
                    <a:pt x="246" y="1118"/>
                    <a:pt x="1" y="900"/>
                    <a:pt x="28" y="60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2576056" y="1324200"/>
              <a:ext cx="37" cy="59960"/>
            </a:xfrm>
            <a:custGeom>
              <a:avLst/>
              <a:gdLst/>
              <a:ahLst/>
              <a:cxnLst/>
              <a:rect l="l" t="t" r="r" b="b"/>
              <a:pathLst>
                <a:path w="1" h="1635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2472123" y="1326180"/>
              <a:ext cx="37" cy="59996"/>
            </a:xfrm>
            <a:custGeom>
              <a:avLst/>
              <a:gdLst/>
              <a:ahLst/>
              <a:cxnLst/>
              <a:rect l="l" t="t" r="r" b="b"/>
              <a:pathLst>
                <a:path w="1" h="1636" fill="none" extrusionOk="0">
                  <a:moveTo>
                    <a:pt x="1" y="0"/>
                  </a:moveTo>
                  <a:lnTo>
                    <a:pt x="1" y="1635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2434166" y="1384124"/>
              <a:ext cx="179879" cy="468711"/>
            </a:xfrm>
            <a:custGeom>
              <a:avLst/>
              <a:gdLst/>
              <a:ahLst/>
              <a:cxnLst/>
              <a:rect l="l" t="t" r="r" b="b"/>
              <a:pathLst>
                <a:path w="4905" h="12781" fill="none" extrusionOk="0">
                  <a:moveTo>
                    <a:pt x="0" y="83"/>
                  </a:moveTo>
                  <a:lnTo>
                    <a:pt x="4905" y="1"/>
                  </a:lnTo>
                  <a:lnTo>
                    <a:pt x="4905" y="12698"/>
                  </a:lnTo>
                  <a:lnTo>
                    <a:pt x="0" y="1278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2476121" y="1850794"/>
              <a:ext cx="96962" cy="47014"/>
            </a:xfrm>
            <a:custGeom>
              <a:avLst/>
              <a:gdLst/>
              <a:ahLst/>
              <a:cxnLst/>
              <a:rect l="l" t="t" r="r" b="b"/>
              <a:pathLst>
                <a:path w="2644" h="1282" fill="none" extrusionOk="0">
                  <a:moveTo>
                    <a:pt x="2644" y="1"/>
                  </a:moveTo>
                  <a:lnTo>
                    <a:pt x="2644" y="1227"/>
                  </a:lnTo>
                  <a:lnTo>
                    <a:pt x="1" y="1281"/>
                  </a:lnTo>
                  <a:lnTo>
                    <a:pt x="1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2439154" y="1793840"/>
              <a:ext cx="169904" cy="3044"/>
            </a:xfrm>
            <a:custGeom>
              <a:avLst/>
              <a:gdLst/>
              <a:ahLst/>
              <a:cxnLst/>
              <a:rect l="l" t="t" r="r" b="b"/>
              <a:pathLst>
                <a:path w="4633" h="83" fill="none" extrusionOk="0">
                  <a:moveTo>
                    <a:pt x="4633" y="1"/>
                  </a:moveTo>
                  <a:lnTo>
                    <a:pt x="1" y="8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2527097" y="1896783"/>
              <a:ext cx="37" cy="169904"/>
            </a:xfrm>
            <a:custGeom>
              <a:avLst/>
              <a:gdLst/>
              <a:ahLst/>
              <a:cxnLst/>
              <a:rect l="l" t="t" r="r" b="b"/>
              <a:pathLst>
                <a:path w="1" h="4633" fill="none" extrusionOk="0">
                  <a:moveTo>
                    <a:pt x="0" y="0"/>
                  </a:moveTo>
                  <a:lnTo>
                    <a:pt x="0" y="4632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2438164" y="175287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2438164" y="1706888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2438164" y="1659946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2438164" y="1613957"/>
              <a:ext cx="50975" cy="1064"/>
            </a:xfrm>
            <a:custGeom>
              <a:avLst/>
              <a:gdLst/>
              <a:ahLst/>
              <a:cxnLst/>
              <a:rect l="l" t="t" r="r" b="b"/>
              <a:pathLst>
                <a:path w="1390" h="29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2438164" y="1568005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1"/>
                  </a:moveTo>
                  <a:lnTo>
                    <a:pt x="0" y="28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2438164" y="1522053"/>
              <a:ext cx="50975" cy="1027"/>
            </a:xfrm>
            <a:custGeom>
              <a:avLst/>
              <a:gdLst/>
              <a:ahLst/>
              <a:cxnLst/>
              <a:rect l="l" t="t" r="r" b="b"/>
              <a:pathLst>
                <a:path w="1390" h="28" fill="none" extrusionOk="0">
                  <a:moveTo>
                    <a:pt x="1390" y="0"/>
                  </a:moveTo>
                  <a:lnTo>
                    <a:pt x="0" y="27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2438164" y="1476065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2438164" y="1430113"/>
              <a:ext cx="50975" cy="37"/>
            </a:xfrm>
            <a:custGeom>
              <a:avLst/>
              <a:gdLst/>
              <a:ahLst/>
              <a:cxnLst/>
              <a:rect l="l" t="t" r="r" b="b"/>
              <a:pathLst>
                <a:path w="1390" h="1" fill="none" extrusionOk="0">
                  <a:moveTo>
                    <a:pt x="139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6"/>
          <p:cNvGrpSpPr/>
          <p:nvPr/>
        </p:nvGrpSpPr>
        <p:grpSpPr>
          <a:xfrm>
            <a:off x="273142" y="4265007"/>
            <a:ext cx="438065" cy="480997"/>
            <a:chOff x="1693693" y="-2602979"/>
            <a:chExt cx="509674" cy="559624"/>
          </a:xfrm>
        </p:grpSpPr>
        <p:sp>
          <p:nvSpPr>
            <p:cNvPr id="1486" name="Google Shape;1486;p16"/>
            <p:cNvSpPr/>
            <p:nvPr/>
          </p:nvSpPr>
          <p:spPr>
            <a:xfrm>
              <a:off x="1693693" y="-2602979"/>
              <a:ext cx="509674" cy="76976"/>
            </a:xfrm>
            <a:custGeom>
              <a:avLst/>
              <a:gdLst/>
              <a:ahLst/>
              <a:cxnLst/>
              <a:rect l="l" t="t" r="r" b="b"/>
              <a:pathLst>
                <a:path w="13898" h="2099" fill="none" extrusionOk="0">
                  <a:moveTo>
                    <a:pt x="13897" y="927"/>
                  </a:moveTo>
                  <a:cubicBezTo>
                    <a:pt x="13897" y="1444"/>
                    <a:pt x="13488" y="1853"/>
                    <a:pt x="12971" y="1880"/>
                  </a:cubicBezTo>
                  <a:lnTo>
                    <a:pt x="927" y="2098"/>
                  </a:lnTo>
                  <a:cubicBezTo>
                    <a:pt x="409" y="2098"/>
                    <a:pt x="1" y="1690"/>
                    <a:pt x="1" y="1172"/>
                  </a:cubicBezTo>
                  <a:lnTo>
                    <a:pt x="1" y="1172"/>
                  </a:lnTo>
                  <a:cubicBezTo>
                    <a:pt x="1" y="654"/>
                    <a:pt x="409" y="218"/>
                    <a:pt x="927" y="218"/>
                  </a:cubicBezTo>
                  <a:lnTo>
                    <a:pt x="12971" y="0"/>
                  </a:lnTo>
                  <a:cubicBezTo>
                    <a:pt x="13461" y="0"/>
                    <a:pt x="13897" y="409"/>
                    <a:pt x="13897" y="9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1736674" y="-2526038"/>
              <a:ext cx="422724" cy="482683"/>
            </a:xfrm>
            <a:custGeom>
              <a:avLst/>
              <a:gdLst/>
              <a:ahLst/>
              <a:cxnLst/>
              <a:rect l="l" t="t" r="r" b="b"/>
              <a:pathLst>
                <a:path w="11527" h="13162" fill="none" extrusionOk="0">
                  <a:moveTo>
                    <a:pt x="11526" y="0"/>
                  </a:moveTo>
                  <a:lnTo>
                    <a:pt x="11526" y="10927"/>
                  </a:lnTo>
                  <a:cubicBezTo>
                    <a:pt x="11526" y="12071"/>
                    <a:pt x="10600" y="12970"/>
                    <a:pt x="9482" y="12998"/>
                  </a:cubicBezTo>
                  <a:lnTo>
                    <a:pt x="2071" y="13134"/>
                  </a:lnTo>
                  <a:cubicBezTo>
                    <a:pt x="927" y="13161"/>
                    <a:pt x="0" y="12262"/>
                    <a:pt x="27" y="11118"/>
                  </a:cubicBezTo>
                  <a:lnTo>
                    <a:pt x="27" y="19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2055439" y="-2483057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2055439" y="-2428120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2055439" y="-2373146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2055439" y="-2318209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2055439" y="-226323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2055439" y="-2208262"/>
              <a:ext cx="103967" cy="2017"/>
            </a:xfrm>
            <a:custGeom>
              <a:avLst/>
              <a:gdLst/>
              <a:ahLst/>
              <a:cxnLst/>
              <a:rect l="l" t="t" r="r" b="b"/>
              <a:pathLst>
                <a:path w="2835" h="55" fill="none" extrusionOk="0">
                  <a:moveTo>
                    <a:pt x="0" y="55"/>
                  </a:moveTo>
                  <a:lnTo>
                    <a:pt x="2834" y="0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2055439" y="-2153326"/>
              <a:ext cx="103967" cy="2054"/>
            </a:xfrm>
            <a:custGeom>
              <a:avLst/>
              <a:gdLst/>
              <a:ahLst/>
              <a:cxnLst/>
              <a:rect l="l" t="t" r="r" b="b"/>
              <a:pathLst>
                <a:path w="2835" h="56" fill="none" extrusionOk="0">
                  <a:moveTo>
                    <a:pt x="0" y="55"/>
                  </a:moveTo>
                  <a:lnTo>
                    <a:pt x="2834" y="1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16"/>
          <p:cNvSpPr/>
          <p:nvPr/>
        </p:nvSpPr>
        <p:spPr>
          <a:xfrm>
            <a:off x="448008" y="4025981"/>
            <a:ext cx="134641" cy="134662"/>
          </a:xfrm>
          <a:custGeom>
            <a:avLst/>
            <a:gdLst/>
            <a:ahLst/>
            <a:cxnLst/>
            <a:rect l="l" t="t" r="r" b="b"/>
            <a:pathLst>
              <a:path w="6266" h="6267" fill="none" extrusionOk="0">
                <a:moveTo>
                  <a:pt x="5149" y="1118"/>
                </a:moveTo>
                <a:cubicBezTo>
                  <a:pt x="6266" y="2234"/>
                  <a:pt x="6266" y="4064"/>
                  <a:pt x="5149" y="5150"/>
                </a:cubicBezTo>
                <a:cubicBezTo>
                  <a:pt x="4033" y="6267"/>
                  <a:pt x="2233" y="6267"/>
                  <a:pt x="1117" y="5150"/>
                </a:cubicBezTo>
                <a:cubicBezTo>
                  <a:pt x="0" y="4064"/>
                  <a:pt x="0" y="2234"/>
                  <a:pt x="1117" y="1118"/>
                </a:cubicBezTo>
                <a:cubicBezTo>
                  <a:pt x="2233" y="1"/>
                  <a:pt x="4033" y="1"/>
                  <a:pt x="5149" y="1118"/>
                </a:cubicBezTo>
                <a:close/>
              </a:path>
            </a:pathLst>
          </a:custGeom>
          <a:noFill/>
          <a:ln w="19375" cap="flat" cmpd="sng">
            <a:solidFill>
              <a:schemeClr val="accent2"/>
            </a:solidFill>
            <a:prstDash val="solid"/>
            <a:miter lim="310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7" r:id="rId5"/>
    <p:sldLayoutId id="2147483662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>
          <p15:clr>
            <a:srgbClr val="EA4335"/>
          </p15:clr>
        </p15:guide>
        <p15:guide id="7" orient="horz" pos="1620">
          <p15:clr>
            <a:srgbClr val="EA4335"/>
          </p15:clr>
        </p15:guide>
        <p15:guide id="8" orient="horz" pos="3237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  <p15:guide id="11" orient="horz" pos="61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33"/>
          <p:cNvSpPr txBox="1">
            <a:spLocks noGrp="1"/>
          </p:cNvSpPr>
          <p:nvPr>
            <p:ph type="ctrTitle"/>
          </p:nvPr>
        </p:nvSpPr>
        <p:spPr>
          <a:xfrm>
            <a:off x="1352086" y="1734886"/>
            <a:ext cx="6535156" cy="12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70C0"/>
                </a:solidFill>
                <a:sym typeface="Montserrat Black"/>
              </a:rPr>
              <a:t>LỖI DÙNG TỪ</a:t>
            </a:r>
            <a:br>
              <a:rPr lang="en" sz="4000" dirty="0">
                <a:solidFill>
                  <a:srgbClr val="0070C0"/>
                </a:solidFill>
                <a:sym typeface="Montserrat Black"/>
              </a:rPr>
            </a:br>
            <a:r>
              <a:rPr lang="en" sz="4000" dirty="0">
                <a:solidFill>
                  <a:srgbClr val="0070C0"/>
                </a:solidFill>
                <a:sym typeface="Montserrat Black"/>
              </a:rPr>
              <a:t>LỖI VỀ TRẬT TỰ </a:t>
            </a:r>
            <a:r>
              <a:rPr lang="en" sz="4000">
                <a:solidFill>
                  <a:srgbClr val="0070C0"/>
                </a:solidFill>
                <a:sym typeface="Montserrat Black"/>
              </a:rPr>
              <a:t>TỪ </a:t>
            </a:r>
            <a:br>
              <a:rPr lang="en" sz="4000">
                <a:solidFill>
                  <a:srgbClr val="0070C0"/>
                </a:solidFill>
                <a:sym typeface="Montserrat Black"/>
              </a:rPr>
            </a:br>
            <a:r>
              <a:rPr lang="en" sz="4000">
                <a:solidFill>
                  <a:srgbClr val="0070C0"/>
                </a:solidFill>
                <a:sym typeface="Montserrat Black"/>
              </a:rPr>
              <a:t>VÀ </a:t>
            </a:r>
            <a:r>
              <a:rPr lang="en" sz="4000" dirty="0">
                <a:solidFill>
                  <a:srgbClr val="0070C0"/>
                </a:solidFill>
                <a:sym typeface="Montserrat Black"/>
              </a:rPr>
              <a:t>CÁCH SỬA</a:t>
            </a:r>
            <a:endParaRPr sz="40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0" name="Google Shape;2710;p33"/>
          <p:cNvSpPr txBox="1">
            <a:spLocks noGrp="1"/>
          </p:cNvSpPr>
          <p:nvPr>
            <p:ph type="subTitle" idx="1"/>
          </p:nvPr>
        </p:nvSpPr>
        <p:spPr>
          <a:xfrm>
            <a:off x="2289242" y="591518"/>
            <a:ext cx="4798800" cy="2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u="sng" dirty="0">
                <a:solidFill>
                  <a:srgbClr val="06090A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BÀI 2</a:t>
            </a:r>
            <a:r>
              <a:rPr lang="en" sz="1800" b="1" i="1" dirty="0">
                <a:solidFill>
                  <a:srgbClr val="06090A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. VẺ ĐẸP CỦA THƠ CA</a:t>
            </a:r>
            <a:endParaRPr sz="1800" b="1" i="1" dirty="0">
              <a:solidFill>
                <a:srgbClr val="06090A"/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C82F3-F789-9A27-0F07-E359EC5BF1F8}"/>
              </a:ext>
            </a:extLst>
          </p:cNvPr>
          <p:cNvSpPr txBox="1"/>
          <p:nvPr/>
        </p:nvSpPr>
        <p:spPr>
          <a:xfrm>
            <a:off x="2396971" y="3802021"/>
            <a:ext cx="378188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#9Slide04 Noticia Text Bold" panose="02000803060000020004" pitchFamily="2" charset="0"/>
              </a:rPr>
              <a:t>GV: Tô </a:t>
            </a:r>
            <a:r>
              <a:rPr lang="en-US" dirty="0" err="1">
                <a:latin typeface="#9Slide04 Noticia Text Bold" panose="02000803060000020004" pitchFamily="2" charset="0"/>
              </a:rPr>
              <a:t>Thị</a:t>
            </a:r>
            <a:r>
              <a:rPr lang="en-US" dirty="0">
                <a:latin typeface="#9Slide04 Noticia Text Bold" panose="02000803060000020004" pitchFamily="2" charset="0"/>
              </a:rPr>
              <a:t> </a:t>
            </a:r>
            <a:r>
              <a:rPr lang="en-US" dirty="0" err="1">
                <a:latin typeface="#9Slide04 Noticia Text Bold" panose="02000803060000020004" pitchFamily="2" charset="0"/>
              </a:rPr>
              <a:t>Thùy</a:t>
            </a:r>
            <a:r>
              <a:rPr lang="en-US" dirty="0">
                <a:latin typeface="#9Slide04 Noticia Text Bold" panose="02000803060000020004" pitchFamily="2" charset="0"/>
              </a:rPr>
              <a:t> Linh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#9Slide04 Noticia Text Bold" panose="02000803060000020004" pitchFamily="2" charset="0"/>
              </a:rPr>
              <a:t>Trường</a:t>
            </a:r>
            <a:r>
              <a:rPr lang="en-US" dirty="0">
                <a:latin typeface="#9Slide04 Noticia Text Bold" panose="02000803060000020004" pitchFamily="2" charset="0"/>
              </a:rPr>
              <a:t> THPT </a:t>
            </a:r>
            <a:r>
              <a:rPr lang="en-US" dirty="0" err="1">
                <a:latin typeface="#9Slide04 Noticia Text Bold" panose="02000803060000020004" pitchFamily="2" charset="0"/>
              </a:rPr>
              <a:t>Tiên</a:t>
            </a:r>
            <a:r>
              <a:rPr lang="en-US" dirty="0">
                <a:latin typeface="#9Slide04 Noticia Text Bold" panose="02000803060000020004" pitchFamily="2" charset="0"/>
              </a:rPr>
              <a:t> Du </a:t>
            </a:r>
            <a:r>
              <a:rPr lang="en-US" dirty="0" err="1">
                <a:latin typeface="#9Slide04 Noticia Text Bold" panose="02000803060000020004" pitchFamily="2" charset="0"/>
              </a:rPr>
              <a:t>số</a:t>
            </a:r>
            <a:r>
              <a:rPr lang="en-US" dirty="0">
                <a:latin typeface="#9Slide04 Noticia Text Bold" panose="02000803060000020004" pitchFamily="2" charset="0"/>
              </a:rPr>
              <a:t> 1 – </a:t>
            </a:r>
            <a:r>
              <a:rPr lang="en-US" dirty="0" err="1">
                <a:latin typeface="#9Slide04 Noticia Text Bold" panose="02000803060000020004" pitchFamily="2" charset="0"/>
              </a:rPr>
              <a:t>Bắc</a:t>
            </a:r>
            <a:r>
              <a:rPr lang="en-US" dirty="0">
                <a:latin typeface="#9Slide04 Noticia Text Bold" panose="02000803060000020004" pitchFamily="2" charset="0"/>
              </a:rPr>
              <a:t> </a:t>
            </a:r>
            <a:r>
              <a:rPr lang="en-US" dirty="0" err="1">
                <a:latin typeface="#9Slide04 Noticia Text Bold" panose="02000803060000020004" pitchFamily="2" charset="0"/>
              </a:rPr>
              <a:t>Ninh</a:t>
            </a:r>
            <a:endParaRPr lang="vi-VN" dirty="0">
              <a:latin typeface="#9Slide04 Noticia Text Bold" panose="02000803060000020004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182880" y="594793"/>
            <a:ext cx="3405879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2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GIẢI NGHĨA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1A50D1A-32AA-DC56-2EA4-8164F8BC15B6}"/>
              </a:ext>
            </a:extLst>
          </p:cNvPr>
          <p:cNvSpPr/>
          <p:nvPr/>
        </p:nvSpPr>
        <p:spPr>
          <a:xfrm>
            <a:off x="3910150" y="699893"/>
            <a:ext cx="4589416" cy="3102100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BD2FE-4031-F6C9-3FBB-5B6DBA859B8B}"/>
              </a:ext>
            </a:extLst>
          </p:cNvPr>
          <p:cNvSpPr txBox="1"/>
          <p:nvPr/>
        </p:nvSpPr>
        <p:spPr>
          <a:xfrm>
            <a:off x="4397830" y="1117904"/>
            <a:ext cx="39972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1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</a:t>
            </a:r>
            <a:r>
              <a:rPr lang="en-US" sz="1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giơ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con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may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mắn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may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mắn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lộ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16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06090A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017575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DFA93-4D60-F492-27E5-04710ADDD3DC}"/>
              </a:ext>
            </a:extLst>
          </p:cNvPr>
          <p:cNvSpPr txBox="1"/>
          <p:nvPr/>
        </p:nvSpPr>
        <p:spPr>
          <a:xfrm>
            <a:off x="2669176" y="661851"/>
            <a:ext cx="43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5 SVNKitten" pitchFamily="2" charset="0"/>
              </a:rPr>
              <a:t>CON SỐ MAY MẮN</a:t>
            </a:r>
            <a:endParaRPr lang="vi-VN" sz="3200" dirty="0">
              <a:latin typeface="#9Slide05 SVNKitten" pitchFamily="2" charset="0"/>
            </a:endParaRPr>
          </a:p>
        </p:txBody>
      </p:sp>
      <p:sp>
        <p:nvSpPr>
          <p:cNvPr id="3" name="Star: 8 Points 2">
            <a:extLst>
              <a:ext uri="{FF2B5EF4-FFF2-40B4-BE49-F238E27FC236}">
                <a16:creationId xmlns:a16="http://schemas.microsoft.com/office/drawing/2014/main" id="{0024D6B8-B1C2-A564-A756-4680E07D901D}"/>
              </a:ext>
            </a:extLst>
          </p:cNvPr>
          <p:cNvSpPr/>
          <p:nvPr/>
        </p:nvSpPr>
        <p:spPr>
          <a:xfrm>
            <a:off x="1114696" y="1361257"/>
            <a:ext cx="809897" cy="870858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1</a:t>
            </a:r>
            <a:endParaRPr lang="vi-VN" sz="2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8" name="Star: 8 Points 7">
            <a:extLst>
              <a:ext uri="{FF2B5EF4-FFF2-40B4-BE49-F238E27FC236}">
                <a16:creationId xmlns:a16="http://schemas.microsoft.com/office/drawing/2014/main" id="{DC4C93D5-7F61-7FD5-2820-8488A041FD3F}"/>
              </a:ext>
            </a:extLst>
          </p:cNvPr>
          <p:cNvSpPr/>
          <p:nvPr/>
        </p:nvSpPr>
        <p:spPr>
          <a:xfrm>
            <a:off x="2264227" y="2754631"/>
            <a:ext cx="809897" cy="870858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4</a:t>
            </a:r>
            <a:endParaRPr lang="vi-VN" sz="2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53C58A2C-CC85-9CDE-4E8C-D94AC71863EE}"/>
              </a:ext>
            </a:extLst>
          </p:cNvPr>
          <p:cNvSpPr/>
          <p:nvPr/>
        </p:nvSpPr>
        <p:spPr>
          <a:xfrm>
            <a:off x="6343633" y="2798174"/>
            <a:ext cx="809897" cy="870858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6</a:t>
            </a:r>
            <a:endParaRPr lang="vi-VN" sz="2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5052EEFF-3945-C57F-F32B-629BCDD18EB4}"/>
              </a:ext>
            </a:extLst>
          </p:cNvPr>
          <p:cNvSpPr/>
          <p:nvPr/>
        </p:nvSpPr>
        <p:spPr>
          <a:xfrm>
            <a:off x="4303930" y="2754631"/>
            <a:ext cx="809897" cy="870858"/>
          </a:xfrm>
          <a:prstGeom prst="star8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5</a:t>
            </a:r>
            <a:endParaRPr lang="vi-VN" sz="2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B0912070-299B-D70C-F073-AF578AF23016}"/>
              </a:ext>
            </a:extLst>
          </p:cNvPr>
          <p:cNvSpPr/>
          <p:nvPr/>
        </p:nvSpPr>
        <p:spPr>
          <a:xfrm>
            <a:off x="3223260" y="1246626"/>
            <a:ext cx="809897" cy="87085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6090A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2</a:t>
            </a:r>
            <a:endParaRPr lang="vi-VN" sz="2400" dirty="0">
              <a:solidFill>
                <a:srgbClr val="06090A"/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3" name="Star: 8 Points 12">
            <a:extLst>
              <a:ext uri="{FF2B5EF4-FFF2-40B4-BE49-F238E27FC236}">
                <a16:creationId xmlns:a16="http://schemas.microsoft.com/office/drawing/2014/main" id="{3610BB56-D6AB-6648-1835-5EB4EEE5FD4E}"/>
              </a:ext>
            </a:extLst>
          </p:cNvPr>
          <p:cNvSpPr/>
          <p:nvPr/>
        </p:nvSpPr>
        <p:spPr>
          <a:xfrm>
            <a:off x="5198457" y="1292889"/>
            <a:ext cx="809897" cy="870858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3</a:t>
            </a:r>
            <a:endParaRPr lang="vi-VN" sz="2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12171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182880" y="594793"/>
            <a:ext cx="3405879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2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GIẢI NGHĨA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00EF40-EF4D-296C-8D51-034BE124C152}"/>
              </a:ext>
            </a:extLst>
          </p:cNvPr>
          <p:cNvSpPr/>
          <p:nvPr/>
        </p:nvSpPr>
        <p:spPr>
          <a:xfrm>
            <a:off x="3971109" y="287383"/>
            <a:ext cx="4754880" cy="960553"/>
          </a:xfrm>
          <a:prstGeom prst="roundRect">
            <a:avLst>
              <a:gd name="adj" fmla="val 46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6090A"/>
                </a:solidFill>
              </a:rPr>
              <a:t>Tìm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lỗi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dùng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từ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trong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câu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sau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và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nêu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sửa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thích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hợp</a:t>
            </a:r>
            <a:r>
              <a:rPr lang="en-US" sz="1800" b="1" dirty="0">
                <a:solidFill>
                  <a:srgbClr val="06090A"/>
                </a:solidFill>
              </a:rPr>
              <a:t>:</a:t>
            </a:r>
            <a:endParaRPr lang="vi-VN" sz="1800" b="1" dirty="0">
              <a:solidFill>
                <a:srgbClr val="06090A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1A50D1A-32AA-DC56-2EA4-8164F8BC15B6}"/>
              </a:ext>
            </a:extLst>
          </p:cNvPr>
          <p:cNvSpPr/>
          <p:nvPr/>
        </p:nvSpPr>
        <p:spPr>
          <a:xfrm>
            <a:off x="3971109" y="1435066"/>
            <a:ext cx="4754880" cy="3102100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BD2FE-4031-F6C9-3FBB-5B6DBA859B8B}"/>
              </a:ext>
            </a:extLst>
          </p:cNvPr>
          <p:cNvSpPr txBox="1"/>
          <p:nvPr/>
        </p:nvSpPr>
        <p:spPr>
          <a:xfrm>
            <a:off x="4371703" y="1866842"/>
            <a:ext cx="42933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>
                <a:solidFill>
                  <a:srgbClr val="0070C0"/>
                </a:solidFill>
              </a:rPr>
              <a:t>Câu</a:t>
            </a:r>
            <a:r>
              <a:rPr lang="en-US" sz="1600" b="1" u="sng" dirty="0">
                <a:solidFill>
                  <a:srgbClr val="0070C0"/>
                </a:solidFill>
              </a:rPr>
              <a:t> 1</a:t>
            </a:r>
            <a:r>
              <a:rPr lang="en-US" sz="1600" b="1" dirty="0">
                <a:solidFill>
                  <a:srgbClr val="0070C0"/>
                </a:solidFill>
              </a:rPr>
              <a:t>: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06090A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147591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182880" y="594793"/>
            <a:ext cx="3405879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2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GIẢI NGHĨA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00EF40-EF4D-296C-8D51-034BE124C152}"/>
              </a:ext>
            </a:extLst>
          </p:cNvPr>
          <p:cNvSpPr/>
          <p:nvPr/>
        </p:nvSpPr>
        <p:spPr>
          <a:xfrm>
            <a:off x="3971109" y="287383"/>
            <a:ext cx="4754880" cy="960553"/>
          </a:xfrm>
          <a:prstGeom prst="roundRect">
            <a:avLst>
              <a:gd name="adj" fmla="val 46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6090A"/>
                </a:solidFill>
              </a:rPr>
              <a:t>Tìm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lỗi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dùng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từ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trong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câu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sau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và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nêu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sửa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thích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hợp</a:t>
            </a:r>
            <a:r>
              <a:rPr lang="en-US" sz="1800" b="1" dirty="0">
                <a:solidFill>
                  <a:srgbClr val="06090A"/>
                </a:solidFill>
              </a:rPr>
              <a:t>:</a:t>
            </a:r>
            <a:endParaRPr lang="vi-VN" sz="1800" b="1" dirty="0">
              <a:solidFill>
                <a:srgbClr val="06090A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1A50D1A-32AA-DC56-2EA4-8164F8BC15B6}"/>
              </a:ext>
            </a:extLst>
          </p:cNvPr>
          <p:cNvSpPr/>
          <p:nvPr/>
        </p:nvSpPr>
        <p:spPr>
          <a:xfrm>
            <a:off x="3971109" y="1435066"/>
            <a:ext cx="4754880" cy="2710213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BD2FE-4031-F6C9-3FBB-5B6DBA859B8B}"/>
              </a:ext>
            </a:extLst>
          </p:cNvPr>
          <p:cNvSpPr txBox="1"/>
          <p:nvPr/>
        </p:nvSpPr>
        <p:spPr>
          <a:xfrm>
            <a:off x="4371703" y="1866842"/>
            <a:ext cx="4293326" cy="172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>
                <a:solidFill>
                  <a:srgbClr val="0070C0"/>
                </a:solidFill>
              </a:rPr>
              <a:t>Câu</a:t>
            </a:r>
            <a:r>
              <a:rPr lang="en-US" sz="1600" b="1" u="sng" dirty="0">
                <a:solidFill>
                  <a:srgbClr val="0070C0"/>
                </a:solidFill>
              </a:rPr>
              <a:t> 2</a:t>
            </a:r>
            <a:r>
              <a:rPr lang="en-US" sz="1600" b="1" dirty="0">
                <a:solidFill>
                  <a:srgbClr val="0070C0"/>
                </a:solidFill>
              </a:rPr>
              <a:t>: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say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mê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287494312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182880" y="594793"/>
            <a:ext cx="3405879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2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GIẢI NGHĨA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00EF40-EF4D-296C-8D51-034BE124C152}"/>
              </a:ext>
            </a:extLst>
          </p:cNvPr>
          <p:cNvSpPr/>
          <p:nvPr/>
        </p:nvSpPr>
        <p:spPr>
          <a:xfrm>
            <a:off x="3971109" y="287383"/>
            <a:ext cx="4754880" cy="960553"/>
          </a:xfrm>
          <a:prstGeom prst="roundRect">
            <a:avLst>
              <a:gd name="adj" fmla="val 46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6090A"/>
                </a:solidFill>
              </a:rPr>
              <a:t>Tìm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lỗi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dùng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từ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trong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câu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sau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và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nêu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sửa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thích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hợp</a:t>
            </a:r>
            <a:r>
              <a:rPr lang="en-US" sz="1800" b="1" dirty="0">
                <a:solidFill>
                  <a:srgbClr val="06090A"/>
                </a:solidFill>
              </a:rPr>
              <a:t>:</a:t>
            </a:r>
            <a:endParaRPr lang="vi-VN" sz="1800" b="1" dirty="0">
              <a:solidFill>
                <a:srgbClr val="06090A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1A50D1A-32AA-DC56-2EA4-8164F8BC15B6}"/>
              </a:ext>
            </a:extLst>
          </p:cNvPr>
          <p:cNvSpPr/>
          <p:nvPr/>
        </p:nvSpPr>
        <p:spPr>
          <a:xfrm>
            <a:off x="3971109" y="1435066"/>
            <a:ext cx="4754880" cy="2710213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BD2FE-4031-F6C9-3FBB-5B6DBA859B8B}"/>
              </a:ext>
            </a:extLst>
          </p:cNvPr>
          <p:cNvSpPr txBox="1"/>
          <p:nvPr/>
        </p:nvSpPr>
        <p:spPr>
          <a:xfrm>
            <a:off x="4362995" y="2032305"/>
            <a:ext cx="4293326" cy="134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>
                <a:solidFill>
                  <a:srgbClr val="0070C0"/>
                </a:solidFill>
              </a:rPr>
              <a:t>Câu</a:t>
            </a:r>
            <a:r>
              <a:rPr lang="en-US" sz="1600" b="1" u="sng" dirty="0">
                <a:solidFill>
                  <a:srgbClr val="0070C0"/>
                </a:solidFill>
              </a:rPr>
              <a:t> 3</a:t>
            </a:r>
            <a:r>
              <a:rPr lang="en-US" sz="1600" b="1" dirty="0">
                <a:solidFill>
                  <a:srgbClr val="0070C0"/>
                </a:solidFill>
              </a:rPr>
              <a:t>: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anh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ấy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vẫn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hiên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ngang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phút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chót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lọt</a:t>
            </a:r>
            <a:r>
              <a:rPr lang="en-US" sz="24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6090A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109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182880" y="594793"/>
            <a:ext cx="3405879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2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GIẢI NGHĨA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00EF40-EF4D-296C-8D51-034BE124C152}"/>
              </a:ext>
            </a:extLst>
          </p:cNvPr>
          <p:cNvSpPr/>
          <p:nvPr/>
        </p:nvSpPr>
        <p:spPr>
          <a:xfrm>
            <a:off x="3971109" y="287383"/>
            <a:ext cx="4754880" cy="960553"/>
          </a:xfrm>
          <a:prstGeom prst="roundRect">
            <a:avLst>
              <a:gd name="adj" fmla="val 46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6090A"/>
                </a:solidFill>
              </a:rPr>
              <a:t>Tìm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lỗi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dùng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từ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trong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câu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sau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và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nêu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sửa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thích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hợp</a:t>
            </a:r>
            <a:r>
              <a:rPr lang="en-US" sz="1800" b="1" dirty="0">
                <a:solidFill>
                  <a:srgbClr val="06090A"/>
                </a:solidFill>
              </a:rPr>
              <a:t>:</a:t>
            </a:r>
            <a:endParaRPr lang="vi-VN" sz="1800" b="1" dirty="0">
              <a:solidFill>
                <a:srgbClr val="06090A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1A50D1A-32AA-DC56-2EA4-8164F8BC15B6}"/>
              </a:ext>
            </a:extLst>
          </p:cNvPr>
          <p:cNvSpPr/>
          <p:nvPr/>
        </p:nvSpPr>
        <p:spPr>
          <a:xfrm>
            <a:off x="3971109" y="1435066"/>
            <a:ext cx="4754880" cy="2710213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BD2FE-4031-F6C9-3FBB-5B6DBA859B8B}"/>
              </a:ext>
            </a:extLst>
          </p:cNvPr>
          <p:cNvSpPr txBox="1"/>
          <p:nvPr/>
        </p:nvSpPr>
        <p:spPr>
          <a:xfrm>
            <a:off x="4362995" y="2032305"/>
            <a:ext cx="4293326" cy="134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>
                <a:solidFill>
                  <a:srgbClr val="0070C0"/>
                </a:solidFill>
              </a:rPr>
              <a:t>Câu</a:t>
            </a:r>
            <a:r>
              <a:rPr lang="en-US" sz="1600" b="1" u="sng" dirty="0">
                <a:solidFill>
                  <a:srgbClr val="0070C0"/>
                </a:solidFill>
              </a:rPr>
              <a:t> 4</a:t>
            </a:r>
            <a:r>
              <a:rPr lang="en-US" sz="1600" b="1" dirty="0">
                <a:solidFill>
                  <a:srgbClr val="0070C0"/>
                </a:solidFill>
              </a:rPr>
              <a:t>: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Anh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ấy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đoán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609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6090A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3946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182880" y="594793"/>
            <a:ext cx="3405879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2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GIẢI NGHĨA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00EF40-EF4D-296C-8D51-034BE124C152}"/>
              </a:ext>
            </a:extLst>
          </p:cNvPr>
          <p:cNvSpPr/>
          <p:nvPr/>
        </p:nvSpPr>
        <p:spPr>
          <a:xfrm>
            <a:off x="3971109" y="287383"/>
            <a:ext cx="4754880" cy="960553"/>
          </a:xfrm>
          <a:prstGeom prst="roundRect">
            <a:avLst>
              <a:gd name="adj" fmla="val 46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6090A"/>
                </a:solidFill>
              </a:rPr>
              <a:t>Tìm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lỗi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dùng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từ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trong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câu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sau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và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nêu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sửa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thích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hợp</a:t>
            </a:r>
            <a:r>
              <a:rPr lang="en-US" sz="1800" b="1" dirty="0">
                <a:solidFill>
                  <a:srgbClr val="06090A"/>
                </a:solidFill>
              </a:rPr>
              <a:t>:</a:t>
            </a:r>
            <a:endParaRPr lang="vi-VN" sz="1800" b="1" dirty="0">
              <a:solidFill>
                <a:srgbClr val="06090A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1A50D1A-32AA-DC56-2EA4-8164F8BC15B6}"/>
              </a:ext>
            </a:extLst>
          </p:cNvPr>
          <p:cNvSpPr/>
          <p:nvPr/>
        </p:nvSpPr>
        <p:spPr>
          <a:xfrm>
            <a:off x="3971109" y="1435066"/>
            <a:ext cx="4754880" cy="2710213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BD2FE-4031-F6C9-3FBB-5B6DBA859B8B}"/>
              </a:ext>
            </a:extLst>
          </p:cNvPr>
          <p:cNvSpPr txBox="1"/>
          <p:nvPr/>
        </p:nvSpPr>
        <p:spPr>
          <a:xfrm>
            <a:off x="4371703" y="1925287"/>
            <a:ext cx="4293326" cy="172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>
                <a:solidFill>
                  <a:srgbClr val="0070C0"/>
                </a:solidFill>
              </a:rPr>
              <a:t>Câu</a:t>
            </a:r>
            <a:r>
              <a:rPr lang="en-US" sz="1600" b="1" u="sng" dirty="0">
                <a:solidFill>
                  <a:srgbClr val="0070C0"/>
                </a:solidFill>
              </a:rPr>
              <a:t> 5</a:t>
            </a:r>
            <a:r>
              <a:rPr lang="en-US" sz="1600" b="1" dirty="0">
                <a:solidFill>
                  <a:srgbClr val="0070C0"/>
                </a:solidFill>
              </a:rPr>
              <a:t>: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giàu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phú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8373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182880" y="594793"/>
            <a:ext cx="3405879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2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GIẢI NGHĨA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00EF40-EF4D-296C-8D51-034BE124C152}"/>
              </a:ext>
            </a:extLst>
          </p:cNvPr>
          <p:cNvSpPr/>
          <p:nvPr/>
        </p:nvSpPr>
        <p:spPr>
          <a:xfrm>
            <a:off x="3971109" y="287383"/>
            <a:ext cx="4754880" cy="960553"/>
          </a:xfrm>
          <a:prstGeom prst="roundRect">
            <a:avLst>
              <a:gd name="adj" fmla="val 46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6090A"/>
                </a:solidFill>
              </a:rPr>
              <a:t>Tìm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lỗi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dùng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từ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trong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câu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sau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và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nêu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cách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sửa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thích</a:t>
            </a:r>
            <a:r>
              <a:rPr lang="en-US" sz="1800" b="1" dirty="0">
                <a:solidFill>
                  <a:srgbClr val="06090A"/>
                </a:solidFill>
              </a:rPr>
              <a:t> </a:t>
            </a:r>
            <a:r>
              <a:rPr lang="en-US" sz="1800" b="1" dirty="0" err="1">
                <a:solidFill>
                  <a:srgbClr val="06090A"/>
                </a:solidFill>
              </a:rPr>
              <a:t>hợp</a:t>
            </a:r>
            <a:r>
              <a:rPr lang="en-US" sz="1800" b="1" dirty="0">
                <a:solidFill>
                  <a:srgbClr val="06090A"/>
                </a:solidFill>
              </a:rPr>
              <a:t>:</a:t>
            </a:r>
            <a:endParaRPr lang="vi-VN" sz="1800" b="1" dirty="0">
              <a:solidFill>
                <a:srgbClr val="06090A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1A50D1A-32AA-DC56-2EA4-8164F8BC15B6}"/>
              </a:ext>
            </a:extLst>
          </p:cNvPr>
          <p:cNvSpPr/>
          <p:nvPr/>
        </p:nvSpPr>
        <p:spPr>
          <a:xfrm>
            <a:off x="3971109" y="1435066"/>
            <a:ext cx="4754880" cy="2710213"/>
          </a:xfrm>
          <a:prstGeom prst="horizontalScroll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BD2FE-4031-F6C9-3FBB-5B6DBA859B8B}"/>
              </a:ext>
            </a:extLst>
          </p:cNvPr>
          <p:cNvSpPr txBox="1"/>
          <p:nvPr/>
        </p:nvSpPr>
        <p:spPr>
          <a:xfrm>
            <a:off x="4371703" y="2113064"/>
            <a:ext cx="4293326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u="sng" dirty="0" err="1">
                <a:solidFill>
                  <a:srgbClr val="0070C0"/>
                </a:solidFill>
              </a:rPr>
              <a:t>Câu</a:t>
            </a:r>
            <a:r>
              <a:rPr lang="en-US" sz="1800" b="1" u="sng" dirty="0">
                <a:solidFill>
                  <a:srgbClr val="0070C0"/>
                </a:solidFill>
              </a:rPr>
              <a:t> 6</a:t>
            </a:r>
            <a:r>
              <a:rPr lang="en-US" sz="1800" b="1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1892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418011" y="170587"/>
            <a:ext cx="8307977" cy="10562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3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XÂU CHUỖI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SFU Futura_05" panose="000008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867F-F920-78AB-5670-583C8C78A14F}"/>
              </a:ext>
            </a:extLst>
          </p:cNvPr>
          <p:cNvSpPr/>
          <p:nvPr/>
        </p:nvSpPr>
        <p:spPr>
          <a:xfrm>
            <a:off x="1180010" y="1592598"/>
            <a:ext cx="7201989" cy="2570100"/>
          </a:xfrm>
          <a:prstGeom prst="roundRect">
            <a:avLst>
              <a:gd name="adj" fmla="val 2168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6090A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Lượt</a:t>
            </a:r>
            <a:r>
              <a:rPr lang="en-US" sz="2800" b="1" u="sng" dirty="0">
                <a:solidFill>
                  <a:srgbClr val="06090A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ắp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giành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giơ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tay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sai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trừ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dirty="0">
              <a:solidFill>
                <a:srgbClr val="060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704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418011" y="170587"/>
            <a:ext cx="8307977" cy="10562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3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XÂU CHUỖI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SFU Futura_05" panose="000008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867F-F920-78AB-5670-583C8C78A14F}"/>
              </a:ext>
            </a:extLst>
          </p:cNvPr>
          <p:cNvSpPr/>
          <p:nvPr/>
        </p:nvSpPr>
        <p:spPr>
          <a:xfrm>
            <a:off x="1058090" y="1444553"/>
            <a:ext cx="7201989" cy="1297577"/>
          </a:xfrm>
          <a:prstGeom prst="roundRect">
            <a:avLst>
              <a:gd name="adj" fmla="val 216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06090A"/>
              </a:solidFill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2328F77-C524-2F0A-725A-AE5D3D6312CD}"/>
              </a:ext>
            </a:extLst>
          </p:cNvPr>
          <p:cNvSpPr/>
          <p:nvPr/>
        </p:nvSpPr>
        <p:spPr>
          <a:xfrm>
            <a:off x="1288867" y="2571750"/>
            <a:ext cx="6740434" cy="104502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Cho/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8594507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p35"/>
          <p:cNvSpPr txBox="1">
            <a:spLocks noGrp="1"/>
          </p:cNvSpPr>
          <p:nvPr>
            <p:ph type="title"/>
          </p:nvPr>
        </p:nvSpPr>
        <p:spPr>
          <a:xfrm>
            <a:off x="1907256" y="630940"/>
            <a:ext cx="5689209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MỤC TIÊU BÀI HỌC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722" name="Google Shape;2722;p35"/>
          <p:cNvSpPr txBox="1">
            <a:spLocks noGrp="1"/>
          </p:cNvSpPr>
          <p:nvPr>
            <p:ph type="title" idx="3"/>
          </p:nvPr>
        </p:nvSpPr>
        <p:spPr>
          <a:xfrm>
            <a:off x="1061375" y="1539741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724" name="Google Shape;2724;p35"/>
          <p:cNvSpPr txBox="1">
            <a:spLocks noGrp="1"/>
          </p:cNvSpPr>
          <p:nvPr>
            <p:ph type="subTitle" idx="9"/>
          </p:nvPr>
        </p:nvSpPr>
        <p:spPr>
          <a:xfrm>
            <a:off x="2103780" y="2192907"/>
            <a:ext cx="2211937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biết cách sửa các lỗi dùng từ và lỗi về trật tự từ.</a:t>
            </a:r>
            <a:endParaRPr sz="1800" dirty="0">
              <a:solidFill>
                <a:srgbClr val="0609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5" name="Google Shape;2725;p35"/>
          <p:cNvSpPr txBox="1">
            <a:spLocks noGrp="1"/>
          </p:cNvSpPr>
          <p:nvPr>
            <p:ph type="title" idx="4"/>
          </p:nvPr>
        </p:nvSpPr>
        <p:spPr>
          <a:xfrm>
            <a:off x="1126523" y="3477660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727" name="Google Shape;2727;p35"/>
          <p:cNvSpPr txBox="1">
            <a:spLocks noGrp="1"/>
          </p:cNvSpPr>
          <p:nvPr>
            <p:ph type="subTitle" idx="13"/>
          </p:nvPr>
        </p:nvSpPr>
        <p:spPr>
          <a:xfrm>
            <a:off x="2108123" y="4049690"/>
            <a:ext cx="2643738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6090A"/>
                </a:solidFill>
                <a:latin typeface="+mj-lt"/>
              </a:rPr>
              <a:t>P</a:t>
            </a:r>
            <a:r>
              <a:rPr lang="en" dirty="0">
                <a:solidFill>
                  <a:srgbClr val="06090A"/>
                </a:solidFill>
                <a:latin typeface="+mj-lt"/>
              </a:rPr>
              <a:t>hân biệt được lỗi dùng từ và lỗi về trật tự từ với một số BPTT thường gặp.</a:t>
            </a:r>
            <a:endParaRPr dirty="0">
              <a:solidFill>
                <a:srgbClr val="06090A"/>
              </a:solidFill>
              <a:latin typeface="+mj-lt"/>
            </a:endParaRPr>
          </a:p>
        </p:txBody>
      </p:sp>
      <p:sp>
        <p:nvSpPr>
          <p:cNvPr id="2731" name="Google Shape;2731;p35"/>
          <p:cNvSpPr txBox="1">
            <a:spLocks noGrp="1"/>
          </p:cNvSpPr>
          <p:nvPr>
            <p:ph type="title" idx="8"/>
          </p:nvPr>
        </p:nvSpPr>
        <p:spPr>
          <a:xfrm>
            <a:off x="4572000" y="2309649"/>
            <a:ext cx="9816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vi-VN" dirty="0"/>
              <a:t>3</a:t>
            </a:r>
            <a:endParaRPr dirty="0"/>
          </a:p>
        </p:txBody>
      </p:sp>
      <p:sp>
        <p:nvSpPr>
          <p:cNvPr id="2732" name="Google Shape;2732;p35"/>
          <p:cNvSpPr txBox="1">
            <a:spLocks noGrp="1"/>
          </p:cNvSpPr>
          <p:nvPr>
            <p:ph type="subTitle" idx="6"/>
          </p:nvPr>
        </p:nvSpPr>
        <p:spPr>
          <a:xfrm>
            <a:off x="5952832" y="2107050"/>
            <a:ext cx="1932900" cy="4647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VẬN DỤNG</a:t>
            </a:r>
            <a:endParaRPr dirty="0"/>
          </a:p>
        </p:txBody>
      </p:sp>
      <p:sp>
        <p:nvSpPr>
          <p:cNvPr id="2733" name="Google Shape;2733;p35"/>
          <p:cNvSpPr txBox="1">
            <a:spLocks noGrp="1"/>
          </p:cNvSpPr>
          <p:nvPr>
            <p:ph type="subTitle" idx="15"/>
          </p:nvPr>
        </p:nvSpPr>
        <p:spPr>
          <a:xfrm>
            <a:off x="5458515" y="2985249"/>
            <a:ext cx="2921533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>
              <a:solidFill>
                <a:srgbClr val="06090A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>
              <a:solidFill>
                <a:srgbClr val="06090A"/>
              </a:solidFill>
            </a:endParaRPr>
          </a:p>
          <a:p>
            <a:pPr marL="0" indent="0" algn="just"/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dirty="0">
              <a:solidFill>
                <a:srgbClr val="0609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lập văn bản không mắc lỗi dùng từ, lỗi về trật tự từ</a:t>
            </a:r>
            <a:r>
              <a:rPr lang="vi-VN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rgbClr val="0609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732;p35">
            <a:extLst>
              <a:ext uri="{FF2B5EF4-FFF2-40B4-BE49-F238E27FC236}">
                <a16:creationId xmlns:a16="http://schemas.microsoft.com/office/drawing/2014/main" id="{847D86B0-F1B9-E01F-4A03-52C1185498D0}"/>
              </a:ext>
            </a:extLst>
          </p:cNvPr>
          <p:cNvSpPr txBox="1">
            <a:spLocks/>
          </p:cNvSpPr>
          <p:nvPr/>
        </p:nvSpPr>
        <p:spPr>
          <a:xfrm>
            <a:off x="2382817" y="3456175"/>
            <a:ext cx="19329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800" b="1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/>
            <a:r>
              <a:rPr lang="vi-VN" dirty="0"/>
              <a:t>THÔNG HIỂU</a:t>
            </a:r>
          </a:p>
        </p:txBody>
      </p:sp>
      <p:sp>
        <p:nvSpPr>
          <p:cNvPr id="9" name="Google Shape;2732;p35">
            <a:extLst>
              <a:ext uri="{FF2B5EF4-FFF2-40B4-BE49-F238E27FC236}">
                <a16:creationId xmlns:a16="http://schemas.microsoft.com/office/drawing/2014/main" id="{D0D251A6-8848-B4D3-7095-4F826FAB8086}"/>
              </a:ext>
            </a:extLst>
          </p:cNvPr>
          <p:cNvSpPr txBox="1">
            <a:spLocks/>
          </p:cNvSpPr>
          <p:nvPr/>
        </p:nvSpPr>
        <p:spPr>
          <a:xfrm>
            <a:off x="2322012" y="1474585"/>
            <a:ext cx="19329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800" b="1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None/>
              <a:defRPr sz="12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/>
            <a:r>
              <a:rPr lang="vi-VN" dirty="0"/>
              <a:t>NHẬN BIẾT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418011" y="170587"/>
            <a:ext cx="8307977" cy="10562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3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XÂU CHUỖI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SFU Futura_05" panose="000008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867F-F920-78AB-5670-583C8C78A14F}"/>
              </a:ext>
            </a:extLst>
          </p:cNvPr>
          <p:cNvSpPr/>
          <p:nvPr/>
        </p:nvSpPr>
        <p:spPr>
          <a:xfrm>
            <a:off x="1075507" y="1226838"/>
            <a:ext cx="7201989" cy="1297577"/>
          </a:xfrm>
          <a:prstGeom prst="roundRect">
            <a:avLst>
              <a:gd name="adj" fmla="val 216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06090A"/>
              </a:solidFill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2328F77-C524-2F0A-725A-AE5D3D6312CD}"/>
              </a:ext>
            </a:extLst>
          </p:cNvPr>
          <p:cNvSpPr/>
          <p:nvPr/>
        </p:nvSpPr>
        <p:spPr>
          <a:xfrm>
            <a:off x="1306284" y="2420983"/>
            <a:ext cx="6740434" cy="104502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52111222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418011" y="170587"/>
            <a:ext cx="8307977" cy="10562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3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XÂU CHUỖI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SFU Futura_05" panose="000008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867F-F920-78AB-5670-583C8C78A14F}"/>
              </a:ext>
            </a:extLst>
          </p:cNvPr>
          <p:cNvSpPr/>
          <p:nvPr/>
        </p:nvSpPr>
        <p:spPr>
          <a:xfrm>
            <a:off x="1075507" y="1226838"/>
            <a:ext cx="7201989" cy="1297577"/>
          </a:xfrm>
          <a:prstGeom prst="roundRect">
            <a:avLst>
              <a:gd name="adj" fmla="val 216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06090A"/>
              </a:solidFill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2328F77-C524-2F0A-725A-AE5D3D6312CD}"/>
              </a:ext>
            </a:extLst>
          </p:cNvPr>
          <p:cNvSpPr/>
          <p:nvPr/>
        </p:nvSpPr>
        <p:spPr>
          <a:xfrm>
            <a:off x="1328059" y="2524415"/>
            <a:ext cx="6740434" cy="104502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52370467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418011" y="170587"/>
            <a:ext cx="8307977" cy="10562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3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XÂU CHUỖI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SFU Futura_05" panose="000008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867F-F920-78AB-5670-583C8C78A14F}"/>
              </a:ext>
            </a:extLst>
          </p:cNvPr>
          <p:cNvSpPr/>
          <p:nvPr/>
        </p:nvSpPr>
        <p:spPr>
          <a:xfrm>
            <a:off x="1075507" y="1226838"/>
            <a:ext cx="7201989" cy="1297577"/>
          </a:xfrm>
          <a:prstGeom prst="roundRect">
            <a:avLst>
              <a:gd name="adj" fmla="val 216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06090A"/>
              </a:solidFill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2328F77-C524-2F0A-725A-AE5D3D6312CD}"/>
              </a:ext>
            </a:extLst>
          </p:cNvPr>
          <p:cNvSpPr/>
          <p:nvPr/>
        </p:nvSpPr>
        <p:spPr>
          <a:xfrm>
            <a:off x="1419497" y="2429692"/>
            <a:ext cx="6740434" cy="104502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2800" i="1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800" i="1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800" i="1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i="1" dirty="0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0609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endParaRPr lang="vi-VN" sz="6000" dirty="0">
              <a:solidFill>
                <a:srgbClr val="060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1618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418011" y="170587"/>
            <a:ext cx="8307977" cy="10562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3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XÂU CHUỖI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SFU Futura_05" panose="000008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867F-F920-78AB-5670-583C8C78A14F}"/>
              </a:ext>
            </a:extLst>
          </p:cNvPr>
          <p:cNvSpPr/>
          <p:nvPr/>
        </p:nvSpPr>
        <p:spPr>
          <a:xfrm>
            <a:off x="1180010" y="1592598"/>
            <a:ext cx="7201989" cy="2570100"/>
          </a:xfrm>
          <a:prstGeom prst="roundRect">
            <a:avLst>
              <a:gd name="adj" fmla="val 21685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6090A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Lượt</a:t>
            </a:r>
            <a:r>
              <a:rPr lang="en-US" sz="2800" b="1" u="sng" dirty="0">
                <a:solidFill>
                  <a:srgbClr val="06090A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Các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nhóm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hoàn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thành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PHT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số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2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trong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vòng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5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phút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.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Mỗi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câu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trả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lời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đúng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được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 1 </a:t>
            </a:r>
            <a:r>
              <a:rPr lang="en-US" sz="2400" dirty="0" err="1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điểm</a:t>
            </a:r>
            <a:r>
              <a:rPr lang="en-US" sz="2400" dirty="0">
                <a:solidFill>
                  <a:srgbClr val="06090A"/>
                </a:solidFill>
                <a:latin typeface="+mj-lt"/>
                <a:cs typeface="#9Slide04 Chonburi" panose="000005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98359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374469" y="675684"/>
            <a:ext cx="3074126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Phiếu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học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tập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số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2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7EA43-BF50-631A-B288-C27B5D6BA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6165" y="128587"/>
            <a:ext cx="5459458" cy="4886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202914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B46292-9D9B-D434-CCB2-17AC2C28D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4" y="825501"/>
            <a:ext cx="342899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D03E8-6E72-4C12-6DF0-353FA5ED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069" y="-696022"/>
            <a:ext cx="6235337" cy="44407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ABDB37-FE69-67C2-510D-2B618EAA75E1}"/>
              </a:ext>
            </a:extLst>
          </p:cNvPr>
          <p:cNvSpPr txBox="1"/>
          <p:nvPr/>
        </p:nvSpPr>
        <p:spPr>
          <a:xfrm>
            <a:off x="3326674" y="560888"/>
            <a:ext cx="4432663" cy="170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8146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6" name="Google Shape;2746;p37"/>
          <p:cNvGrpSpPr/>
          <p:nvPr/>
        </p:nvGrpSpPr>
        <p:grpSpPr>
          <a:xfrm flipH="1">
            <a:off x="8313866" y="368344"/>
            <a:ext cx="545422" cy="666492"/>
            <a:chOff x="2859835" y="2776139"/>
            <a:chExt cx="634581" cy="775442"/>
          </a:xfrm>
        </p:grpSpPr>
        <p:sp>
          <p:nvSpPr>
            <p:cNvPr id="2747" name="Google Shape;2747;p37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9" name="Google Shape;2749;p37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50" name="Google Shape;2750;p37"/>
          <p:cNvGrpSpPr/>
          <p:nvPr/>
        </p:nvGrpSpPr>
        <p:grpSpPr>
          <a:xfrm flipH="1">
            <a:off x="7945527" y="883912"/>
            <a:ext cx="158924" cy="202737"/>
            <a:chOff x="2947570" y="-1075969"/>
            <a:chExt cx="184903" cy="235878"/>
          </a:xfrm>
        </p:grpSpPr>
        <p:sp>
          <p:nvSpPr>
            <p:cNvPr id="2751" name="Google Shape;2751;p37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54" name="Google Shape;2754;p37"/>
          <p:cNvGrpSpPr/>
          <p:nvPr/>
        </p:nvGrpSpPr>
        <p:grpSpPr>
          <a:xfrm>
            <a:off x="7437194" y="2374827"/>
            <a:ext cx="166649" cy="167500"/>
            <a:chOff x="3407917" y="-1400250"/>
            <a:chExt cx="193891" cy="194881"/>
          </a:xfrm>
        </p:grpSpPr>
        <p:sp>
          <p:nvSpPr>
            <p:cNvPr id="2755" name="Google Shape;2755;p37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68504FB-DE93-D9C9-12AE-DB6345CC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7" y="207925"/>
            <a:ext cx="1761473" cy="2334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AB255B-B772-6928-A795-043D5F0391A9}"/>
              </a:ext>
            </a:extLst>
          </p:cNvPr>
          <p:cNvSpPr txBox="1"/>
          <p:nvPr/>
        </p:nvSpPr>
        <p:spPr>
          <a:xfrm>
            <a:off x="3057119" y="162588"/>
            <a:ext cx="343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#9Slide03 SFU Futura_05" panose="00000800000000000000" pitchFamily="2" charset="0"/>
              </a:rPr>
              <a:t>Lỗi dùng từ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0E5D3CB-51CB-8F71-6E0C-7930B795F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264975"/>
              </p:ext>
            </p:extLst>
          </p:nvPr>
        </p:nvGraphicFramePr>
        <p:xfrm>
          <a:off x="3178052" y="704048"/>
          <a:ext cx="5808462" cy="399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8A7FC-444D-1D6E-02A3-50437A33E4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576" y="2233787"/>
            <a:ext cx="2006060" cy="2571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6" name="Google Shape;2746;p37"/>
          <p:cNvGrpSpPr/>
          <p:nvPr/>
        </p:nvGrpSpPr>
        <p:grpSpPr>
          <a:xfrm flipH="1">
            <a:off x="8313866" y="368344"/>
            <a:ext cx="545422" cy="666492"/>
            <a:chOff x="2859835" y="2776139"/>
            <a:chExt cx="634581" cy="775442"/>
          </a:xfrm>
        </p:grpSpPr>
        <p:sp>
          <p:nvSpPr>
            <p:cNvPr id="2747" name="Google Shape;2747;p37"/>
            <p:cNvSpPr/>
            <p:nvPr/>
          </p:nvSpPr>
          <p:spPr>
            <a:xfrm>
              <a:off x="2859835" y="2847066"/>
              <a:ext cx="634581" cy="704515"/>
            </a:xfrm>
            <a:custGeom>
              <a:avLst/>
              <a:gdLst/>
              <a:ahLst/>
              <a:cxnLst/>
              <a:rect l="l" t="t" r="r" b="b"/>
              <a:pathLst>
                <a:path w="17304" h="19211" fill="none" extrusionOk="0">
                  <a:moveTo>
                    <a:pt x="10546" y="1"/>
                  </a:moveTo>
                  <a:lnTo>
                    <a:pt x="10546" y="6486"/>
                  </a:lnTo>
                  <a:cubicBezTo>
                    <a:pt x="10546" y="6486"/>
                    <a:pt x="14960" y="13189"/>
                    <a:pt x="15778" y="14551"/>
                  </a:cubicBezTo>
                  <a:cubicBezTo>
                    <a:pt x="16568" y="15887"/>
                    <a:pt x="17303" y="16977"/>
                    <a:pt x="17303" y="17603"/>
                  </a:cubicBezTo>
                  <a:cubicBezTo>
                    <a:pt x="17303" y="18284"/>
                    <a:pt x="17058" y="18911"/>
                    <a:pt x="15669" y="18938"/>
                  </a:cubicBezTo>
                  <a:lnTo>
                    <a:pt x="8666" y="19075"/>
                  </a:lnTo>
                  <a:lnTo>
                    <a:pt x="1636" y="19184"/>
                  </a:lnTo>
                  <a:cubicBezTo>
                    <a:pt x="246" y="19211"/>
                    <a:pt x="1" y="18584"/>
                    <a:pt x="1" y="17903"/>
                  </a:cubicBezTo>
                  <a:cubicBezTo>
                    <a:pt x="1" y="17303"/>
                    <a:pt x="682" y="16241"/>
                    <a:pt x="1554" y="14797"/>
                  </a:cubicBezTo>
                  <a:cubicBezTo>
                    <a:pt x="2399" y="13380"/>
                    <a:pt x="6758" y="6568"/>
                    <a:pt x="6758" y="6568"/>
                  </a:cubicBezTo>
                  <a:lnTo>
                    <a:pt x="6758" y="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3005759" y="3252785"/>
              <a:ext cx="342778" cy="6051"/>
            </a:xfrm>
            <a:custGeom>
              <a:avLst/>
              <a:gdLst/>
              <a:ahLst/>
              <a:cxnLst/>
              <a:rect l="l" t="t" r="r" b="b"/>
              <a:pathLst>
                <a:path w="9347" h="165" fill="none" extrusionOk="0">
                  <a:moveTo>
                    <a:pt x="0" y="164"/>
                  </a:moveTo>
                  <a:lnTo>
                    <a:pt x="9346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9" name="Google Shape;2749;p37"/>
            <p:cNvSpPr/>
            <p:nvPr/>
          </p:nvSpPr>
          <p:spPr>
            <a:xfrm>
              <a:off x="3062712" y="2776139"/>
              <a:ext cx="229863" cy="64984"/>
            </a:xfrm>
            <a:custGeom>
              <a:avLst/>
              <a:gdLst/>
              <a:ahLst/>
              <a:cxnLst/>
              <a:rect l="l" t="t" r="r" b="b"/>
              <a:pathLst>
                <a:path w="6268" h="1772" fill="none" extrusionOk="0">
                  <a:moveTo>
                    <a:pt x="6240" y="818"/>
                  </a:moveTo>
                  <a:cubicBezTo>
                    <a:pt x="6240" y="1281"/>
                    <a:pt x="5886" y="1663"/>
                    <a:pt x="5423" y="1690"/>
                  </a:cubicBezTo>
                  <a:lnTo>
                    <a:pt x="818" y="1771"/>
                  </a:lnTo>
                  <a:cubicBezTo>
                    <a:pt x="355" y="1771"/>
                    <a:pt x="0" y="1390"/>
                    <a:pt x="0" y="954"/>
                  </a:cubicBezTo>
                  <a:lnTo>
                    <a:pt x="0" y="954"/>
                  </a:lnTo>
                  <a:cubicBezTo>
                    <a:pt x="0" y="464"/>
                    <a:pt x="355" y="109"/>
                    <a:pt x="818" y="82"/>
                  </a:cubicBezTo>
                  <a:lnTo>
                    <a:pt x="5423" y="0"/>
                  </a:lnTo>
                  <a:cubicBezTo>
                    <a:pt x="5886" y="0"/>
                    <a:pt x="6267" y="355"/>
                    <a:pt x="6240" y="81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50" name="Google Shape;2750;p37"/>
          <p:cNvGrpSpPr/>
          <p:nvPr/>
        </p:nvGrpSpPr>
        <p:grpSpPr>
          <a:xfrm flipH="1">
            <a:off x="7945527" y="883912"/>
            <a:ext cx="158924" cy="202737"/>
            <a:chOff x="2947570" y="-1075969"/>
            <a:chExt cx="184903" cy="235878"/>
          </a:xfrm>
        </p:grpSpPr>
        <p:sp>
          <p:nvSpPr>
            <p:cNvPr id="2751" name="Google Shape;2751;p37"/>
            <p:cNvSpPr/>
            <p:nvPr/>
          </p:nvSpPr>
          <p:spPr>
            <a:xfrm>
              <a:off x="2947570" y="-1075969"/>
              <a:ext cx="184903" cy="235878"/>
            </a:xfrm>
            <a:custGeom>
              <a:avLst/>
              <a:gdLst/>
              <a:ahLst/>
              <a:cxnLst/>
              <a:rect l="l" t="t" r="r" b="b"/>
              <a:pathLst>
                <a:path w="5042" h="6432" fill="none" extrusionOk="0">
                  <a:moveTo>
                    <a:pt x="4115" y="1527"/>
                  </a:moveTo>
                  <a:cubicBezTo>
                    <a:pt x="2589" y="1"/>
                    <a:pt x="0" y="1063"/>
                    <a:pt x="0" y="3216"/>
                  </a:cubicBezTo>
                  <a:cubicBezTo>
                    <a:pt x="0" y="5369"/>
                    <a:pt x="2589" y="6431"/>
                    <a:pt x="4115" y="4905"/>
                  </a:cubicBezTo>
                  <a:cubicBezTo>
                    <a:pt x="5041" y="3979"/>
                    <a:pt x="5041" y="2480"/>
                    <a:pt x="4115" y="15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2956555" y="-994040"/>
              <a:ext cx="63003" cy="65020"/>
            </a:xfrm>
            <a:custGeom>
              <a:avLst/>
              <a:gdLst/>
              <a:ahLst/>
              <a:cxnLst/>
              <a:rect l="l" t="t" r="r" b="b"/>
              <a:pathLst>
                <a:path w="1718" h="1773" fill="none" extrusionOk="0">
                  <a:moveTo>
                    <a:pt x="1" y="1772"/>
                  </a:moveTo>
                  <a:lnTo>
                    <a:pt x="1717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3038520" y="-991033"/>
              <a:ext cx="78956" cy="79983"/>
            </a:xfrm>
            <a:custGeom>
              <a:avLst/>
              <a:gdLst/>
              <a:ahLst/>
              <a:cxnLst/>
              <a:rect l="l" t="t" r="r" b="b"/>
              <a:pathLst>
                <a:path w="2153" h="2181" fill="none" extrusionOk="0">
                  <a:moveTo>
                    <a:pt x="2153" y="1"/>
                  </a:moveTo>
                  <a:lnTo>
                    <a:pt x="0" y="218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54" name="Google Shape;2754;p37"/>
          <p:cNvGrpSpPr/>
          <p:nvPr/>
        </p:nvGrpSpPr>
        <p:grpSpPr>
          <a:xfrm>
            <a:off x="7437194" y="2374827"/>
            <a:ext cx="166649" cy="167500"/>
            <a:chOff x="3407917" y="-1400250"/>
            <a:chExt cx="193891" cy="194881"/>
          </a:xfrm>
        </p:grpSpPr>
        <p:sp>
          <p:nvSpPr>
            <p:cNvPr id="2755" name="Google Shape;2755;p37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AB255B-B772-6928-A795-043D5F0391A9}"/>
              </a:ext>
            </a:extLst>
          </p:cNvPr>
          <p:cNvSpPr txBox="1"/>
          <p:nvPr/>
        </p:nvSpPr>
        <p:spPr>
          <a:xfrm>
            <a:off x="3620062" y="167209"/>
            <a:ext cx="343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#9Slide03 SFU Futura_05" panose="00000800000000000000" pitchFamily="2" charset="0"/>
              </a:rPr>
              <a:t>Lỗi về trật tự từ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61811-FD22-DC4E-041A-BDA458B9A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" y="582450"/>
            <a:ext cx="3490580" cy="397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92E410-32E4-C4B7-3DFE-C709C0892321}"/>
              </a:ext>
            </a:extLst>
          </p:cNvPr>
          <p:cNvSpPr txBox="1"/>
          <p:nvPr/>
        </p:nvSpPr>
        <p:spPr>
          <a:xfrm>
            <a:off x="3892731" y="1086649"/>
            <a:ext cx="4293326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C00000"/>
                </a:solidFill>
                <a:latin typeface="+mj-lt"/>
              </a:rPr>
              <a:t>Khái niệm: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C6EA0-2CF2-59BA-DB2C-02C6027A5471}"/>
              </a:ext>
            </a:extLst>
          </p:cNvPr>
          <p:cNvSpPr txBox="1"/>
          <p:nvPr/>
        </p:nvSpPr>
        <p:spPr>
          <a:xfrm>
            <a:off x="3892731" y="2548287"/>
            <a:ext cx="4293326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C00000"/>
                </a:solidFill>
                <a:latin typeface="+mj-lt"/>
              </a:rPr>
              <a:t>Cách sửa: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0937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16906-8B45-26EE-CEE1-7619B047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1082584"/>
            <a:ext cx="3201761" cy="320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B3399-52FB-D325-7399-27019161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737" y="-261258"/>
            <a:ext cx="4197531" cy="347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505D0-54D5-F5E3-4EF9-8D3286A430F6}"/>
              </a:ext>
            </a:extLst>
          </p:cNvPr>
          <p:cNvSpPr txBox="1"/>
          <p:nvPr/>
        </p:nvSpPr>
        <p:spPr>
          <a:xfrm>
            <a:off x="4990690" y="722811"/>
            <a:ext cx="2446430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rgbClr val="C00000"/>
                </a:solidFill>
              </a:rPr>
              <a:t>Lỗi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lặp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từ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/>
              <a:t>và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phép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lặp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/>
              <a:t>giống</a:t>
            </a:r>
            <a:r>
              <a:rPr lang="en-US" sz="1600" b="1" dirty="0"/>
              <a:t> </a:t>
            </a:r>
            <a:r>
              <a:rPr lang="en-US" sz="1600" b="1" dirty="0" err="1"/>
              <a:t>và</a:t>
            </a:r>
            <a:r>
              <a:rPr lang="en-US" sz="1600" b="1" dirty="0"/>
              <a:t> </a:t>
            </a:r>
            <a:r>
              <a:rPr lang="en-US" sz="1600" b="1" dirty="0" err="1"/>
              <a:t>khác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 </a:t>
            </a:r>
            <a:r>
              <a:rPr lang="en-US" sz="1600" b="1" dirty="0" err="1"/>
              <a:t>như</a:t>
            </a:r>
            <a:r>
              <a:rPr lang="en-US" sz="1600" b="1" dirty="0"/>
              <a:t> </a:t>
            </a:r>
            <a:r>
              <a:rPr lang="en-US" sz="1600" b="1" dirty="0" err="1"/>
              <a:t>thế</a:t>
            </a:r>
            <a:r>
              <a:rPr lang="en-US" sz="1600" b="1" dirty="0"/>
              <a:t> </a:t>
            </a:r>
            <a:r>
              <a:rPr lang="en-US" sz="1600" b="1" dirty="0" err="1"/>
              <a:t>nào</a:t>
            </a:r>
            <a:r>
              <a:rPr lang="en-US" sz="1600" b="1" dirty="0"/>
              <a:t>?</a:t>
            </a:r>
            <a:endParaRPr lang="vi-VN" sz="1600" b="1" dirty="0"/>
          </a:p>
        </p:txBody>
      </p:sp>
    </p:spTree>
    <p:extLst>
      <p:ext uri="{BB962C8B-B14F-4D97-AF65-F5344CB8AC3E}">
        <p14:creationId xmlns:p14="http://schemas.microsoft.com/office/powerpoint/2010/main" val="277947660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16906-8B45-26EE-CEE1-7619B047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1082584"/>
            <a:ext cx="3201761" cy="320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B3399-52FB-D325-7399-27019161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737" y="-261258"/>
            <a:ext cx="4197531" cy="347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505D0-54D5-F5E3-4EF9-8D3286A430F6}"/>
              </a:ext>
            </a:extLst>
          </p:cNvPr>
          <p:cNvSpPr txBox="1"/>
          <p:nvPr/>
        </p:nvSpPr>
        <p:spPr>
          <a:xfrm>
            <a:off x="4990690" y="722811"/>
            <a:ext cx="2533516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rgbClr val="C00000"/>
                </a:solidFill>
              </a:rPr>
              <a:t>Lỗi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về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trật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tự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từ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/>
              <a:t>và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phép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đảo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ngữ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/>
              <a:t>giống</a:t>
            </a:r>
            <a:r>
              <a:rPr lang="en-US" sz="1600" b="1" dirty="0"/>
              <a:t> </a:t>
            </a:r>
            <a:r>
              <a:rPr lang="en-US" sz="1600" b="1" dirty="0" err="1"/>
              <a:t>và</a:t>
            </a:r>
            <a:r>
              <a:rPr lang="en-US" sz="1600" b="1" dirty="0"/>
              <a:t> </a:t>
            </a:r>
            <a:r>
              <a:rPr lang="en-US" sz="1600" b="1" dirty="0" err="1"/>
              <a:t>khác</a:t>
            </a:r>
            <a:r>
              <a:rPr lang="en-US" sz="1600" b="1" dirty="0"/>
              <a:t> </a:t>
            </a:r>
            <a:r>
              <a:rPr lang="en-US" sz="1600" b="1" dirty="0" err="1"/>
              <a:t>nhau</a:t>
            </a:r>
            <a:r>
              <a:rPr lang="en-US" sz="1600" b="1" dirty="0"/>
              <a:t> </a:t>
            </a:r>
            <a:r>
              <a:rPr lang="en-US" sz="1600" b="1" dirty="0" err="1"/>
              <a:t>như</a:t>
            </a:r>
            <a:r>
              <a:rPr lang="en-US" sz="1600" b="1" dirty="0"/>
              <a:t> </a:t>
            </a:r>
            <a:r>
              <a:rPr lang="en-US" sz="1600" b="1" dirty="0" err="1"/>
              <a:t>thế</a:t>
            </a:r>
            <a:r>
              <a:rPr lang="en-US" sz="1600" b="1" dirty="0"/>
              <a:t> </a:t>
            </a:r>
            <a:r>
              <a:rPr lang="en-US" sz="1600" b="1" dirty="0" err="1"/>
              <a:t>nào</a:t>
            </a:r>
            <a:r>
              <a:rPr lang="en-US" sz="1600" b="1" dirty="0"/>
              <a:t>?</a:t>
            </a:r>
            <a:endParaRPr lang="vi-VN" sz="1600" b="1" dirty="0"/>
          </a:p>
        </p:txBody>
      </p:sp>
    </p:spTree>
    <p:extLst>
      <p:ext uri="{BB962C8B-B14F-4D97-AF65-F5344CB8AC3E}">
        <p14:creationId xmlns:p14="http://schemas.microsoft.com/office/powerpoint/2010/main" val="11328881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0"/>
          <p:cNvSpPr txBox="1">
            <a:spLocks noGrp="1"/>
          </p:cNvSpPr>
          <p:nvPr>
            <p:ph type="title"/>
          </p:nvPr>
        </p:nvSpPr>
        <p:spPr>
          <a:xfrm rot="122813">
            <a:off x="2913906" y="1916270"/>
            <a:ext cx="2494592" cy="18596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</a:rPr>
              <a:t>KHỞI ĐỘNG</a:t>
            </a:r>
            <a:endParaRPr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0"/>
          <p:cNvSpPr txBox="1">
            <a:spLocks noGrp="1"/>
          </p:cNvSpPr>
          <p:nvPr>
            <p:ph type="title"/>
          </p:nvPr>
        </p:nvSpPr>
        <p:spPr>
          <a:xfrm rot="122813">
            <a:off x="3061952" y="2029481"/>
            <a:ext cx="2494592" cy="18596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C00000"/>
                </a:solidFill>
              </a:rPr>
              <a:t>LUYỆN TẬP</a:t>
            </a:r>
            <a:endParaRPr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1908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8"/>
          <p:cNvSpPr txBox="1">
            <a:spLocks noGrp="1"/>
          </p:cNvSpPr>
          <p:nvPr>
            <p:ph type="subTitle" idx="4294967295"/>
          </p:nvPr>
        </p:nvSpPr>
        <p:spPr>
          <a:xfrm>
            <a:off x="713225" y="53950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9" name="Google Shape;2769;p38"/>
          <p:cNvSpPr txBox="1">
            <a:spLocks noGrp="1"/>
          </p:cNvSpPr>
          <p:nvPr>
            <p:ph type="subTitle" idx="4294967295"/>
          </p:nvPr>
        </p:nvSpPr>
        <p:spPr>
          <a:xfrm>
            <a:off x="7235275" y="257175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2132849" y="1269400"/>
            <a:ext cx="5191059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3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Tìm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và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sửa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các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lỗi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dùng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từ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và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trật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tự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từ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(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nếu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có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)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trong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đoạn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văn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đã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viết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trong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phần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Kết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nối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đọc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– </a:t>
            </a:r>
            <a:r>
              <a:rPr lang="en-US" dirty="0" err="1">
                <a:solidFill>
                  <a:srgbClr val="06090A"/>
                </a:solidFill>
                <a:latin typeface="#9Slide05 SVNKitten" pitchFamily="2" charset="0"/>
              </a:rPr>
              <a:t>viết</a:t>
            </a: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.</a:t>
            </a:r>
            <a:endParaRPr dirty="0">
              <a:solidFill>
                <a:srgbClr val="06090A"/>
              </a:solidFill>
              <a:latin typeface="#9Slide05 SVNKitten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0"/>
          <p:cNvSpPr txBox="1">
            <a:spLocks noGrp="1"/>
          </p:cNvSpPr>
          <p:nvPr>
            <p:ph type="title"/>
          </p:nvPr>
        </p:nvSpPr>
        <p:spPr>
          <a:xfrm rot="122813">
            <a:off x="3009700" y="1907562"/>
            <a:ext cx="2494592" cy="18596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FF0000"/>
                </a:solidFill>
              </a:rPr>
              <a:t>VẬN DỤNG</a:t>
            </a:r>
            <a:endParaRPr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2918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38"/>
          <p:cNvSpPr txBox="1">
            <a:spLocks noGrp="1"/>
          </p:cNvSpPr>
          <p:nvPr>
            <p:ph type="subTitle" idx="4294967295"/>
          </p:nvPr>
        </p:nvSpPr>
        <p:spPr>
          <a:xfrm>
            <a:off x="713225" y="53950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9" name="Google Shape;2769;p38"/>
          <p:cNvSpPr txBox="1">
            <a:spLocks noGrp="1"/>
          </p:cNvSpPr>
          <p:nvPr>
            <p:ph type="subTitle" idx="4294967295"/>
          </p:nvPr>
        </p:nvSpPr>
        <p:spPr>
          <a:xfrm>
            <a:off x="7235275" y="2571750"/>
            <a:ext cx="1195500" cy="12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5000">
              <a:solidFill>
                <a:schemeClr val="accent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1908725" y="1186900"/>
            <a:ext cx="5478442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5 SVNKitten" pitchFamily="2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#9Slide05 SVNKitten" pitchFamily="2" charset="0"/>
              </a:rPr>
              <a:t> 4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6090A"/>
                </a:solidFill>
                <a:latin typeface="#9Slide05 SVNKitten" pitchFamily="2" charset="0"/>
              </a:rPr>
              <a:t> </a:t>
            </a:r>
            <a:r>
              <a:rPr lang="vi-VN" dirty="0">
                <a:solidFill>
                  <a:srgbClr val="06090A"/>
                </a:solidFill>
                <a:latin typeface="#9Slide05 SVNKitten" pitchFamily="2" charset="0"/>
              </a:rPr>
              <a:t>Sưu tầm các trường hợp vi phạm lỗi dùng từ và trật tự từ trong một số VB báo chí. Phân tích lỗi và đưa ra phương án sửa lỗi.</a:t>
            </a:r>
            <a:endParaRPr dirty="0">
              <a:solidFill>
                <a:srgbClr val="06090A"/>
              </a:solidFill>
              <a:latin typeface="#9Slide05 SVNKit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7221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38"/>
          <p:cNvSpPr txBox="1">
            <a:spLocks noGrp="1"/>
          </p:cNvSpPr>
          <p:nvPr>
            <p:ph type="subTitle" idx="1"/>
          </p:nvPr>
        </p:nvSpPr>
        <p:spPr>
          <a:xfrm>
            <a:off x="2636693" y="1020933"/>
            <a:ext cx="5956891" cy="1216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#9Slide05 SVNKitten" pitchFamily="2" charset="0"/>
              </a:rPr>
              <a:t>XIN CHÀO VÀ HẸN GẶP LẠI CÁC EM!</a:t>
            </a:r>
            <a:endParaRPr sz="2000" dirty="0">
              <a:solidFill>
                <a:srgbClr val="002060"/>
              </a:solidFill>
              <a:latin typeface="#9Slide05 SVNKitte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3295A-8698-84BC-9CB2-52160AC7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6" y="228044"/>
            <a:ext cx="4222997" cy="42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19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B46292-9D9B-D434-CCB2-17AC2C28D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4" y="825501"/>
            <a:ext cx="342899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D03E8-6E72-4C12-6DF0-353FA5ED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840" y="-556684"/>
            <a:ext cx="5143501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ABDB37-FE69-67C2-510D-2B618EAA75E1}"/>
              </a:ext>
            </a:extLst>
          </p:cNvPr>
          <p:cNvSpPr txBox="1"/>
          <p:nvPr/>
        </p:nvSpPr>
        <p:spPr>
          <a:xfrm>
            <a:off x="3530071" y="430259"/>
            <a:ext cx="3514196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FA792B-8357-137D-28D5-CE294041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56" y="137572"/>
            <a:ext cx="2031503" cy="1300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FBB09-045D-F557-FBAC-2DE7BD549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90"/>
          <a:stretch/>
        </p:blipFill>
        <p:spPr>
          <a:xfrm>
            <a:off x="429475" y="706174"/>
            <a:ext cx="1741379" cy="1138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0EC74B-1A35-0A68-55FA-81B4572B1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87" y="2354351"/>
            <a:ext cx="1661932" cy="1107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CD7F8F-798F-769F-6354-C273DC2C3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135" y="1867262"/>
            <a:ext cx="945365" cy="945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A8EC50-4287-3302-9948-FDD47045D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2489" y="1155729"/>
            <a:ext cx="1581572" cy="1581572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1B3070F-051C-5BA0-A5F9-26A2D52FE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828144"/>
              </p:ext>
            </p:extLst>
          </p:nvPr>
        </p:nvGraphicFramePr>
        <p:xfrm>
          <a:off x="1438500" y="4247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523F53FC-83C9-86EF-F709-8B34246FB7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9726" y="3462305"/>
            <a:ext cx="1773827" cy="1050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72923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0"/>
          <p:cNvSpPr txBox="1">
            <a:spLocks noGrp="1"/>
          </p:cNvSpPr>
          <p:nvPr>
            <p:ph type="title"/>
          </p:nvPr>
        </p:nvSpPr>
        <p:spPr>
          <a:xfrm rot="122813">
            <a:off x="3073704" y="1987291"/>
            <a:ext cx="2494592" cy="1859693"/>
          </a:xfrm>
          <a:prstGeom prst="rect">
            <a:avLst/>
          </a:prstGeom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HÌNH THÀNH KIẾN THỨC MỚI</a:t>
            </a:r>
            <a:endParaRPr sz="2800" dirty="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56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Vua Tiếng Việt – Vua TV Free for Android - Vua Tiếng Việt – Vua TV  APK Download - STEPrimo.com">
            <a:extLst>
              <a:ext uri="{FF2B5EF4-FFF2-40B4-BE49-F238E27FC236}">
                <a16:creationId xmlns:a16="http://schemas.microsoft.com/office/drawing/2014/main" id="{EE3DB356-220F-C70B-CCCE-915BAF9C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31475"/>
            <a:ext cx="4876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71122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731520" y="516416"/>
            <a:ext cx="7306491" cy="10562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Vòng</a:t>
            </a:r>
            <a:r>
              <a:rPr lang="en-US" sz="4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1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: 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PHẢN XẠ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DE89C0-C900-5AB5-7AAA-56724624EE48}"/>
              </a:ext>
            </a:extLst>
          </p:cNvPr>
          <p:cNvSpPr/>
          <p:nvPr/>
        </p:nvSpPr>
        <p:spPr>
          <a:xfrm>
            <a:off x="1175657" y="2020389"/>
            <a:ext cx="7106194" cy="2516777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u="sng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b="1" u="sng" dirty="0">
                <a:solidFill>
                  <a:srgbClr val="0609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3,2,1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solidFill>
                <a:srgbClr val="060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418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3BDA7-1A0F-3849-8C7D-A52614C343D5}"/>
              </a:ext>
            </a:extLst>
          </p:cNvPr>
          <p:cNvSpPr/>
          <p:nvPr/>
        </p:nvSpPr>
        <p:spPr>
          <a:xfrm>
            <a:off x="78377" y="795090"/>
            <a:ext cx="3405879" cy="3272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Phiếu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học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tập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số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SFU Futura_05" panose="00000800000000000000" pitchFamily="2" charset="0"/>
              </a:rPr>
              <a:t> 1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A3DF05-88AB-03AB-926A-7B4970AED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59" y="185737"/>
            <a:ext cx="5372361" cy="477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1650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search Methods Lesson by Slidesgo">
  <a:themeElements>
    <a:clrScheme name="Simple Light">
      <a:dk1>
        <a:srgbClr val="47666D"/>
      </a:dk1>
      <a:lt1>
        <a:srgbClr val="FEEADA"/>
      </a:lt1>
      <a:dk2>
        <a:srgbClr val="88B29A"/>
      </a:dk2>
      <a:lt2>
        <a:srgbClr val="E49D36"/>
      </a:lt2>
      <a:accent1>
        <a:srgbClr val="FEEADA"/>
      </a:accent1>
      <a:accent2>
        <a:srgbClr val="47666D"/>
      </a:accent2>
      <a:accent3>
        <a:srgbClr val="88B29A"/>
      </a:accent3>
      <a:accent4>
        <a:srgbClr val="E49D36"/>
      </a:accent4>
      <a:accent5>
        <a:srgbClr val="E6BA6D"/>
      </a:accent5>
      <a:accent6>
        <a:srgbClr val="E75F6B"/>
      </a:accent6>
      <a:hlink>
        <a:srgbClr val="4766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1112</Words>
  <Application>Microsoft Office PowerPoint</Application>
  <PresentationFormat>On-screen Show (16:9)</PresentationFormat>
  <Paragraphs>114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Montserrat ExtraBold</vt:lpstr>
      <vt:lpstr>Calibri</vt:lpstr>
      <vt:lpstr>#9Slide04 Noticia Text Bold</vt:lpstr>
      <vt:lpstr>#9Slide05 SVNKitten</vt:lpstr>
      <vt:lpstr>Times New Roman</vt:lpstr>
      <vt:lpstr>Nunito Light</vt:lpstr>
      <vt:lpstr>Arial</vt:lpstr>
      <vt:lpstr>Nunito SemiBold</vt:lpstr>
      <vt:lpstr>#9Slide04 Chonburi</vt:lpstr>
      <vt:lpstr>Montserrat Black</vt:lpstr>
      <vt:lpstr>Montserrat</vt:lpstr>
      <vt:lpstr>Nunito</vt:lpstr>
      <vt:lpstr>#9Slide03 SFU Futura_05</vt:lpstr>
      <vt:lpstr>#9Slide03 AmpleSoft Bold</vt:lpstr>
      <vt:lpstr>Research Methods Lesson by Slidesgo</vt:lpstr>
      <vt:lpstr>LỖI DÙNG TỪ LỖI VỀ TRẬT TỰ TỪ  VÀ CÁCH SỬA</vt:lpstr>
      <vt:lpstr>MỤC TIÊU BÀI HỌC</vt:lpstr>
      <vt:lpstr>KHỞI ĐỘNG</vt:lpstr>
      <vt:lpstr>PowerPoint Presentation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LỖI DÙNG TỪ LỖI VỀ TRẬT TỰ TỪ VÀ CÁCH SỬA</dc:title>
  <cp:lastModifiedBy>Linh Tô</cp:lastModifiedBy>
  <cp:revision>20</cp:revision>
  <dcterms:modified xsi:type="dcterms:W3CDTF">2022-10-05T14:29:40Z</dcterms:modified>
</cp:coreProperties>
</file>