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30"/>
  </p:notesMasterIdLst>
  <p:sldIdLst>
    <p:sldId id="283" r:id="rId2"/>
    <p:sldId id="286" r:id="rId3"/>
    <p:sldId id="341" r:id="rId4"/>
    <p:sldId id="343" r:id="rId5"/>
    <p:sldId id="312" r:id="rId6"/>
    <p:sldId id="291" r:id="rId7"/>
    <p:sldId id="293" r:id="rId8"/>
    <p:sldId id="340" r:id="rId9"/>
    <p:sldId id="315" r:id="rId10"/>
    <p:sldId id="337" r:id="rId11"/>
    <p:sldId id="345" r:id="rId12"/>
    <p:sldId id="344" r:id="rId13"/>
    <p:sldId id="323" r:id="rId14"/>
    <p:sldId id="309" r:id="rId15"/>
    <p:sldId id="285" r:id="rId16"/>
    <p:sldId id="346" r:id="rId17"/>
    <p:sldId id="347" r:id="rId18"/>
    <p:sldId id="294" r:id="rId19"/>
    <p:sldId id="349" r:id="rId20"/>
    <p:sldId id="350" r:id="rId21"/>
    <p:sldId id="351" r:id="rId22"/>
    <p:sldId id="328" r:id="rId23"/>
    <p:sldId id="292" r:id="rId24"/>
    <p:sldId id="329" r:id="rId25"/>
    <p:sldId id="330" r:id="rId26"/>
    <p:sldId id="333" r:id="rId27"/>
    <p:sldId id="334" r:id="rId28"/>
    <p:sldId id="335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包图粗朗体" panose="020B0604020202020204" charset="-122"/>
      <p:regular r:id="rId33"/>
    </p:embeddedFont>
    <p:embeddedFont>
      <p:font typeface="#9Slide03 Arima Madurai ExtraBo" panose="020B0604020202020204" charset="0"/>
      <p:bold r:id="rId34"/>
    </p:embeddedFont>
    <p:embeddedFont>
      <p:font typeface="#9Slide03 SFU Futura_05" panose="020B0604020202020204" charset="0"/>
      <p:bold r:id="rId35"/>
    </p:embeddedFont>
    <p:embeddedFont>
      <p:font typeface="#9Slide03 SFU Grenoble" panose="020B0604020202020204" charset="0"/>
      <p:regular r:id="rId36"/>
    </p:embeddedFont>
    <p:embeddedFont>
      <p:font typeface="#9Slide04 SFU Fenice Bold" panose="020B060402020202020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68D"/>
    <a:srgbClr val="FEF6EA"/>
    <a:srgbClr val="C3D7EC"/>
    <a:srgbClr val="FFFF99"/>
    <a:srgbClr val="D69DC8"/>
    <a:srgbClr val="3C9AD4"/>
    <a:srgbClr val="F7D8B1"/>
    <a:srgbClr val="7DBBE2"/>
    <a:srgbClr val="69D1CC"/>
    <a:srgbClr val="DC7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2F771-64D6-4268-A5F3-B30DD37A161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2DFF61-67DB-41AB-A166-E68C718134D8}">
      <dgm:prSet phldrT="[Văn bản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Nội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câu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chuyện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kể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về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bé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tác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đồ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đạc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thái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trước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đồng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phú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bé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 </a:t>
          </a:r>
        </a:p>
      </dgm:t>
    </dgm:pt>
    <dgm:pt modelId="{6090F646-2940-4A0C-A0BC-310EBBF62550}" type="parTrans" cxnId="{B6ED3E08-1F3E-4E42-A35B-27CC7867BDC1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A965E038-39D2-4105-88CB-6C20D08A6548}" type="sibTrans" cxnId="{B6ED3E08-1F3E-4E42-A35B-27CC7867BDC1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20CBD12E-0A64-45A9-8DB9-1E6CED577500}" type="pres">
      <dgm:prSet presAssocID="{8872F771-64D6-4268-A5F3-B30DD37A161F}" presName="Name0" presStyleCnt="0">
        <dgm:presLayoutVars>
          <dgm:dir/>
          <dgm:resizeHandles val="exact"/>
        </dgm:presLayoutVars>
      </dgm:prSet>
      <dgm:spPr/>
    </dgm:pt>
    <dgm:pt modelId="{4F092F05-41D8-4D97-82C7-D5DC7E921566}" type="pres">
      <dgm:prSet presAssocID="{2A2DFF61-67DB-41AB-A166-E68C718134D8}" presName="node" presStyleLbl="node1" presStyleIdx="0" presStyleCnt="1" custScaleX="131695" custScaleY="100000">
        <dgm:presLayoutVars>
          <dgm:bulletEnabled val="1"/>
        </dgm:presLayoutVars>
      </dgm:prSet>
      <dgm:spPr/>
    </dgm:pt>
  </dgm:ptLst>
  <dgm:cxnLst>
    <dgm:cxn modelId="{B6ED3E08-1F3E-4E42-A35B-27CC7867BDC1}" srcId="{8872F771-64D6-4268-A5F3-B30DD37A161F}" destId="{2A2DFF61-67DB-41AB-A166-E68C718134D8}" srcOrd="0" destOrd="0" parTransId="{6090F646-2940-4A0C-A0BC-310EBBF62550}" sibTransId="{A965E038-39D2-4105-88CB-6C20D08A6548}"/>
    <dgm:cxn modelId="{22F82A40-0AC6-4FD0-AD9B-3FC87CB02762}" type="presOf" srcId="{8872F771-64D6-4268-A5F3-B30DD37A161F}" destId="{20CBD12E-0A64-45A9-8DB9-1E6CED577500}" srcOrd="0" destOrd="0" presId="urn:microsoft.com/office/officeart/2005/8/layout/hList6"/>
    <dgm:cxn modelId="{858F6BA8-DF19-43D1-BB1B-75C09402E53A}" type="presOf" srcId="{2A2DFF61-67DB-41AB-A166-E68C718134D8}" destId="{4F092F05-41D8-4D97-82C7-D5DC7E921566}" srcOrd="0" destOrd="0" presId="urn:microsoft.com/office/officeart/2005/8/layout/hList6"/>
    <dgm:cxn modelId="{6BFF756F-4F00-4FAA-B71A-E680A473170D}" type="presParOf" srcId="{20CBD12E-0A64-45A9-8DB9-1E6CED577500}" destId="{4F092F05-41D8-4D97-82C7-D5DC7E921566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92F05-41D8-4D97-82C7-D5DC7E921566}">
      <dsp:nvSpPr>
        <dsp:cNvPr id="0" name=""/>
        <dsp:cNvSpPr/>
      </dsp:nvSpPr>
      <dsp:spPr>
        <a:xfrm rot="16200000">
          <a:off x="643171" y="-641351"/>
          <a:ext cx="3820696" cy="5103399"/>
        </a:xfrm>
        <a:prstGeom prst="flowChartManualOperati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Nội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câu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chuyện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kể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về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bé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tác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đồ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đạc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thái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trước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đồng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phú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bé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 </a:t>
          </a:r>
        </a:p>
      </dsp:txBody>
      <dsp:txXfrm rot="5400000">
        <a:off x="1820" y="764139"/>
        <a:ext cx="5103399" cy="2292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D14A-DE35-772E-B4F0-41F842863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7276D-93AD-931D-C439-728E20904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09B7-A576-D9AF-9CAF-205188EB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EB8BC-5236-CFE7-1808-248C5A4C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1DAFE-F60D-4965-EC8B-0D4C7DD7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5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9F08-58B2-1A63-48D0-51292B55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A27A1-9732-2B53-5CDB-F2B2814DD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95B5C-B2C2-AD2C-A9B9-44A7A174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1253A-385E-090C-49E3-6AC2BE5E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39A9B-C9C1-7C76-8F0D-0B535A76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73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60E928-2342-28A1-85C2-45D27EE39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F2986-9104-EECB-5109-25ABB028E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0A0AB-CFC7-FA7F-C98E-8049C144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8C555-F66D-7491-70DA-A04F26A1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F9FB2-EC65-DE22-7936-011E52A5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78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0A6E-9908-8D30-EB0A-94FF69EA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9612-7A0F-D521-B23A-83C620765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7C577-D878-A05F-5D7C-7383A7E0C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17AB-A394-327B-B60C-E3565789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C6814-9EDE-109F-181F-F7FD8F86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68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2AEC-A17D-2BBC-5465-9413AEF44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167FC-ADAC-5801-ECBD-AC069CEBD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132A8-3257-5433-E924-F1E12D94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FDD10-A1AB-DE7E-C5F1-08F4DDAD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6F5A-68D7-B137-23E8-6A6C75D7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83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6596-00A5-5564-567E-0351E5D9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AB911-14F9-F05B-6A51-940A65D03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27902-B3BA-5BE3-915F-833BFE065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30F70-6C26-9B46-1557-0AD7F4DB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343BF-CF83-C11B-E395-BC4987AD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BA643-ED0D-3917-1245-C427AC69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44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21C1-768C-967B-8B9E-0B36F05C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96824-F802-AD26-F43F-3FDBFED0B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90A8C-7384-33DA-E9B4-8AE1A9EAC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6BA09-3DEA-EB1F-EFF7-64F5EC881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713DB-7FDE-3260-8F22-28F7B24A7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2159D-63DA-93E4-9B15-145EB390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E9F7D-41C7-8D8A-E7E7-41C8E364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57F25-1A66-231E-B484-85563F9C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47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4A690-AE83-43F4-D444-B3C80C5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CCF1F-0213-A119-08E9-968F1D99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46042-8DC4-0EBE-A760-A5EE84AF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AA6E5-9E7D-C4B1-01DA-99CDA4F4A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16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07BAA-CB20-98F3-7C74-56681207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7709C-64E1-54C0-704A-874DA63E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9267D-F09C-502F-510A-8134880D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5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7AD3-351C-1E62-656A-49D9BAAB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24A13-A17F-A2EA-628B-8C4C28BE3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025E5-0A65-A424-1A5C-8452E8346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19F87-008E-DDEE-ABD8-CB928702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6EE9E-1551-D69F-E020-BFF4978DA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ED6F6-BECC-57FE-7DC0-A46C5267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1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9D43-C70F-9BD1-D833-B110BAF3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E4CF1A-503E-FA6B-0D3E-474E188EF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3D0A3-68F0-0DDC-B90A-A6B009C0F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A5882-7612-ECFE-9315-96266F7C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996D2-289C-70DC-BA7D-82863087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65357-89E3-84E6-C803-46E5E353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4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60548-C820-4C85-571D-6C866EE5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B8901-BECB-23EA-4CA7-A1AE32AC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74B3-71F8-E8E4-14F9-B12D28936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6D02A-EEA8-28A0-ABCC-357E4989A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D9E79-454E-F07E-BF47-AE06DE991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80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4583DA83-3725-490C-B3B3-D5DA0E065E08}"/>
              </a:ext>
            </a:extLst>
          </p:cNvPr>
          <p:cNvGrpSpPr/>
          <p:nvPr/>
        </p:nvGrpSpPr>
        <p:grpSpPr>
          <a:xfrm>
            <a:off x="10337973" y="592874"/>
            <a:ext cx="337087" cy="1197451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18526757-09EB-4532-9268-8D9B5DC6DD9C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434E6845-FE12-4919-83AD-35210D725DF6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A20206A6-0D7C-4AD0-895C-85C4E2844212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圆: 空心 73">
            <a:extLst>
              <a:ext uri="{FF2B5EF4-FFF2-40B4-BE49-F238E27FC236}">
                <a16:creationId xmlns:a16="http://schemas.microsoft.com/office/drawing/2014/main" id="{64FBDD5B-0A5C-4D1D-8101-C043F5B353FB}"/>
              </a:ext>
            </a:extLst>
          </p:cNvPr>
          <p:cNvSpPr/>
          <p:nvPr/>
        </p:nvSpPr>
        <p:spPr>
          <a:xfrm>
            <a:off x="-840719" y="-729746"/>
            <a:ext cx="1726226" cy="1726226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6513C0A-E1C9-49FB-85F5-EED808E54129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dkDnDiag">
            <a:fgClr>
              <a:srgbClr val="EE868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88C16DE6-42BA-4275-91FE-ACC7EA23D268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dkDnDiag">
            <a:fgClr>
              <a:srgbClr val="EE868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079D6AFB-438E-48B6-8410-D431A6556F0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dkDnDiag">
            <a:fgClr>
              <a:srgbClr val="EE868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直角三角形 77">
            <a:extLst>
              <a:ext uri="{FF2B5EF4-FFF2-40B4-BE49-F238E27FC236}">
                <a16:creationId xmlns:a16="http://schemas.microsoft.com/office/drawing/2014/main" id="{C6FDFF73-27B4-4B59-8D5E-4B96FAA42FBD}"/>
              </a:ext>
            </a:extLst>
          </p:cNvPr>
          <p:cNvSpPr/>
          <p:nvPr/>
        </p:nvSpPr>
        <p:spPr>
          <a:xfrm rot="11494627">
            <a:off x="1136050" y="2195523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圆: 空心 144">
            <a:extLst>
              <a:ext uri="{FF2B5EF4-FFF2-40B4-BE49-F238E27FC236}">
                <a16:creationId xmlns:a16="http://schemas.microsoft.com/office/drawing/2014/main" id="{62A1F28A-1EEE-4B55-90EC-3A815A337E26}"/>
              </a:ext>
            </a:extLst>
          </p:cNvPr>
          <p:cNvSpPr/>
          <p:nvPr/>
        </p:nvSpPr>
        <p:spPr>
          <a:xfrm>
            <a:off x="10194614" y="396537"/>
            <a:ext cx="623806" cy="623806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6" name="圆: 空心 145">
            <a:extLst>
              <a:ext uri="{FF2B5EF4-FFF2-40B4-BE49-F238E27FC236}">
                <a16:creationId xmlns:a16="http://schemas.microsoft.com/office/drawing/2014/main" id="{4865189C-0B2E-4A97-9502-E808F756F6AB}"/>
              </a:ext>
            </a:extLst>
          </p:cNvPr>
          <p:cNvSpPr/>
          <p:nvPr/>
        </p:nvSpPr>
        <p:spPr>
          <a:xfrm>
            <a:off x="1081144" y="4513422"/>
            <a:ext cx="330955" cy="330955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17950329">
            <a:hlinkClick r:id="" action="ppaction://media"/>
            <a:extLst>
              <a:ext uri="{FF2B5EF4-FFF2-40B4-BE49-F238E27FC236}">
                <a16:creationId xmlns:a16="http://schemas.microsoft.com/office/drawing/2014/main" id="{AF23D1A1-B2E1-4768-BD5E-831BDE609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0460" y="-796596"/>
            <a:ext cx="609600" cy="609600"/>
          </a:xfrm>
          <a:prstGeom prst="rect">
            <a:avLst/>
          </a:prstGeom>
        </p:spPr>
      </p:pic>
      <p:sp>
        <p:nvSpPr>
          <p:cNvPr id="3" name="WordArt 5">
            <a:extLst>
              <a:ext uri="{FF2B5EF4-FFF2-40B4-BE49-F238E27FC236}">
                <a16:creationId xmlns:a16="http://schemas.microsoft.com/office/drawing/2014/main" id="{B2DF77B1-6C16-F410-90B0-C4094CC144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941334">
            <a:off x="1148756" y="932975"/>
            <a:ext cx="10250964" cy="4272216"/>
          </a:xfrm>
          <a:prstGeom prst="rect">
            <a:avLst/>
          </a:prstGeom>
        </p:spPr>
        <p:txBody>
          <a:bodyPr wrap="none" numCol="1" fromWordArt="1">
            <a:prstTxWarp prst="textDeflate">
              <a:avLst>
                <a:gd name="adj" fmla="val 1875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đồng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cảm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23DDF-5227-BC1F-A6A9-0A80B426C0B5}"/>
              </a:ext>
            </a:extLst>
          </p:cNvPr>
          <p:cNvSpPr txBox="1"/>
          <p:nvPr/>
        </p:nvSpPr>
        <p:spPr>
          <a:xfrm>
            <a:off x="211074" y="4157613"/>
            <a:ext cx="100483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5000" b="1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5000" b="1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sz="5000" b="1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>
            <a:extLst>
              <a:ext uri="{FF2B5EF4-FFF2-40B4-BE49-F238E27FC236}">
                <a16:creationId xmlns:a16="http://schemas.microsoft.com/office/drawing/2014/main" id="{9DEE307D-1CBF-C2DA-F476-D762FDC0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57044" y="128768"/>
            <a:ext cx="3631802" cy="96671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ABF81-C3F4-8AAF-F3C5-4B4DADC6E2AA}"/>
              </a:ext>
            </a:extLst>
          </p:cNvPr>
          <p:cNvSpPr txBox="1"/>
          <p:nvPr/>
        </p:nvSpPr>
        <p:spPr>
          <a:xfrm>
            <a:off x="649121" y="126257"/>
            <a:ext cx="6096000" cy="88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Nhan</a:t>
            </a: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899AB-D61A-27D5-F203-EB3A21724329}"/>
              </a:ext>
            </a:extLst>
          </p:cNvPr>
          <p:cNvSpPr/>
          <p:nvPr/>
        </p:nvSpPr>
        <p:spPr>
          <a:xfrm>
            <a:off x="-113444" y="1741950"/>
            <a:ext cx="1329076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1EF1C-8075-2E3A-F634-F927E29BFAA8}"/>
              </a:ext>
            </a:extLst>
          </p:cNvPr>
          <p:cNvSpPr/>
          <p:nvPr/>
        </p:nvSpPr>
        <p:spPr>
          <a:xfrm>
            <a:off x="-627810" y="1707940"/>
            <a:ext cx="7222732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E74E7E-2FB0-E4F0-F440-81A499613E82}"/>
              </a:ext>
            </a:extLst>
          </p:cNvPr>
          <p:cNvSpPr/>
          <p:nvPr/>
        </p:nvSpPr>
        <p:spPr>
          <a:xfrm>
            <a:off x="-825644" y="2541946"/>
            <a:ext cx="3486650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C84E6-E812-1A11-3844-2479D6DCE4E0}"/>
              </a:ext>
            </a:extLst>
          </p:cNvPr>
          <p:cNvSpPr/>
          <p:nvPr/>
        </p:nvSpPr>
        <p:spPr>
          <a:xfrm>
            <a:off x="1356189" y="2541946"/>
            <a:ext cx="7222732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8ACDD54-2DFA-515B-67D5-70C4AF80F68B}"/>
              </a:ext>
            </a:extLst>
          </p:cNvPr>
          <p:cNvSpPr/>
          <p:nvPr/>
        </p:nvSpPr>
        <p:spPr>
          <a:xfrm>
            <a:off x="7109288" y="1057352"/>
            <a:ext cx="1756880" cy="29011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79B50B-24D9-185E-841B-07554D1982AA}"/>
              </a:ext>
            </a:extLst>
          </p:cNvPr>
          <p:cNvSpPr/>
          <p:nvPr/>
        </p:nvSpPr>
        <p:spPr>
          <a:xfrm>
            <a:off x="8005281" y="1562755"/>
            <a:ext cx="4270162" cy="221319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914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>
            <a:extLst>
              <a:ext uri="{FF2B5EF4-FFF2-40B4-BE49-F238E27FC236}">
                <a16:creationId xmlns:a16="http://schemas.microsoft.com/office/drawing/2014/main" id="{E2060BA2-DEFA-D2BB-BAD9-B5418074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57043" y="128768"/>
            <a:ext cx="6829383" cy="96671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EAB85-8B9F-00DB-B516-712C8B3939BE}"/>
              </a:ext>
            </a:extLst>
          </p:cNvPr>
          <p:cNvSpPr txBox="1"/>
          <p:nvPr/>
        </p:nvSpPr>
        <p:spPr>
          <a:xfrm>
            <a:off x="649121" y="126257"/>
            <a:ext cx="6096000" cy="88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 </a:t>
            </a:r>
            <a:endParaRPr lang="en-US" sz="3600" dirty="0">
              <a:solidFill>
                <a:schemeClr val="bg1"/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E84EDA-6B36-06CC-A138-C78295608A72}"/>
              </a:ext>
            </a:extLst>
          </p:cNvPr>
          <p:cNvSpPr/>
          <p:nvPr/>
        </p:nvSpPr>
        <p:spPr>
          <a:xfrm>
            <a:off x="-86907" y="3773343"/>
            <a:ext cx="2230167" cy="205423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A240B9-F4B1-6852-A186-B52FB5C99AC4}"/>
              </a:ext>
            </a:extLst>
          </p:cNvPr>
          <p:cNvGrpSpPr/>
          <p:nvPr/>
        </p:nvGrpSpPr>
        <p:grpSpPr>
          <a:xfrm>
            <a:off x="2143258" y="1831000"/>
            <a:ext cx="9915508" cy="967326"/>
            <a:chOff x="-91721" y="3823158"/>
            <a:chExt cx="7079553" cy="472320"/>
          </a:xfrm>
          <a:solidFill>
            <a:schemeClr val="bg2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C3AB1-147C-4CA7-EFBC-BD600E444EC5}"/>
                </a:ext>
              </a:extLst>
            </p:cNvPr>
            <p:cNvSpPr/>
            <p:nvPr/>
          </p:nvSpPr>
          <p:spPr>
            <a:xfrm>
              <a:off x="56023" y="3823158"/>
              <a:ext cx="6853326" cy="4723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A3B1393C-35AA-3BAA-DC88-90C019B2F0B6}"/>
                </a:ext>
              </a:extLst>
            </p:cNvPr>
            <p:cNvSpPr txBox="1"/>
            <p:nvPr/>
          </p:nvSpPr>
          <p:spPr>
            <a:xfrm>
              <a:off x="-91721" y="3866087"/>
              <a:ext cx="7079553" cy="3652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039" tIns="0" rIns="259039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7AB040-79EA-596B-7B24-762FC111E6EB}"/>
              </a:ext>
            </a:extLst>
          </p:cNvPr>
          <p:cNvCxnSpPr/>
          <p:nvPr/>
        </p:nvCxnSpPr>
        <p:spPr>
          <a:xfrm flipV="1">
            <a:off x="2143260" y="2736008"/>
            <a:ext cx="97001" cy="206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BF396A-4DC1-3576-0572-FF879C84FF38}"/>
              </a:ext>
            </a:extLst>
          </p:cNvPr>
          <p:cNvCxnSpPr/>
          <p:nvPr/>
        </p:nvCxnSpPr>
        <p:spPr>
          <a:xfrm flipV="1">
            <a:off x="2143260" y="3773343"/>
            <a:ext cx="462079" cy="1027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88A2219B-23F3-CB00-9342-6947F7CD96AA}"/>
              </a:ext>
            </a:extLst>
          </p:cNvPr>
          <p:cNvSpPr txBox="1"/>
          <p:nvPr/>
        </p:nvSpPr>
        <p:spPr>
          <a:xfrm>
            <a:off x="2605339" y="3016751"/>
            <a:ext cx="9453427" cy="747968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Chiêm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4D1DAF-9BDA-1937-A91B-3E5529737660}"/>
              </a:ext>
            </a:extLst>
          </p:cNvPr>
          <p:cNvCxnSpPr>
            <a:cxnSpLocks/>
          </p:cNvCxnSpPr>
          <p:nvPr/>
        </p:nvCxnSpPr>
        <p:spPr>
          <a:xfrm flipV="1">
            <a:off x="2143260" y="4793690"/>
            <a:ext cx="491201" cy="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033848E4-E3DE-F02D-1BE3-3AEBD960F81C}"/>
              </a:ext>
            </a:extLst>
          </p:cNvPr>
          <p:cNvSpPr txBox="1"/>
          <p:nvPr/>
        </p:nvSpPr>
        <p:spPr>
          <a:xfrm>
            <a:off x="2634461" y="4298112"/>
            <a:ext cx="9453427" cy="747968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4.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EC3373-9105-752A-EB1B-6B444EF0487C}"/>
              </a:ext>
            </a:extLst>
          </p:cNvPr>
          <p:cNvCxnSpPr/>
          <p:nvPr/>
        </p:nvCxnSpPr>
        <p:spPr>
          <a:xfrm>
            <a:off x="2143260" y="4800461"/>
            <a:ext cx="402458" cy="94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F7482996-2E51-DC35-DFE3-B8A584A35222}"/>
              </a:ext>
            </a:extLst>
          </p:cNvPr>
          <p:cNvSpPr txBox="1"/>
          <p:nvPr/>
        </p:nvSpPr>
        <p:spPr>
          <a:xfrm>
            <a:off x="2605338" y="5463812"/>
            <a:ext cx="9453427" cy="747968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5, 6.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775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">
            <a:extLst>
              <a:ext uri="{FF2B5EF4-FFF2-40B4-BE49-F238E27FC236}">
                <a16:creationId xmlns:a16="http://schemas.microsoft.com/office/drawing/2014/main" id="{C67277C8-D838-29FF-107E-D33205BE2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4" y="0"/>
            <a:ext cx="3263729" cy="1229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FC07C-1BDE-5B5F-4AA5-579B78896B56}"/>
              </a:ext>
            </a:extLst>
          </p:cNvPr>
          <p:cNvSpPr txBox="1"/>
          <p:nvPr/>
        </p:nvSpPr>
        <p:spPr>
          <a:xfrm>
            <a:off x="-62416" y="97810"/>
            <a:ext cx="31470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C00000"/>
                </a:solidFill>
                <a:latin typeface="#9Slide03 SFU Grenoble" panose="00000500000000000000" pitchFamily="2" charset="0"/>
              </a:rPr>
              <a:t>THẢO</a:t>
            </a:r>
            <a:r>
              <a:rPr lang="en-US" sz="3000" dirty="0">
                <a:solidFill>
                  <a:srgbClr val="C0000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SFU Grenoble" panose="00000500000000000000" pitchFamily="2" charset="0"/>
              </a:rPr>
              <a:t>LUẬN</a:t>
            </a:r>
            <a:r>
              <a:rPr lang="en-US" sz="3000" dirty="0">
                <a:solidFill>
                  <a:srgbClr val="C00000"/>
                </a:solidFill>
                <a:latin typeface="#9Slide03 SFU Grenoble" panose="00000500000000000000" pitchFamily="2" charset="0"/>
              </a:rPr>
              <a:t> NHÓM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9F6F9DDC-31AE-9E86-5A4C-106722A7E809}"/>
              </a:ext>
            </a:extLst>
          </p:cNvPr>
          <p:cNvSpPr/>
          <p:nvPr/>
        </p:nvSpPr>
        <p:spPr>
          <a:xfrm>
            <a:off x="-207862" y="2514123"/>
            <a:ext cx="3147015" cy="4111982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87D3A443-F890-F6A6-7C45-3BB93487F011}"/>
              </a:ext>
            </a:extLst>
          </p:cNvPr>
          <p:cNvSpPr/>
          <p:nvPr/>
        </p:nvSpPr>
        <p:spPr>
          <a:xfrm>
            <a:off x="2658211" y="1294014"/>
            <a:ext cx="3340813" cy="5563986"/>
          </a:xfrm>
          <a:prstGeom prst="verticalScroll">
            <a:avLst/>
          </a:prstGeom>
          <a:solidFill>
            <a:srgbClr val="FEF6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A04AAE86-F5F0-DB53-3CE3-0B5B6A1CF28E}"/>
              </a:ext>
            </a:extLst>
          </p:cNvPr>
          <p:cNvSpPr/>
          <p:nvPr/>
        </p:nvSpPr>
        <p:spPr>
          <a:xfrm>
            <a:off x="5833880" y="1062119"/>
            <a:ext cx="3340813" cy="556398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6E43C240-298B-DC51-4F52-9B02E1ABB764}"/>
              </a:ext>
            </a:extLst>
          </p:cNvPr>
          <p:cNvSpPr/>
          <p:nvPr/>
        </p:nvSpPr>
        <p:spPr>
          <a:xfrm>
            <a:off x="9009549" y="1062119"/>
            <a:ext cx="3340813" cy="556398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8" name="文本框 75">
            <a:extLst>
              <a:ext uri="{FF2B5EF4-FFF2-40B4-BE49-F238E27FC236}">
                <a16:creationId xmlns:a16="http://schemas.microsoft.com/office/drawing/2014/main" id="{D75092BE-D549-29AF-4527-5F2BB6B420F9}"/>
              </a:ext>
            </a:extLst>
          </p:cNvPr>
          <p:cNvSpPr txBox="1"/>
          <p:nvPr/>
        </p:nvSpPr>
        <p:spPr>
          <a:xfrm>
            <a:off x="3338183" y="119255"/>
            <a:ext cx="213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sp>
        <p:nvSpPr>
          <p:cNvPr id="9" name="文本框 75">
            <a:extLst>
              <a:ext uri="{FF2B5EF4-FFF2-40B4-BE49-F238E27FC236}">
                <a16:creationId xmlns:a16="http://schemas.microsoft.com/office/drawing/2014/main" id="{A2CB6F35-B95E-89BD-C151-5AF214F33734}"/>
              </a:ext>
            </a:extLst>
          </p:cNvPr>
          <p:cNvSpPr txBox="1"/>
          <p:nvPr/>
        </p:nvSpPr>
        <p:spPr>
          <a:xfrm>
            <a:off x="306966" y="1175036"/>
            <a:ext cx="213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3C9AD4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sp>
        <p:nvSpPr>
          <p:cNvPr id="10" name="文本框 75">
            <a:extLst>
              <a:ext uri="{FF2B5EF4-FFF2-40B4-BE49-F238E27FC236}">
                <a16:creationId xmlns:a16="http://schemas.microsoft.com/office/drawing/2014/main" id="{33453B28-2DCD-2C04-A448-7133E55A8B73}"/>
              </a:ext>
            </a:extLst>
          </p:cNvPr>
          <p:cNvSpPr txBox="1"/>
          <p:nvPr/>
        </p:nvSpPr>
        <p:spPr>
          <a:xfrm>
            <a:off x="6435773" y="-148403"/>
            <a:ext cx="213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sp>
        <p:nvSpPr>
          <p:cNvPr id="11" name="文本框 75">
            <a:extLst>
              <a:ext uri="{FF2B5EF4-FFF2-40B4-BE49-F238E27FC236}">
                <a16:creationId xmlns:a16="http://schemas.microsoft.com/office/drawing/2014/main" id="{9B6D5F04-B897-F64F-1E16-56B30742DDD8}"/>
              </a:ext>
            </a:extLst>
          </p:cNvPr>
          <p:cNvSpPr txBox="1"/>
          <p:nvPr/>
        </p:nvSpPr>
        <p:spPr>
          <a:xfrm>
            <a:off x="9681861" y="-261320"/>
            <a:ext cx="213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04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sp>
        <p:nvSpPr>
          <p:cNvPr id="12" name="文本框 75">
            <a:extLst>
              <a:ext uri="{FF2B5EF4-FFF2-40B4-BE49-F238E27FC236}">
                <a16:creationId xmlns:a16="http://schemas.microsoft.com/office/drawing/2014/main" id="{0BF2BB6E-C5A2-696A-A49F-375EFF0FC501}"/>
              </a:ext>
            </a:extLst>
          </p:cNvPr>
          <p:cNvSpPr txBox="1"/>
          <p:nvPr/>
        </p:nvSpPr>
        <p:spPr>
          <a:xfrm>
            <a:off x="-74044" y="513316"/>
            <a:ext cx="293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07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phút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84CF67-B0E2-863B-29ED-9E07A4B56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185835"/>
              </p:ext>
            </p:extLst>
          </p:nvPr>
        </p:nvGraphicFramePr>
        <p:xfrm>
          <a:off x="-102742" y="570271"/>
          <a:ext cx="12294742" cy="6212043"/>
        </p:xfrm>
        <a:graphic>
          <a:graphicData uri="http://schemas.openxmlformats.org/drawingml/2006/table">
            <a:tbl>
              <a:tblPr firstRow="1" firstCol="1" bandRow="1"/>
              <a:tblGrid>
                <a:gridCol w="1098601">
                  <a:extLst>
                    <a:ext uri="{9D8B030D-6E8A-4147-A177-3AD203B41FA5}">
                      <a16:colId xmlns:a16="http://schemas.microsoft.com/office/drawing/2014/main" val="2870362267"/>
                    </a:ext>
                  </a:extLst>
                </a:gridCol>
                <a:gridCol w="3651540">
                  <a:extLst>
                    <a:ext uri="{9D8B030D-6E8A-4147-A177-3AD203B41FA5}">
                      <a16:colId xmlns:a16="http://schemas.microsoft.com/office/drawing/2014/main" val="3652694658"/>
                    </a:ext>
                  </a:extLst>
                </a:gridCol>
                <a:gridCol w="3745705">
                  <a:extLst>
                    <a:ext uri="{9D8B030D-6E8A-4147-A177-3AD203B41FA5}">
                      <a16:colId xmlns:a16="http://schemas.microsoft.com/office/drawing/2014/main" val="125455354"/>
                    </a:ext>
                  </a:extLst>
                </a:gridCol>
                <a:gridCol w="3798896">
                  <a:extLst>
                    <a:ext uri="{9D8B030D-6E8A-4147-A177-3AD203B41FA5}">
                      <a16:colId xmlns:a16="http://schemas.microsoft.com/office/drawing/2014/main" val="1159295680"/>
                    </a:ext>
                  </a:extLst>
                </a:gridCol>
              </a:tblGrid>
              <a:tr h="3778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(0 – 4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ĐÃ LÀM TỐT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RẤT XUẤT SẮC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280075"/>
                  </a:ext>
                </a:extLst>
              </a:tr>
              <a:tr h="13192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cẩu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Sai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chỉn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chu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chỉn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chu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902574"/>
                  </a:ext>
                </a:extLst>
              </a:tr>
              <a:tr h="16619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(6 điểm)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1 - 3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4 - 5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1-2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2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cao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236921"/>
                  </a:ext>
                </a:extLst>
              </a:tr>
              <a:tr h="1510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11435"/>
                  </a:ext>
                </a:extLst>
              </a:tr>
              <a:tr h="1782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94128"/>
                  </a:ext>
                </a:extLst>
              </a:tr>
              <a:tr h="1782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3828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F8C070F-7B66-9DF8-743B-392139B39C6C}"/>
              </a:ext>
            </a:extLst>
          </p:cNvPr>
          <p:cNvSpPr txBox="1"/>
          <p:nvPr/>
        </p:nvSpPr>
        <p:spPr>
          <a:xfrm>
            <a:off x="3158873" y="11782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Rubic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đánh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thảo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luận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nhóm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248715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606175" y="339047"/>
            <a:ext cx="10671425" cy="6157446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3738922" y="-2053960"/>
            <a:ext cx="4316894" cy="9965936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9099558" y="920025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707DF-C734-4454-B66B-1BDAAB81DA8B}"/>
              </a:ext>
            </a:extLst>
          </p:cNvPr>
          <p:cNvSpPr txBox="1"/>
          <p:nvPr/>
        </p:nvSpPr>
        <p:spPr>
          <a:xfrm>
            <a:off x="2362678" y="1196773"/>
            <a:ext cx="60757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II. ĐỌC HIỂU VĂN BẢN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5915B-B55B-8E0C-525F-899CDC608CB4}"/>
              </a:ext>
            </a:extLst>
          </p:cNvPr>
          <p:cNvSpPr txBox="1"/>
          <p:nvPr/>
        </p:nvSpPr>
        <p:spPr>
          <a:xfrm>
            <a:off x="1578867" y="2495582"/>
            <a:ext cx="9172834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 algn="just"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 CẢM NHẬN BAN ĐẦU VÀ CÁCH LÝ GIẢI</a:t>
            </a:r>
          </a:p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 TÁC GIẢ VỀ LÒNG ĐỒNG CẢM (1, 2)</a:t>
            </a:r>
            <a:endParaRPr lang="en-US" sz="2400" dirty="0">
              <a:solidFill>
                <a:srgbClr val="C00000"/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3074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113640" y="-1577"/>
            <a:ext cx="10896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1. CÁCH LÝ GIẢI CỦA TÁC GIẢ VỀ LÒNG ĐỒNG CẢM (1, 2)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9E307DD-6409-148B-99FB-DD0CF94D1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640" y="1376359"/>
            <a:ext cx="6417300" cy="79662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E358F1A-F1E0-2165-871E-CAAE5FE74131}"/>
              </a:ext>
            </a:extLst>
          </p:cNvPr>
          <p:cNvSpPr txBox="1"/>
          <p:nvPr/>
        </p:nvSpPr>
        <p:spPr>
          <a:xfrm>
            <a:off x="-1505556" y="1489121"/>
            <a:ext cx="9226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chuyện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Nơi giữ chỗ cho Nội dung 5">
            <a:extLst>
              <a:ext uri="{FF2B5EF4-FFF2-40B4-BE49-F238E27FC236}">
                <a16:creationId xmlns:a16="http://schemas.microsoft.com/office/drawing/2014/main" id="{23C99DBD-5DB5-E933-07C9-E55E5B77FF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683025"/>
              </p:ext>
            </p:extLst>
          </p:nvPr>
        </p:nvGraphicFramePr>
        <p:xfrm>
          <a:off x="554022" y="3037304"/>
          <a:ext cx="5107040" cy="382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77FF602-B0BD-E72F-6EA7-72064A8ED8C0}"/>
              </a:ext>
            </a:extLst>
          </p:cNvPr>
          <p:cNvSpPr/>
          <p:nvPr/>
        </p:nvSpPr>
        <p:spPr>
          <a:xfrm>
            <a:off x="6530940" y="3195263"/>
            <a:ext cx="5379609" cy="2576915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C0EF13A1-3E9A-DEB6-DFDF-9AF11393D445}"/>
              </a:ext>
            </a:extLst>
          </p:cNvPr>
          <p:cNvSpPr/>
          <p:nvPr/>
        </p:nvSpPr>
        <p:spPr>
          <a:xfrm>
            <a:off x="5753528" y="4685016"/>
            <a:ext cx="636998" cy="4417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Graphic spid="2" grpId="0">
        <p:bldAsOne/>
      </p:bldGraphic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D8E8C44-6B9D-40E9-EC8E-2DEBBEA78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3687" y="1435008"/>
            <a:ext cx="8085319" cy="1367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DA789-D3D4-DA79-E9E6-1687929D0195}"/>
              </a:ext>
            </a:extLst>
          </p:cNvPr>
          <p:cNvSpPr txBox="1"/>
          <p:nvPr/>
        </p:nvSpPr>
        <p:spPr>
          <a:xfrm>
            <a:off x="68494" y="-47243"/>
            <a:ext cx="118522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óc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A5D96C36-3076-50B1-4A65-938268A9BC10}"/>
              </a:ext>
            </a:extLst>
          </p:cNvPr>
          <p:cNvSpPr txBox="1"/>
          <p:nvPr/>
        </p:nvSpPr>
        <p:spPr>
          <a:xfrm>
            <a:off x="160961" y="1187647"/>
            <a:ext cx="12558445" cy="538408"/>
          </a:xfrm>
          <a:prstGeom prst="rect">
            <a:avLst/>
          </a:prstGeom>
          <a:solidFill>
            <a:srgbClr val="FEF6E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i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i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80CDA5-83E1-5080-EF7E-72028F37DD55}"/>
              </a:ext>
            </a:extLst>
          </p:cNvPr>
          <p:cNvSpPr/>
          <p:nvPr/>
        </p:nvSpPr>
        <p:spPr>
          <a:xfrm>
            <a:off x="68494" y="4042007"/>
            <a:ext cx="2230167" cy="2054235"/>
          </a:xfrm>
          <a:prstGeom prst="ellipse">
            <a:avLst/>
          </a:prstGeom>
          <a:solidFill>
            <a:srgbClr val="FEF6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68EF1F-E4C6-B6B3-BC72-A6CDA719B478}"/>
              </a:ext>
            </a:extLst>
          </p:cNvPr>
          <p:cNvGrpSpPr/>
          <p:nvPr/>
        </p:nvGrpSpPr>
        <p:grpSpPr>
          <a:xfrm>
            <a:off x="2298659" y="2099664"/>
            <a:ext cx="3050752" cy="967326"/>
            <a:chOff x="-91721" y="3823158"/>
            <a:chExt cx="7079553" cy="472320"/>
          </a:xfrm>
          <a:solidFill>
            <a:schemeClr val="bg2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B238DF4-CC31-83B4-139B-AE3A5841B756}"/>
                </a:ext>
              </a:extLst>
            </p:cNvPr>
            <p:cNvSpPr/>
            <p:nvPr/>
          </p:nvSpPr>
          <p:spPr>
            <a:xfrm>
              <a:off x="56023" y="3823158"/>
              <a:ext cx="6853326" cy="4723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1376F880-DB57-2FAF-5181-05CEBC8CF0D2}"/>
                </a:ext>
              </a:extLst>
            </p:cNvPr>
            <p:cNvSpPr txBox="1"/>
            <p:nvPr/>
          </p:nvSpPr>
          <p:spPr>
            <a:xfrm>
              <a:off x="-91721" y="3866087"/>
              <a:ext cx="7079553" cy="3652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039" tIns="0" rIns="259039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khoa </a:t>
              </a:r>
              <a:r>
                <a:rPr lang="en-US" sz="2800" b="1" kern="12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kern="12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34E541-7FF9-322E-6E98-E2290038A7BB}"/>
              </a:ext>
            </a:extLst>
          </p:cNvPr>
          <p:cNvCxnSpPr/>
          <p:nvPr/>
        </p:nvCxnSpPr>
        <p:spPr>
          <a:xfrm flipV="1">
            <a:off x="2298661" y="3004672"/>
            <a:ext cx="97001" cy="206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052CCB-D783-4607-DAA2-E9B6F5AE6C86}"/>
              </a:ext>
            </a:extLst>
          </p:cNvPr>
          <p:cNvCxnSpPr/>
          <p:nvPr/>
        </p:nvCxnSpPr>
        <p:spPr>
          <a:xfrm flipV="1">
            <a:off x="2298661" y="4042007"/>
            <a:ext cx="462079" cy="1027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4B70AFDE-EDE6-4D89-F8F2-FC1CCB07DE3C}"/>
              </a:ext>
            </a:extLst>
          </p:cNvPr>
          <p:cNvSpPr txBox="1"/>
          <p:nvPr/>
        </p:nvSpPr>
        <p:spPr>
          <a:xfrm>
            <a:off x="2760741" y="3285415"/>
            <a:ext cx="3050752" cy="747968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D89A50-F151-3F63-D0DE-CA43F9B3C1DD}"/>
              </a:ext>
            </a:extLst>
          </p:cNvPr>
          <p:cNvCxnSpPr>
            <a:cxnSpLocks/>
          </p:cNvCxnSpPr>
          <p:nvPr/>
        </p:nvCxnSpPr>
        <p:spPr>
          <a:xfrm flipV="1">
            <a:off x="2298661" y="5062354"/>
            <a:ext cx="491201" cy="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7C28F8E4-839F-AC01-A0C6-62119CA85E3D}"/>
              </a:ext>
            </a:extLst>
          </p:cNvPr>
          <p:cNvSpPr txBox="1"/>
          <p:nvPr/>
        </p:nvSpPr>
        <p:spPr>
          <a:xfrm>
            <a:off x="2789862" y="4566776"/>
            <a:ext cx="3196547" cy="747968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238883-AFEB-AB1C-95AD-8C44B471D510}"/>
              </a:ext>
            </a:extLst>
          </p:cNvPr>
          <p:cNvCxnSpPr/>
          <p:nvPr/>
        </p:nvCxnSpPr>
        <p:spPr>
          <a:xfrm>
            <a:off x="2298661" y="5069125"/>
            <a:ext cx="402458" cy="94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68A59F00-20D5-B558-0B7C-BE26A99C1BAA}"/>
              </a:ext>
            </a:extLst>
          </p:cNvPr>
          <p:cNvSpPr txBox="1"/>
          <p:nvPr/>
        </p:nvSpPr>
        <p:spPr>
          <a:xfrm>
            <a:off x="2760740" y="5732476"/>
            <a:ext cx="2742784" cy="747968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39" tIns="0" rIns="259039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800" b="1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B0127B-796E-4A20-E76A-D3115579F002}"/>
              </a:ext>
            </a:extLst>
          </p:cNvPr>
          <p:cNvSpPr/>
          <p:nvPr/>
        </p:nvSpPr>
        <p:spPr>
          <a:xfrm>
            <a:off x="4252000" y="2257490"/>
            <a:ext cx="6994526" cy="56270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27FF8A-55B8-A2A8-2A98-C6E0A4BFF609}"/>
              </a:ext>
            </a:extLst>
          </p:cNvPr>
          <p:cNvSpPr/>
          <p:nvPr/>
        </p:nvSpPr>
        <p:spPr>
          <a:xfrm>
            <a:off x="5349411" y="3316084"/>
            <a:ext cx="3570253" cy="56270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CAE872-382C-02CE-B3E6-F2FB5055BA10}"/>
              </a:ext>
            </a:extLst>
          </p:cNvPr>
          <p:cNvSpPr/>
          <p:nvPr/>
        </p:nvSpPr>
        <p:spPr>
          <a:xfrm>
            <a:off x="5456870" y="4648311"/>
            <a:ext cx="3570253" cy="56270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83E8A1-F037-01DF-096E-191115C09350}"/>
              </a:ext>
            </a:extLst>
          </p:cNvPr>
          <p:cNvSpPr/>
          <p:nvPr/>
        </p:nvSpPr>
        <p:spPr>
          <a:xfrm>
            <a:off x="4931286" y="5825106"/>
            <a:ext cx="3570253" cy="56270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63C2A2C5-1482-8C1D-A122-F45450F17902}"/>
              </a:ext>
            </a:extLst>
          </p:cNvPr>
          <p:cNvSpPr/>
          <p:nvPr/>
        </p:nvSpPr>
        <p:spPr>
          <a:xfrm>
            <a:off x="10202018" y="1988346"/>
            <a:ext cx="240629" cy="33421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51CAA1-FF00-0808-B41F-B004B5288111}"/>
              </a:ext>
            </a:extLst>
          </p:cNvPr>
          <p:cNvSpPr/>
          <p:nvPr/>
        </p:nvSpPr>
        <p:spPr>
          <a:xfrm>
            <a:off x="9668654" y="3010891"/>
            <a:ext cx="3050752" cy="96732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25E6817A-D944-D95D-1846-07AF32186F2D}"/>
              </a:ext>
            </a:extLst>
          </p:cNvPr>
          <p:cNvSpPr/>
          <p:nvPr/>
        </p:nvSpPr>
        <p:spPr>
          <a:xfrm>
            <a:off x="10202018" y="5732476"/>
            <a:ext cx="240629" cy="8604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20897A-A39D-0CDE-4792-E2FF46B08D6A}"/>
              </a:ext>
            </a:extLst>
          </p:cNvPr>
          <p:cNvSpPr/>
          <p:nvPr/>
        </p:nvSpPr>
        <p:spPr>
          <a:xfrm>
            <a:off x="10280811" y="5645328"/>
            <a:ext cx="782548" cy="96732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9877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6" grpId="0" animBg="1"/>
      <p:bldP spid="18" grpId="0" animBg="1"/>
      <p:bldP spid="20" grpId="0"/>
      <p:bldP spid="21" grpId="0"/>
      <p:bldP spid="22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06FE33-63D0-2703-FE89-CB8FDC8E9D11}"/>
              </a:ext>
            </a:extLst>
          </p:cNvPr>
          <p:cNvSpPr/>
          <p:nvPr/>
        </p:nvSpPr>
        <p:spPr>
          <a:xfrm>
            <a:off x="344629" y="706294"/>
            <a:ext cx="6994526" cy="56270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98178-4E92-7283-7053-73144B0CBB74}"/>
              </a:ext>
            </a:extLst>
          </p:cNvPr>
          <p:cNvSpPr/>
          <p:nvPr/>
        </p:nvSpPr>
        <p:spPr>
          <a:xfrm>
            <a:off x="-143807" y="412259"/>
            <a:ext cx="5525193" cy="56270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840365-01FA-C385-0DDB-9E600189CB0A}"/>
              </a:ext>
            </a:extLst>
          </p:cNvPr>
          <p:cNvCxnSpPr>
            <a:cxnSpLocks/>
          </p:cNvCxnSpPr>
          <p:nvPr/>
        </p:nvCxnSpPr>
        <p:spPr>
          <a:xfrm flipV="1">
            <a:off x="5114785" y="274742"/>
            <a:ext cx="787700" cy="415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C11D3B-A6FB-2DC0-BE04-068D08D9FBD0}"/>
              </a:ext>
            </a:extLst>
          </p:cNvPr>
          <p:cNvSpPr/>
          <p:nvPr/>
        </p:nvSpPr>
        <p:spPr>
          <a:xfrm>
            <a:off x="5441449" y="-249163"/>
            <a:ext cx="1329076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A86F00-41CB-CA98-9B27-A7E7DAB1F861}"/>
              </a:ext>
            </a:extLst>
          </p:cNvPr>
          <p:cNvSpPr/>
          <p:nvPr/>
        </p:nvSpPr>
        <p:spPr>
          <a:xfrm>
            <a:off x="5545714" y="458970"/>
            <a:ext cx="2637747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D7439D-5D9D-97BB-1447-9D16258E0480}"/>
              </a:ext>
            </a:extLst>
          </p:cNvPr>
          <p:cNvCxnSpPr>
            <a:cxnSpLocks/>
          </p:cNvCxnSpPr>
          <p:nvPr/>
        </p:nvCxnSpPr>
        <p:spPr>
          <a:xfrm>
            <a:off x="5166918" y="714287"/>
            <a:ext cx="735567" cy="206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D1DDCCB-66DE-FD42-C29D-F40BAACE3840}"/>
              </a:ext>
            </a:extLst>
          </p:cNvPr>
          <p:cNvSpPr/>
          <p:nvPr/>
        </p:nvSpPr>
        <p:spPr>
          <a:xfrm>
            <a:off x="6285755" y="-231816"/>
            <a:ext cx="6153752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36835-1E8A-19A3-120F-BF65177B8B8E}"/>
              </a:ext>
            </a:extLst>
          </p:cNvPr>
          <p:cNvSpPr/>
          <p:nvPr/>
        </p:nvSpPr>
        <p:spPr>
          <a:xfrm>
            <a:off x="7658924" y="492481"/>
            <a:ext cx="2991152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8F726B4-717D-E5FC-CE4A-169FF0F1B864}"/>
              </a:ext>
            </a:extLst>
          </p:cNvPr>
          <p:cNvSpPr/>
          <p:nvPr/>
        </p:nvSpPr>
        <p:spPr>
          <a:xfrm>
            <a:off x="4039363" y="1218679"/>
            <a:ext cx="8152637" cy="1572615"/>
          </a:xfrm>
          <a:prstGeom prst="round2DiagRect">
            <a:avLst/>
          </a:prstGeom>
          <a:solidFill>
            <a:srgbClr val="FEF6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5FE1023B-238F-8272-FD22-6D1259D14AA2}"/>
              </a:ext>
            </a:extLst>
          </p:cNvPr>
          <p:cNvSpPr/>
          <p:nvPr/>
        </p:nvSpPr>
        <p:spPr>
          <a:xfrm>
            <a:off x="2393879" y="2352782"/>
            <a:ext cx="45719" cy="771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1EA2A2-EFE0-AB26-E1EE-CAD80F23DBA1}"/>
              </a:ext>
            </a:extLst>
          </p:cNvPr>
          <p:cNvSpPr/>
          <p:nvPr/>
        </p:nvSpPr>
        <p:spPr>
          <a:xfrm>
            <a:off x="616032" y="1450083"/>
            <a:ext cx="3486650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DA461D61-4099-970A-0348-F6E9733878A8}"/>
              </a:ext>
            </a:extLst>
          </p:cNvPr>
          <p:cNvSpPr/>
          <p:nvPr/>
        </p:nvSpPr>
        <p:spPr>
          <a:xfrm>
            <a:off x="3772564" y="2860367"/>
            <a:ext cx="3265233" cy="64329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05B059-8F5D-F0EC-EA0A-C1CA3E77B95F}"/>
              </a:ext>
            </a:extLst>
          </p:cNvPr>
          <p:cNvSpPr/>
          <p:nvPr/>
        </p:nvSpPr>
        <p:spPr>
          <a:xfrm>
            <a:off x="49609" y="3350180"/>
            <a:ext cx="3486650" cy="79999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F77CD594-291B-449E-E123-ABDDC16A7C01}"/>
              </a:ext>
            </a:extLst>
          </p:cNvPr>
          <p:cNvSpPr/>
          <p:nvPr/>
        </p:nvSpPr>
        <p:spPr>
          <a:xfrm>
            <a:off x="3720200" y="3780883"/>
            <a:ext cx="5145405" cy="56718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CA3422-1530-420D-6308-149FFE601676}"/>
              </a:ext>
            </a:extLst>
          </p:cNvPr>
          <p:cNvCxnSpPr/>
          <p:nvPr/>
        </p:nvCxnSpPr>
        <p:spPr>
          <a:xfrm flipV="1">
            <a:off x="3287731" y="3503660"/>
            <a:ext cx="484833" cy="461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246B32-1911-BA9A-0940-A3211CF8A669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3235367" y="3879115"/>
            <a:ext cx="484833" cy="18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96AE6A5F-4085-34B5-49B6-907D1220599D}"/>
              </a:ext>
            </a:extLst>
          </p:cNvPr>
          <p:cNvSpPr/>
          <p:nvPr/>
        </p:nvSpPr>
        <p:spPr>
          <a:xfrm>
            <a:off x="3772564" y="4583169"/>
            <a:ext cx="6655706" cy="56718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F9898F-51EF-D42E-308B-2D080824DD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3287731" y="3903658"/>
            <a:ext cx="484833" cy="963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>
            <a:extLst>
              <a:ext uri="{FF2B5EF4-FFF2-40B4-BE49-F238E27FC236}">
                <a16:creationId xmlns:a16="http://schemas.microsoft.com/office/drawing/2014/main" id="{A4EDF37F-D884-5C35-B122-C66DB619C36C}"/>
              </a:ext>
            </a:extLst>
          </p:cNvPr>
          <p:cNvSpPr/>
          <p:nvPr/>
        </p:nvSpPr>
        <p:spPr>
          <a:xfrm>
            <a:off x="10147492" y="2791294"/>
            <a:ext cx="729465" cy="29384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Curved Left 39">
            <a:extLst>
              <a:ext uri="{FF2B5EF4-FFF2-40B4-BE49-F238E27FC236}">
                <a16:creationId xmlns:a16="http://schemas.microsoft.com/office/drawing/2014/main" id="{A6C05826-580C-BDC1-214A-595FC321AFF2}"/>
              </a:ext>
            </a:extLst>
          </p:cNvPr>
          <p:cNvSpPr/>
          <p:nvPr/>
        </p:nvSpPr>
        <p:spPr>
          <a:xfrm rot="1655544">
            <a:off x="10210809" y="4752448"/>
            <a:ext cx="870480" cy="177374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F355F2A7-BDF3-8EF0-A1AD-F7030A30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9646" y="5260286"/>
            <a:ext cx="11746689" cy="188025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F7389DF-6F22-4D6D-6AB6-A75B5441F7A1}"/>
              </a:ext>
            </a:extLst>
          </p:cNvPr>
          <p:cNvSpPr/>
          <p:nvPr/>
        </p:nvSpPr>
        <p:spPr>
          <a:xfrm>
            <a:off x="-256853" y="5301337"/>
            <a:ext cx="9838734" cy="151818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/>
      <p:bldP spid="17" grpId="0"/>
      <p:bldP spid="18" grpId="0" animBg="1"/>
      <p:bldP spid="23" grpId="0"/>
      <p:bldP spid="27" grpId="0" animBg="1"/>
      <p:bldP spid="28" grpId="0"/>
      <p:bldP spid="29" grpId="0" animBg="1"/>
      <p:bldP spid="35" grpId="0" animBg="1"/>
      <p:bldP spid="39" grpId="0" animBg="1"/>
      <p:bldP spid="40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4">
            <a:extLst>
              <a:ext uri="{FF2B5EF4-FFF2-40B4-BE49-F238E27FC236}">
                <a16:creationId xmlns:a16="http://schemas.microsoft.com/office/drawing/2014/main" id="{B0BCD7E6-6C5D-41EF-BD1B-1F0C8CD5BE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091056" y="1787289"/>
            <a:ext cx="4421188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0AB725D-F5C2-949A-06EC-417E778C8480}"/>
              </a:ext>
            </a:extLst>
          </p:cNvPr>
          <p:cNvSpPr txBox="1"/>
          <p:nvPr/>
        </p:nvSpPr>
        <p:spPr>
          <a:xfrm>
            <a:off x="0" y="-71165"/>
            <a:ext cx="10362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2. CÁCH THỂ HIỆN VÀ Ý NGHĨA CỦA SỰ ĐỒNG CẢM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14F41-9451-B8E8-0ED2-46199AC39E24}"/>
              </a:ext>
            </a:extLst>
          </p:cNvPr>
          <p:cNvSpPr txBox="1"/>
          <p:nvPr/>
        </p:nvSpPr>
        <p:spPr>
          <a:xfrm>
            <a:off x="80972" y="493461"/>
            <a:ext cx="9987701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Hình Chữ nhật 5">
            <a:extLst>
              <a:ext uri="{FF2B5EF4-FFF2-40B4-BE49-F238E27FC236}">
                <a16:creationId xmlns:a16="http://schemas.microsoft.com/office/drawing/2014/main" id="{9C36FE6E-B84C-EAFA-07AE-BB2D3817053B}"/>
              </a:ext>
            </a:extLst>
          </p:cNvPr>
          <p:cNvSpPr/>
          <p:nvPr/>
        </p:nvSpPr>
        <p:spPr>
          <a:xfrm>
            <a:off x="30211" y="1376372"/>
            <a:ext cx="5682829" cy="118869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4" name="Hình Chữ nhật 5">
            <a:extLst>
              <a:ext uri="{FF2B5EF4-FFF2-40B4-BE49-F238E27FC236}">
                <a16:creationId xmlns:a16="http://schemas.microsoft.com/office/drawing/2014/main" id="{8F53E116-AA3D-DF63-0C46-3CB4EEA734D9}"/>
              </a:ext>
            </a:extLst>
          </p:cNvPr>
          <p:cNvSpPr/>
          <p:nvPr/>
        </p:nvSpPr>
        <p:spPr>
          <a:xfrm>
            <a:off x="6259177" y="1376372"/>
            <a:ext cx="5682830" cy="118869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Mây 5">
            <a:extLst>
              <a:ext uri="{FF2B5EF4-FFF2-40B4-BE49-F238E27FC236}">
                <a16:creationId xmlns:a16="http://schemas.microsoft.com/office/drawing/2014/main" id="{B70C72DD-2016-E456-2073-5313D685CF58}"/>
              </a:ext>
            </a:extLst>
          </p:cNvPr>
          <p:cNvSpPr/>
          <p:nvPr/>
        </p:nvSpPr>
        <p:spPr>
          <a:xfrm>
            <a:off x="337838" y="2862699"/>
            <a:ext cx="11842678" cy="4221332"/>
          </a:xfrm>
          <a:prstGeom prst="cloud">
            <a:avLst/>
          </a:prstGeom>
          <a:noFill/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bươm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9125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4">
            <a:extLst>
              <a:ext uri="{FF2B5EF4-FFF2-40B4-BE49-F238E27FC236}">
                <a16:creationId xmlns:a16="http://schemas.microsoft.com/office/drawing/2014/main" id="{928F4EFB-3C57-656B-3E71-EC643AC93CAB}"/>
              </a:ext>
            </a:extLst>
          </p:cNvPr>
          <p:cNvSpPr/>
          <p:nvPr/>
        </p:nvSpPr>
        <p:spPr>
          <a:xfrm>
            <a:off x="3662950" y="0"/>
            <a:ext cx="3052710" cy="2455524"/>
          </a:xfrm>
          <a:prstGeom prst="ellipse">
            <a:avLst/>
          </a:prstGeom>
          <a:solidFill>
            <a:srgbClr val="EE868D"/>
          </a:solidFill>
          <a:ln>
            <a:solidFill>
              <a:srgbClr val="FEF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Hình Bầu dục 5">
            <a:extLst>
              <a:ext uri="{FF2B5EF4-FFF2-40B4-BE49-F238E27FC236}">
                <a16:creationId xmlns:a16="http://schemas.microsoft.com/office/drawing/2014/main" id="{2A009E24-9BBA-40B7-77B9-39E0473AE84E}"/>
              </a:ext>
            </a:extLst>
          </p:cNvPr>
          <p:cNvSpPr/>
          <p:nvPr/>
        </p:nvSpPr>
        <p:spPr>
          <a:xfrm>
            <a:off x="0" y="1494890"/>
            <a:ext cx="3537307" cy="23442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Hình Bầu dục 4">
            <a:extLst>
              <a:ext uri="{FF2B5EF4-FFF2-40B4-BE49-F238E27FC236}">
                <a16:creationId xmlns:a16="http://schemas.microsoft.com/office/drawing/2014/main" id="{56740041-64F4-5E64-467E-57657911EE2B}"/>
              </a:ext>
            </a:extLst>
          </p:cNvPr>
          <p:cNvSpPr/>
          <p:nvPr/>
        </p:nvSpPr>
        <p:spPr>
          <a:xfrm>
            <a:off x="3662950" y="2815120"/>
            <a:ext cx="3052710" cy="2455524"/>
          </a:xfrm>
          <a:prstGeom prst="ellipse">
            <a:avLst/>
          </a:prstGeom>
          <a:solidFill>
            <a:srgbClr val="EE868D"/>
          </a:solidFill>
          <a:ln>
            <a:solidFill>
              <a:srgbClr val="FEF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C8CCC3-F8F2-291E-3A99-FB559B139260}"/>
              </a:ext>
            </a:extLst>
          </p:cNvPr>
          <p:cNvCxnSpPr>
            <a:endCxn id="4" idx="3"/>
          </p:cNvCxnSpPr>
          <p:nvPr/>
        </p:nvCxnSpPr>
        <p:spPr>
          <a:xfrm flipV="1">
            <a:off x="3464745" y="2095921"/>
            <a:ext cx="645264" cy="143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94F07D-3417-2440-5CA5-0A47B742951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464745" y="2275723"/>
            <a:ext cx="645264" cy="89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D68F9E22-0397-3B4A-2EA8-B6422B4920F3}"/>
              </a:ext>
            </a:extLst>
          </p:cNvPr>
          <p:cNvSpPr/>
          <p:nvPr/>
        </p:nvSpPr>
        <p:spPr>
          <a:xfrm>
            <a:off x="6274561" y="169524"/>
            <a:ext cx="1366333" cy="52911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8FD82-7D8B-B808-9B94-3F52A23AD879}"/>
              </a:ext>
            </a:extLst>
          </p:cNvPr>
          <p:cNvSpPr txBox="1"/>
          <p:nvPr/>
        </p:nvSpPr>
        <p:spPr>
          <a:xfrm>
            <a:off x="7432711" y="890728"/>
            <a:ext cx="4671317" cy="1384995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C6A6E0-4C2C-739D-2E14-A36F440FFDB8}"/>
              </a:ext>
            </a:extLst>
          </p:cNvPr>
          <p:cNvSpPr txBox="1"/>
          <p:nvPr/>
        </p:nvSpPr>
        <p:spPr>
          <a:xfrm>
            <a:off x="7158441" y="3649343"/>
            <a:ext cx="4862322" cy="1384995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8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4965336" y="290352"/>
            <a:ext cx="3925742" cy="6490580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48B79E3-4087-4C45-BFDB-4FACD0338C47}"/>
              </a:ext>
            </a:extLst>
          </p:cNvPr>
          <p:cNvSpPr txBox="1"/>
          <p:nvPr/>
        </p:nvSpPr>
        <p:spPr>
          <a:xfrm>
            <a:off x="967528" y="2160755"/>
            <a:ext cx="2708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rgbClr val="3C9AD4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01</a:t>
            </a:r>
            <a:endParaRPr lang="zh-CN" altLang="en-US" sz="7200" dirty="0">
              <a:solidFill>
                <a:srgbClr val="3C9AD4"/>
              </a:solidFill>
              <a:latin typeface="包图粗朗体" panose="02000000000000000000" pitchFamily="2" charset="-122"/>
              <a:ea typeface="包图粗朗体" panose="02000000000000000000" pitchFamily="2" charset="-122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4501312" y="1852993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7C72B-961E-0C5D-C073-96E2BDFD27DB}"/>
              </a:ext>
            </a:extLst>
          </p:cNvPr>
          <p:cNvSpPr txBox="1"/>
          <p:nvPr/>
        </p:nvSpPr>
        <p:spPr>
          <a:xfrm>
            <a:off x="3191767" y="1503300"/>
            <a:ext cx="7742111" cy="354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3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81707E-5279-8D1F-CED1-05D0788D9912}"/>
              </a:ext>
            </a:extLst>
          </p:cNvPr>
          <p:cNvSpPr txBox="1"/>
          <p:nvPr/>
        </p:nvSpPr>
        <p:spPr>
          <a:xfrm>
            <a:off x="0" y="173028"/>
            <a:ext cx="11602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BÀI HỌC VỀ SỰ ĐỒNG CẢM TỪ TÂM HỒN TRẺ THƠ </a:t>
            </a:r>
          </a:p>
        </p:txBody>
      </p:sp>
      <p:sp>
        <p:nvSpPr>
          <p:cNvPr id="23" name="Lục giác 1">
            <a:extLst>
              <a:ext uri="{FF2B5EF4-FFF2-40B4-BE49-F238E27FC236}">
                <a16:creationId xmlns:a16="http://schemas.microsoft.com/office/drawing/2014/main" id="{89386F76-64C6-8345-2A0B-C7DBE2FF5442}"/>
              </a:ext>
            </a:extLst>
          </p:cNvPr>
          <p:cNvSpPr/>
          <p:nvPr/>
        </p:nvSpPr>
        <p:spPr>
          <a:xfrm>
            <a:off x="92687" y="854675"/>
            <a:ext cx="1721778" cy="327660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sp>
        <p:nvSpPr>
          <p:cNvPr id="25" name="Hình Chữ nhật 3">
            <a:extLst>
              <a:ext uri="{FF2B5EF4-FFF2-40B4-BE49-F238E27FC236}">
                <a16:creationId xmlns:a16="http://schemas.microsoft.com/office/drawing/2014/main" id="{E1F74150-DCAA-60B4-F64F-62DE6D70E3A6}"/>
              </a:ext>
            </a:extLst>
          </p:cNvPr>
          <p:cNvSpPr/>
          <p:nvPr/>
        </p:nvSpPr>
        <p:spPr>
          <a:xfrm>
            <a:off x="2057400" y="997195"/>
            <a:ext cx="525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6" name="Hình Chữ nhật 4">
            <a:extLst>
              <a:ext uri="{FF2B5EF4-FFF2-40B4-BE49-F238E27FC236}">
                <a16:creationId xmlns:a16="http://schemas.microsoft.com/office/drawing/2014/main" id="{E353FF12-5D6B-8E58-D18E-56D9DF0B6F37}"/>
              </a:ext>
            </a:extLst>
          </p:cNvPr>
          <p:cNvSpPr/>
          <p:nvPr/>
        </p:nvSpPr>
        <p:spPr>
          <a:xfrm>
            <a:off x="1938551" y="2216950"/>
            <a:ext cx="63043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Hình chữ nhật góc tròn 11">
            <a:extLst>
              <a:ext uri="{FF2B5EF4-FFF2-40B4-BE49-F238E27FC236}">
                <a16:creationId xmlns:a16="http://schemas.microsoft.com/office/drawing/2014/main" id="{5BA50B21-E323-D262-A594-0D06E7451979}"/>
              </a:ext>
            </a:extLst>
          </p:cNvPr>
          <p:cNvSpPr/>
          <p:nvPr/>
        </p:nvSpPr>
        <p:spPr>
          <a:xfrm>
            <a:off x="1478623" y="5583678"/>
            <a:ext cx="8305800" cy="838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Mũi tên Phải Cong 13">
            <a:extLst>
              <a:ext uri="{FF2B5EF4-FFF2-40B4-BE49-F238E27FC236}">
                <a16:creationId xmlns:a16="http://schemas.microsoft.com/office/drawing/2014/main" id="{C847DC21-A433-4D79-8092-E7A7123A8F72}"/>
              </a:ext>
            </a:extLst>
          </p:cNvPr>
          <p:cNvSpPr/>
          <p:nvPr/>
        </p:nvSpPr>
        <p:spPr>
          <a:xfrm rot="21166263">
            <a:off x="855931" y="4963385"/>
            <a:ext cx="495644" cy="112979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18DAFB0C-CD16-593F-82CE-D8A1DB2959F7}"/>
              </a:ext>
            </a:extLst>
          </p:cNvPr>
          <p:cNvSpPr/>
          <p:nvPr/>
        </p:nvSpPr>
        <p:spPr>
          <a:xfrm>
            <a:off x="7641084" y="1154605"/>
            <a:ext cx="344184" cy="224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D02F41-A4C5-023C-224F-E241460F184F}"/>
              </a:ext>
            </a:extLst>
          </p:cNvPr>
          <p:cNvSpPr txBox="1"/>
          <p:nvPr/>
        </p:nvSpPr>
        <p:spPr>
          <a:xfrm>
            <a:off x="8109094" y="704814"/>
            <a:ext cx="4082906" cy="923330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chỉ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…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hết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thảy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vật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mèo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cỏ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chim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bướm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sâu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2CFA00-144F-E584-6A54-4D11CCABE6F0}"/>
              </a:ext>
            </a:extLst>
          </p:cNvPr>
          <p:cNvSpPr txBox="1"/>
          <p:nvPr/>
        </p:nvSpPr>
        <p:spPr>
          <a:xfrm>
            <a:off x="8839200" y="2087851"/>
            <a:ext cx="3096455" cy="1200329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Hồn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chuyện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mèo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Hồn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hôn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lên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cỏ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hồn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búp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bê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59" name="Hình Chữ nhật 4">
            <a:extLst>
              <a:ext uri="{FF2B5EF4-FFF2-40B4-BE49-F238E27FC236}">
                <a16:creationId xmlns:a16="http://schemas.microsoft.com/office/drawing/2014/main" id="{73068F9C-F2BC-3F1E-E82E-A7D56DDA9363}"/>
              </a:ext>
            </a:extLst>
          </p:cNvPr>
          <p:cNvSpPr/>
          <p:nvPr/>
        </p:nvSpPr>
        <p:spPr>
          <a:xfrm>
            <a:off x="1938551" y="3351668"/>
            <a:ext cx="6304372" cy="115994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8DF066-9722-A09A-D794-5DD4E4E3D2A3}"/>
              </a:ext>
            </a:extLst>
          </p:cNvPr>
          <p:cNvSpPr txBox="1"/>
          <p:nvPr/>
        </p:nvSpPr>
        <p:spPr>
          <a:xfrm>
            <a:off x="8705221" y="3697265"/>
            <a:ext cx="3096455" cy="1477328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thường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để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đến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việc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chú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tâm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đến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phát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phát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3773BEC9-955E-84F7-0F8F-75E9D2B5F720}"/>
              </a:ext>
            </a:extLst>
          </p:cNvPr>
          <p:cNvSpPr/>
          <p:nvPr/>
        </p:nvSpPr>
        <p:spPr>
          <a:xfrm>
            <a:off x="8275993" y="2377746"/>
            <a:ext cx="344184" cy="224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A40FBD01-AE8B-EEE0-1107-EE1D071751F6}"/>
              </a:ext>
            </a:extLst>
          </p:cNvPr>
          <p:cNvSpPr/>
          <p:nvPr/>
        </p:nvSpPr>
        <p:spPr>
          <a:xfrm>
            <a:off x="8312413" y="3980712"/>
            <a:ext cx="344184" cy="224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2" grpId="0" animBg="1"/>
      <p:bldP spid="33" grpId="0" animBg="1"/>
      <p:bldP spid="49" grpId="0" animBg="1"/>
      <p:bldP spid="50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CE047-EACE-5158-333A-EF68BFEAAB33}"/>
              </a:ext>
            </a:extLst>
          </p:cNvPr>
          <p:cNvSpPr txBox="1"/>
          <p:nvPr/>
        </p:nvSpPr>
        <p:spPr>
          <a:xfrm>
            <a:off x="0" y="5041"/>
            <a:ext cx="11602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C00000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C00000"/>
                </a:solidFill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ĐẶC SẮC NGHỆ THUẬT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Hình chữ nhật góc tròn 8">
            <a:extLst>
              <a:ext uri="{FF2B5EF4-FFF2-40B4-BE49-F238E27FC236}">
                <a16:creationId xmlns:a16="http://schemas.microsoft.com/office/drawing/2014/main" id="{500D18F3-B2C3-C429-AE8E-AE9CFF065E20}"/>
              </a:ext>
            </a:extLst>
          </p:cNvPr>
          <p:cNvSpPr/>
          <p:nvPr/>
        </p:nvSpPr>
        <p:spPr>
          <a:xfrm>
            <a:off x="3239680" y="1859769"/>
            <a:ext cx="1699517" cy="4809162"/>
          </a:xfrm>
          <a:prstGeom prst="roundRect">
            <a:avLst/>
          </a:prstGeom>
          <a:solidFill>
            <a:srgbClr val="E1DD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7" name="Hình chữ nhật góc tròn 9">
            <a:extLst>
              <a:ext uri="{FF2B5EF4-FFF2-40B4-BE49-F238E27FC236}">
                <a16:creationId xmlns:a16="http://schemas.microsoft.com/office/drawing/2014/main" id="{75B31CEB-753A-B79A-F87C-17DD119F6E39}"/>
              </a:ext>
            </a:extLst>
          </p:cNvPr>
          <p:cNvSpPr/>
          <p:nvPr/>
        </p:nvSpPr>
        <p:spPr>
          <a:xfrm>
            <a:off x="933237" y="1899861"/>
            <a:ext cx="1699517" cy="4726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logic</a:t>
            </a:r>
          </a:p>
        </p:txBody>
      </p:sp>
      <p:sp>
        <p:nvSpPr>
          <p:cNvPr id="8" name="Hình chữ nhật góc tròn 11">
            <a:extLst>
              <a:ext uri="{FF2B5EF4-FFF2-40B4-BE49-F238E27FC236}">
                <a16:creationId xmlns:a16="http://schemas.microsoft.com/office/drawing/2014/main" id="{07E53C8F-DC1D-3B2B-6506-DA18F9911CE8}"/>
              </a:ext>
            </a:extLst>
          </p:cNvPr>
          <p:cNvSpPr/>
          <p:nvPr/>
        </p:nvSpPr>
        <p:spPr>
          <a:xfrm>
            <a:off x="82194" y="985461"/>
            <a:ext cx="5352836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 LUẬN GIÀU SỨC THUYẾT PHỤC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2F51CA7-EC30-7D35-2700-F95F1F082F60}"/>
              </a:ext>
            </a:extLst>
          </p:cNvPr>
          <p:cNvSpPr/>
          <p:nvPr/>
        </p:nvSpPr>
        <p:spPr>
          <a:xfrm>
            <a:off x="5072164" y="2991134"/>
            <a:ext cx="595901" cy="513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Lục giác 1">
            <a:extLst>
              <a:ext uri="{FF2B5EF4-FFF2-40B4-BE49-F238E27FC236}">
                <a16:creationId xmlns:a16="http://schemas.microsoft.com/office/drawing/2014/main" id="{08CF2285-3305-04D7-159B-F6F1FC27B0C4}"/>
              </a:ext>
            </a:extLst>
          </p:cNvPr>
          <p:cNvSpPr/>
          <p:nvPr/>
        </p:nvSpPr>
        <p:spPr>
          <a:xfrm>
            <a:off x="5668065" y="1859769"/>
            <a:ext cx="1721778" cy="327660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90B28-E6AE-5C5C-1418-B4DE934EAC63}"/>
              </a:ext>
            </a:extLst>
          </p:cNvPr>
          <p:cNvSpPr txBox="1"/>
          <p:nvPr/>
        </p:nvSpPr>
        <p:spPr>
          <a:xfrm>
            <a:off x="7583908" y="1682187"/>
            <a:ext cx="4671317" cy="1815882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07D3A-A8F1-DC85-84BF-80B9FDA7D7AB}"/>
              </a:ext>
            </a:extLst>
          </p:cNvPr>
          <p:cNvSpPr txBox="1"/>
          <p:nvPr/>
        </p:nvSpPr>
        <p:spPr>
          <a:xfrm>
            <a:off x="7520683" y="4228428"/>
            <a:ext cx="4671317" cy="1384995"/>
          </a:xfrm>
          <a:prstGeom prst="rect">
            <a:avLst/>
          </a:prstGeom>
          <a:noFill/>
          <a:ln>
            <a:solidFill>
              <a:srgbClr val="C3D7EC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08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3" grpId="0" animBg="1"/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4510377" y="-513451"/>
            <a:ext cx="3925742" cy="7810659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9099558" y="920025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707DF-C734-4454-B66B-1BDAAB81DA8B}"/>
              </a:ext>
            </a:extLst>
          </p:cNvPr>
          <p:cNvSpPr txBox="1"/>
          <p:nvPr/>
        </p:nvSpPr>
        <p:spPr>
          <a:xfrm>
            <a:off x="3674493" y="1395544"/>
            <a:ext cx="595387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T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ỔNG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3027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30FD4E01-D6C5-4121-AC76-13258FB11A7B}"/>
              </a:ext>
            </a:extLst>
          </p:cNvPr>
          <p:cNvGrpSpPr/>
          <p:nvPr/>
        </p:nvGrpSpPr>
        <p:grpSpPr>
          <a:xfrm rot="16200000">
            <a:off x="3117313" y="-2013065"/>
            <a:ext cx="5860148" cy="10820114"/>
            <a:chOff x="1916755" y="-4227671"/>
            <a:chExt cx="8172514" cy="109772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C17961C-1F2C-4A90-8B13-8F84D369357B}"/>
                </a:ext>
              </a:extLst>
            </p:cNvPr>
            <p:cNvSpPr/>
            <p:nvPr/>
          </p:nvSpPr>
          <p:spPr>
            <a:xfrm>
              <a:off x="1916757" y="-4227671"/>
              <a:ext cx="8172512" cy="542227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46E20F-98D5-4DC2-B3B2-90A6B0C17EB9}"/>
                </a:ext>
              </a:extLst>
            </p:cNvPr>
            <p:cNvSpPr/>
            <p:nvPr/>
          </p:nvSpPr>
          <p:spPr>
            <a:xfrm>
              <a:off x="1916755" y="1327284"/>
              <a:ext cx="8172511" cy="542227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ED38577-6E60-40B3-98D3-34E409B5A299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804181D4-2E34-456A-8C00-D357B4386300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571D2FC4-6BEA-4196-9DEF-1B20FDED161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E7DFA2A9-F8DC-46ED-8D01-E1AE2417F888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194EF87C-72B0-40E8-BEC1-1EC9345651BF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C6D9719D-3D3F-4FE9-8666-3B6BB593303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79E27778-7DE4-4AFC-981D-452ABF643973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CD7C978A-3127-421C-8B18-D8DC4A7B9B6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83F2166C-B2A5-4D27-8333-592820951E5C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22861CBF-9438-41DA-B776-1CCA178C57E6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A5882BF-2862-40E2-A544-B49783A9C86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39E2D9EE-74CE-4277-BF76-0710B1041D1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D84A37B2-B80D-491B-8960-4A3391B44038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D2C030EE-4A95-4E4B-8B4A-97E0A39F2FDB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556BF0A8-BE12-4E94-9804-CD5EE0C4C015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4525E08F-0457-4462-B250-5E2416359DE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EA2A02A7-0BD3-45B6-BFB5-FEE41E23E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4193485"/>
            <a:ext cx="4342561" cy="3066711"/>
          </a:xfrm>
          <a:prstGeom prst="rect">
            <a:avLst/>
          </a:prstGeom>
        </p:spPr>
      </p:pic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3147977E-84B7-4979-AF3F-0577CEEA61EC}"/>
              </a:ext>
            </a:extLst>
          </p:cNvPr>
          <p:cNvSpPr/>
          <p:nvPr/>
        </p:nvSpPr>
        <p:spPr>
          <a:xfrm rot="16411401">
            <a:off x="45350" y="4014502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菱形 25">
            <a:extLst>
              <a:ext uri="{FF2B5EF4-FFF2-40B4-BE49-F238E27FC236}">
                <a16:creationId xmlns:a16="http://schemas.microsoft.com/office/drawing/2014/main" id="{37C7C008-2D16-4D6A-BC33-8C4EE4B6D4FA}"/>
              </a:ext>
            </a:extLst>
          </p:cNvPr>
          <p:cNvSpPr/>
          <p:nvPr/>
        </p:nvSpPr>
        <p:spPr>
          <a:xfrm>
            <a:off x="10322489" y="789204"/>
            <a:ext cx="497698" cy="497698"/>
          </a:xfrm>
          <a:prstGeom prst="diamond">
            <a:avLst/>
          </a:prstGeom>
          <a:pattFill prst="wdDnDiag">
            <a:fgClr>
              <a:srgbClr val="D69DC8"/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9418904-4509-4AD6-9912-58F87A1B988C}"/>
              </a:ext>
            </a:extLst>
          </p:cNvPr>
          <p:cNvGrpSpPr/>
          <p:nvPr/>
        </p:nvGrpSpPr>
        <p:grpSpPr>
          <a:xfrm rot="16200000">
            <a:off x="447297" y="-75303"/>
            <a:ext cx="763006" cy="1224459"/>
            <a:chOff x="10955360" y="2082071"/>
            <a:chExt cx="1200011" cy="192575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ACEF2AD-A1CE-42C1-9AE1-2DC80171D8B2}"/>
                </a:ext>
              </a:extLst>
            </p:cNvPr>
            <p:cNvGrpSpPr/>
            <p:nvPr/>
          </p:nvGrpSpPr>
          <p:grpSpPr>
            <a:xfrm>
              <a:off x="10967882" y="2082071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F6A23DEE-C85B-45C3-8901-649FAF25F97C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B6EA4871-CE77-4E40-9B21-2544F3F3E286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93F6EC03-EFB2-4CEE-8362-D7BB96C533CA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578F0E78-47C1-4ED0-8F90-C660959DA89B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7A137F7E-F40B-4868-8B2A-8E682E2893D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D073A820-DE08-4B55-B6C8-22E74EB3DE01}"/>
                </a:ext>
              </a:extLst>
            </p:cNvPr>
            <p:cNvGrpSpPr/>
            <p:nvPr/>
          </p:nvGrpSpPr>
          <p:grpSpPr>
            <a:xfrm>
              <a:off x="10967882" y="2366667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ABB100A-03CE-40E4-96ED-D3A114CF417A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2C40774F-BD8B-426E-8FEF-D87E5BD05F62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72AF6EBE-945E-44C6-98DF-8E45C4765EFA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701791DF-400F-4A14-A7E5-7D1D67A3B2DA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99E60610-4A6B-44E6-8E61-1C1089A7985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7A6EA36E-0CEA-4B0F-A734-F099FADD183E}"/>
                </a:ext>
              </a:extLst>
            </p:cNvPr>
            <p:cNvGrpSpPr/>
            <p:nvPr/>
          </p:nvGrpSpPr>
          <p:grpSpPr>
            <a:xfrm>
              <a:off x="10967882" y="2676335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564F112F-6A00-4A1B-AC64-1E4602218B33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FAF0CC8E-1A13-42AB-A8AA-D9F7156A4BB9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28460B84-030E-43F3-9C10-5D5722FBFC03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9E7C26BB-7687-4201-B11F-C2069FEE5F3F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4755960-1505-41E3-8D05-1BABA28BEC3E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F96B5724-AB6E-4C1F-9309-7846DF3A0611}"/>
                </a:ext>
              </a:extLst>
            </p:cNvPr>
            <p:cNvGrpSpPr/>
            <p:nvPr/>
          </p:nvGrpSpPr>
          <p:grpSpPr>
            <a:xfrm>
              <a:off x="10955360" y="2985618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E81FCC5E-EFDA-4325-A7ED-F13502EFA7F8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27CA7C2-2B6B-436C-9CD1-C8B1ACB70159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3FCB242F-89C1-4912-B64F-E0335C9295E6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150B3A00-5925-4525-AA8B-8DA43A174C1E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039E7BE5-2E3B-4046-9F0A-990F8636CD4F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27DF0F9-A712-4F6F-B432-B16CD7855A01}"/>
                </a:ext>
              </a:extLst>
            </p:cNvPr>
            <p:cNvGrpSpPr/>
            <p:nvPr/>
          </p:nvGrpSpPr>
          <p:grpSpPr>
            <a:xfrm>
              <a:off x="10955807" y="3255374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59554396-6CA0-45CE-AD4F-1D0719E7968B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E1ECE015-B375-496C-85D1-D9298F22BC4F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94AF4EE1-066C-4B18-B134-DB07CBFA341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5A797204-BE3F-410C-86D9-2417861D5515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4CD5DD8-6C3E-48A4-B7FB-DF1A6CDC2D65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3CCBF69-686C-4276-9BC4-CDEA879F2DD2}"/>
                </a:ext>
              </a:extLst>
            </p:cNvPr>
            <p:cNvGrpSpPr/>
            <p:nvPr/>
          </p:nvGrpSpPr>
          <p:grpSpPr>
            <a:xfrm>
              <a:off x="10955807" y="3533462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ADF2B1C5-1740-4EBB-AFD5-B7208A441AEF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71F15BFE-03EC-4C5C-9099-66051E210327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11D07507-E1B1-48FB-AED9-84AA3771C57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A76C4E98-E5F9-4C01-AED3-DB8E9A7A508A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A1775EB2-594A-4F64-A5D2-BF30A4C1D385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DDFC4C4-E6B0-4DB2-8120-C86C0F588913}"/>
                </a:ext>
              </a:extLst>
            </p:cNvPr>
            <p:cNvGrpSpPr/>
            <p:nvPr/>
          </p:nvGrpSpPr>
          <p:grpSpPr>
            <a:xfrm>
              <a:off x="10955807" y="3834203"/>
              <a:ext cx="1187489" cy="173626"/>
              <a:chOff x="9646195" y="2366667"/>
              <a:chExt cx="2374951" cy="347248"/>
            </a:xfrm>
            <a:grpFill/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44E58C3-BB3C-4E12-9EB2-F6375D46F978}"/>
                  </a:ext>
                </a:extLst>
              </p:cNvPr>
              <p:cNvSpPr/>
              <p:nvPr/>
            </p:nvSpPr>
            <p:spPr>
              <a:xfrm>
                <a:off x="11673900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CD2656EB-CE5A-4156-92FB-E60BA1085AFF}"/>
                  </a:ext>
                </a:extLst>
              </p:cNvPr>
              <p:cNvSpPr/>
              <p:nvPr/>
            </p:nvSpPr>
            <p:spPr>
              <a:xfrm>
                <a:off x="11177940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C3423A84-F72A-4D33-B8CA-0D9E48B28859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08A8ADEE-0244-415E-8B47-754900C8E7B5}"/>
                  </a:ext>
                </a:extLst>
              </p:cNvPr>
              <p:cNvSpPr/>
              <p:nvPr/>
            </p:nvSpPr>
            <p:spPr>
              <a:xfrm>
                <a:off x="10157491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30A48AD-4523-4C63-A57A-FED2B533FD9D}"/>
                  </a:ext>
                </a:extLst>
              </p:cNvPr>
              <p:cNvSpPr/>
              <p:nvPr/>
            </p:nvSpPr>
            <p:spPr>
              <a:xfrm>
                <a:off x="9646195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7BE8983-D2B2-58D6-D6C5-1C0B2E3C5530}"/>
              </a:ext>
            </a:extLst>
          </p:cNvPr>
          <p:cNvSpPr txBox="1"/>
          <p:nvPr/>
        </p:nvSpPr>
        <p:spPr>
          <a:xfrm>
            <a:off x="1834578" y="547069"/>
            <a:ext cx="6159908" cy="811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NỘI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DUNG</a:t>
            </a:r>
            <a:endParaRPr lang="en-US" sz="3200" u="sng" dirty="0">
              <a:solidFill>
                <a:schemeClr val="accent1">
                  <a:lumMod val="50000"/>
                </a:schemeClr>
              </a:solidFill>
              <a:effectLst/>
              <a:latin typeface="#9Slide04 SFU Fenice Bold" panose="000007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D7CD66-B032-908A-4330-10CE8C723840}"/>
              </a:ext>
            </a:extLst>
          </p:cNvPr>
          <p:cNvSpPr txBox="1"/>
          <p:nvPr/>
        </p:nvSpPr>
        <p:spPr>
          <a:xfrm>
            <a:off x="965018" y="1385062"/>
            <a:ext cx="4689289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Khẳng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gũi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hơn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vạn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vật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1DE7C6-B3AC-CD0F-474D-DFCC6A03C3B7}"/>
              </a:ext>
            </a:extLst>
          </p:cNvPr>
          <p:cNvSpPr txBox="1"/>
          <p:nvPr/>
        </p:nvSpPr>
        <p:spPr>
          <a:xfrm>
            <a:off x="6838862" y="626509"/>
            <a:ext cx="6159908" cy="73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u="sng" dirty="0">
                <a:solidFill>
                  <a:schemeClr val="accent2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2. </a:t>
            </a:r>
            <a:r>
              <a:rPr lang="en-US" sz="320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3200" u="sng" dirty="0">
                <a:solidFill>
                  <a:schemeClr val="accent2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endParaRPr lang="en-US" sz="3200" u="sng" dirty="0">
              <a:solidFill>
                <a:schemeClr val="accent2">
                  <a:lumMod val="50000"/>
                </a:schemeClr>
              </a:solidFill>
              <a:effectLst/>
              <a:latin typeface="#9Slide04 SFU Fenice Bold" panose="000007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2BA5EC-CC6B-FD03-8818-FD3B78E68608}"/>
              </a:ext>
            </a:extLst>
          </p:cNvPr>
          <p:cNvSpPr txBox="1"/>
          <p:nvPr/>
        </p:nvSpPr>
        <p:spPr>
          <a:xfrm>
            <a:off x="6669255" y="1354478"/>
            <a:ext cx="4150932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mạc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hiểu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ràng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logic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74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5254440" y="1248"/>
            <a:ext cx="3925742" cy="7068788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48B79E3-4087-4C45-BFDB-4FACD0338C47}"/>
              </a:ext>
            </a:extLst>
          </p:cNvPr>
          <p:cNvSpPr txBox="1"/>
          <p:nvPr/>
        </p:nvSpPr>
        <p:spPr>
          <a:xfrm>
            <a:off x="967528" y="2160755"/>
            <a:ext cx="2708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03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4501312" y="1852993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7C72B-961E-0C5D-C073-96E2BDFD27DB}"/>
              </a:ext>
            </a:extLst>
          </p:cNvPr>
          <p:cNvSpPr txBox="1"/>
          <p:nvPr/>
        </p:nvSpPr>
        <p:spPr>
          <a:xfrm>
            <a:off x="3534683" y="2565363"/>
            <a:ext cx="7742111" cy="169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LUYỆN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9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3594" y="599407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9099558" y="920025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16">
            <a:extLst>
              <a:ext uri="{FF2B5EF4-FFF2-40B4-BE49-F238E27FC236}">
                <a16:creationId xmlns:a16="http://schemas.microsoft.com/office/drawing/2014/main" id="{3FEB4F9C-DBBA-2034-1B21-4ABCAC899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82047" y="336893"/>
            <a:ext cx="5947330" cy="1136629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ADA95669-7E09-FA7B-04A3-CF94BE836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62390" y="317359"/>
            <a:ext cx="968349" cy="964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535F7-FB60-D837-CABD-A9414FA38627}"/>
              </a:ext>
            </a:extLst>
          </p:cNvPr>
          <p:cNvSpPr txBox="1"/>
          <p:nvPr/>
        </p:nvSpPr>
        <p:spPr>
          <a:xfrm>
            <a:off x="4007023" y="534156"/>
            <a:ext cx="514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VIẾT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KẾT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NỐI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VỚI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ĐỌC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#9Slide04 SFU Fenice Bold" panose="00000700000000000000" pitchFamily="2" charset="0"/>
            </a:endParaRPr>
          </a:p>
        </p:txBody>
      </p:sp>
      <p:pic>
        <p:nvPicPr>
          <p:cNvPr id="40" name="Picture 28">
            <a:extLst>
              <a:ext uri="{FF2B5EF4-FFF2-40B4-BE49-F238E27FC236}">
                <a16:creationId xmlns:a16="http://schemas.microsoft.com/office/drawing/2014/main" id="{DEE98915-045F-2EC6-A2DB-A979475D9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3724" y="1627308"/>
            <a:ext cx="8928116" cy="29348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2381615-0865-54FF-AB60-670FB7F76180}"/>
              </a:ext>
            </a:extLst>
          </p:cNvPr>
          <p:cNvSpPr txBox="1"/>
          <p:nvPr/>
        </p:nvSpPr>
        <p:spPr>
          <a:xfrm>
            <a:off x="2550329" y="1847676"/>
            <a:ext cx="73749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Dựa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nội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nối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gắn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4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5254440" y="1248"/>
            <a:ext cx="3925742" cy="7068788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48B79E3-4087-4C45-BFDB-4FACD0338C47}"/>
              </a:ext>
            </a:extLst>
          </p:cNvPr>
          <p:cNvSpPr txBox="1"/>
          <p:nvPr/>
        </p:nvSpPr>
        <p:spPr>
          <a:xfrm>
            <a:off x="950423" y="2572922"/>
            <a:ext cx="2708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04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4501312" y="1852993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7C72B-961E-0C5D-C073-96E2BDFD27DB}"/>
              </a:ext>
            </a:extLst>
          </p:cNvPr>
          <p:cNvSpPr txBox="1"/>
          <p:nvPr/>
        </p:nvSpPr>
        <p:spPr>
          <a:xfrm>
            <a:off x="3534683" y="2565363"/>
            <a:ext cx="7742111" cy="169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6254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3257656" y="-1884527"/>
            <a:ext cx="5193713" cy="10431862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EAD43C-F34A-7BAE-CA91-DB39CC9C7E10}"/>
              </a:ext>
            </a:extLst>
          </p:cNvPr>
          <p:cNvSpPr txBox="1"/>
          <p:nvPr/>
        </p:nvSpPr>
        <p:spPr>
          <a:xfrm>
            <a:off x="2052301" y="1661725"/>
            <a:ext cx="8151596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Xuân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Diệu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từng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viết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 “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Hãy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nhìn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đời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bằng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đôi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mắt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xanh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non” (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Đôi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mắt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xanh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non,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Riêng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chung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NXB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Hà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Nội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1960).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Dựa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vào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nội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dung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Yêu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hãy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thử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nêu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lí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do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khiến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Xuân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Diệu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nghị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như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vậy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0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3292793" y="-2200572"/>
            <a:ext cx="5606413" cy="11071637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839189" y="5517856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4" name="Picture 29">
            <a:extLst>
              <a:ext uri="{FF2B5EF4-FFF2-40B4-BE49-F238E27FC236}">
                <a16:creationId xmlns:a16="http://schemas.microsoft.com/office/drawing/2014/main" id="{A1C9D1B6-C404-00A5-10D5-F53E305A8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9992" y="650641"/>
            <a:ext cx="3416141" cy="941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9DD21-E1FD-8646-88B5-0360618DE7AB}"/>
              </a:ext>
            </a:extLst>
          </p:cNvPr>
          <p:cNvSpPr txBox="1"/>
          <p:nvPr/>
        </p:nvSpPr>
        <p:spPr>
          <a:xfrm>
            <a:off x="5107876" y="729983"/>
            <a:ext cx="2614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Gợi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 ý chi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#9Slide04 SFU Fenice Bold" panose="00000700000000000000" pitchFamily="2" charset="0"/>
              </a:rPr>
              <a:t>tiết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B958DA-EC9D-2C53-FD7F-3B6B97FBFF11}"/>
              </a:ext>
            </a:extLst>
          </p:cNvPr>
          <p:cNvSpPr txBox="1"/>
          <p:nvPr/>
        </p:nvSpPr>
        <p:spPr>
          <a:xfrm>
            <a:off x="1807271" y="1498378"/>
            <a:ext cx="8869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Lí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do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khiến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Xuân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Diệu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nghị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như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vậy</a:t>
            </a:r>
            <a:r>
              <a:rPr lang="en-US" sz="28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  <a:endParaRPr lang="en-US" sz="2400" b="1" i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Đôi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mắt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xanh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non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chỉ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đôi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mắt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con,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nhìn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đời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ngây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hồn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nhiên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giới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màu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hồng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tươi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đẹp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Nhìn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đời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bằng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đôi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mắt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nhỏ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sẽ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giúp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ta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cuộc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dưới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góc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độ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tươi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đẹp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hơn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mệt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mỏi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chỉ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tràn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đầy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niềm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vui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hạnh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phúc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muốn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trở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lại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tuổi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trở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lại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hài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đứa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tình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yêu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niềm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hạnh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phúc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vui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chơi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mà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cần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lo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nghĩ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việc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đời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0CC4D4-E571-1057-7F60-447D1905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856" y="121388"/>
            <a:ext cx="6858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E5E22-3F12-1314-CCD1-71BBEFC8B4CD}"/>
              </a:ext>
            </a:extLst>
          </p:cNvPr>
          <p:cNvSpPr txBox="1"/>
          <p:nvPr/>
        </p:nvSpPr>
        <p:spPr>
          <a:xfrm>
            <a:off x="5101856" y="4312388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</a:rPr>
              <a:t>(</a:t>
            </a:r>
            <a:r>
              <a:rPr lang="en-US" i="1" dirty="0" err="1">
                <a:effectLst/>
              </a:rPr>
              <a:t>Tranh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vẽ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của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Phong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Tử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Khải</a:t>
            </a:r>
            <a:r>
              <a:rPr lang="en-US" i="1" dirty="0">
                <a:effectLst/>
              </a:rPr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5D793F6-673A-3CE7-CE0A-05FC6ACE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4" y="0"/>
            <a:ext cx="4734562" cy="63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C77D6-CB43-EBF0-B6F9-209EAB8A517E}"/>
              </a:ext>
            </a:extLst>
          </p:cNvPr>
          <p:cNvSpPr txBox="1"/>
          <p:nvPr/>
        </p:nvSpPr>
        <p:spPr>
          <a:xfrm>
            <a:off x="5263385" y="5289444"/>
            <a:ext cx="6846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0" i="1" dirty="0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0" dirty="0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0" dirty="0" err="1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0" dirty="0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0" dirty="0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b="0" dirty="0"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7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4">
            <a:extLst>
              <a:ext uri="{FF2B5EF4-FFF2-40B4-BE49-F238E27FC236}">
                <a16:creationId xmlns:a16="http://schemas.microsoft.com/office/drawing/2014/main" id="{548AF4FD-CDF2-18E4-0B44-38363B3ABC24}"/>
              </a:ext>
            </a:extLst>
          </p:cNvPr>
          <p:cNvSpPr/>
          <p:nvPr/>
        </p:nvSpPr>
        <p:spPr>
          <a:xfrm>
            <a:off x="760288" y="468150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4C6BAE16-54F0-1FB4-9874-E80289D6C834}"/>
              </a:ext>
            </a:extLst>
          </p:cNvPr>
          <p:cNvSpPr/>
          <p:nvPr/>
        </p:nvSpPr>
        <p:spPr>
          <a:xfrm>
            <a:off x="2178122" y="711485"/>
            <a:ext cx="7315200" cy="5435030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4214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5254440" y="1248"/>
            <a:ext cx="3925742" cy="7068788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48B79E3-4087-4C45-BFDB-4FACD0338C47}"/>
              </a:ext>
            </a:extLst>
          </p:cNvPr>
          <p:cNvSpPr txBox="1"/>
          <p:nvPr/>
        </p:nvSpPr>
        <p:spPr>
          <a:xfrm>
            <a:off x="967528" y="2160755"/>
            <a:ext cx="2708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02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4501312" y="1852993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7C72B-961E-0C5D-C073-96E2BDFD27DB}"/>
              </a:ext>
            </a:extLst>
          </p:cNvPr>
          <p:cNvSpPr txBox="1"/>
          <p:nvPr/>
        </p:nvSpPr>
        <p:spPr>
          <a:xfrm>
            <a:off x="3534683" y="2016341"/>
            <a:ext cx="7742111" cy="3200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latin typeface="#9Slide03 SFU Futura_05" panose="00000800000000000000" pitchFamily="2" charset="0"/>
              </a:rPr>
              <a:t>HÌNH</a:t>
            </a:r>
            <a:r>
              <a:rPr lang="en-US" sz="7200" dirty="0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latin typeface="#9Slide03 SFU Futura_05" panose="00000800000000000000" pitchFamily="2" charset="0"/>
              </a:rPr>
              <a:t> </a:t>
            </a:r>
            <a:r>
              <a:rPr lang="en-US" sz="720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latin typeface="#9Slide03 SFU Futura_05" panose="00000800000000000000" pitchFamily="2" charset="0"/>
              </a:rPr>
              <a:t>THÀNH</a:t>
            </a:r>
            <a:endParaRPr lang="en-US" sz="7200" dirty="0">
              <a:ln>
                <a:solidFill>
                  <a:prstClr val="white"/>
                </a:solidFill>
              </a:ln>
              <a:solidFill>
                <a:srgbClr val="4472C4">
                  <a:lumMod val="50000"/>
                </a:srgbClr>
              </a:solidFill>
              <a:latin typeface="#9Slide03 SFU Futura_05" panose="000008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KIẾN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THỨC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30FD4E01-D6C5-4121-AC76-13258FB11A7B}"/>
              </a:ext>
            </a:extLst>
          </p:cNvPr>
          <p:cNvGrpSpPr/>
          <p:nvPr/>
        </p:nvGrpSpPr>
        <p:grpSpPr>
          <a:xfrm rot="16200000">
            <a:off x="3165925" y="-1964594"/>
            <a:ext cx="5860148" cy="10820114"/>
            <a:chOff x="1916755" y="-4227671"/>
            <a:chExt cx="8172514" cy="109772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C17961C-1F2C-4A90-8B13-8F84D369357B}"/>
                </a:ext>
              </a:extLst>
            </p:cNvPr>
            <p:cNvSpPr/>
            <p:nvPr/>
          </p:nvSpPr>
          <p:spPr>
            <a:xfrm>
              <a:off x="1916757" y="-4227671"/>
              <a:ext cx="8172512" cy="542227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46E20F-98D5-4DC2-B3B2-90A6B0C17EB9}"/>
                </a:ext>
              </a:extLst>
            </p:cNvPr>
            <p:cNvSpPr/>
            <p:nvPr/>
          </p:nvSpPr>
          <p:spPr>
            <a:xfrm>
              <a:off x="1916755" y="1327284"/>
              <a:ext cx="8172511" cy="542227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ED38577-6E60-40B3-98D3-34E409B5A299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804181D4-2E34-456A-8C00-D357B4386300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571D2FC4-6BEA-4196-9DEF-1B20FDED161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E7DFA2A9-F8DC-46ED-8D01-E1AE2417F888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194EF87C-72B0-40E8-BEC1-1EC9345651BF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C6D9719D-3D3F-4FE9-8666-3B6BB593303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79E27778-7DE4-4AFC-981D-452ABF643973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CD7C978A-3127-421C-8B18-D8DC4A7B9B6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83F2166C-B2A5-4D27-8333-592820951E5C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22861CBF-9438-41DA-B776-1CCA178C57E6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A5882BF-2862-40E2-A544-B49783A9C86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39E2D9EE-74CE-4277-BF76-0710B1041D1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D84A37B2-B80D-491B-8960-4A3391B44038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D2C030EE-4A95-4E4B-8B4A-97E0A39F2FDB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556BF0A8-BE12-4E94-9804-CD5EE0C4C015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4525E08F-0457-4462-B250-5E2416359DE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4" name="Picture 31">
            <a:extLst>
              <a:ext uri="{FF2B5EF4-FFF2-40B4-BE49-F238E27FC236}">
                <a16:creationId xmlns:a16="http://schemas.microsoft.com/office/drawing/2014/main" id="{6D30A179-E29B-8D89-70C3-FCDE72477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6079" y="517753"/>
            <a:ext cx="1053856" cy="102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FCAE6-B587-36D3-FF5C-713E3DE1B906}"/>
              </a:ext>
            </a:extLst>
          </p:cNvPr>
          <p:cNvSpPr txBox="1"/>
          <p:nvPr/>
        </p:nvSpPr>
        <p:spPr>
          <a:xfrm>
            <a:off x="1855485" y="638024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NHIỆM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VỤ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HỌC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TẬP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#9Slide03 SFU Grenoble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546586-3945-A00A-027B-64CBCE83B230}"/>
              </a:ext>
            </a:extLst>
          </p:cNvPr>
          <p:cNvSpPr txBox="1"/>
          <p:nvPr/>
        </p:nvSpPr>
        <p:spPr>
          <a:xfrm>
            <a:off x="796972" y="1664495"/>
            <a:ext cx="4892257" cy="27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 err="1"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oàn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thành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phiếu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tìm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hiểu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chung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về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tác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phẩm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endParaRPr lang="en-US" sz="3200" dirty="0">
              <a:effectLst/>
              <a:latin typeface="#9Slide03 Arima Madurai ExtraBo" panose="00000900000000000000" pitchFamily="2" charset="0"/>
              <a:ea typeface="Yu Mincho" panose="02020400000000000000" pitchFamily="18" charset="-128"/>
              <a:cs typeface="#9Slide03 Arima Madurai ExtraBo" panose="00000900000000000000" pitchFamily="2" charset="0"/>
            </a:endParaRPr>
          </a:p>
        </p:txBody>
      </p:sp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80D28F97-7590-7F7F-DB0C-598075C10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44" y="744544"/>
            <a:ext cx="3819295" cy="54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6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1B35922B-AFDF-4E08-8108-7B89B835EFCC}"/>
              </a:ext>
            </a:extLst>
          </p:cNvPr>
          <p:cNvSpPr/>
          <p:nvPr/>
        </p:nvSpPr>
        <p:spPr>
          <a:xfrm rot="12425661">
            <a:off x="10891576" y="5102475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76EC6E-E3C0-E0E8-2FE5-4E7ADCB84276}"/>
              </a:ext>
            </a:extLst>
          </p:cNvPr>
          <p:cNvSpPr txBox="1"/>
          <p:nvPr/>
        </p:nvSpPr>
        <p:spPr>
          <a:xfrm>
            <a:off x="0" y="-77711"/>
            <a:ext cx="89641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6051415-7F8C-C6DD-04E4-3762024A5AB0}"/>
              </a:ext>
            </a:extLst>
          </p:cNvPr>
          <p:cNvSpPr txBox="1"/>
          <p:nvPr/>
        </p:nvSpPr>
        <p:spPr>
          <a:xfrm>
            <a:off x="310717" y="863582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FB6B05C-6C3F-BB35-7E86-D0913C4CC8BD}"/>
              </a:ext>
            </a:extLst>
          </p:cNvPr>
          <p:cNvSpPr txBox="1"/>
          <p:nvPr/>
        </p:nvSpPr>
        <p:spPr>
          <a:xfrm>
            <a:off x="121220" y="1918636"/>
            <a:ext cx="11949559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(1898-1975)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F7D51-8AA3-AFFA-865B-3977714C9F1C}"/>
              </a:ext>
            </a:extLst>
          </p:cNvPr>
          <p:cNvSpPr txBox="1"/>
          <p:nvPr/>
        </p:nvSpPr>
        <p:spPr>
          <a:xfrm>
            <a:off x="143123" y="4350529"/>
            <a:ext cx="11949559" cy="1754326"/>
          </a:xfrm>
          <a:prstGeom prst="rect">
            <a:avLst/>
          </a:prstGeom>
          <a:solidFill>
            <a:srgbClr val="FEF6EA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khoan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thú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8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FC8899-B691-CB84-84BF-727B391E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48" y="78719"/>
            <a:ext cx="6924782" cy="515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atercolor flowers. floral illustration, Leaf and buds. Botanic - Dress Me  Pretty">
            <a:extLst>
              <a:ext uri="{FF2B5EF4-FFF2-40B4-BE49-F238E27FC236}">
                <a16:creationId xmlns:a16="http://schemas.microsoft.com/office/drawing/2014/main" id="{43C7E88A-1BF9-8854-6456-DE10F7D6B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111"/>
            <a:ext cx="29289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atercolor flowers. floral illustration, Leaf and buds. Botanic - Dress Me  Pretty">
            <a:extLst>
              <a:ext uri="{FF2B5EF4-FFF2-40B4-BE49-F238E27FC236}">
                <a16:creationId xmlns:a16="http://schemas.microsoft.com/office/drawing/2014/main" id="{2F7B90FE-AB8F-3135-E3F0-0F3F985F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6889">
            <a:off x="9815124" y="4045383"/>
            <a:ext cx="2447365" cy="20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0AB18-CA35-3828-C2E4-78C84CD565C9}"/>
              </a:ext>
            </a:extLst>
          </p:cNvPr>
          <p:cNvSpPr txBox="1"/>
          <p:nvPr/>
        </p:nvSpPr>
        <p:spPr>
          <a:xfrm>
            <a:off x="3944679" y="5371343"/>
            <a:ext cx="631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Phong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Tử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Khải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tiên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sinh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. (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Ảnh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qua 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tuanjiebao</a:t>
            </a:r>
            <a:r>
              <a:rPr lang="en-US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6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1B35922B-AFDF-4E08-8108-7B89B835EFCC}"/>
              </a:ext>
            </a:extLst>
          </p:cNvPr>
          <p:cNvSpPr/>
          <p:nvPr/>
        </p:nvSpPr>
        <p:spPr>
          <a:xfrm rot="12425661">
            <a:off x="10891576" y="5102475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8" name="矩形 24">
            <a:extLst>
              <a:ext uri="{FF2B5EF4-FFF2-40B4-BE49-F238E27FC236}">
                <a16:creationId xmlns:a16="http://schemas.microsoft.com/office/drawing/2014/main" id="{2721F01C-9526-C40D-CDDA-1CAF67188AB1}"/>
              </a:ext>
            </a:extLst>
          </p:cNvPr>
          <p:cNvSpPr/>
          <p:nvPr/>
        </p:nvSpPr>
        <p:spPr>
          <a:xfrm>
            <a:off x="1207351" y="-575319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76EC6E-E3C0-E0E8-2FE5-4E7ADCB84276}"/>
              </a:ext>
            </a:extLst>
          </p:cNvPr>
          <p:cNvSpPr txBox="1"/>
          <p:nvPr/>
        </p:nvSpPr>
        <p:spPr>
          <a:xfrm>
            <a:off x="16490" y="76060"/>
            <a:ext cx="896413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6051415-7F8C-C6DD-04E4-3762024A5AB0}"/>
              </a:ext>
            </a:extLst>
          </p:cNvPr>
          <p:cNvSpPr txBox="1"/>
          <p:nvPr/>
        </p:nvSpPr>
        <p:spPr>
          <a:xfrm>
            <a:off x="16490" y="881804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2.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72" name="Picture 5">
            <a:extLst>
              <a:ext uri="{FF2B5EF4-FFF2-40B4-BE49-F238E27FC236}">
                <a16:creationId xmlns:a16="http://schemas.microsoft.com/office/drawing/2014/main" id="{B2714E45-E2A6-7763-F983-C31E9CC90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60372" y="1236824"/>
            <a:ext cx="4190197" cy="435911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976469-6EE0-3848-FC3C-591E0E9F4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004"/>
          <a:stretch/>
        </p:blipFill>
        <p:spPr>
          <a:xfrm>
            <a:off x="8673877" y="1432816"/>
            <a:ext cx="2939251" cy="3832297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5EFB8794-E5AE-95C2-32E1-D37906183F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869422" y="1125361"/>
            <a:ext cx="3631802" cy="966712"/>
          </a:xfrm>
          <a:prstGeom prst="rect">
            <a:avLst/>
          </a:prstGeom>
          <a:noFill/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57B13C3-6B5C-B034-3E3B-794F9C7EACF1}"/>
              </a:ext>
            </a:extLst>
          </p:cNvPr>
          <p:cNvSpPr txBox="1"/>
          <p:nvPr/>
        </p:nvSpPr>
        <p:spPr>
          <a:xfrm>
            <a:off x="3361499" y="1122850"/>
            <a:ext cx="6096000" cy="88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xứ</a:t>
            </a:r>
            <a:endParaRPr lang="en-US" sz="3600" dirty="0">
              <a:solidFill>
                <a:schemeClr val="bg1"/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0F3E5A-9C03-83EC-F58A-F9D263261750}"/>
              </a:ext>
            </a:extLst>
          </p:cNvPr>
          <p:cNvSpPr/>
          <p:nvPr/>
        </p:nvSpPr>
        <p:spPr>
          <a:xfrm>
            <a:off x="485609" y="2944813"/>
            <a:ext cx="7177754" cy="31374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vốn đơn thuần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Phong Tử Khải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tiêu đề là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mà học nghệ thuật.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753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</TotalTime>
  <Words>1910</Words>
  <Application>Microsoft Office PowerPoint</Application>
  <PresentationFormat>Widescreen</PresentationFormat>
  <Paragraphs>173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#9Slide03 SFU Grenoble</vt:lpstr>
      <vt:lpstr>#9Slide03 SFU Futura_05</vt:lpstr>
      <vt:lpstr>Cambria</vt:lpstr>
      <vt:lpstr>Arial</vt:lpstr>
      <vt:lpstr>Calibri Light</vt:lpstr>
      <vt:lpstr>Calibri</vt:lpstr>
      <vt:lpstr>包图粗朗体</vt:lpstr>
      <vt:lpstr>#9Slide03 Arima Madurai ExtraBo</vt:lpstr>
      <vt:lpstr>Wingdings</vt:lpstr>
      <vt:lpstr>Times New Roman</vt:lpstr>
      <vt:lpstr>Roboto</vt:lpstr>
      <vt:lpstr>等线</vt:lpstr>
      <vt:lpstr>#9Slide04 SFU Fenice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ADMIN</cp:lastModifiedBy>
  <cp:revision>81</cp:revision>
  <dcterms:created xsi:type="dcterms:W3CDTF">2019-07-04T08:14:45Z</dcterms:created>
  <dcterms:modified xsi:type="dcterms:W3CDTF">2022-10-19T14:08:05Z</dcterms:modified>
</cp:coreProperties>
</file>