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344" r:id="rId6"/>
    <p:sldId id="635" r:id="rId7"/>
    <p:sldId id="636" r:id="rId8"/>
    <p:sldId id="348" r:id="rId9"/>
    <p:sldId id="360" r:id="rId10"/>
    <p:sldId id="361" r:id="rId11"/>
    <p:sldId id="383" r:id="rId12"/>
    <p:sldId id="384" r:id="rId13"/>
    <p:sldId id="382" r:id="rId14"/>
    <p:sldId id="260" r:id="rId15"/>
    <p:sldId id="628" r:id="rId16"/>
    <p:sldId id="615" r:id="rId17"/>
    <p:sldId id="261" r:id="rId18"/>
    <p:sldId id="310" r:id="rId19"/>
    <p:sldId id="347" r:id="rId20"/>
    <p:sldId id="630" r:id="rId21"/>
    <p:sldId id="263" r:id="rId22"/>
    <p:sldId id="632" r:id="rId23"/>
    <p:sldId id="314" r:id="rId24"/>
    <p:sldId id="634" r:id="rId25"/>
    <p:sldId id="272" r:id="rId26"/>
    <p:sldId id="277" r:id="rId27"/>
    <p:sldId id="278" r:id="rId28"/>
    <p:sldId id="279" r:id="rId29"/>
    <p:sldId id="280" r:id="rId30"/>
    <p:sldId id="281" r:id="rId31"/>
    <p:sldId id="282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5928" autoAdjust="0"/>
  </p:normalViewPr>
  <p:slideViewPr>
    <p:cSldViewPr snapToGrid="0">
      <p:cViewPr varScale="1">
        <p:scale>
          <a:sx n="89" d="100"/>
          <a:sy n="89" d="100"/>
        </p:scale>
        <p:origin x="80" y="36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2A72F-D63D-42E0-AE80-7289A6510C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2DD0A-CC3A-4EE5-B71C-3040746697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4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NGỮ VĂN THPT (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5BDCE-E258-4FD9-968C-AC533F105D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6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36A0-1CE6-43E0-9ACD-0351418F1B7A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2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36A0-1CE6-43E0-9ACD-0351418F1B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64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36A0-1CE6-43E0-9ACD-0351418F1B7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0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5052-1639-5E46-38FD-F0BF2804E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09F79-CB64-66F6-464F-A7AAC71F1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3591A-81E2-CF7C-1B2A-35EE35CE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ED23-8683-49D5-AACA-43DA4108A6E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A9047-530A-CF7E-9B4A-1775958C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5B022-5491-0820-B7D2-A7B9E03E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7AC2-D9E5-4A3F-A8E8-71E42086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837280"/>
      </p:ext>
    </p:extLst>
  </p:cSld>
  <p:clrMapOvr>
    <a:masterClrMapping/>
  </p:clrMapOvr>
  <p:transition spd="slow" advClick="0" advTm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2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92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58608C-337F-47EC-8522-CAAA4C9FF1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342"/>
            <a:ext cx="4575700" cy="476165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62D690B-6B14-48FC-B1EC-0FE91F8985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33" y="0"/>
            <a:ext cx="3087966" cy="40767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FDB0876-382B-40BC-9CE2-A7121025A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b="22185"/>
          <a:stretch/>
        </p:blipFill>
        <p:spPr>
          <a:xfrm>
            <a:off x="0" y="4484665"/>
            <a:ext cx="5130800" cy="23733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FD1C761-E438-4147-BF0B-7DA13422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b="15854"/>
          <a:stretch/>
        </p:blipFill>
        <p:spPr>
          <a:xfrm flipH="1" flipV="1">
            <a:off x="7383680" y="-2"/>
            <a:ext cx="4808319" cy="24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8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6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6" r:id="rId16"/>
    <p:sldLayoutId id="2147483717" r:id="rId17"/>
    <p:sldLayoutId id="2147483719" r:id="rId18"/>
    <p:sldLayoutId id="214748372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wZza-W45Y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18" Type="http://schemas.openxmlformats.org/officeDocument/2006/relationships/slide" Target="slide22.xml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17.xml"/><Relationship Id="rId21" Type="http://schemas.openxmlformats.org/officeDocument/2006/relationships/slide" Target="slide23.xml"/><Relationship Id="rId34" Type="http://schemas.microsoft.com/office/2007/relationships/hdphoto" Target="../media/hdphoto1.wdp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gif"/><Relationship Id="rId25" Type="http://schemas.openxmlformats.org/officeDocument/2006/relationships/slide" Target="slide25.xml"/><Relationship Id="rId33" Type="http://schemas.openxmlformats.org/officeDocument/2006/relationships/image" Target="../media/image59.png"/><Relationship Id="rId2" Type="http://schemas.openxmlformats.org/officeDocument/2006/relationships/audio" Target="../media/media1.wma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29" Type="http://schemas.openxmlformats.org/officeDocument/2006/relationships/slide" Target="slide27.xml"/><Relationship Id="rId1" Type="http://schemas.microsoft.com/office/2007/relationships/media" Target="../media/media1.wma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5" Type="http://schemas.openxmlformats.org/officeDocument/2006/relationships/image" Target="../media/image38.png"/><Relationship Id="rId15" Type="http://schemas.openxmlformats.org/officeDocument/2006/relationships/image" Target="../media/image48.gif"/><Relationship Id="rId23" Type="http://schemas.openxmlformats.org/officeDocument/2006/relationships/slide" Target="slide24.xml"/><Relationship Id="rId28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31" Type="http://schemas.openxmlformats.org/officeDocument/2006/relationships/slide" Target="slide28.xml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7.gif"/><Relationship Id="rId22" Type="http://schemas.openxmlformats.org/officeDocument/2006/relationships/image" Target="../media/image53.png"/><Relationship Id="rId27" Type="http://schemas.openxmlformats.org/officeDocument/2006/relationships/slide" Target="slide26.xml"/><Relationship Id="rId30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vi.wikipedia.org/wiki/Gi%E1%BA%A3i_th%C6%B0%E1%BB%9Fng_H%E1%BB%93_Ch%C3%AD_Minh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watch?v=Xf9BG-o0RBQ&amp;si=ynuVWe_3Bapmo2SX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09341-1E16-EDC4-5057-8421FCC213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6ADB2-E691-CB71-D650-21427EFEF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859" y="995084"/>
            <a:ext cx="10856259" cy="3567952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 TIẾNG CƯỜI CỦA HÀI KỊCH</a:t>
            </a:r>
            <a:br>
              <a:rPr lang="en-US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2: GIẤU CỦA </a:t>
            </a:r>
            <a:br>
              <a:rPr lang="en-US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6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Lộng</a:t>
            </a:r>
            <a:r>
              <a:rPr lang="en-US" sz="6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6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BC747-9035-3A59-D69E-5EF5C376CC7F}"/>
              </a:ext>
            </a:extLst>
          </p:cNvPr>
          <p:cNvSpPr txBox="1"/>
          <p:nvPr/>
        </p:nvSpPr>
        <p:spPr>
          <a:xfrm>
            <a:off x="797859" y="259016"/>
            <a:ext cx="11086048" cy="4770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BỘ SÁCH KẾT NỐI TRI THỨC VỚI CUỘC SỐNG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4CF43-0CA8-C892-BA59-BD119469ECAB}"/>
              </a:ext>
            </a:extLst>
          </p:cNvPr>
          <p:cNvSpPr txBox="1"/>
          <p:nvPr/>
        </p:nvSpPr>
        <p:spPr>
          <a:xfrm>
            <a:off x="344632" y="5355084"/>
            <a:ext cx="10342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SOẠN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Trường THPT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Thanh,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THPT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5" y="254398"/>
            <a:ext cx="11428571" cy="63492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2" y="3252486"/>
            <a:ext cx="2926590" cy="36055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30" y="613460"/>
            <a:ext cx="2642323" cy="1868446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87" y="2840968"/>
            <a:ext cx="5105522" cy="360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1729163" y="1676231"/>
            <a:ext cx="68479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defRPr/>
            </a:pP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23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530" y="394448"/>
            <a:ext cx="9947270" cy="5522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86802" y="3351201"/>
            <a:ext cx="2185593" cy="53904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3564" y="1055721"/>
            <a:ext cx="8415202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800"/>
              </a:spcAft>
              <a:buAutoNum type="arabicPeriod"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toan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753" y="116541"/>
            <a:ext cx="9947270" cy="55222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01214" y="634380"/>
            <a:ext cx="8082130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014CEB1-D6FB-9726-EC5B-A4C9329FEA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60" r="3907" b="3"/>
          <a:stretch/>
        </p:blipFill>
        <p:spPr>
          <a:xfrm>
            <a:off x="8991600" y="2599766"/>
            <a:ext cx="3200399" cy="4141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2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7084" y="2228408"/>
            <a:ext cx="2326075" cy="678498"/>
            <a:chOff x="-3040693" y="1192773"/>
            <a:chExt cx="11428094" cy="2942550"/>
          </a:xfrm>
        </p:grpSpPr>
        <p:grpSp>
          <p:nvGrpSpPr>
            <p:cNvPr id="3" name="Group 3"/>
            <p:cNvGrpSpPr/>
            <p:nvPr/>
          </p:nvGrpSpPr>
          <p:grpSpPr>
            <a:xfrm>
              <a:off x="-3040693" y="1192773"/>
              <a:ext cx="10820400" cy="2942550"/>
              <a:chOff x="-771435" y="302611"/>
              <a:chExt cx="2745176" cy="74653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771435" y="302611"/>
                <a:ext cx="2745176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1344550" y="1740458"/>
              <a:ext cx="9731951" cy="213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đột</a:t>
              </a: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solidFill>
                  <a:srgbClr val="000000"/>
                </a:solidFill>
                <a:latin typeface="Varela Roun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30732"/>
            <a:ext cx="12192000" cy="119356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 sz="2400" dirty="0"/>
          </a:p>
        </p:txBody>
      </p:sp>
      <p:grpSp>
        <p:nvGrpSpPr>
          <p:cNvPr id="8" name="Group 8"/>
          <p:cNvGrpSpPr/>
          <p:nvPr/>
        </p:nvGrpSpPr>
        <p:grpSpPr>
          <a:xfrm>
            <a:off x="5082998" y="3044254"/>
            <a:ext cx="2381490" cy="735638"/>
            <a:chOff x="-838924" y="-2847191"/>
            <a:chExt cx="11700349" cy="2942550"/>
          </a:xfrm>
        </p:grpSpPr>
        <p:grpSp>
          <p:nvGrpSpPr>
            <p:cNvPr id="9" name="Group 9"/>
            <p:cNvGrpSpPr/>
            <p:nvPr/>
          </p:nvGrpSpPr>
          <p:grpSpPr>
            <a:xfrm>
              <a:off x="-838924" y="-2847191"/>
              <a:ext cx="10820400" cy="2942550"/>
              <a:chOff x="-212838" y="-722343"/>
              <a:chExt cx="2745176" cy="74653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12838" y="-722343"/>
                <a:ext cx="2745176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129475" y="-2513411"/>
              <a:ext cx="9731950" cy="1526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773"/>
                </a:lnSpc>
              </a:pPr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3200" dirty="0">
                <a:solidFill>
                  <a:srgbClr val="000000"/>
                </a:solidFill>
                <a:latin typeface="Varela Roun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13643" y="1349653"/>
            <a:ext cx="1871624" cy="516334"/>
            <a:chOff x="-5081718" y="510686"/>
            <a:chExt cx="10820400" cy="3580661"/>
          </a:xfrm>
        </p:grpSpPr>
        <p:grpSp>
          <p:nvGrpSpPr>
            <p:cNvPr id="14" name="Group 14"/>
            <p:cNvGrpSpPr/>
            <p:nvPr/>
          </p:nvGrpSpPr>
          <p:grpSpPr>
            <a:xfrm>
              <a:off x="-5081718" y="510686"/>
              <a:ext cx="10820400" cy="2942550"/>
              <a:chOff x="-1289251" y="129563"/>
              <a:chExt cx="2745176" cy="74653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289251" y="129563"/>
                <a:ext cx="2745176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-4790815" y="676365"/>
              <a:ext cx="10238594" cy="34149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3200" dirty="0">
                <a:solidFill>
                  <a:srgbClr val="000000"/>
                </a:solidFill>
                <a:latin typeface="Varela Round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2522" y="3447857"/>
            <a:ext cx="3537211" cy="259669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9038" y="47396"/>
            <a:ext cx="11278476" cy="86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61"/>
              </a:lnSpc>
              <a:spcBef>
                <a:spcPct val="0"/>
              </a:spcBef>
            </a:pP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F75C435-C311-ADA3-D5AD-EC55188CFD18}"/>
              </a:ext>
            </a:extLst>
          </p:cNvPr>
          <p:cNvSpPr/>
          <p:nvPr/>
        </p:nvSpPr>
        <p:spPr>
          <a:xfrm>
            <a:off x="7027168" y="4791660"/>
            <a:ext cx="2202384" cy="735638"/>
          </a:xfrm>
          <a:custGeom>
            <a:avLst/>
            <a:gdLst/>
            <a:ahLst/>
            <a:cxnLst/>
            <a:rect l="l" t="t" r="r" b="b"/>
            <a:pathLst>
              <a:path w="2745176" h="746536">
                <a:moveTo>
                  <a:pt x="2620715" y="746536"/>
                </a:moveTo>
                <a:lnTo>
                  <a:pt x="124460" y="746536"/>
                </a:lnTo>
                <a:cubicBezTo>
                  <a:pt x="55880" y="746536"/>
                  <a:pt x="0" y="690656"/>
                  <a:pt x="0" y="6220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20716" y="0"/>
                </a:lnTo>
                <a:cubicBezTo>
                  <a:pt x="2689296" y="0"/>
                  <a:pt x="2745176" y="55880"/>
                  <a:pt x="2745176" y="124460"/>
                </a:cubicBezTo>
                <a:lnTo>
                  <a:pt x="2745176" y="622076"/>
                </a:lnTo>
                <a:cubicBezTo>
                  <a:pt x="2745176" y="690656"/>
                  <a:pt x="2689296" y="746536"/>
                  <a:pt x="2620716" y="746536"/>
                </a:cubicBezTo>
                <a:close/>
              </a:path>
            </a:pathLst>
          </a:custGeom>
          <a:solidFill>
            <a:srgbClr val="FDF9DE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A0D46-0A0E-D28F-82BB-61D3AD0B8E3B}"/>
              </a:ext>
            </a:extLst>
          </p:cNvPr>
          <p:cNvSpPr txBox="1"/>
          <p:nvPr/>
        </p:nvSpPr>
        <p:spPr>
          <a:xfrm>
            <a:off x="7434673" y="4928624"/>
            <a:ext cx="1846070" cy="38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73"/>
              </a:lnSpc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endParaRPr lang="en-US" sz="3200" dirty="0">
              <a:solidFill>
                <a:srgbClr val="000000"/>
              </a:solidFill>
              <a:latin typeface="Varela Round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97498F10-1ADC-0A72-EF49-64903C2D4A78}"/>
              </a:ext>
            </a:extLst>
          </p:cNvPr>
          <p:cNvSpPr/>
          <p:nvPr/>
        </p:nvSpPr>
        <p:spPr>
          <a:xfrm>
            <a:off x="5685267" y="3948591"/>
            <a:ext cx="2202384" cy="735638"/>
          </a:xfrm>
          <a:custGeom>
            <a:avLst/>
            <a:gdLst/>
            <a:ahLst/>
            <a:cxnLst/>
            <a:rect l="l" t="t" r="r" b="b"/>
            <a:pathLst>
              <a:path w="2745176" h="746536">
                <a:moveTo>
                  <a:pt x="2620715" y="746536"/>
                </a:moveTo>
                <a:lnTo>
                  <a:pt x="124460" y="746536"/>
                </a:lnTo>
                <a:cubicBezTo>
                  <a:pt x="55880" y="746536"/>
                  <a:pt x="0" y="690656"/>
                  <a:pt x="0" y="6220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20716" y="0"/>
                </a:lnTo>
                <a:cubicBezTo>
                  <a:pt x="2689296" y="0"/>
                  <a:pt x="2745176" y="55880"/>
                  <a:pt x="2745176" y="124460"/>
                </a:cubicBezTo>
                <a:lnTo>
                  <a:pt x="2745176" y="622076"/>
                </a:lnTo>
                <a:cubicBezTo>
                  <a:pt x="2745176" y="690656"/>
                  <a:pt x="2689296" y="746536"/>
                  <a:pt x="2620716" y="746536"/>
                </a:cubicBezTo>
                <a:close/>
              </a:path>
            </a:pathLst>
          </a:custGeom>
          <a:solidFill>
            <a:srgbClr val="FDF9DE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F121BB4B-D640-1FD1-750B-D5D95998E934}"/>
              </a:ext>
            </a:extLst>
          </p:cNvPr>
          <p:cNvSpPr txBox="1"/>
          <p:nvPr/>
        </p:nvSpPr>
        <p:spPr>
          <a:xfrm>
            <a:off x="5815504" y="4042246"/>
            <a:ext cx="1980841" cy="38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73"/>
              </a:lnSpc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dirty="0">
              <a:solidFill>
                <a:srgbClr val="000000"/>
              </a:solidFill>
              <a:latin typeface="Varela Round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AC48AC2A-E3DB-F4C9-9B93-22EFB34812BD}"/>
              </a:ext>
            </a:extLst>
          </p:cNvPr>
          <p:cNvSpPr/>
          <p:nvPr/>
        </p:nvSpPr>
        <p:spPr>
          <a:xfrm>
            <a:off x="8302268" y="5650314"/>
            <a:ext cx="3227693" cy="735638"/>
          </a:xfrm>
          <a:custGeom>
            <a:avLst/>
            <a:gdLst/>
            <a:ahLst/>
            <a:cxnLst/>
            <a:rect l="l" t="t" r="r" b="b"/>
            <a:pathLst>
              <a:path w="2745176" h="746536">
                <a:moveTo>
                  <a:pt x="2620715" y="746536"/>
                </a:moveTo>
                <a:lnTo>
                  <a:pt x="124460" y="746536"/>
                </a:lnTo>
                <a:cubicBezTo>
                  <a:pt x="55880" y="746536"/>
                  <a:pt x="0" y="690656"/>
                  <a:pt x="0" y="62207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20716" y="0"/>
                </a:lnTo>
                <a:cubicBezTo>
                  <a:pt x="2689296" y="0"/>
                  <a:pt x="2745176" y="55880"/>
                  <a:pt x="2745176" y="124460"/>
                </a:cubicBezTo>
                <a:lnTo>
                  <a:pt x="2745176" y="622076"/>
                </a:lnTo>
                <a:cubicBezTo>
                  <a:pt x="2745176" y="690656"/>
                  <a:pt x="2689296" y="746536"/>
                  <a:pt x="2620716" y="746536"/>
                </a:cubicBezTo>
                <a:close/>
              </a:path>
            </a:pathLst>
          </a:custGeom>
          <a:solidFill>
            <a:srgbClr val="FDF9DE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15AD6F-4D2B-88B9-1C2B-064421B2E228}"/>
              </a:ext>
            </a:extLst>
          </p:cNvPr>
          <p:cNvSpPr txBox="1"/>
          <p:nvPr/>
        </p:nvSpPr>
        <p:spPr>
          <a:xfrm>
            <a:off x="7644063" y="5794222"/>
            <a:ext cx="3701921" cy="38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73"/>
              </a:lnSpc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phúng</a:t>
            </a:r>
            <a:endParaRPr lang="en-US" sz="3200" dirty="0">
              <a:solidFill>
                <a:srgbClr val="000000"/>
              </a:solidFill>
              <a:latin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4339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65671" y="183478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779114" y="5872045"/>
            <a:ext cx="3412886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60401" y="1010910"/>
            <a:ext cx="8895329" cy="909709"/>
            <a:chOff x="0" y="0"/>
            <a:chExt cx="5210607" cy="590031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210607" cy="5900311"/>
              <a:chOff x="0" y="0"/>
              <a:chExt cx="1321950" cy="149693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21950" cy="1496931"/>
              </a:xfrm>
              <a:custGeom>
                <a:avLst/>
                <a:gdLst/>
                <a:ahLst/>
                <a:cxnLst/>
                <a:rect l="l" t="t" r="r" b="b"/>
                <a:pathLst>
                  <a:path w="1321950" h="1496931">
                    <a:moveTo>
                      <a:pt x="1197490" y="1496931"/>
                    </a:moveTo>
                    <a:lnTo>
                      <a:pt x="124460" y="1496931"/>
                    </a:lnTo>
                    <a:cubicBezTo>
                      <a:pt x="55880" y="1496931"/>
                      <a:pt x="0" y="1441051"/>
                      <a:pt x="0" y="13724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197490" y="0"/>
                    </a:lnTo>
                    <a:cubicBezTo>
                      <a:pt x="1266070" y="0"/>
                      <a:pt x="1321950" y="55880"/>
                      <a:pt x="1321950" y="124460"/>
                    </a:cubicBezTo>
                    <a:lnTo>
                      <a:pt x="1321950" y="1372471"/>
                    </a:lnTo>
                    <a:cubicBezTo>
                      <a:pt x="1321950" y="1441051"/>
                      <a:pt x="1266070" y="1496931"/>
                      <a:pt x="1197490" y="1496931"/>
                    </a:cubicBezTo>
                    <a:close/>
                  </a:path>
                </a:pathLst>
              </a:custGeom>
              <a:solidFill>
                <a:srgbClr val="AAC9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7237" y="1139306"/>
              <a:ext cx="4956133" cy="29818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Cát</a:t>
              </a:r>
              <a:endPara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5807" y="2413596"/>
            <a:ext cx="8668262" cy="1117005"/>
            <a:chOff x="-5394258" y="98390"/>
            <a:chExt cx="11124686" cy="4800544"/>
          </a:xfrm>
        </p:grpSpPr>
        <p:grpSp>
          <p:nvGrpSpPr>
            <p:cNvPr id="10" name="Group 10"/>
            <p:cNvGrpSpPr/>
            <p:nvPr/>
          </p:nvGrpSpPr>
          <p:grpSpPr>
            <a:xfrm>
              <a:off x="-5394258" y="98390"/>
              <a:ext cx="10419405" cy="4800544"/>
              <a:chOff x="-1368543" y="24962"/>
              <a:chExt cx="2643441" cy="121791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368543" y="24962"/>
                <a:ext cx="2643441" cy="1217916"/>
              </a:xfrm>
              <a:custGeom>
                <a:avLst/>
                <a:gdLst/>
                <a:ahLst/>
                <a:cxnLst/>
                <a:rect l="l" t="t" r="r" b="b"/>
                <a:pathLst>
                  <a:path w="1321950" h="1496931">
                    <a:moveTo>
                      <a:pt x="1197490" y="1496931"/>
                    </a:moveTo>
                    <a:lnTo>
                      <a:pt x="124460" y="1496931"/>
                    </a:lnTo>
                    <a:cubicBezTo>
                      <a:pt x="55880" y="1496931"/>
                      <a:pt x="0" y="1441051"/>
                      <a:pt x="0" y="13724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197490" y="0"/>
                    </a:lnTo>
                    <a:cubicBezTo>
                      <a:pt x="1266070" y="0"/>
                      <a:pt x="1321950" y="55880"/>
                      <a:pt x="1321950" y="124460"/>
                    </a:cubicBezTo>
                    <a:lnTo>
                      <a:pt x="1321950" y="1372471"/>
                    </a:lnTo>
                    <a:cubicBezTo>
                      <a:pt x="1321950" y="1441051"/>
                      <a:pt x="1266070" y="1496931"/>
                      <a:pt x="1197490" y="1496931"/>
                    </a:cubicBezTo>
                    <a:close/>
                  </a:path>
                </a:pathLst>
              </a:custGeom>
              <a:solidFill>
                <a:srgbClr val="AAC95B"/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-4576731" y="1441836"/>
              <a:ext cx="10307159" cy="2380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U Trinh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1711" y="3770655"/>
            <a:ext cx="7621310" cy="2680578"/>
            <a:chOff x="-11304209" y="-3282754"/>
            <a:chExt cx="14026649" cy="18024618"/>
          </a:xfrm>
        </p:grpSpPr>
        <p:grpSp>
          <p:nvGrpSpPr>
            <p:cNvPr id="15" name="Group 15"/>
            <p:cNvGrpSpPr/>
            <p:nvPr/>
          </p:nvGrpSpPr>
          <p:grpSpPr>
            <a:xfrm>
              <a:off x="-11304209" y="-3282754"/>
              <a:ext cx="14026649" cy="18024618"/>
              <a:chOff x="-2867919" y="-832847"/>
              <a:chExt cx="3558612" cy="457291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867919" y="-832847"/>
                <a:ext cx="3558612" cy="4572913"/>
              </a:xfrm>
              <a:custGeom>
                <a:avLst/>
                <a:gdLst/>
                <a:ahLst/>
                <a:cxnLst/>
                <a:rect l="l" t="t" r="r" b="b"/>
                <a:pathLst>
                  <a:path w="1321950" h="1496931">
                    <a:moveTo>
                      <a:pt x="1197490" y="1496931"/>
                    </a:moveTo>
                    <a:lnTo>
                      <a:pt x="124460" y="1496931"/>
                    </a:lnTo>
                    <a:cubicBezTo>
                      <a:pt x="55880" y="1496931"/>
                      <a:pt x="0" y="1441051"/>
                      <a:pt x="0" y="13724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197490" y="0"/>
                    </a:lnTo>
                    <a:cubicBezTo>
                      <a:pt x="1266070" y="0"/>
                      <a:pt x="1321950" y="55880"/>
                      <a:pt x="1321950" y="124460"/>
                    </a:cubicBezTo>
                    <a:lnTo>
                      <a:pt x="1321950" y="1372471"/>
                    </a:lnTo>
                    <a:cubicBezTo>
                      <a:pt x="1321950" y="1441051"/>
                      <a:pt x="1266070" y="1496931"/>
                      <a:pt x="1197490" y="1496931"/>
                    </a:cubicBezTo>
                    <a:close/>
                  </a:path>
                </a:pathLst>
              </a:custGeom>
              <a:solidFill>
                <a:srgbClr val="AAC9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-10234712" y="806305"/>
              <a:ext cx="12341764" cy="11175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=&gt;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đây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nhân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trào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phúng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qua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ngôn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ngữ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cử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chỉ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…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gây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cười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).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08000" y="216047"/>
            <a:ext cx="10154351" cy="1636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6900"/>
              </a:lnSpc>
            </a:pPr>
            <a:endParaRPr lang="en-US" sz="2933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42466" y="3369348"/>
            <a:ext cx="3686180" cy="299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93" y="72477"/>
            <a:ext cx="3481661" cy="265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3716" y="2785041"/>
            <a:ext cx="2281989" cy="1073871"/>
          </a:xfrm>
          <a:prstGeom prst="rect">
            <a:avLst/>
          </a:prstGeom>
          <a:solidFill>
            <a:srgbClr val="002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32421" y="693822"/>
            <a:ext cx="6805863" cy="2091219"/>
          </a:xfrm>
          <a:prstGeom prst="rect">
            <a:avLst/>
          </a:prstGeom>
          <a:solidFill>
            <a:srgbClr val="002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2420" y="3269838"/>
            <a:ext cx="6805864" cy="2032077"/>
          </a:xfrm>
          <a:prstGeom prst="rect">
            <a:avLst/>
          </a:prstGeom>
          <a:solidFill>
            <a:srgbClr val="002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cxnSpLocks/>
            <a:stCxn id="2" idx="3"/>
            <a:endCxn id="3" idx="1"/>
          </p:cNvCxnSpPr>
          <p:nvPr/>
        </p:nvCxnSpPr>
        <p:spPr>
          <a:xfrm flipV="1">
            <a:off x="2935705" y="1739432"/>
            <a:ext cx="1796716" cy="1582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935704" y="3351548"/>
            <a:ext cx="1796715" cy="1164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B40FAC-45FE-BB20-2274-1E414587AFD2}"/>
              </a:ext>
            </a:extLst>
          </p:cNvPr>
          <p:cNvSpPr txBox="1"/>
          <p:nvPr/>
        </p:nvSpPr>
        <p:spPr>
          <a:xfrm>
            <a:off x="1138988" y="5489680"/>
            <a:ext cx="9512969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580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AutoShape 5">
            <a:extLst>
              <a:ext uri="{FF2B5EF4-FFF2-40B4-BE49-F238E27FC236}">
                <a16:creationId xmlns:a16="http://schemas.microsoft.com/office/drawing/2014/main" id="{FC59FC3E-1A2A-489D-BF00-1CB7562B0C6D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741930" y="547814"/>
            <a:ext cx="5912642" cy="5835759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57" name="AutoShape 13">
            <a:extLst>
              <a:ext uri="{FF2B5EF4-FFF2-40B4-BE49-F238E27FC236}">
                <a16:creationId xmlns:a16="http://schemas.microsoft.com/office/drawing/2014/main" id="{4DF5A12E-F235-4081-AC2E-172BBCC42101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1430747" y="1037059"/>
            <a:ext cx="5029241" cy="4857271"/>
          </a:xfrm>
          <a:custGeom>
            <a:avLst/>
            <a:gdLst>
              <a:gd name="G0" fmla="+- 744 0 0"/>
              <a:gd name="G1" fmla="+- 11756105 0 0"/>
              <a:gd name="G2" fmla="+- 0 0 11756105"/>
              <a:gd name="T0" fmla="*/ 0 256 1"/>
              <a:gd name="T1" fmla="*/ 180 256 1"/>
              <a:gd name="G3" fmla="+- 11756105 T0 T1"/>
              <a:gd name="T2" fmla="*/ 0 256 1"/>
              <a:gd name="T3" fmla="*/ 90 256 1"/>
              <a:gd name="G4" fmla="+- 11756105 T2 T3"/>
              <a:gd name="G5" fmla="*/ G4 2 1"/>
              <a:gd name="T4" fmla="*/ 90 256 1"/>
              <a:gd name="T5" fmla="*/ 0 256 1"/>
              <a:gd name="G6" fmla="+- 11756105 T4 T5"/>
              <a:gd name="G7" fmla="*/ G6 2 1"/>
              <a:gd name="G8" fmla="abs 1175610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44"/>
              <a:gd name="G18" fmla="*/ 744 1 2"/>
              <a:gd name="G19" fmla="+- G18 5400 0"/>
              <a:gd name="G20" fmla="cos G19 11756105"/>
              <a:gd name="G21" fmla="sin G19 11756105"/>
              <a:gd name="G22" fmla="+- G20 10800 0"/>
              <a:gd name="G23" fmla="+- G21 10800 0"/>
              <a:gd name="G24" fmla="+- 10800 0 G20"/>
              <a:gd name="G25" fmla="+- 744 10800 0"/>
              <a:gd name="G26" fmla="?: G9 G17 G25"/>
              <a:gd name="G27" fmla="?: G9 0 21600"/>
              <a:gd name="G28" fmla="cos 10800 11756105"/>
              <a:gd name="G29" fmla="sin 10800 11756105"/>
              <a:gd name="G30" fmla="sin 744 11756105"/>
              <a:gd name="G31" fmla="+- G28 10800 0"/>
              <a:gd name="G32" fmla="+- G29 10800 0"/>
              <a:gd name="G33" fmla="+- G30 10800 0"/>
              <a:gd name="G34" fmla="?: G4 0 G31"/>
              <a:gd name="G35" fmla="?: 11756105 G34 0"/>
              <a:gd name="G36" fmla="?: G6 G35 G31"/>
              <a:gd name="G37" fmla="+- 21600 0 G36"/>
              <a:gd name="G38" fmla="?: G4 0 G33"/>
              <a:gd name="G39" fmla="?: 1175610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028 w 21600"/>
              <a:gd name="T15" fmla="*/ 10862 h 21600"/>
              <a:gd name="T16" fmla="*/ 10800 w 21600"/>
              <a:gd name="T17" fmla="*/ 10056 h 21600"/>
              <a:gd name="T18" fmla="*/ 16572 w 21600"/>
              <a:gd name="T19" fmla="*/ 1086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056" y="10807"/>
                </a:moveTo>
                <a:cubicBezTo>
                  <a:pt x="10056" y="10805"/>
                  <a:pt x="10056" y="10802"/>
                  <a:pt x="10056" y="10800"/>
                </a:cubicBezTo>
                <a:cubicBezTo>
                  <a:pt x="10056" y="10389"/>
                  <a:pt x="10389" y="10056"/>
                  <a:pt x="10800" y="10056"/>
                </a:cubicBezTo>
                <a:cubicBezTo>
                  <a:pt x="11210" y="10056"/>
                  <a:pt x="11544" y="10389"/>
                  <a:pt x="11544" y="10800"/>
                </a:cubicBezTo>
                <a:cubicBezTo>
                  <a:pt x="11544" y="10802"/>
                  <a:pt x="11543" y="10805"/>
                  <a:pt x="11543" y="10807"/>
                </a:cubicBezTo>
                <a:lnTo>
                  <a:pt x="21599" y="10916"/>
                </a:lnTo>
                <a:cubicBezTo>
                  <a:pt x="21599" y="10877"/>
                  <a:pt x="21600" y="1083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838"/>
                  <a:pt x="0" y="10877"/>
                  <a:pt x="0" y="1091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86" name="Text Box 42">
            <a:extLst>
              <a:ext uri="{FF2B5EF4-FFF2-40B4-BE49-F238E27FC236}">
                <a16:creationId xmlns:a16="http://schemas.microsoft.com/office/drawing/2014/main" id="{E8D4B1E5-09A3-4020-BB6E-2C40DAF33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96" y="2878432"/>
            <a:ext cx="2805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Hành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201" name="Group 57">
            <a:extLst>
              <a:ext uri="{FF2B5EF4-FFF2-40B4-BE49-F238E27FC236}">
                <a16:creationId xmlns:a16="http://schemas.microsoft.com/office/drawing/2014/main" id="{03E6F532-797D-4BFF-8776-BE67F34FD31D}"/>
              </a:ext>
            </a:extLst>
          </p:cNvPr>
          <p:cNvGrpSpPr>
            <a:grpSpLocks/>
          </p:cNvGrpSpPr>
          <p:nvPr/>
        </p:nvGrpSpPr>
        <p:grpSpPr bwMode="auto">
          <a:xfrm>
            <a:off x="3061878" y="909692"/>
            <a:ext cx="7176397" cy="1120670"/>
            <a:chOff x="1698" y="1437"/>
            <a:chExt cx="3506" cy="529"/>
          </a:xfrm>
        </p:grpSpPr>
        <p:sp>
          <p:nvSpPr>
            <p:cNvPr id="134165" name="AutoShape 21">
              <a:extLst>
                <a:ext uri="{FF2B5EF4-FFF2-40B4-BE49-F238E27FC236}">
                  <a16:creationId xmlns:a16="http://schemas.microsoft.com/office/drawing/2014/main" id="{BD1506DF-92D7-4FD7-88D3-FD97155CBE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31" y="1437"/>
              <a:ext cx="3040" cy="33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3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66" name="Group 22">
              <a:extLst>
                <a:ext uri="{FF2B5EF4-FFF2-40B4-BE49-F238E27FC236}">
                  <a16:creationId xmlns:a16="http://schemas.microsoft.com/office/drawing/2014/main" id="{8EF241B9-6F62-475C-BF7D-0BC957615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8" y="1447"/>
              <a:ext cx="316" cy="316"/>
              <a:chOff x="1583" y="1494"/>
              <a:chExt cx="526" cy="526"/>
            </a:xfrm>
          </p:grpSpPr>
          <p:sp>
            <p:nvSpPr>
              <p:cNvPr id="134167" name="Oval 23">
                <a:extLst>
                  <a:ext uri="{FF2B5EF4-FFF2-40B4-BE49-F238E27FC236}">
                    <a16:creationId xmlns:a16="http://schemas.microsoft.com/office/drawing/2014/main" id="{0940A6A1-1A98-4A2E-9ADB-F53AD5746F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33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8" name="Oval 24">
                <a:extLst>
                  <a:ext uri="{FF2B5EF4-FFF2-40B4-BE49-F238E27FC236}">
                    <a16:creationId xmlns:a16="http://schemas.microsoft.com/office/drawing/2014/main" id="{A0D850DE-14BE-47CE-AA51-F6F89026B9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9" name="Oval 25">
                <a:extLst>
                  <a:ext uri="{FF2B5EF4-FFF2-40B4-BE49-F238E27FC236}">
                    <a16:creationId xmlns:a16="http://schemas.microsoft.com/office/drawing/2014/main" id="{447496B7-160E-4082-9D9B-7E48031F18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0" name="Oval 26">
                <a:extLst>
                  <a:ext uri="{FF2B5EF4-FFF2-40B4-BE49-F238E27FC236}">
                    <a16:creationId xmlns:a16="http://schemas.microsoft.com/office/drawing/2014/main" id="{F204D901-B14B-4FE6-A07D-37159CD875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1" name="Oval 27">
                <a:extLst>
                  <a:ext uri="{FF2B5EF4-FFF2-40B4-BE49-F238E27FC236}">
                    <a16:creationId xmlns:a16="http://schemas.microsoft.com/office/drawing/2014/main" id="{420BC21E-A016-4146-882D-217A06D1CB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7" name="Text Box 43">
              <a:extLst>
                <a:ext uri="{FF2B5EF4-FFF2-40B4-BE49-F238E27FC236}">
                  <a16:creationId xmlns:a16="http://schemas.microsoft.com/office/drawing/2014/main" id="{FC15910E-F9CA-4954-BFED-D6D36CF9A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8" y="1481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4192" name="Text Box 48">
              <a:extLst>
                <a:ext uri="{FF2B5EF4-FFF2-40B4-BE49-F238E27FC236}">
                  <a16:creationId xmlns:a16="http://schemas.microsoft.com/office/drawing/2014/main" id="{D7F54BB2-405C-435A-B62C-BCBEF13B9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458"/>
              <a:ext cx="3007" cy="5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loay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hoay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chỗ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200" name="Group 56">
            <a:extLst>
              <a:ext uri="{FF2B5EF4-FFF2-40B4-BE49-F238E27FC236}">
                <a16:creationId xmlns:a16="http://schemas.microsoft.com/office/drawing/2014/main" id="{B9F62B56-68E0-4279-83AD-E4365B9FD677}"/>
              </a:ext>
            </a:extLst>
          </p:cNvPr>
          <p:cNvGrpSpPr>
            <a:grpSpLocks/>
          </p:cNvGrpSpPr>
          <p:nvPr/>
        </p:nvGrpSpPr>
        <p:grpSpPr bwMode="auto">
          <a:xfrm>
            <a:off x="3325722" y="2126307"/>
            <a:ext cx="8408626" cy="987289"/>
            <a:chOff x="1952" y="1896"/>
            <a:chExt cx="4108" cy="532"/>
          </a:xfrm>
        </p:grpSpPr>
        <p:sp>
          <p:nvSpPr>
            <p:cNvPr id="134158" name="AutoShape 14">
              <a:extLst>
                <a:ext uri="{FF2B5EF4-FFF2-40B4-BE49-F238E27FC236}">
                  <a16:creationId xmlns:a16="http://schemas.microsoft.com/office/drawing/2014/main" id="{ABD3A761-3B13-4842-850D-1325EB4755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" y="1896"/>
              <a:ext cx="3875" cy="53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9" name="Group 15">
              <a:extLst>
                <a:ext uri="{FF2B5EF4-FFF2-40B4-BE49-F238E27FC236}">
                  <a16:creationId xmlns:a16="http://schemas.microsoft.com/office/drawing/2014/main" id="{D05B6D7B-779A-4117-B4DA-23D35199EC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1906"/>
              <a:ext cx="316" cy="316"/>
              <a:chOff x="1583" y="1494"/>
              <a:chExt cx="526" cy="526"/>
            </a:xfrm>
          </p:grpSpPr>
          <p:sp>
            <p:nvSpPr>
              <p:cNvPr id="134160" name="Oval 16">
                <a:extLst>
                  <a:ext uri="{FF2B5EF4-FFF2-40B4-BE49-F238E27FC236}">
                    <a16:creationId xmlns:a16="http://schemas.microsoft.com/office/drawing/2014/main" id="{54443448-3FA6-4132-A21C-08CBDC3C6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1" name="Oval 17">
                <a:extLst>
                  <a:ext uri="{FF2B5EF4-FFF2-40B4-BE49-F238E27FC236}">
                    <a16:creationId xmlns:a16="http://schemas.microsoft.com/office/drawing/2014/main" id="{244A5E75-3E2D-45B0-9699-C24EA01011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2" name="Oval 18">
                <a:extLst>
                  <a:ext uri="{FF2B5EF4-FFF2-40B4-BE49-F238E27FC236}">
                    <a16:creationId xmlns:a16="http://schemas.microsoft.com/office/drawing/2014/main" id="{5ECD159F-80B5-4F16-9608-B9F53B9A2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3" name="Oval 19">
                <a:extLst>
                  <a:ext uri="{FF2B5EF4-FFF2-40B4-BE49-F238E27FC236}">
                    <a16:creationId xmlns:a16="http://schemas.microsoft.com/office/drawing/2014/main" id="{8A5278FA-9079-4319-B737-96EF780F99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4" name="Oval 20">
                <a:extLst>
                  <a:ext uri="{FF2B5EF4-FFF2-40B4-BE49-F238E27FC236}">
                    <a16:creationId xmlns:a16="http://schemas.microsoft.com/office/drawing/2014/main" id="{D08BACEE-FCC8-40B2-8F40-6B33FB38DF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8" name="Text Box 44">
              <a:extLst>
                <a:ext uri="{FF2B5EF4-FFF2-40B4-BE49-F238E27FC236}">
                  <a16:creationId xmlns:a16="http://schemas.microsoft.com/office/drawing/2014/main" id="{8F39F2FE-6BE7-49C3-8B20-B2A6DC7E4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" y="1950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4199" name="Group 55">
            <a:extLst>
              <a:ext uri="{FF2B5EF4-FFF2-40B4-BE49-F238E27FC236}">
                <a16:creationId xmlns:a16="http://schemas.microsoft.com/office/drawing/2014/main" id="{3BEA8A03-AEBA-48C3-B1AE-153056AC9705}"/>
              </a:ext>
            </a:extLst>
          </p:cNvPr>
          <p:cNvGrpSpPr>
            <a:grpSpLocks/>
          </p:cNvGrpSpPr>
          <p:nvPr/>
        </p:nvGrpSpPr>
        <p:grpSpPr bwMode="auto">
          <a:xfrm>
            <a:off x="3588748" y="3506758"/>
            <a:ext cx="8566235" cy="707568"/>
            <a:chOff x="2006" y="2354"/>
            <a:chExt cx="4185" cy="488"/>
          </a:xfrm>
        </p:grpSpPr>
        <p:sp>
          <p:nvSpPr>
            <p:cNvPr id="134150" name="AutoShape 6">
              <a:extLst>
                <a:ext uri="{FF2B5EF4-FFF2-40B4-BE49-F238E27FC236}">
                  <a16:creationId xmlns:a16="http://schemas.microsoft.com/office/drawing/2014/main" id="{6034BFE1-8DDF-4EBC-A904-17D5AE9E4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354"/>
              <a:ext cx="3040" cy="488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1" name="Group 7">
              <a:extLst>
                <a:ext uri="{FF2B5EF4-FFF2-40B4-BE49-F238E27FC236}">
                  <a16:creationId xmlns:a16="http://schemas.microsoft.com/office/drawing/2014/main" id="{02431917-0198-4AA9-8CF7-3D548AF35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6" y="2364"/>
              <a:ext cx="316" cy="316"/>
              <a:chOff x="1583" y="1494"/>
              <a:chExt cx="526" cy="526"/>
            </a:xfrm>
          </p:grpSpPr>
          <p:sp>
            <p:nvSpPr>
              <p:cNvPr id="134152" name="Oval 8">
                <a:extLst>
                  <a:ext uri="{FF2B5EF4-FFF2-40B4-BE49-F238E27FC236}">
                    <a16:creationId xmlns:a16="http://schemas.microsoft.com/office/drawing/2014/main" id="{F7B74B99-0A29-4EE6-AA79-6CF74F629E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3" name="Oval 9">
                <a:extLst>
                  <a:ext uri="{FF2B5EF4-FFF2-40B4-BE49-F238E27FC236}">
                    <a16:creationId xmlns:a16="http://schemas.microsoft.com/office/drawing/2014/main" id="{C369041B-72A3-4512-B4DC-6382376645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4" name="Oval 10">
                <a:extLst>
                  <a:ext uri="{FF2B5EF4-FFF2-40B4-BE49-F238E27FC236}">
                    <a16:creationId xmlns:a16="http://schemas.microsoft.com/office/drawing/2014/main" id="{B2A8445C-F26A-4463-AD9E-4A2EE2F229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5" name="Oval 11">
                <a:extLst>
                  <a:ext uri="{FF2B5EF4-FFF2-40B4-BE49-F238E27FC236}">
                    <a16:creationId xmlns:a16="http://schemas.microsoft.com/office/drawing/2014/main" id="{2A2C6219-EAB1-414C-9C56-792DF98C5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6" name="Oval 12">
                <a:extLst>
                  <a:ext uri="{FF2B5EF4-FFF2-40B4-BE49-F238E27FC236}">
                    <a16:creationId xmlns:a16="http://schemas.microsoft.com/office/drawing/2014/main" id="{B0041127-B549-4F22-B7AB-F879821A11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9" name="Text Box 45">
              <a:extLst>
                <a:ext uri="{FF2B5EF4-FFF2-40B4-BE49-F238E27FC236}">
                  <a16:creationId xmlns:a16="http://schemas.microsoft.com/office/drawing/2014/main" id="{9598527E-BC61-4CAB-9693-FA72FB771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2407"/>
              <a:ext cx="1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4194" name="Text Box 50">
              <a:extLst>
                <a:ext uri="{FF2B5EF4-FFF2-40B4-BE49-F238E27FC236}">
                  <a16:creationId xmlns:a16="http://schemas.microsoft.com/office/drawing/2014/main" id="{201B3108-C831-4E74-8087-6B440E781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3" y="2354"/>
              <a:ext cx="3838" cy="2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198" name="Group 54">
            <a:extLst>
              <a:ext uri="{FF2B5EF4-FFF2-40B4-BE49-F238E27FC236}">
                <a16:creationId xmlns:a16="http://schemas.microsoft.com/office/drawing/2014/main" id="{8CB9EDBF-4435-4587-BED7-84C20ED43D51}"/>
              </a:ext>
            </a:extLst>
          </p:cNvPr>
          <p:cNvGrpSpPr>
            <a:grpSpLocks/>
          </p:cNvGrpSpPr>
          <p:nvPr/>
        </p:nvGrpSpPr>
        <p:grpSpPr bwMode="auto">
          <a:xfrm>
            <a:off x="3124592" y="4752610"/>
            <a:ext cx="8764784" cy="1946275"/>
            <a:chOff x="1952" y="2812"/>
            <a:chExt cx="4282" cy="563"/>
          </a:xfrm>
        </p:grpSpPr>
        <p:sp>
          <p:nvSpPr>
            <p:cNvPr id="134172" name="AutoShape 28">
              <a:extLst>
                <a:ext uri="{FF2B5EF4-FFF2-40B4-BE49-F238E27FC236}">
                  <a16:creationId xmlns:a16="http://schemas.microsoft.com/office/drawing/2014/main" id="{A00FCA08-1BBA-4889-9D73-A06968E551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" y="2812"/>
              <a:ext cx="3041" cy="56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73" name="Group 29">
              <a:extLst>
                <a:ext uri="{FF2B5EF4-FFF2-40B4-BE49-F238E27FC236}">
                  <a16:creationId xmlns:a16="http://schemas.microsoft.com/office/drawing/2014/main" id="{D4EDB75C-EBE0-40D1-AB21-D3D30EBB1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2822"/>
              <a:ext cx="316" cy="316"/>
              <a:chOff x="1583" y="1494"/>
              <a:chExt cx="526" cy="526"/>
            </a:xfrm>
          </p:grpSpPr>
          <p:sp>
            <p:nvSpPr>
              <p:cNvPr id="134174" name="Oval 30">
                <a:extLst>
                  <a:ext uri="{FF2B5EF4-FFF2-40B4-BE49-F238E27FC236}">
                    <a16:creationId xmlns:a16="http://schemas.microsoft.com/office/drawing/2014/main" id="{C1E4AA99-FE7E-4478-98A8-88EA55E32A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5" name="Oval 31">
                <a:extLst>
                  <a:ext uri="{FF2B5EF4-FFF2-40B4-BE49-F238E27FC236}">
                    <a16:creationId xmlns:a16="http://schemas.microsoft.com/office/drawing/2014/main" id="{F2B016AA-D29C-4974-BF9E-3FEEBE2EE5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6" name="Oval 32">
                <a:extLst>
                  <a:ext uri="{FF2B5EF4-FFF2-40B4-BE49-F238E27FC236}">
                    <a16:creationId xmlns:a16="http://schemas.microsoft.com/office/drawing/2014/main" id="{D458DF8C-D4A8-41B5-8BC1-2B0FCA7762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7" name="Oval 33">
                <a:extLst>
                  <a:ext uri="{FF2B5EF4-FFF2-40B4-BE49-F238E27FC236}">
                    <a16:creationId xmlns:a16="http://schemas.microsoft.com/office/drawing/2014/main" id="{B4656DC4-CB85-4AA7-9159-1692123C85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8" name="Oval 34">
                <a:extLst>
                  <a:ext uri="{FF2B5EF4-FFF2-40B4-BE49-F238E27FC236}">
                    <a16:creationId xmlns:a16="http://schemas.microsoft.com/office/drawing/2014/main" id="{271E2AB3-6DBF-42FA-89EA-F40BDB0F9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90" name="Text Box 46">
              <a:extLst>
                <a:ext uri="{FF2B5EF4-FFF2-40B4-BE49-F238E27FC236}">
                  <a16:creationId xmlns:a16="http://schemas.microsoft.com/office/drawing/2014/main" id="{31A8938C-A654-45CF-9F09-B43F00420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" y="2866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34195" name="Text Box 51">
              <a:extLst>
                <a:ext uri="{FF2B5EF4-FFF2-40B4-BE49-F238E27FC236}">
                  <a16:creationId xmlns:a16="http://schemas.microsoft.com/office/drawing/2014/main" id="{FA237E1C-69A6-45D5-AFD4-882C29097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2844"/>
              <a:ext cx="3850" cy="5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mò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mẫm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ngã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giật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</a:p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49">
            <a:extLst>
              <a:ext uri="{FF2B5EF4-FFF2-40B4-BE49-F238E27FC236}">
                <a16:creationId xmlns:a16="http://schemas.microsoft.com/office/drawing/2014/main" id="{BE74640C-BD2E-4D84-A89E-D381FDA1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572" y="2276087"/>
            <a:ext cx="6943498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9">
            <a:extLst>
              <a:ext uri="{FF2B5EF4-FFF2-40B4-BE49-F238E27FC236}">
                <a16:creationId xmlns:a16="http://schemas.microsoft.com/office/drawing/2014/main" id="{8A1A455F-4BF8-4775-0F5C-A44279D72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53" y="3494608"/>
            <a:ext cx="7497759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”…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  <p:bldP spid="134157" grpId="0" animBg="1"/>
      <p:bldP spid="134186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AutoShape 5">
            <a:extLst>
              <a:ext uri="{FF2B5EF4-FFF2-40B4-BE49-F238E27FC236}">
                <a16:creationId xmlns:a16="http://schemas.microsoft.com/office/drawing/2014/main" id="{FC59FC3E-1A2A-489D-BF00-1CB7562B0C6D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741930" y="547814"/>
            <a:ext cx="5912642" cy="5835759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57" name="AutoShape 13">
            <a:extLst>
              <a:ext uri="{FF2B5EF4-FFF2-40B4-BE49-F238E27FC236}">
                <a16:creationId xmlns:a16="http://schemas.microsoft.com/office/drawing/2014/main" id="{4DF5A12E-F235-4081-AC2E-172BBCC42101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1430747" y="1037059"/>
            <a:ext cx="5029241" cy="4857271"/>
          </a:xfrm>
          <a:custGeom>
            <a:avLst/>
            <a:gdLst>
              <a:gd name="G0" fmla="+- 744 0 0"/>
              <a:gd name="G1" fmla="+- 11756105 0 0"/>
              <a:gd name="G2" fmla="+- 0 0 11756105"/>
              <a:gd name="T0" fmla="*/ 0 256 1"/>
              <a:gd name="T1" fmla="*/ 180 256 1"/>
              <a:gd name="G3" fmla="+- 11756105 T0 T1"/>
              <a:gd name="T2" fmla="*/ 0 256 1"/>
              <a:gd name="T3" fmla="*/ 90 256 1"/>
              <a:gd name="G4" fmla="+- 11756105 T2 T3"/>
              <a:gd name="G5" fmla="*/ G4 2 1"/>
              <a:gd name="T4" fmla="*/ 90 256 1"/>
              <a:gd name="T5" fmla="*/ 0 256 1"/>
              <a:gd name="G6" fmla="+- 11756105 T4 T5"/>
              <a:gd name="G7" fmla="*/ G6 2 1"/>
              <a:gd name="G8" fmla="abs 1175610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44"/>
              <a:gd name="G18" fmla="*/ 744 1 2"/>
              <a:gd name="G19" fmla="+- G18 5400 0"/>
              <a:gd name="G20" fmla="cos G19 11756105"/>
              <a:gd name="G21" fmla="sin G19 11756105"/>
              <a:gd name="G22" fmla="+- G20 10800 0"/>
              <a:gd name="G23" fmla="+- G21 10800 0"/>
              <a:gd name="G24" fmla="+- 10800 0 G20"/>
              <a:gd name="G25" fmla="+- 744 10800 0"/>
              <a:gd name="G26" fmla="?: G9 G17 G25"/>
              <a:gd name="G27" fmla="?: G9 0 21600"/>
              <a:gd name="G28" fmla="cos 10800 11756105"/>
              <a:gd name="G29" fmla="sin 10800 11756105"/>
              <a:gd name="G30" fmla="sin 744 11756105"/>
              <a:gd name="G31" fmla="+- G28 10800 0"/>
              <a:gd name="G32" fmla="+- G29 10800 0"/>
              <a:gd name="G33" fmla="+- G30 10800 0"/>
              <a:gd name="G34" fmla="?: G4 0 G31"/>
              <a:gd name="G35" fmla="?: 11756105 G34 0"/>
              <a:gd name="G36" fmla="?: G6 G35 G31"/>
              <a:gd name="G37" fmla="+- 21600 0 G36"/>
              <a:gd name="G38" fmla="?: G4 0 G33"/>
              <a:gd name="G39" fmla="?: 1175610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028 w 21600"/>
              <a:gd name="T15" fmla="*/ 10862 h 21600"/>
              <a:gd name="T16" fmla="*/ 10800 w 21600"/>
              <a:gd name="T17" fmla="*/ 10056 h 21600"/>
              <a:gd name="T18" fmla="*/ 16572 w 21600"/>
              <a:gd name="T19" fmla="*/ 1086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056" y="10807"/>
                </a:moveTo>
                <a:cubicBezTo>
                  <a:pt x="10056" y="10805"/>
                  <a:pt x="10056" y="10802"/>
                  <a:pt x="10056" y="10800"/>
                </a:cubicBezTo>
                <a:cubicBezTo>
                  <a:pt x="10056" y="10389"/>
                  <a:pt x="10389" y="10056"/>
                  <a:pt x="10800" y="10056"/>
                </a:cubicBezTo>
                <a:cubicBezTo>
                  <a:pt x="11210" y="10056"/>
                  <a:pt x="11544" y="10389"/>
                  <a:pt x="11544" y="10800"/>
                </a:cubicBezTo>
                <a:cubicBezTo>
                  <a:pt x="11544" y="10802"/>
                  <a:pt x="11543" y="10805"/>
                  <a:pt x="11543" y="10807"/>
                </a:cubicBezTo>
                <a:lnTo>
                  <a:pt x="21599" y="10916"/>
                </a:lnTo>
                <a:cubicBezTo>
                  <a:pt x="21599" y="10877"/>
                  <a:pt x="21600" y="1083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838"/>
                  <a:pt x="0" y="10877"/>
                  <a:pt x="0" y="1091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86" name="Text Box 42">
            <a:extLst>
              <a:ext uri="{FF2B5EF4-FFF2-40B4-BE49-F238E27FC236}">
                <a16:creationId xmlns:a16="http://schemas.microsoft.com/office/drawing/2014/main" id="{E8D4B1E5-09A3-4020-BB6E-2C40DAF33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96" y="2878432"/>
            <a:ext cx="2805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201" name="Group 57">
            <a:extLst>
              <a:ext uri="{FF2B5EF4-FFF2-40B4-BE49-F238E27FC236}">
                <a16:creationId xmlns:a16="http://schemas.microsoft.com/office/drawing/2014/main" id="{03E6F532-797D-4BFF-8776-BE67F34FD31D}"/>
              </a:ext>
            </a:extLst>
          </p:cNvPr>
          <p:cNvGrpSpPr>
            <a:grpSpLocks/>
          </p:cNvGrpSpPr>
          <p:nvPr/>
        </p:nvGrpSpPr>
        <p:grpSpPr bwMode="auto">
          <a:xfrm>
            <a:off x="3472595" y="1463695"/>
            <a:ext cx="7176397" cy="1120670"/>
            <a:chOff x="1698" y="1437"/>
            <a:chExt cx="3506" cy="529"/>
          </a:xfrm>
        </p:grpSpPr>
        <p:sp>
          <p:nvSpPr>
            <p:cNvPr id="134165" name="AutoShape 21">
              <a:extLst>
                <a:ext uri="{FF2B5EF4-FFF2-40B4-BE49-F238E27FC236}">
                  <a16:creationId xmlns:a16="http://schemas.microsoft.com/office/drawing/2014/main" id="{BD1506DF-92D7-4FD7-88D3-FD97155CBE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31" y="1437"/>
              <a:ext cx="3040" cy="33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3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66" name="Group 22">
              <a:extLst>
                <a:ext uri="{FF2B5EF4-FFF2-40B4-BE49-F238E27FC236}">
                  <a16:creationId xmlns:a16="http://schemas.microsoft.com/office/drawing/2014/main" id="{8EF241B9-6F62-475C-BF7D-0BC957615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8" y="1447"/>
              <a:ext cx="316" cy="316"/>
              <a:chOff x="1583" y="1494"/>
              <a:chExt cx="526" cy="526"/>
            </a:xfrm>
          </p:grpSpPr>
          <p:sp>
            <p:nvSpPr>
              <p:cNvPr id="134167" name="Oval 23">
                <a:extLst>
                  <a:ext uri="{FF2B5EF4-FFF2-40B4-BE49-F238E27FC236}">
                    <a16:creationId xmlns:a16="http://schemas.microsoft.com/office/drawing/2014/main" id="{0940A6A1-1A98-4A2E-9ADB-F53AD5746F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33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8" name="Oval 24">
                <a:extLst>
                  <a:ext uri="{FF2B5EF4-FFF2-40B4-BE49-F238E27FC236}">
                    <a16:creationId xmlns:a16="http://schemas.microsoft.com/office/drawing/2014/main" id="{A0D850DE-14BE-47CE-AA51-F6F89026B9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9" name="Oval 25">
                <a:extLst>
                  <a:ext uri="{FF2B5EF4-FFF2-40B4-BE49-F238E27FC236}">
                    <a16:creationId xmlns:a16="http://schemas.microsoft.com/office/drawing/2014/main" id="{447496B7-160E-4082-9D9B-7E48031F18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0" name="Oval 26">
                <a:extLst>
                  <a:ext uri="{FF2B5EF4-FFF2-40B4-BE49-F238E27FC236}">
                    <a16:creationId xmlns:a16="http://schemas.microsoft.com/office/drawing/2014/main" id="{F204D901-B14B-4FE6-A07D-37159CD875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1" name="Oval 27">
                <a:extLst>
                  <a:ext uri="{FF2B5EF4-FFF2-40B4-BE49-F238E27FC236}">
                    <a16:creationId xmlns:a16="http://schemas.microsoft.com/office/drawing/2014/main" id="{420BC21E-A016-4146-882D-217A06D1CB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7" name="Text Box 43">
              <a:extLst>
                <a:ext uri="{FF2B5EF4-FFF2-40B4-BE49-F238E27FC236}">
                  <a16:creationId xmlns:a16="http://schemas.microsoft.com/office/drawing/2014/main" id="{FC15910E-F9CA-4954-BFED-D6D36CF9A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8" y="1481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4192" name="Text Box 48">
              <a:extLst>
                <a:ext uri="{FF2B5EF4-FFF2-40B4-BE49-F238E27FC236}">
                  <a16:creationId xmlns:a16="http://schemas.microsoft.com/office/drawing/2014/main" id="{D7F54BB2-405C-435A-B62C-BCBEF13B9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458"/>
              <a:ext cx="3007" cy="5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thoại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200" name="Group 56">
            <a:extLst>
              <a:ext uri="{FF2B5EF4-FFF2-40B4-BE49-F238E27FC236}">
                <a16:creationId xmlns:a16="http://schemas.microsoft.com/office/drawing/2014/main" id="{B9F62B56-68E0-4279-83AD-E4365B9FD677}"/>
              </a:ext>
            </a:extLst>
          </p:cNvPr>
          <p:cNvGrpSpPr>
            <a:grpSpLocks/>
          </p:cNvGrpSpPr>
          <p:nvPr/>
        </p:nvGrpSpPr>
        <p:grpSpPr bwMode="auto">
          <a:xfrm>
            <a:off x="3783374" y="3084748"/>
            <a:ext cx="8408626" cy="987289"/>
            <a:chOff x="1952" y="1896"/>
            <a:chExt cx="4108" cy="532"/>
          </a:xfrm>
        </p:grpSpPr>
        <p:sp>
          <p:nvSpPr>
            <p:cNvPr id="134158" name="AutoShape 14">
              <a:extLst>
                <a:ext uri="{FF2B5EF4-FFF2-40B4-BE49-F238E27FC236}">
                  <a16:creationId xmlns:a16="http://schemas.microsoft.com/office/drawing/2014/main" id="{ABD3A761-3B13-4842-850D-1325EB4755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" y="1896"/>
              <a:ext cx="3875" cy="53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9" name="Group 15">
              <a:extLst>
                <a:ext uri="{FF2B5EF4-FFF2-40B4-BE49-F238E27FC236}">
                  <a16:creationId xmlns:a16="http://schemas.microsoft.com/office/drawing/2014/main" id="{D05B6D7B-779A-4117-B4DA-23D35199EC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1906"/>
              <a:ext cx="316" cy="316"/>
              <a:chOff x="1583" y="1494"/>
              <a:chExt cx="526" cy="526"/>
            </a:xfrm>
          </p:grpSpPr>
          <p:sp>
            <p:nvSpPr>
              <p:cNvPr id="134160" name="Oval 16">
                <a:extLst>
                  <a:ext uri="{FF2B5EF4-FFF2-40B4-BE49-F238E27FC236}">
                    <a16:creationId xmlns:a16="http://schemas.microsoft.com/office/drawing/2014/main" id="{54443448-3FA6-4132-A21C-08CBDC3C6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1" name="Oval 17">
                <a:extLst>
                  <a:ext uri="{FF2B5EF4-FFF2-40B4-BE49-F238E27FC236}">
                    <a16:creationId xmlns:a16="http://schemas.microsoft.com/office/drawing/2014/main" id="{244A5E75-3E2D-45B0-9699-C24EA01011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2" name="Oval 18">
                <a:extLst>
                  <a:ext uri="{FF2B5EF4-FFF2-40B4-BE49-F238E27FC236}">
                    <a16:creationId xmlns:a16="http://schemas.microsoft.com/office/drawing/2014/main" id="{5ECD159F-80B5-4F16-9608-B9F53B9A2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3" name="Oval 19">
                <a:extLst>
                  <a:ext uri="{FF2B5EF4-FFF2-40B4-BE49-F238E27FC236}">
                    <a16:creationId xmlns:a16="http://schemas.microsoft.com/office/drawing/2014/main" id="{8A5278FA-9079-4319-B737-96EF780F99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4" name="Oval 20">
                <a:extLst>
                  <a:ext uri="{FF2B5EF4-FFF2-40B4-BE49-F238E27FC236}">
                    <a16:creationId xmlns:a16="http://schemas.microsoft.com/office/drawing/2014/main" id="{D08BACEE-FCC8-40B2-8F40-6B33FB38DF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8" name="Text Box 44">
              <a:extLst>
                <a:ext uri="{FF2B5EF4-FFF2-40B4-BE49-F238E27FC236}">
                  <a16:creationId xmlns:a16="http://schemas.microsoft.com/office/drawing/2014/main" id="{8F39F2FE-6BE7-49C3-8B20-B2A6DC7E4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" y="1950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4199" name="Group 55">
            <a:extLst>
              <a:ext uri="{FF2B5EF4-FFF2-40B4-BE49-F238E27FC236}">
                <a16:creationId xmlns:a16="http://schemas.microsoft.com/office/drawing/2014/main" id="{3BEA8A03-AEBA-48C3-B1AE-153056AC9705}"/>
              </a:ext>
            </a:extLst>
          </p:cNvPr>
          <p:cNvGrpSpPr>
            <a:grpSpLocks/>
          </p:cNvGrpSpPr>
          <p:nvPr/>
        </p:nvGrpSpPr>
        <p:grpSpPr bwMode="auto">
          <a:xfrm>
            <a:off x="3472595" y="4899317"/>
            <a:ext cx="8566235" cy="707568"/>
            <a:chOff x="2006" y="2354"/>
            <a:chExt cx="4185" cy="488"/>
          </a:xfrm>
        </p:grpSpPr>
        <p:sp>
          <p:nvSpPr>
            <p:cNvPr id="134150" name="AutoShape 6">
              <a:extLst>
                <a:ext uri="{FF2B5EF4-FFF2-40B4-BE49-F238E27FC236}">
                  <a16:creationId xmlns:a16="http://schemas.microsoft.com/office/drawing/2014/main" id="{6034BFE1-8DDF-4EBC-A904-17D5AE9E4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354"/>
              <a:ext cx="3040" cy="488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1" name="Group 7">
              <a:extLst>
                <a:ext uri="{FF2B5EF4-FFF2-40B4-BE49-F238E27FC236}">
                  <a16:creationId xmlns:a16="http://schemas.microsoft.com/office/drawing/2014/main" id="{02431917-0198-4AA9-8CF7-3D548AF35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6" y="2364"/>
              <a:ext cx="316" cy="316"/>
              <a:chOff x="1583" y="1494"/>
              <a:chExt cx="526" cy="526"/>
            </a:xfrm>
          </p:grpSpPr>
          <p:sp>
            <p:nvSpPr>
              <p:cNvPr id="134152" name="Oval 8">
                <a:extLst>
                  <a:ext uri="{FF2B5EF4-FFF2-40B4-BE49-F238E27FC236}">
                    <a16:creationId xmlns:a16="http://schemas.microsoft.com/office/drawing/2014/main" id="{F7B74B99-0A29-4EE6-AA79-6CF74F629E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3" name="Oval 9">
                <a:extLst>
                  <a:ext uri="{FF2B5EF4-FFF2-40B4-BE49-F238E27FC236}">
                    <a16:creationId xmlns:a16="http://schemas.microsoft.com/office/drawing/2014/main" id="{C369041B-72A3-4512-B4DC-6382376645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4" name="Oval 10">
                <a:extLst>
                  <a:ext uri="{FF2B5EF4-FFF2-40B4-BE49-F238E27FC236}">
                    <a16:creationId xmlns:a16="http://schemas.microsoft.com/office/drawing/2014/main" id="{B2A8445C-F26A-4463-AD9E-4A2EE2F229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5" name="Oval 11">
                <a:extLst>
                  <a:ext uri="{FF2B5EF4-FFF2-40B4-BE49-F238E27FC236}">
                    <a16:creationId xmlns:a16="http://schemas.microsoft.com/office/drawing/2014/main" id="{2A2C6219-EAB1-414C-9C56-792DF98C5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6" name="Oval 12">
                <a:extLst>
                  <a:ext uri="{FF2B5EF4-FFF2-40B4-BE49-F238E27FC236}">
                    <a16:creationId xmlns:a16="http://schemas.microsoft.com/office/drawing/2014/main" id="{B0041127-B549-4F22-B7AB-F879821A11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9" name="Text Box 45">
              <a:extLst>
                <a:ext uri="{FF2B5EF4-FFF2-40B4-BE49-F238E27FC236}">
                  <a16:creationId xmlns:a16="http://schemas.microsoft.com/office/drawing/2014/main" id="{9598527E-BC61-4CAB-9693-FA72FB771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2407"/>
              <a:ext cx="1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4194" name="Text Box 50">
              <a:extLst>
                <a:ext uri="{FF2B5EF4-FFF2-40B4-BE49-F238E27FC236}">
                  <a16:creationId xmlns:a16="http://schemas.microsoft.com/office/drawing/2014/main" id="{201B3108-C831-4E74-8087-6B440E781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3" y="2354"/>
              <a:ext cx="3838" cy="2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49">
            <a:extLst>
              <a:ext uri="{FF2B5EF4-FFF2-40B4-BE49-F238E27FC236}">
                <a16:creationId xmlns:a16="http://schemas.microsoft.com/office/drawing/2014/main" id="{BE74640C-BD2E-4D84-A89E-D381FDA1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224" y="3234528"/>
            <a:ext cx="6943498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9">
            <a:extLst>
              <a:ext uri="{FF2B5EF4-FFF2-40B4-BE49-F238E27FC236}">
                <a16:creationId xmlns:a16="http://schemas.microsoft.com/office/drawing/2014/main" id="{8A1A455F-4BF8-4775-0F5C-A44279D72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700" y="4887167"/>
            <a:ext cx="7497759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  <p:bldP spid="134157" grpId="0" animBg="1"/>
      <p:bldP spid="134186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65676" y="1438777"/>
            <a:ext cx="7858254" cy="592231"/>
            <a:chOff x="3493223" y="6290534"/>
            <a:chExt cx="17158564" cy="1184107"/>
          </a:xfrm>
        </p:grpSpPr>
        <p:sp>
          <p:nvSpPr>
            <p:cNvPr id="12" name="Isosceles Triangle 11"/>
            <p:cNvSpPr/>
            <p:nvPr/>
          </p:nvSpPr>
          <p:spPr>
            <a:xfrm rot="10800000">
              <a:off x="11276987" y="6290534"/>
              <a:ext cx="306401" cy="758498"/>
            </a:xfrm>
            <a:prstGeom prst="triangle">
              <a:avLst/>
            </a:prstGeom>
            <a:solidFill>
              <a:srgbClr val="9B9B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3493223" y="6761613"/>
              <a:ext cx="17158564" cy="713028"/>
              <a:chOff x="5564187" y="4876800"/>
              <a:chExt cx="14200328" cy="1231905"/>
            </a:xfrm>
            <a:solidFill>
              <a:srgbClr val="9B9B9B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12132774" y="5260461"/>
                <a:ext cx="174164" cy="848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5564187" y="4876800"/>
                <a:ext cx="14200328" cy="981508"/>
              </a:xfrm>
              <a:custGeom>
                <a:avLst/>
                <a:gdLst>
                  <a:gd name="connsiteX0" fmla="*/ 325346 w 14200328"/>
                  <a:gd name="connsiteY0" fmla="*/ 0 h 869046"/>
                  <a:gd name="connsiteX1" fmla="*/ 4800600 w 14200328"/>
                  <a:gd name="connsiteY1" fmla="*/ 0 h 869046"/>
                  <a:gd name="connsiteX2" fmla="*/ 9399727 w 14200328"/>
                  <a:gd name="connsiteY2" fmla="*/ 0 h 869046"/>
                  <a:gd name="connsiteX3" fmla="*/ 13874982 w 14200328"/>
                  <a:gd name="connsiteY3" fmla="*/ 0 h 869046"/>
                  <a:gd name="connsiteX4" fmla="*/ 14200328 w 14200328"/>
                  <a:gd name="connsiteY4" fmla="*/ 325345 h 869046"/>
                  <a:gd name="connsiteX5" fmla="*/ 14200328 w 14200328"/>
                  <a:gd name="connsiteY5" fmla="*/ 869046 h 869046"/>
                  <a:gd name="connsiteX6" fmla="*/ 14040128 w 14200328"/>
                  <a:gd name="connsiteY6" fmla="*/ 869046 h 869046"/>
                  <a:gd name="connsiteX7" fmla="*/ 14040128 w 14200328"/>
                  <a:gd name="connsiteY7" fmla="*/ 325345 h 869046"/>
                  <a:gd name="connsiteX8" fmla="*/ 13874982 w 14200328"/>
                  <a:gd name="connsiteY8" fmla="*/ 160200 h 869046"/>
                  <a:gd name="connsiteX9" fmla="*/ 9399727 w 14200328"/>
                  <a:gd name="connsiteY9" fmla="*/ 160200 h 869046"/>
                  <a:gd name="connsiteX10" fmla="*/ 4800600 w 14200328"/>
                  <a:gd name="connsiteY10" fmla="*/ 160200 h 869046"/>
                  <a:gd name="connsiteX11" fmla="*/ 325346 w 14200328"/>
                  <a:gd name="connsiteY11" fmla="*/ 160200 h 869046"/>
                  <a:gd name="connsiteX12" fmla="*/ 160200 w 14200328"/>
                  <a:gd name="connsiteY12" fmla="*/ 325345 h 869046"/>
                  <a:gd name="connsiteX13" fmla="*/ 160200 w 14200328"/>
                  <a:gd name="connsiteY13" fmla="*/ 869046 h 869046"/>
                  <a:gd name="connsiteX14" fmla="*/ 0 w 14200328"/>
                  <a:gd name="connsiteY14" fmla="*/ 869046 h 869046"/>
                  <a:gd name="connsiteX15" fmla="*/ 0 w 14200328"/>
                  <a:gd name="connsiteY15" fmla="*/ 325345 h 869046"/>
                  <a:gd name="connsiteX16" fmla="*/ 325346 w 14200328"/>
                  <a:gd name="connsiteY16" fmla="*/ 0 h 86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200328" h="869046">
                    <a:moveTo>
                      <a:pt x="325346" y="0"/>
                    </a:moveTo>
                    <a:lnTo>
                      <a:pt x="4800600" y="0"/>
                    </a:lnTo>
                    <a:lnTo>
                      <a:pt x="9399727" y="0"/>
                    </a:lnTo>
                    <a:lnTo>
                      <a:pt x="13874982" y="0"/>
                    </a:lnTo>
                    <a:cubicBezTo>
                      <a:pt x="14054664" y="0"/>
                      <a:pt x="14200328" y="145662"/>
                      <a:pt x="14200328" y="325345"/>
                    </a:cubicBezTo>
                    <a:lnTo>
                      <a:pt x="14200328" y="869046"/>
                    </a:lnTo>
                    <a:lnTo>
                      <a:pt x="14040128" y="869046"/>
                    </a:lnTo>
                    <a:lnTo>
                      <a:pt x="14040128" y="325345"/>
                    </a:lnTo>
                    <a:cubicBezTo>
                      <a:pt x="14040128" y="234138"/>
                      <a:pt x="13966188" y="160200"/>
                      <a:pt x="13874982" y="160200"/>
                    </a:cubicBezTo>
                    <a:lnTo>
                      <a:pt x="9399727" y="160200"/>
                    </a:lnTo>
                    <a:lnTo>
                      <a:pt x="4800600" y="160200"/>
                    </a:lnTo>
                    <a:lnTo>
                      <a:pt x="325346" y="160200"/>
                    </a:lnTo>
                    <a:cubicBezTo>
                      <a:pt x="234138" y="160200"/>
                      <a:pt x="160200" y="234138"/>
                      <a:pt x="160200" y="325345"/>
                    </a:cubicBezTo>
                    <a:lnTo>
                      <a:pt x="160200" y="869046"/>
                    </a:lnTo>
                    <a:lnTo>
                      <a:pt x="0" y="869046"/>
                    </a:lnTo>
                    <a:lnTo>
                      <a:pt x="0" y="325345"/>
                    </a:lnTo>
                    <a:cubicBezTo>
                      <a:pt x="0" y="145662"/>
                      <a:pt x="145663" y="0"/>
                      <a:pt x="325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07379" y="800845"/>
            <a:ext cx="38824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67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5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5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377363" y="1974662"/>
            <a:ext cx="1928671" cy="4367397"/>
            <a:chOff x="1372609" y="7239000"/>
            <a:chExt cx="4866014" cy="4736690"/>
          </a:xfrm>
        </p:grpSpPr>
        <p:sp>
          <p:nvSpPr>
            <p:cNvPr id="18" name="Rounded Rectangle 17"/>
            <p:cNvSpPr/>
            <p:nvPr/>
          </p:nvSpPr>
          <p:spPr>
            <a:xfrm>
              <a:off x="1372609" y="7239000"/>
              <a:ext cx="4866014" cy="4736690"/>
            </a:xfrm>
            <a:prstGeom prst="roundRect">
              <a:avLst>
                <a:gd name="adj" fmla="val 48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i="1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495426" y="7418861"/>
              <a:ext cx="4602162" cy="4470981"/>
            </a:xfrm>
            <a:prstGeom prst="roundRect">
              <a:avLst>
                <a:gd name="adj" fmla="val 38287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prstDash val="dash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base"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2543724" y="2024507"/>
            <a:ext cx="1928671" cy="4317552"/>
            <a:chOff x="3618760" y="6836558"/>
            <a:chExt cx="4866015" cy="4736689"/>
          </a:xfrm>
        </p:grpSpPr>
        <p:sp>
          <p:nvSpPr>
            <p:cNvPr id="22" name="Rounded Rectangle 21"/>
            <p:cNvSpPr/>
            <p:nvPr/>
          </p:nvSpPr>
          <p:spPr>
            <a:xfrm>
              <a:off x="3618760" y="6836558"/>
              <a:ext cx="4866015" cy="4736689"/>
            </a:xfrm>
            <a:prstGeom prst="roundRect">
              <a:avLst>
                <a:gd name="adj" fmla="val 48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i="1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840180" y="7039432"/>
              <a:ext cx="4443156" cy="4342550"/>
            </a:xfrm>
            <a:prstGeom prst="roundRect">
              <a:avLst>
                <a:gd name="adj" fmla="val 1207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prstDash val="dash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4602351" y="2039645"/>
            <a:ext cx="2199450" cy="4237430"/>
            <a:chOff x="14387981" y="7089096"/>
            <a:chExt cx="3532106" cy="7577714"/>
          </a:xfrm>
        </p:grpSpPr>
        <p:sp>
          <p:nvSpPr>
            <p:cNvPr id="26" name="Rounded Rectangle 25"/>
            <p:cNvSpPr/>
            <p:nvPr/>
          </p:nvSpPr>
          <p:spPr>
            <a:xfrm>
              <a:off x="14387981" y="7089096"/>
              <a:ext cx="3532106" cy="7577714"/>
            </a:xfrm>
            <a:prstGeom prst="roundRect">
              <a:avLst>
                <a:gd name="adj" fmla="val 48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i="1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4493555" y="7463272"/>
              <a:ext cx="3368591" cy="6984511"/>
            </a:xfrm>
            <a:prstGeom prst="roundRect">
              <a:avLst>
                <a:gd name="adj" fmla="val 1207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prstDash val="dash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Aft>
                  <a:spcPct val="0"/>
                </a:spcAft>
                <a:defRPr/>
              </a:pP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4374683" y="812164"/>
            <a:ext cx="2748286" cy="560402"/>
          </a:xfrm>
          <a:prstGeom prst="ellipse">
            <a:avLst/>
          </a:prstGeom>
          <a:solidFill>
            <a:srgbClr val="FDE4CF"/>
          </a:solidFill>
          <a:ln w="762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B0A0E-1555-29F4-88E7-5BAB6BDB1FA2}"/>
              </a:ext>
            </a:extLst>
          </p:cNvPr>
          <p:cNvSpPr txBox="1"/>
          <p:nvPr/>
        </p:nvSpPr>
        <p:spPr>
          <a:xfrm>
            <a:off x="474762" y="2453635"/>
            <a:ext cx="17753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5E725-35B9-7A77-9B24-0B194AD3D548}"/>
              </a:ext>
            </a:extLst>
          </p:cNvPr>
          <p:cNvSpPr txBox="1"/>
          <p:nvPr/>
        </p:nvSpPr>
        <p:spPr>
          <a:xfrm>
            <a:off x="2753521" y="2244397"/>
            <a:ext cx="15047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tẩu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B439DF-EE02-4A8A-593E-8AF6ED1E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381" y="1734719"/>
            <a:ext cx="73158" cy="2438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E7D021-2EC2-5C71-37B0-8B455A067306}"/>
              </a:ext>
            </a:extLst>
          </p:cNvPr>
          <p:cNvSpPr txBox="1"/>
          <p:nvPr/>
        </p:nvSpPr>
        <p:spPr>
          <a:xfrm>
            <a:off x="4762574" y="2418159"/>
            <a:ext cx="1810871" cy="3852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4" name="Group 5">
            <a:extLst>
              <a:ext uri="{FF2B5EF4-FFF2-40B4-BE49-F238E27FC236}">
                <a16:creationId xmlns:a16="http://schemas.microsoft.com/office/drawing/2014/main" id="{7BEB0C93-C4F9-5A58-BAC4-C27AA5777BCD}"/>
              </a:ext>
            </a:extLst>
          </p:cNvPr>
          <p:cNvGrpSpPr>
            <a:grpSpLocks/>
          </p:cNvGrpSpPr>
          <p:nvPr/>
        </p:nvGrpSpPr>
        <p:grpSpPr bwMode="auto">
          <a:xfrm>
            <a:off x="6977036" y="2051830"/>
            <a:ext cx="1928671" cy="4317553"/>
            <a:chOff x="1372609" y="7239000"/>
            <a:chExt cx="4866014" cy="4736690"/>
          </a:xfrm>
        </p:grpSpPr>
        <p:sp>
          <p:nvSpPr>
            <p:cNvPr id="35" name="Rounded Rectangle 17">
              <a:extLst>
                <a:ext uri="{FF2B5EF4-FFF2-40B4-BE49-F238E27FC236}">
                  <a16:creationId xmlns:a16="http://schemas.microsoft.com/office/drawing/2014/main" id="{2468A1BB-179B-A3F6-4EEA-E041BE7B21A7}"/>
                </a:ext>
              </a:extLst>
            </p:cNvPr>
            <p:cNvSpPr/>
            <p:nvPr/>
          </p:nvSpPr>
          <p:spPr>
            <a:xfrm>
              <a:off x="1372609" y="7239000"/>
              <a:ext cx="4866014" cy="4736690"/>
            </a:xfrm>
            <a:prstGeom prst="roundRect">
              <a:avLst>
                <a:gd name="adj" fmla="val 48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i="1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18">
              <a:extLst>
                <a:ext uri="{FF2B5EF4-FFF2-40B4-BE49-F238E27FC236}">
                  <a16:creationId xmlns:a16="http://schemas.microsoft.com/office/drawing/2014/main" id="{15C7DC21-85AC-4F6D-D43D-E79D6EFD5CB5}"/>
                </a:ext>
              </a:extLst>
            </p:cNvPr>
            <p:cNvSpPr/>
            <p:nvPr/>
          </p:nvSpPr>
          <p:spPr>
            <a:xfrm>
              <a:off x="1495426" y="7418861"/>
              <a:ext cx="4602162" cy="4470981"/>
            </a:xfrm>
            <a:prstGeom prst="roundRect">
              <a:avLst>
                <a:gd name="adj" fmla="val 38287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prstDash val="dash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base"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ADE1FC9-99DB-B4EE-8B92-8130CCC2CA9D}"/>
              </a:ext>
            </a:extLst>
          </p:cNvPr>
          <p:cNvSpPr txBox="1"/>
          <p:nvPr/>
        </p:nvSpPr>
        <p:spPr>
          <a:xfrm>
            <a:off x="7139447" y="2523155"/>
            <a:ext cx="17103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đòi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10C99C-FF0D-6C94-8C29-8F07F6AC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690" y="1742288"/>
            <a:ext cx="73158" cy="243861"/>
          </a:xfrm>
          <a:prstGeom prst="rect">
            <a:avLst/>
          </a:prstGeom>
        </p:spPr>
      </p:pic>
      <p:grpSp>
        <p:nvGrpSpPr>
          <p:cNvPr id="39" name="Group 5">
            <a:extLst>
              <a:ext uri="{FF2B5EF4-FFF2-40B4-BE49-F238E27FC236}">
                <a16:creationId xmlns:a16="http://schemas.microsoft.com/office/drawing/2014/main" id="{00BC8CCE-F1E1-64D8-F560-95CB0509AC27}"/>
              </a:ext>
            </a:extLst>
          </p:cNvPr>
          <p:cNvGrpSpPr>
            <a:grpSpLocks/>
          </p:cNvGrpSpPr>
          <p:nvPr/>
        </p:nvGrpSpPr>
        <p:grpSpPr bwMode="auto">
          <a:xfrm>
            <a:off x="9080560" y="2051830"/>
            <a:ext cx="2504060" cy="4367397"/>
            <a:chOff x="1372609" y="7239000"/>
            <a:chExt cx="4866014" cy="4736690"/>
          </a:xfrm>
        </p:grpSpPr>
        <p:sp>
          <p:nvSpPr>
            <p:cNvPr id="40" name="Rounded Rectangle 17">
              <a:extLst>
                <a:ext uri="{FF2B5EF4-FFF2-40B4-BE49-F238E27FC236}">
                  <a16:creationId xmlns:a16="http://schemas.microsoft.com/office/drawing/2014/main" id="{2D88B2F7-9BC5-A1A9-13A3-DCA53187998C}"/>
                </a:ext>
              </a:extLst>
            </p:cNvPr>
            <p:cNvSpPr/>
            <p:nvPr/>
          </p:nvSpPr>
          <p:spPr>
            <a:xfrm>
              <a:off x="1372609" y="7239000"/>
              <a:ext cx="4866014" cy="4736690"/>
            </a:xfrm>
            <a:prstGeom prst="roundRect">
              <a:avLst>
                <a:gd name="adj" fmla="val 483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i="1">
                <a:solidFill>
                  <a:prstClr val="white"/>
                </a:solidFill>
              </a:endParaRPr>
            </a:p>
          </p:txBody>
        </p:sp>
        <p:sp>
          <p:nvSpPr>
            <p:cNvPr id="41" name="Rounded Rectangle 18">
              <a:extLst>
                <a:ext uri="{FF2B5EF4-FFF2-40B4-BE49-F238E27FC236}">
                  <a16:creationId xmlns:a16="http://schemas.microsoft.com/office/drawing/2014/main" id="{EEEAC899-E282-FF7B-B843-39FD1DA671BB}"/>
                </a:ext>
              </a:extLst>
            </p:cNvPr>
            <p:cNvSpPr/>
            <p:nvPr/>
          </p:nvSpPr>
          <p:spPr>
            <a:xfrm>
              <a:off x="1495426" y="7418861"/>
              <a:ext cx="4602162" cy="4470981"/>
            </a:xfrm>
            <a:prstGeom prst="roundRect">
              <a:avLst>
                <a:gd name="adj" fmla="val 38287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prstDash val="dash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base"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619F7AD-0A27-0889-21E6-006F0F37699F}"/>
              </a:ext>
            </a:extLst>
          </p:cNvPr>
          <p:cNvSpPr txBox="1"/>
          <p:nvPr/>
        </p:nvSpPr>
        <p:spPr>
          <a:xfrm>
            <a:off x="9270362" y="2453635"/>
            <a:ext cx="20520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 Trinh </a:t>
            </a:r>
          </a:p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23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/>
      <p:bldP spid="7" grpId="0"/>
      <p:bldP spid="33" grpId="0"/>
      <p:bldP spid="37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AutoShape 5">
            <a:extLst>
              <a:ext uri="{FF2B5EF4-FFF2-40B4-BE49-F238E27FC236}">
                <a16:creationId xmlns:a16="http://schemas.microsoft.com/office/drawing/2014/main" id="{FC59FC3E-1A2A-489D-BF00-1CB7562B0C6D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741930" y="547814"/>
            <a:ext cx="5912642" cy="5835759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57" name="AutoShape 13">
            <a:extLst>
              <a:ext uri="{FF2B5EF4-FFF2-40B4-BE49-F238E27FC236}">
                <a16:creationId xmlns:a16="http://schemas.microsoft.com/office/drawing/2014/main" id="{4DF5A12E-F235-4081-AC2E-172BBCC42101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1430747" y="1037059"/>
            <a:ext cx="5029241" cy="4857271"/>
          </a:xfrm>
          <a:custGeom>
            <a:avLst/>
            <a:gdLst>
              <a:gd name="G0" fmla="+- 744 0 0"/>
              <a:gd name="G1" fmla="+- 11756105 0 0"/>
              <a:gd name="G2" fmla="+- 0 0 11756105"/>
              <a:gd name="T0" fmla="*/ 0 256 1"/>
              <a:gd name="T1" fmla="*/ 180 256 1"/>
              <a:gd name="G3" fmla="+- 11756105 T0 T1"/>
              <a:gd name="T2" fmla="*/ 0 256 1"/>
              <a:gd name="T3" fmla="*/ 90 256 1"/>
              <a:gd name="G4" fmla="+- 11756105 T2 T3"/>
              <a:gd name="G5" fmla="*/ G4 2 1"/>
              <a:gd name="T4" fmla="*/ 90 256 1"/>
              <a:gd name="T5" fmla="*/ 0 256 1"/>
              <a:gd name="G6" fmla="+- 11756105 T4 T5"/>
              <a:gd name="G7" fmla="*/ G6 2 1"/>
              <a:gd name="G8" fmla="abs 1175610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44"/>
              <a:gd name="G18" fmla="*/ 744 1 2"/>
              <a:gd name="G19" fmla="+- G18 5400 0"/>
              <a:gd name="G20" fmla="cos G19 11756105"/>
              <a:gd name="G21" fmla="sin G19 11756105"/>
              <a:gd name="G22" fmla="+- G20 10800 0"/>
              <a:gd name="G23" fmla="+- G21 10800 0"/>
              <a:gd name="G24" fmla="+- 10800 0 G20"/>
              <a:gd name="G25" fmla="+- 744 10800 0"/>
              <a:gd name="G26" fmla="?: G9 G17 G25"/>
              <a:gd name="G27" fmla="?: G9 0 21600"/>
              <a:gd name="G28" fmla="cos 10800 11756105"/>
              <a:gd name="G29" fmla="sin 10800 11756105"/>
              <a:gd name="G30" fmla="sin 744 11756105"/>
              <a:gd name="G31" fmla="+- G28 10800 0"/>
              <a:gd name="G32" fmla="+- G29 10800 0"/>
              <a:gd name="G33" fmla="+- G30 10800 0"/>
              <a:gd name="G34" fmla="?: G4 0 G31"/>
              <a:gd name="G35" fmla="?: 11756105 G34 0"/>
              <a:gd name="G36" fmla="?: G6 G35 G31"/>
              <a:gd name="G37" fmla="+- 21600 0 G36"/>
              <a:gd name="G38" fmla="?: G4 0 G33"/>
              <a:gd name="G39" fmla="?: 1175610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028 w 21600"/>
              <a:gd name="T15" fmla="*/ 10862 h 21600"/>
              <a:gd name="T16" fmla="*/ 10800 w 21600"/>
              <a:gd name="T17" fmla="*/ 10056 h 21600"/>
              <a:gd name="T18" fmla="*/ 16572 w 21600"/>
              <a:gd name="T19" fmla="*/ 1086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056" y="10807"/>
                </a:moveTo>
                <a:cubicBezTo>
                  <a:pt x="10056" y="10805"/>
                  <a:pt x="10056" y="10802"/>
                  <a:pt x="10056" y="10800"/>
                </a:cubicBezTo>
                <a:cubicBezTo>
                  <a:pt x="10056" y="10389"/>
                  <a:pt x="10389" y="10056"/>
                  <a:pt x="10800" y="10056"/>
                </a:cubicBezTo>
                <a:cubicBezTo>
                  <a:pt x="11210" y="10056"/>
                  <a:pt x="11544" y="10389"/>
                  <a:pt x="11544" y="10800"/>
                </a:cubicBezTo>
                <a:cubicBezTo>
                  <a:pt x="11544" y="10802"/>
                  <a:pt x="11543" y="10805"/>
                  <a:pt x="11543" y="10807"/>
                </a:cubicBezTo>
                <a:lnTo>
                  <a:pt x="21599" y="10916"/>
                </a:lnTo>
                <a:cubicBezTo>
                  <a:pt x="21599" y="10877"/>
                  <a:pt x="21600" y="1083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838"/>
                  <a:pt x="0" y="10877"/>
                  <a:pt x="0" y="1091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86" name="Text Box 42">
            <a:extLst>
              <a:ext uri="{FF2B5EF4-FFF2-40B4-BE49-F238E27FC236}">
                <a16:creationId xmlns:a16="http://schemas.microsoft.com/office/drawing/2014/main" id="{E8D4B1E5-09A3-4020-BB6E-2C40DAF33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39" y="2875907"/>
            <a:ext cx="28051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Thủ pháp trào phúng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201" name="Group 57">
            <a:extLst>
              <a:ext uri="{FF2B5EF4-FFF2-40B4-BE49-F238E27FC236}">
                <a16:creationId xmlns:a16="http://schemas.microsoft.com/office/drawing/2014/main" id="{03E6F532-797D-4BFF-8776-BE67F34FD31D}"/>
              </a:ext>
            </a:extLst>
          </p:cNvPr>
          <p:cNvGrpSpPr>
            <a:grpSpLocks/>
          </p:cNvGrpSpPr>
          <p:nvPr/>
        </p:nvGrpSpPr>
        <p:grpSpPr bwMode="auto">
          <a:xfrm>
            <a:off x="2957400" y="563931"/>
            <a:ext cx="8568282" cy="1135964"/>
            <a:chOff x="1698" y="1437"/>
            <a:chExt cx="4186" cy="407"/>
          </a:xfrm>
        </p:grpSpPr>
        <p:sp>
          <p:nvSpPr>
            <p:cNvPr id="134165" name="AutoShape 21">
              <a:extLst>
                <a:ext uri="{FF2B5EF4-FFF2-40B4-BE49-F238E27FC236}">
                  <a16:creationId xmlns:a16="http://schemas.microsoft.com/office/drawing/2014/main" id="{BD1506DF-92D7-4FD7-88D3-FD97155CBE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31" y="1437"/>
              <a:ext cx="3040" cy="37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3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66" name="Group 22">
              <a:extLst>
                <a:ext uri="{FF2B5EF4-FFF2-40B4-BE49-F238E27FC236}">
                  <a16:creationId xmlns:a16="http://schemas.microsoft.com/office/drawing/2014/main" id="{8EF241B9-6F62-475C-BF7D-0BC957615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8" y="1447"/>
              <a:ext cx="316" cy="316"/>
              <a:chOff x="1583" y="1494"/>
              <a:chExt cx="526" cy="526"/>
            </a:xfrm>
          </p:grpSpPr>
          <p:sp>
            <p:nvSpPr>
              <p:cNvPr id="134167" name="Oval 23">
                <a:extLst>
                  <a:ext uri="{FF2B5EF4-FFF2-40B4-BE49-F238E27FC236}">
                    <a16:creationId xmlns:a16="http://schemas.microsoft.com/office/drawing/2014/main" id="{0940A6A1-1A98-4A2E-9ADB-F53AD5746F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33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8" name="Oval 24">
                <a:extLst>
                  <a:ext uri="{FF2B5EF4-FFF2-40B4-BE49-F238E27FC236}">
                    <a16:creationId xmlns:a16="http://schemas.microsoft.com/office/drawing/2014/main" id="{A0D850DE-14BE-47CE-AA51-F6F89026B9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9" name="Oval 25">
                <a:extLst>
                  <a:ext uri="{FF2B5EF4-FFF2-40B4-BE49-F238E27FC236}">
                    <a16:creationId xmlns:a16="http://schemas.microsoft.com/office/drawing/2014/main" id="{447496B7-160E-4082-9D9B-7E48031F18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0" name="Oval 26">
                <a:extLst>
                  <a:ext uri="{FF2B5EF4-FFF2-40B4-BE49-F238E27FC236}">
                    <a16:creationId xmlns:a16="http://schemas.microsoft.com/office/drawing/2014/main" id="{F204D901-B14B-4FE6-A07D-37159CD875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1" name="Oval 27">
                <a:extLst>
                  <a:ext uri="{FF2B5EF4-FFF2-40B4-BE49-F238E27FC236}">
                    <a16:creationId xmlns:a16="http://schemas.microsoft.com/office/drawing/2014/main" id="{420BC21E-A016-4146-882D-217A06D1CB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7" name="Text Box 43">
              <a:extLst>
                <a:ext uri="{FF2B5EF4-FFF2-40B4-BE49-F238E27FC236}">
                  <a16:creationId xmlns:a16="http://schemas.microsoft.com/office/drawing/2014/main" id="{FC15910E-F9CA-4954-BFED-D6D36CF9A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8" y="1481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4192" name="Text Box 48">
              <a:extLst>
                <a:ext uri="{FF2B5EF4-FFF2-40B4-BE49-F238E27FC236}">
                  <a16:creationId xmlns:a16="http://schemas.microsoft.com/office/drawing/2014/main" id="{D7F54BB2-405C-435A-B62C-BCBEF13B9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1458"/>
              <a:ext cx="3824" cy="38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quẫn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200" name="Group 56">
            <a:extLst>
              <a:ext uri="{FF2B5EF4-FFF2-40B4-BE49-F238E27FC236}">
                <a16:creationId xmlns:a16="http://schemas.microsoft.com/office/drawing/2014/main" id="{B9F62B56-68E0-4279-83AD-E4365B9FD677}"/>
              </a:ext>
            </a:extLst>
          </p:cNvPr>
          <p:cNvGrpSpPr>
            <a:grpSpLocks/>
          </p:cNvGrpSpPr>
          <p:nvPr/>
        </p:nvGrpSpPr>
        <p:grpSpPr bwMode="auto">
          <a:xfrm>
            <a:off x="3287952" y="1878691"/>
            <a:ext cx="8408626" cy="1302693"/>
            <a:chOff x="1952" y="1896"/>
            <a:chExt cx="4108" cy="532"/>
          </a:xfrm>
        </p:grpSpPr>
        <p:sp>
          <p:nvSpPr>
            <p:cNvPr id="134158" name="AutoShape 14">
              <a:extLst>
                <a:ext uri="{FF2B5EF4-FFF2-40B4-BE49-F238E27FC236}">
                  <a16:creationId xmlns:a16="http://schemas.microsoft.com/office/drawing/2014/main" id="{ABD3A761-3B13-4842-850D-1325EB4755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" y="1896"/>
              <a:ext cx="3875" cy="53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9" name="Group 15">
              <a:extLst>
                <a:ext uri="{FF2B5EF4-FFF2-40B4-BE49-F238E27FC236}">
                  <a16:creationId xmlns:a16="http://schemas.microsoft.com/office/drawing/2014/main" id="{D05B6D7B-779A-4117-B4DA-23D35199EC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1906"/>
              <a:ext cx="316" cy="316"/>
              <a:chOff x="1583" y="1494"/>
              <a:chExt cx="526" cy="526"/>
            </a:xfrm>
          </p:grpSpPr>
          <p:sp>
            <p:nvSpPr>
              <p:cNvPr id="134160" name="Oval 16">
                <a:extLst>
                  <a:ext uri="{FF2B5EF4-FFF2-40B4-BE49-F238E27FC236}">
                    <a16:creationId xmlns:a16="http://schemas.microsoft.com/office/drawing/2014/main" id="{54443448-3FA6-4132-A21C-08CBDC3C6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1" name="Oval 17">
                <a:extLst>
                  <a:ext uri="{FF2B5EF4-FFF2-40B4-BE49-F238E27FC236}">
                    <a16:creationId xmlns:a16="http://schemas.microsoft.com/office/drawing/2014/main" id="{244A5E75-3E2D-45B0-9699-C24EA01011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2" name="Oval 18">
                <a:extLst>
                  <a:ext uri="{FF2B5EF4-FFF2-40B4-BE49-F238E27FC236}">
                    <a16:creationId xmlns:a16="http://schemas.microsoft.com/office/drawing/2014/main" id="{5ECD159F-80B5-4F16-9608-B9F53B9A2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3" name="Oval 19">
                <a:extLst>
                  <a:ext uri="{FF2B5EF4-FFF2-40B4-BE49-F238E27FC236}">
                    <a16:creationId xmlns:a16="http://schemas.microsoft.com/office/drawing/2014/main" id="{8A5278FA-9079-4319-B737-96EF780F99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64" name="Oval 20">
                <a:extLst>
                  <a:ext uri="{FF2B5EF4-FFF2-40B4-BE49-F238E27FC236}">
                    <a16:creationId xmlns:a16="http://schemas.microsoft.com/office/drawing/2014/main" id="{D08BACEE-FCC8-40B2-8F40-6B33FB38DF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8" name="Text Box 44">
              <a:extLst>
                <a:ext uri="{FF2B5EF4-FFF2-40B4-BE49-F238E27FC236}">
                  <a16:creationId xmlns:a16="http://schemas.microsoft.com/office/drawing/2014/main" id="{8F39F2FE-6BE7-49C3-8B20-B2A6DC7E4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" y="1950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4199" name="Group 55">
            <a:extLst>
              <a:ext uri="{FF2B5EF4-FFF2-40B4-BE49-F238E27FC236}">
                <a16:creationId xmlns:a16="http://schemas.microsoft.com/office/drawing/2014/main" id="{3BEA8A03-AEBA-48C3-B1AE-153056AC9705}"/>
              </a:ext>
            </a:extLst>
          </p:cNvPr>
          <p:cNvGrpSpPr>
            <a:grpSpLocks/>
          </p:cNvGrpSpPr>
          <p:nvPr/>
        </p:nvGrpSpPr>
        <p:grpSpPr bwMode="auto">
          <a:xfrm>
            <a:off x="3752814" y="3437044"/>
            <a:ext cx="8566235" cy="1208947"/>
            <a:chOff x="2006" y="2354"/>
            <a:chExt cx="4185" cy="488"/>
          </a:xfrm>
        </p:grpSpPr>
        <p:sp>
          <p:nvSpPr>
            <p:cNvPr id="134150" name="AutoShape 6">
              <a:extLst>
                <a:ext uri="{FF2B5EF4-FFF2-40B4-BE49-F238E27FC236}">
                  <a16:creationId xmlns:a16="http://schemas.microsoft.com/office/drawing/2014/main" id="{6034BFE1-8DDF-4EBC-A904-17D5AE9E4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354"/>
              <a:ext cx="3040" cy="488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51" name="Group 7">
              <a:extLst>
                <a:ext uri="{FF2B5EF4-FFF2-40B4-BE49-F238E27FC236}">
                  <a16:creationId xmlns:a16="http://schemas.microsoft.com/office/drawing/2014/main" id="{02431917-0198-4AA9-8CF7-3D548AF35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6" y="2364"/>
              <a:ext cx="316" cy="316"/>
              <a:chOff x="1583" y="1494"/>
              <a:chExt cx="526" cy="526"/>
            </a:xfrm>
          </p:grpSpPr>
          <p:sp>
            <p:nvSpPr>
              <p:cNvPr id="134152" name="Oval 8">
                <a:extLst>
                  <a:ext uri="{FF2B5EF4-FFF2-40B4-BE49-F238E27FC236}">
                    <a16:creationId xmlns:a16="http://schemas.microsoft.com/office/drawing/2014/main" id="{F7B74B99-0A29-4EE6-AA79-6CF74F629E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3" name="Oval 9">
                <a:extLst>
                  <a:ext uri="{FF2B5EF4-FFF2-40B4-BE49-F238E27FC236}">
                    <a16:creationId xmlns:a16="http://schemas.microsoft.com/office/drawing/2014/main" id="{C369041B-72A3-4512-B4DC-6382376645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4" name="Oval 10">
                <a:extLst>
                  <a:ext uri="{FF2B5EF4-FFF2-40B4-BE49-F238E27FC236}">
                    <a16:creationId xmlns:a16="http://schemas.microsoft.com/office/drawing/2014/main" id="{B2A8445C-F26A-4463-AD9E-4A2EE2F229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5" name="Oval 11">
                <a:extLst>
                  <a:ext uri="{FF2B5EF4-FFF2-40B4-BE49-F238E27FC236}">
                    <a16:creationId xmlns:a16="http://schemas.microsoft.com/office/drawing/2014/main" id="{2A2C6219-EAB1-414C-9C56-792DF98C5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56" name="Oval 12">
                <a:extLst>
                  <a:ext uri="{FF2B5EF4-FFF2-40B4-BE49-F238E27FC236}">
                    <a16:creationId xmlns:a16="http://schemas.microsoft.com/office/drawing/2014/main" id="{B0041127-B549-4F22-B7AB-F879821A11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89" name="Text Box 45">
              <a:extLst>
                <a:ext uri="{FF2B5EF4-FFF2-40B4-BE49-F238E27FC236}">
                  <a16:creationId xmlns:a16="http://schemas.microsoft.com/office/drawing/2014/main" id="{9598527E-BC61-4CAB-9693-FA72FB771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2407"/>
              <a:ext cx="1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4194" name="Text Box 50">
              <a:extLst>
                <a:ext uri="{FF2B5EF4-FFF2-40B4-BE49-F238E27FC236}">
                  <a16:creationId xmlns:a16="http://schemas.microsoft.com/office/drawing/2014/main" id="{201B3108-C831-4E74-8087-6B440E781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3" y="2354"/>
              <a:ext cx="3838" cy="2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198" name="Group 54">
            <a:extLst>
              <a:ext uri="{FF2B5EF4-FFF2-40B4-BE49-F238E27FC236}">
                <a16:creationId xmlns:a16="http://schemas.microsoft.com/office/drawing/2014/main" id="{8CB9EDBF-4435-4587-BED7-84C20ED43D51}"/>
              </a:ext>
            </a:extLst>
          </p:cNvPr>
          <p:cNvGrpSpPr>
            <a:grpSpLocks/>
          </p:cNvGrpSpPr>
          <p:nvPr/>
        </p:nvGrpSpPr>
        <p:grpSpPr bwMode="auto">
          <a:xfrm>
            <a:off x="3124592" y="4787179"/>
            <a:ext cx="8764784" cy="1448471"/>
            <a:chOff x="1952" y="2822"/>
            <a:chExt cx="4282" cy="419"/>
          </a:xfrm>
        </p:grpSpPr>
        <p:sp>
          <p:nvSpPr>
            <p:cNvPr id="134172" name="AutoShape 28">
              <a:extLst>
                <a:ext uri="{FF2B5EF4-FFF2-40B4-BE49-F238E27FC236}">
                  <a16:creationId xmlns:a16="http://schemas.microsoft.com/office/drawing/2014/main" id="{A00FCA08-1BBA-4889-9D73-A06968E551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" y="2849"/>
              <a:ext cx="3041" cy="39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CCFF"/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173" name="Group 29">
              <a:extLst>
                <a:ext uri="{FF2B5EF4-FFF2-40B4-BE49-F238E27FC236}">
                  <a16:creationId xmlns:a16="http://schemas.microsoft.com/office/drawing/2014/main" id="{D4EDB75C-EBE0-40D1-AB21-D3D30EBB1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2822"/>
              <a:ext cx="316" cy="316"/>
              <a:chOff x="1583" y="1494"/>
              <a:chExt cx="526" cy="526"/>
            </a:xfrm>
          </p:grpSpPr>
          <p:sp>
            <p:nvSpPr>
              <p:cNvPr id="134174" name="Oval 30">
                <a:extLst>
                  <a:ext uri="{FF2B5EF4-FFF2-40B4-BE49-F238E27FC236}">
                    <a16:creationId xmlns:a16="http://schemas.microsoft.com/office/drawing/2014/main" id="{C1E4AA99-FE7E-4478-98A8-88EA55E32A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5" name="Oval 31">
                <a:extLst>
                  <a:ext uri="{FF2B5EF4-FFF2-40B4-BE49-F238E27FC236}">
                    <a16:creationId xmlns:a16="http://schemas.microsoft.com/office/drawing/2014/main" id="{F2B016AA-D29C-4974-BF9E-3FEEBE2EE5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6" name="Oval 32">
                <a:extLst>
                  <a:ext uri="{FF2B5EF4-FFF2-40B4-BE49-F238E27FC236}">
                    <a16:creationId xmlns:a16="http://schemas.microsoft.com/office/drawing/2014/main" id="{D458DF8C-D4A8-41B5-8BC1-2B0FCA7762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7" name="Oval 33">
                <a:extLst>
                  <a:ext uri="{FF2B5EF4-FFF2-40B4-BE49-F238E27FC236}">
                    <a16:creationId xmlns:a16="http://schemas.microsoft.com/office/drawing/2014/main" id="{B4656DC4-CB85-4AA7-9159-1692123C85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178" name="Oval 34">
                <a:extLst>
                  <a:ext uri="{FF2B5EF4-FFF2-40B4-BE49-F238E27FC236}">
                    <a16:creationId xmlns:a16="http://schemas.microsoft.com/office/drawing/2014/main" id="{271E2AB3-6DBF-42FA-89EA-F40BDB0F9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190" name="Text Box 46">
              <a:extLst>
                <a:ext uri="{FF2B5EF4-FFF2-40B4-BE49-F238E27FC236}">
                  <a16:creationId xmlns:a16="http://schemas.microsoft.com/office/drawing/2014/main" id="{31A8938C-A654-45CF-9F09-B43F00420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" y="2866"/>
              <a:ext cx="17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34195" name="Text Box 51">
              <a:extLst>
                <a:ext uri="{FF2B5EF4-FFF2-40B4-BE49-F238E27FC236}">
                  <a16:creationId xmlns:a16="http://schemas.microsoft.com/office/drawing/2014/main" id="{FA237E1C-69A6-45D5-AFD4-882C29097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2844"/>
              <a:ext cx="3850" cy="3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571500" indent="-571500">
                <a:buFont typeface="Symbol" panose="05050102010706020507" pitchFamily="18" charset="2"/>
                <a:buChar char="Þ"/>
              </a:pP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ình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trớ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trêu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oái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ăm</a:t>
              </a:r>
              <a:endPara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Symbol" panose="05050102010706020507" pitchFamily="18" charset="2"/>
                <a:buChar char="Þ"/>
              </a:pP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49">
            <a:extLst>
              <a:ext uri="{FF2B5EF4-FFF2-40B4-BE49-F238E27FC236}">
                <a16:creationId xmlns:a16="http://schemas.microsoft.com/office/drawing/2014/main" id="{BE74640C-BD2E-4D84-A89E-D381FDA1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168" y="1908608"/>
            <a:ext cx="7401744" cy="1200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9">
            <a:extLst>
              <a:ext uri="{FF2B5EF4-FFF2-40B4-BE49-F238E27FC236}">
                <a16:creationId xmlns:a16="http://schemas.microsoft.com/office/drawing/2014/main" id="{8A1A455F-4BF8-4775-0F5C-A44279D72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919" y="3424895"/>
            <a:ext cx="7497759" cy="1200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7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  <p:bldP spid="134157" grpId="0" animBg="1"/>
      <p:bldP spid="134186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 anchor="ctr">
            <a:normAutofit/>
          </a:bodyPr>
          <a:lstStyle/>
          <a:p>
            <a:r>
              <a:rPr lang="en-US" dirty="0"/>
              <a:t> </a:t>
            </a:r>
            <a:r>
              <a:rPr lang="vi-VN" dirty="0"/>
              <a:t>Mời các em xem clip sau:</a:t>
            </a:r>
            <a:br>
              <a:rPr lang="vi-VN" dirty="0"/>
            </a:b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https://youtu.be/Dd2HpvhuxQ4?si=wvZEP7hmBxZCM</a:t>
            </a:r>
            <a:br>
              <a:rPr lang="vi-VN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4C2ABDF-0A34-61E7-8AD9-0B5EDFE718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5850" y="1518957"/>
            <a:ext cx="6549390" cy="350043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vi-VN" sz="4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ý nghĩa của truyện cười/vở hài kịch mà em đã từng được xem, được đọc hoặc nghe kể.</a:t>
            </a:r>
            <a:endParaRPr lang="en-US" sz="4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 </a:t>
            </a:r>
          </a:p>
          <a:p>
            <a:pPr marL="0" indent="0" algn="just">
              <a:buNone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https://www.youtube.com/watch?v=awZza-W45Yc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0D9EFC3-1983-E095-7687-A3B57FED3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61D09-B6FA-DB0E-A8C9-90B7EF3DB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18957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263" y="158112"/>
            <a:ext cx="499341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khấu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Vai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lặp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6000" b="1" dirty="0">
              <a:solidFill>
                <a:srgbClr val="003300"/>
              </a:solidFill>
              <a:latin typeface="Harrington" panose="04040505050A02020702" pitchFamily="82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38503" y="2026055"/>
            <a:ext cx="3968710" cy="1680256"/>
            <a:chOff x="1748939" y="2385381"/>
            <a:chExt cx="3968710" cy="1680256"/>
          </a:xfrm>
        </p:grpSpPr>
        <p:grpSp>
          <p:nvGrpSpPr>
            <p:cNvPr id="10" name="组合 9"/>
            <p:cNvGrpSpPr/>
            <p:nvPr/>
          </p:nvGrpSpPr>
          <p:grpSpPr>
            <a:xfrm>
              <a:off x="1748939" y="2385381"/>
              <a:ext cx="3968710" cy="1675335"/>
              <a:chOff x="1748939" y="2385381"/>
              <a:chExt cx="3968710" cy="1675335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1748939" y="3455236"/>
                <a:ext cx="3968710" cy="605480"/>
              </a:xfrm>
              <a:custGeom>
                <a:avLst/>
                <a:gdLst>
                  <a:gd name="connsiteX0" fmla="*/ 3571103 w 3571103"/>
                  <a:gd name="connsiteY0" fmla="*/ 0 h 803190"/>
                  <a:gd name="connsiteX1" fmla="*/ 259492 w 3571103"/>
                  <a:gd name="connsiteY1" fmla="*/ 0 h 803190"/>
                  <a:gd name="connsiteX2" fmla="*/ 0 w 3571103"/>
                  <a:gd name="connsiteY2" fmla="*/ 420130 h 803190"/>
                  <a:gd name="connsiteX3" fmla="*/ 271849 w 3571103"/>
                  <a:gd name="connsiteY3" fmla="*/ 803190 h 803190"/>
                  <a:gd name="connsiteX4" fmla="*/ 2842054 w 3571103"/>
                  <a:gd name="connsiteY4" fmla="*/ 803190 h 803190"/>
                  <a:gd name="connsiteX5" fmla="*/ 3571103 w 3571103"/>
                  <a:gd name="connsiteY5" fmla="*/ 0 h 80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1103" h="803190">
                    <a:moveTo>
                      <a:pt x="3571103" y="0"/>
                    </a:moveTo>
                    <a:lnTo>
                      <a:pt x="259492" y="0"/>
                    </a:lnTo>
                    <a:lnTo>
                      <a:pt x="0" y="420130"/>
                    </a:lnTo>
                    <a:lnTo>
                      <a:pt x="271849" y="803190"/>
                    </a:lnTo>
                    <a:lnTo>
                      <a:pt x="2842054" y="803190"/>
                    </a:lnTo>
                    <a:lnTo>
                      <a:pt x="3571103" y="0"/>
                    </a:lnTo>
                    <a:close/>
                  </a:path>
                </a:pathLst>
              </a:custGeom>
              <a:solidFill>
                <a:srgbClr val="75CF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五边形 13"/>
              <p:cNvSpPr/>
              <p:nvPr/>
            </p:nvSpPr>
            <p:spPr>
              <a:xfrm rot="16200000">
                <a:off x="4705739" y="2482745"/>
                <a:ext cx="1087344" cy="892616"/>
              </a:xfrm>
              <a:prstGeom prst="homePlate">
                <a:avLst>
                  <a:gd name="adj" fmla="val 31538"/>
                </a:avLst>
              </a:prstGeom>
              <a:solidFill>
                <a:srgbClr val="64B1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 48"/>
            <p:cNvSpPr>
              <a:spLocks noEditPoints="1"/>
            </p:cNvSpPr>
            <p:nvPr/>
          </p:nvSpPr>
          <p:spPr bwMode="auto">
            <a:xfrm>
              <a:off x="5024360" y="2754656"/>
              <a:ext cx="450099" cy="430834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D7D3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H="1">
              <a:off x="1970137" y="3419306"/>
              <a:ext cx="308670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CFCFC"/>
                  </a:solidFill>
                  <a:latin typeface="Harrington" panose="04040505050A02020702" pitchFamily="82" charset="0"/>
                  <a:ea typeface="微软雅黑" panose="020B0503020204020204" pitchFamily="34" charset="-122"/>
                  <a:cs typeface="Kartika" panose="02020503030404060203" pitchFamily="18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64141" y="4252384"/>
            <a:ext cx="3968710" cy="1979961"/>
            <a:chOff x="1728281" y="4272919"/>
            <a:chExt cx="3968710" cy="1979961"/>
          </a:xfrm>
        </p:grpSpPr>
        <p:grpSp>
          <p:nvGrpSpPr>
            <p:cNvPr id="16" name="组合 15"/>
            <p:cNvGrpSpPr/>
            <p:nvPr/>
          </p:nvGrpSpPr>
          <p:grpSpPr>
            <a:xfrm>
              <a:off x="1728281" y="4272919"/>
              <a:ext cx="3968710" cy="1979961"/>
              <a:chOff x="1728281" y="4272919"/>
              <a:chExt cx="3968710" cy="1979961"/>
            </a:xfrm>
          </p:grpSpPr>
          <p:sp>
            <p:nvSpPr>
              <p:cNvPr id="19" name="任意多边形 18"/>
              <p:cNvSpPr/>
              <p:nvPr/>
            </p:nvSpPr>
            <p:spPr>
              <a:xfrm flipV="1">
                <a:off x="1728281" y="4272919"/>
                <a:ext cx="3968710" cy="892617"/>
              </a:xfrm>
              <a:custGeom>
                <a:avLst/>
                <a:gdLst>
                  <a:gd name="connsiteX0" fmla="*/ 3571103 w 3571103"/>
                  <a:gd name="connsiteY0" fmla="*/ 0 h 803190"/>
                  <a:gd name="connsiteX1" fmla="*/ 259492 w 3571103"/>
                  <a:gd name="connsiteY1" fmla="*/ 0 h 803190"/>
                  <a:gd name="connsiteX2" fmla="*/ 0 w 3571103"/>
                  <a:gd name="connsiteY2" fmla="*/ 420130 h 803190"/>
                  <a:gd name="connsiteX3" fmla="*/ 271849 w 3571103"/>
                  <a:gd name="connsiteY3" fmla="*/ 803190 h 803190"/>
                  <a:gd name="connsiteX4" fmla="*/ 2842054 w 3571103"/>
                  <a:gd name="connsiteY4" fmla="*/ 803190 h 803190"/>
                  <a:gd name="connsiteX5" fmla="*/ 3571103 w 3571103"/>
                  <a:gd name="connsiteY5" fmla="*/ 0 h 80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1103" h="803190">
                    <a:moveTo>
                      <a:pt x="3571103" y="0"/>
                    </a:moveTo>
                    <a:lnTo>
                      <a:pt x="259492" y="0"/>
                    </a:lnTo>
                    <a:lnTo>
                      <a:pt x="0" y="420130"/>
                    </a:lnTo>
                    <a:lnTo>
                      <a:pt x="271849" y="803190"/>
                    </a:lnTo>
                    <a:lnTo>
                      <a:pt x="2842054" y="803190"/>
                    </a:lnTo>
                    <a:lnTo>
                      <a:pt x="3571103" y="0"/>
                    </a:lnTo>
                    <a:close/>
                  </a:path>
                </a:pathLst>
              </a:custGeom>
              <a:solidFill>
                <a:srgbClr val="FC9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五边形 19"/>
              <p:cNvSpPr/>
              <p:nvPr/>
            </p:nvSpPr>
            <p:spPr>
              <a:xfrm rot="5400000" flipV="1">
                <a:off x="4707011" y="5262900"/>
                <a:ext cx="1087344" cy="892616"/>
              </a:xfrm>
              <a:prstGeom prst="homePlate">
                <a:avLst>
                  <a:gd name="adj" fmla="val 31538"/>
                </a:avLst>
              </a:prstGeom>
              <a:solidFill>
                <a:srgbClr val="DF86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 flipH="1">
              <a:off x="1884634" y="4334507"/>
              <a:ext cx="3086706" cy="7694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CFCFC"/>
                  </a:solidFill>
                  <a:latin typeface="Harrington" panose="04040505050A02020702" pitchFamily="82" charset="0"/>
                  <a:ea typeface="微软雅黑" panose="020B0503020204020204" pitchFamily="34" charset="-122"/>
                  <a:cs typeface="Kartika" panose="02020503030404060203" pitchFamily="18" charset="0"/>
                </a:rPr>
                <a:t>03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55014" y="2044998"/>
            <a:ext cx="3968721" cy="1842275"/>
            <a:chOff x="6456847" y="2195085"/>
            <a:chExt cx="3968721" cy="1842275"/>
          </a:xfrm>
        </p:grpSpPr>
        <p:grpSp>
          <p:nvGrpSpPr>
            <p:cNvPr id="26" name="组合 25"/>
            <p:cNvGrpSpPr/>
            <p:nvPr/>
          </p:nvGrpSpPr>
          <p:grpSpPr>
            <a:xfrm>
              <a:off x="6456847" y="2195085"/>
              <a:ext cx="3968721" cy="1842275"/>
              <a:chOff x="6456847" y="2195085"/>
              <a:chExt cx="3968721" cy="1842275"/>
            </a:xfrm>
          </p:grpSpPr>
          <p:sp>
            <p:nvSpPr>
              <p:cNvPr id="29" name="任意多边形 28"/>
              <p:cNvSpPr/>
              <p:nvPr/>
            </p:nvSpPr>
            <p:spPr>
              <a:xfrm rot="10800000" flipV="1">
                <a:off x="6456858" y="3267919"/>
                <a:ext cx="3968710" cy="769441"/>
              </a:xfrm>
              <a:custGeom>
                <a:avLst/>
                <a:gdLst>
                  <a:gd name="connsiteX0" fmla="*/ 3571103 w 3571103"/>
                  <a:gd name="connsiteY0" fmla="*/ 0 h 803190"/>
                  <a:gd name="connsiteX1" fmla="*/ 259492 w 3571103"/>
                  <a:gd name="connsiteY1" fmla="*/ 0 h 803190"/>
                  <a:gd name="connsiteX2" fmla="*/ 0 w 3571103"/>
                  <a:gd name="connsiteY2" fmla="*/ 420130 h 803190"/>
                  <a:gd name="connsiteX3" fmla="*/ 271849 w 3571103"/>
                  <a:gd name="connsiteY3" fmla="*/ 803190 h 803190"/>
                  <a:gd name="connsiteX4" fmla="*/ 2842054 w 3571103"/>
                  <a:gd name="connsiteY4" fmla="*/ 803190 h 803190"/>
                  <a:gd name="connsiteX5" fmla="*/ 3571103 w 3571103"/>
                  <a:gd name="connsiteY5" fmla="*/ 0 h 80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1103" h="803190">
                    <a:moveTo>
                      <a:pt x="3571103" y="0"/>
                    </a:moveTo>
                    <a:lnTo>
                      <a:pt x="259492" y="0"/>
                    </a:lnTo>
                    <a:lnTo>
                      <a:pt x="0" y="420130"/>
                    </a:lnTo>
                    <a:lnTo>
                      <a:pt x="271849" y="803190"/>
                    </a:lnTo>
                    <a:lnTo>
                      <a:pt x="2842054" y="803190"/>
                    </a:lnTo>
                    <a:lnTo>
                      <a:pt x="3571103" y="0"/>
                    </a:lnTo>
                    <a:close/>
                  </a:path>
                </a:pathLst>
              </a:custGeom>
              <a:solidFill>
                <a:srgbClr val="3880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五边形 29"/>
              <p:cNvSpPr/>
              <p:nvPr/>
            </p:nvSpPr>
            <p:spPr>
              <a:xfrm rot="16200000" flipV="1">
                <a:off x="6359483" y="2292449"/>
                <a:ext cx="1087344" cy="892616"/>
              </a:xfrm>
              <a:prstGeom prst="homePlate">
                <a:avLst>
                  <a:gd name="adj" fmla="val 31538"/>
                </a:avLst>
              </a:prstGeom>
              <a:solidFill>
                <a:srgbClr val="1B70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767102" y="2581506"/>
              <a:ext cx="377431" cy="396542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D7D3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flipH="1">
              <a:off x="7154228" y="3210742"/>
              <a:ext cx="2892234" cy="7694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CFCFC"/>
                  </a:solidFill>
                  <a:latin typeface="Harrington" panose="04040505050A02020702" pitchFamily="82" charset="0"/>
                  <a:ea typeface="微软雅黑" panose="020B0503020204020204" pitchFamily="34" charset="-122"/>
                  <a:cs typeface="Kartika" panose="02020503030404060203" pitchFamily="18" charset="0"/>
                </a:rPr>
                <a:t>02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40654" y="4359270"/>
            <a:ext cx="4099243" cy="2009318"/>
            <a:chOff x="6456859" y="4272918"/>
            <a:chExt cx="3968710" cy="1979961"/>
          </a:xfrm>
        </p:grpSpPr>
        <p:grpSp>
          <p:nvGrpSpPr>
            <p:cNvPr id="32" name="组合 31"/>
            <p:cNvGrpSpPr/>
            <p:nvPr/>
          </p:nvGrpSpPr>
          <p:grpSpPr>
            <a:xfrm>
              <a:off x="6456859" y="4272918"/>
              <a:ext cx="3968710" cy="1979961"/>
              <a:chOff x="6456859" y="4272918"/>
              <a:chExt cx="3968710" cy="1979961"/>
            </a:xfrm>
          </p:grpSpPr>
          <p:sp>
            <p:nvSpPr>
              <p:cNvPr id="35" name="任意多边形 34"/>
              <p:cNvSpPr/>
              <p:nvPr/>
            </p:nvSpPr>
            <p:spPr>
              <a:xfrm rot="10800000">
                <a:off x="6456859" y="4272918"/>
                <a:ext cx="3968710" cy="892617"/>
              </a:xfrm>
              <a:custGeom>
                <a:avLst/>
                <a:gdLst>
                  <a:gd name="connsiteX0" fmla="*/ 3571103 w 3571103"/>
                  <a:gd name="connsiteY0" fmla="*/ 0 h 803190"/>
                  <a:gd name="connsiteX1" fmla="*/ 259492 w 3571103"/>
                  <a:gd name="connsiteY1" fmla="*/ 0 h 803190"/>
                  <a:gd name="connsiteX2" fmla="*/ 0 w 3571103"/>
                  <a:gd name="connsiteY2" fmla="*/ 420130 h 803190"/>
                  <a:gd name="connsiteX3" fmla="*/ 271849 w 3571103"/>
                  <a:gd name="connsiteY3" fmla="*/ 803190 h 803190"/>
                  <a:gd name="connsiteX4" fmla="*/ 2842054 w 3571103"/>
                  <a:gd name="connsiteY4" fmla="*/ 803190 h 803190"/>
                  <a:gd name="connsiteX5" fmla="*/ 3571103 w 3571103"/>
                  <a:gd name="connsiteY5" fmla="*/ 0 h 80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1103" h="803190">
                    <a:moveTo>
                      <a:pt x="3571103" y="0"/>
                    </a:moveTo>
                    <a:lnTo>
                      <a:pt x="259492" y="0"/>
                    </a:lnTo>
                    <a:lnTo>
                      <a:pt x="0" y="420130"/>
                    </a:lnTo>
                    <a:lnTo>
                      <a:pt x="271849" y="803190"/>
                    </a:lnTo>
                    <a:lnTo>
                      <a:pt x="2842054" y="803190"/>
                    </a:lnTo>
                    <a:lnTo>
                      <a:pt x="3571103" y="0"/>
                    </a:lnTo>
                    <a:close/>
                  </a:path>
                </a:pathLst>
              </a:custGeom>
              <a:solidFill>
                <a:srgbClr val="FA7F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五边形 35"/>
              <p:cNvSpPr/>
              <p:nvPr/>
            </p:nvSpPr>
            <p:spPr>
              <a:xfrm rot="5400000">
                <a:off x="6359495" y="5262899"/>
                <a:ext cx="1087344" cy="892616"/>
              </a:xfrm>
              <a:prstGeom prst="homePlate">
                <a:avLst>
                  <a:gd name="adj" fmla="val 31538"/>
                </a:avLst>
              </a:prstGeom>
              <a:solidFill>
                <a:srgbClr val="F95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6782443" y="5404335"/>
              <a:ext cx="346769" cy="436089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ED7D3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 flipH="1">
              <a:off x="7129212" y="4357108"/>
              <a:ext cx="3086706" cy="7694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CFCFC"/>
                  </a:solidFill>
                  <a:latin typeface="Harrington" panose="04040505050A02020702" pitchFamily="82" charset="0"/>
                  <a:ea typeface="微软雅黑" panose="020B0503020204020204" pitchFamily="34" charset="-122"/>
                  <a:cs typeface="Kartika" panose="02020503030404060203" pitchFamily="18" charset="0"/>
                </a:rPr>
                <a:t> 04</a:t>
              </a:r>
            </a:p>
          </p:txBody>
        </p:sp>
      </p:grpSp>
      <p:sp>
        <p:nvSpPr>
          <p:cNvPr id="38" name="矩形 37"/>
          <p:cNvSpPr/>
          <p:nvPr/>
        </p:nvSpPr>
        <p:spPr>
          <a:xfrm rot="2696912">
            <a:off x="4993642" y="3053933"/>
            <a:ext cx="2153596" cy="2137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79533" y="908625"/>
            <a:ext cx="444768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(ban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altLang="zh-CN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94428" y="1601470"/>
            <a:ext cx="430985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/>
              <a:t>.</a:t>
            </a:r>
            <a:endParaRPr lang="en-US" altLang="zh-CN" sz="3200" b="1" dirty="0">
              <a:solidFill>
                <a:srgbClr val="80C53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675962" y="5219167"/>
            <a:ext cx="379438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logic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altLang="zh-CN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00309" y="5253962"/>
            <a:ext cx="418448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F39203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endParaRPr lang="en-US" altLang="zh-CN" sz="3200" b="1" dirty="0">
              <a:solidFill>
                <a:srgbClr val="F392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Freeform 31"/>
          <p:cNvSpPr>
            <a:spLocks noEditPoints="1"/>
          </p:cNvSpPr>
          <p:nvPr/>
        </p:nvSpPr>
        <p:spPr bwMode="auto">
          <a:xfrm>
            <a:off x="5077297" y="5477963"/>
            <a:ext cx="346769" cy="436089"/>
          </a:xfrm>
          <a:custGeom>
            <a:avLst/>
            <a:gdLst>
              <a:gd name="T0" fmla="*/ 82 w 484"/>
              <a:gd name="T1" fmla="*/ 166 h 606"/>
              <a:gd name="T2" fmla="*/ 82 w 484"/>
              <a:gd name="T3" fmla="*/ 186 h 606"/>
              <a:gd name="T4" fmla="*/ 331 w 484"/>
              <a:gd name="T5" fmla="*/ 193 h 606"/>
              <a:gd name="T6" fmla="*/ 331 w 484"/>
              <a:gd name="T7" fmla="*/ 173 h 606"/>
              <a:gd name="T8" fmla="*/ 387 w 484"/>
              <a:gd name="T9" fmla="*/ 556 h 606"/>
              <a:gd name="T10" fmla="*/ 388 w 484"/>
              <a:gd name="T11" fmla="*/ 564 h 606"/>
              <a:gd name="T12" fmla="*/ 418 w 484"/>
              <a:gd name="T13" fmla="*/ 594 h 606"/>
              <a:gd name="T14" fmla="*/ 474 w 484"/>
              <a:gd name="T15" fmla="*/ 581 h 606"/>
              <a:gd name="T16" fmla="*/ 474 w 484"/>
              <a:gd name="T17" fmla="*/ 531 h 606"/>
              <a:gd name="T18" fmla="*/ 444 w 484"/>
              <a:gd name="T19" fmla="*/ 501 h 606"/>
              <a:gd name="T20" fmla="*/ 418 w 484"/>
              <a:gd name="T21" fmla="*/ 519 h 606"/>
              <a:gd name="T22" fmla="*/ 384 w 484"/>
              <a:gd name="T23" fmla="*/ 553 h 606"/>
              <a:gd name="T24" fmla="*/ 218 w 484"/>
              <a:gd name="T25" fmla="*/ 354 h 606"/>
              <a:gd name="T26" fmla="*/ 229 w 484"/>
              <a:gd name="T27" fmla="*/ 336 h 606"/>
              <a:gd name="T28" fmla="*/ 207 w 484"/>
              <a:gd name="T29" fmla="*/ 320 h 606"/>
              <a:gd name="T30" fmla="*/ 207 w 484"/>
              <a:gd name="T31" fmla="*/ 327 h 606"/>
              <a:gd name="T32" fmla="*/ 246 w 484"/>
              <a:gd name="T33" fmla="*/ 422 h 606"/>
              <a:gd name="T34" fmla="*/ 297 w 484"/>
              <a:gd name="T35" fmla="*/ 364 h 606"/>
              <a:gd name="T36" fmla="*/ 296 w 484"/>
              <a:gd name="T37" fmla="*/ 357 h 606"/>
              <a:gd name="T38" fmla="*/ 224 w 484"/>
              <a:gd name="T39" fmla="*/ 362 h 606"/>
              <a:gd name="T40" fmla="*/ 224 w 484"/>
              <a:gd name="T41" fmla="*/ 368 h 606"/>
              <a:gd name="T42" fmla="*/ 246 w 484"/>
              <a:gd name="T43" fmla="*/ 422 h 606"/>
              <a:gd name="T44" fmla="*/ 429 w 484"/>
              <a:gd name="T45" fmla="*/ 493 h 606"/>
              <a:gd name="T46" fmla="*/ 429 w 484"/>
              <a:gd name="T47" fmla="*/ 487 h 606"/>
              <a:gd name="T48" fmla="*/ 394 w 484"/>
              <a:gd name="T49" fmla="*/ 451 h 606"/>
              <a:gd name="T50" fmla="*/ 256 w 484"/>
              <a:gd name="T51" fmla="*/ 425 h 606"/>
              <a:gd name="T52" fmla="*/ 256 w 484"/>
              <a:gd name="T53" fmla="*/ 432 h 606"/>
              <a:gd name="T54" fmla="*/ 354 w 484"/>
              <a:gd name="T55" fmla="*/ 530 h 606"/>
              <a:gd name="T56" fmla="*/ 395 w 484"/>
              <a:gd name="T57" fmla="*/ 528 h 606"/>
              <a:gd name="T58" fmla="*/ 20 w 484"/>
              <a:gd name="T59" fmla="*/ 150 h 606"/>
              <a:gd name="T60" fmla="*/ 89 w 484"/>
              <a:gd name="T61" fmla="*/ 152 h 606"/>
              <a:gd name="T62" fmla="*/ 141 w 484"/>
              <a:gd name="T63" fmla="*/ 100 h 606"/>
              <a:gd name="T64" fmla="*/ 141 w 484"/>
              <a:gd name="T65" fmla="*/ 93 h 606"/>
              <a:gd name="T66" fmla="*/ 383 w 484"/>
              <a:gd name="T67" fmla="*/ 27 h 606"/>
              <a:gd name="T68" fmla="*/ 394 w 484"/>
              <a:gd name="T69" fmla="*/ 422 h 606"/>
              <a:gd name="T70" fmla="*/ 414 w 484"/>
              <a:gd name="T71" fmla="*/ 449 h 606"/>
              <a:gd name="T72" fmla="*/ 414 w 484"/>
              <a:gd name="T73" fmla="*/ 39 h 606"/>
              <a:gd name="T74" fmla="*/ 383 w 484"/>
              <a:gd name="T75" fmla="*/ 0 h 606"/>
              <a:gd name="T76" fmla="*/ 121 w 484"/>
              <a:gd name="T77" fmla="*/ 2 h 606"/>
              <a:gd name="T78" fmla="*/ 0 w 484"/>
              <a:gd name="T79" fmla="*/ 123 h 606"/>
              <a:gd name="T80" fmla="*/ 0 w 484"/>
              <a:gd name="T81" fmla="*/ 492 h 606"/>
              <a:gd name="T82" fmla="*/ 32 w 484"/>
              <a:gd name="T83" fmla="*/ 530 h 606"/>
              <a:gd name="T84" fmla="*/ 319 w 484"/>
              <a:gd name="T85" fmla="*/ 524 h 606"/>
              <a:gd name="T86" fmla="*/ 305 w 484"/>
              <a:gd name="T87" fmla="*/ 503 h 606"/>
              <a:gd name="T88" fmla="*/ 20 w 484"/>
              <a:gd name="T89" fmla="*/ 492 h 606"/>
              <a:gd name="T90" fmla="*/ 20 w 484"/>
              <a:gd name="T91" fmla="*/ 150 h 606"/>
              <a:gd name="T92" fmla="*/ 156 w 484"/>
              <a:gd name="T93" fmla="*/ 321 h 606"/>
              <a:gd name="T94" fmla="*/ 156 w 484"/>
              <a:gd name="T95" fmla="*/ 301 h 606"/>
              <a:gd name="T96" fmla="*/ 82 w 484"/>
              <a:gd name="T97" fmla="*/ 294 h 606"/>
              <a:gd name="T98" fmla="*/ 82 w 484"/>
              <a:gd name="T99" fmla="*/ 315 h 606"/>
              <a:gd name="T100" fmla="*/ 82 w 484"/>
              <a:gd name="T101" fmla="*/ 272 h 606"/>
              <a:gd name="T102" fmla="*/ 331 w 484"/>
              <a:gd name="T103" fmla="*/ 279 h 606"/>
              <a:gd name="T104" fmla="*/ 331 w 484"/>
              <a:gd name="T105" fmla="*/ 258 h 606"/>
              <a:gd name="T106" fmla="*/ 82 w 484"/>
              <a:gd name="T107" fmla="*/ 252 h 606"/>
              <a:gd name="T108" fmla="*/ 82 w 484"/>
              <a:gd name="T109" fmla="*/ 272 h 606"/>
              <a:gd name="T110" fmla="*/ 82 w 484"/>
              <a:gd name="T111" fmla="*/ 236 h 606"/>
              <a:gd name="T112" fmla="*/ 331 w 484"/>
              <a:gd name="T113" fmla="*/ 229 h 606"/>
              <a:gd name="T114" fmla="*/ 331 w 484"/>
              <a:gd name="T115" fmla="*/ 209 h 606"/>
              <a:gd name="T116" fmla="*/ 82 w 484"/>
              <a:gd name="T117" fmla="*/ 21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606">
                <a:moveTo>
                  <a:pt x="331" y="166"/>
                </a:moveTo>
                <a:lnTo>
                  <a:pt x="82" y="166"/>
                </a:lnTo>
                <a:lnTo>
                  <a:pt x="82" y="173"/>
                </a:lnTo>
                <a:lnTo>
                  <a:pt x="82" y="186"/>
                </a:lnTo>
                <a:lnTo>
                  <a:pt x="82" y="193"/>
                </a:lnTo>
                <a:lnTo>
                  <a:pt x="331" y="193"/>
                </a:lnTo>
                <a:lnTo>
                  <a:pt x="331" y="186"/>
                </a:lnTo>
                <a:lnTo>
                  <a:pt x="331" y="173"/>
                </a:lnTo>
                <a:lnTo>
                  <a:pt x="331" y="166"/>
                </a:lnTo>
                <a:close/>
                <a:moveTo>
                  <a:pt x="387" y="556"/>
                </a:moveTo>
                <a:lnTo>
                  <a:pt x="384" y="560"/>
                </a:lnTo>
                <a:lnTo>
                  <a:pt x="388" y="564"/>
                </a:lnTo>
                <a:lnTo>
                  <a:pt x="408" y="583"/>
                </a:lnTo>
                <a:lnTo>
                  <a:pt x="418" y="594"/>
                </a:lnTo>
                <a:cubicBezTo>
                  <a:pt x="430" y="606"/>
                  <a:pt x="450" y="606"/>
                  <a:pt x="462" y="594"/>
                </a:cubicBezTo>
                <a:lnTo>
                  <a:pt x="474" y="581"/>
                </a:lnTo>
                <a:cubicBezTo>
                  <a:pt x="481" y="575"/>
                  <a:pt x="484" y="565"/>
                  <a:pt x="483" y="556"/>
                </a:cubicBezTo>
                <a:cubicBezTo>
                  <a:pt x="484" y="547"/>
                  <a:pt x="481" y="538"/>
                  <a:pt x="474" y="531"/>
                </a:cubicBezTo>
                <a:lnTo>
                  <a:pt x="462" y="519"/>
                </a:lnTo>
                <a:lnTo>
                  <a:pt x="444" y="501"/>
                </a:lnTo>
                <a:lnTo>
                  <a:pt x="440" y="497"/>
                </a:lnTo>
                <a:lnTo>
                  <a:pt x="418" y="519"/>
                </a:lnTo>
                <a:lnTo>
                  <a:pt x="412" y="525"/>
                </a:lnTo>
                <a:lnTo>
                  <a:pt x="384" y="553"/>
                </a:lnTo>
                <a:lnTo>
                  <a:pt x="387" y="556"/>
                </a:lnTo>
                <a:close/>
                <a:moveTo>
                  <a:pt x="218" y="354"/>
                </a:moveTo>
                <a:lnTo>
                  <a:pt x="234" y="338"/>
                </a:lnTo>
                <a:lnTo>
                  <a:pt x="229" y="336"/>
                </a:lnTo>
                <a:lnTo>
                  <a:pt x="234" y="331"/>
                </a:lnTo>
                <a:lnTo>
                  <a:pt x="207" y="320"/>
                </a:lnTo>
                <a:lnTo>
                  <a:pt x="211" y="328"/>
                </a:lnTo>
                <a:lnTo>
                  <a:pt x="207" y="327"/>
                </a:lnTo>
                <a:lnTo>
                  <a:pt x="218" y="354"/>
                </a:lnTo>
                <a:close/>
                <a:moveTo>
                  <a:pt x="246" y="422"/>
                </a:moveTo>
                <a:lnTo>
                  <a:pt x="302" y="366"/>
                </a:lnTo>
                <a:lnTo>
                  <a:pt x="297" y="364"/>
                </a:lnTo>
                <a:lnTo>
                  <a:pt x="302" y="359"/>
                </a:lnTo>
                <a:lnTo>
                  <a:pt x="296" y="357"/>
                </a:lnTo>
                <a:lnTo>
                  <a:pt x="249" y="337"/>
                </a:lnTo>
                <a:lnTo>
                  <a:pt x="224" y="362"/>
                </a:lnTo>
                <a:lnTo>
                  <a:pt x="226" y="366"/>
                </a:lnTo>
                <a:lnTo>
                  <a:pt x="224" y="368"/>
                </a:lnTo>
                <a:lnTo>
                  <a:pt x="243" y="416"/>
                </a:lnTo>
                <a:lnTo>
                  <a:pt x="246" y="422"/>
                </a:lnTo>
                <a:close/>
                <a:moveTo>
                  <a:pt x="412" y="511"/>
                </a:moveTo>
                <a:lnTo>
                  <a:pt x="429" y="493"/>
                </a:lnTo>
                <a:lnTo>
                  <a:pt x="426" y="490"/>
                </a:lnTo>
                <a:lnTo>
                  <a:pt x="429" y="487"/>
                </a:lnTo>
                <a:lnTo>
                  <a:pt x="414" y="472"/>
                </a:lnTo>
                <a:lnTo>
                  <a:pt x="394" y="451"/>
                </a:lnTo>
                <a:lnTo>
                  <a:pt x="312" y="369"/>
                </a:lnTo>
                <a:lnTo>
                  <a:pt x="256" y="425"/>
                </a:lnTo>
                <a:lnTo>
                  <a:pt x="260" y="429"/>
                </a:lnTo>
                <a:lnTo>
                  <a:pt x="256" y="432"/>
                </a:lnTo>
                <a:lnTo>
                  <a:pt x="334" y="510"/>
                </a:lnTo>
                <a:lnTo>
                  <a:pt x="354" y="530"/>
                </a:lnTo>
                <a:lnTo>
                  <a:pt x="374" y="549"/>
                </a:lnTo>
                <a:lnTo>
                  <a:pt x="395" y="528"/>
                </a:lnTo>
                <a:lnTo>
                  <a:pt x="412" y="511"/>
                </a:lnTo>
                <a:close/>
                <a:moveTo>
                  <a:pt x="20" y="150"/>
                </a:moveTo>
                <a:lnTo>
                  <a:pt x="89" y="152"/>
                </a:lnTo>
                <a:lnTo>
                  <a:pt x="89" y="152"/>
                </a:lnTo>
                <a:lnTo>
                  <a:pt x="89" y="152"/>
                </a:lnTo>
                <a:cubicBezTo>
                  <a:pt x="118" y="152"/>
                  <a:pt x="141" y="129"/>
                  <a:pt x="141" y="100"/>
                </a:cubicBezTo>
                <a:lnTo>
                  <a:pt x="141" y="94"/>
                </a:lnTo>
                <a:lnTo>
                  <a:pt x="141" y="93"/>
                </a:lnTo>
                <a:lnTo>
                  <a:pt x="141" y="27"/>
                </a:lnTo>
                <a:lnTo>
                  <a:pt x="383" y="27"/>
                </a:lnTo>
                <a:cubicBezTo>
                  <a:pt x="389" y="27"/>
                  <a:pt x="394" y="32"/>
                  <a:pt x="394" y="38"/>
                </a:cubicBezTo>
                <a:lnTo>
                  <a:pt x="394" y="422"/>
                </a:lnTo>
                <a:lnTo>
                  <a:pt x="394" y="429"/>
                </a:lnTo>
                <a:lnTo>
                  <a:pt x="414" y="449"/>
                </a:lnTo>
                <a:lnTo>
                  <a:pt x="414" y="443"/>
                </a:lnTo>
                <a:lnTo>
                  <a:pt x="414" y="39"/>
                </a:lnTo>
                <a:lnTo>
                  <a:pt x="414" y="32"/>
                </a:lnTo>
                <a:cubicBezTo>
                  <a:pt x="414" y="14"/>
                  <a:pt x="400" y="0"/>
                  <a:pt x="383" y="0"/>
                </a:cubicBezTo>
                <a:lnTo>
                  <a:pt x="123" y="0"/>
                </a:lnTo>
                <a:lnTo>
                  <a:pt x="121" y="2"/>
                </a:lnTo>
                <a:lnTo>
                  <a:pt x="1" y="122"/>
                </a:lnTo>
                <a:lnTo>
                  <a:pt x="0" y="123"/>
                </a:lnTo>
                <a:lnTo>
                  <a:pt x="0" y="130"/>
                </a:lnTo>
                <a:lnTo>
                  <a:pt x="0" y="492"/>
                </a:lnTo>
                <a:lnTo>
                  <a:pt x="0" y="499"/>
                </a:lnTo>
                <a:cubicBezTo>
                  <a:pt x="0" y="516"/>
                  <a:pt x="14" y="530"/>
                  <a:pt x="32" y="530"/>
                </a:cubicBezTo>
                <a:lnTo>
                  <a:pt x="326" y="530"/>
                </a:lnTo>
                <a:lnTo>
                  <a:pt x="319" y="524"/>
                </a:lnTo>
                <a:lnTo>
                  <a:pt x="326" y="524"/>
                </a:lnTo>
                <a:lnTo>
                  <a:pt x="305" y="503"/>
                </a:lnTo>
                <a:lnTo>
                  <a:pt x="32" y="503"/>
                </a:lnTo>
                <a:cubicBezTo>
                  <a:pt x="25" y="503"/>
                  <a:pt x="21" y="498"/>
                  <a:pt x="20" y="492"/>
                </a:cubicBezTo>
                <a:lnTo>
                  <a:pt x="20" y="492"/>
                </a:lnTo>
                <a:lnTo>
                  <a:pt x="20" y="150"/>
                </a:lnTo>
                <a:close/>
                <a:moveTo>
                  <a:pt x="82" y="321"/>
                </a:moveTo>
                <a:lnTo>
                  <a:pt x="156" y="321"/>
                </a:lnTo>
                <a:lnTo>
                  <a:pt x="156" y="315"/>
                </a:lnTo>
                <a:lnTo>
                  <a:pt x="156" y="301"/>
                </a:lnTo>
                <a:lnTo>
                  <a:pt x="156" y="294"/>
                </a:lnTo>
                <a:lnTo>
                  <a:pt x="82" y="294"/>
                </a:lnTo>
                <a:lnTo>
                  <a:pt x="82" y="301"/>
                </a:lnTo>
                <a:lnTo>
                  <a:pt x="82" y="315"/>
                </a:lnTo>
                <a:lnTo>
                  <a:pt x="82" y="321"/>
                </a:lnTo>
                <a:close/>
                <a:moveTo>
                  <a:pt x="82" y="272"/>
                </a:moveTo>
                <a:lnTo>
                  <a:pt x="82" y="279"/>
                </a:lnTo>
                <a:lnTo>
                  <a:pt x="331" y="279"/>
                </a:lnTo>
                <a:lnTo>
                  <a:pt x="331" y="272"/>
                </a:lnTo>
                <a:lnTo>
                  <a:pt x="331" y="258"/>
                </a:lnTo>
                <a:lnTo>
                  <a:pt x="331" y="252"/>
                </a:lnTo>
                <a:lnTo>
                  <a:pt x="82" y="252"/>
                </a:lnTo>
                <a:lnTo>
                  <a:pt x="82" y="258"/>
                </a:lnTo>
                <a:lnTo>
                  <a:pt x="82" y="272"/>
                </a:lnTo>
                <a:close/>
                <a:moveTo>
                  <a:pt x="82" y="229"/>
                </a:moveTo>
                <a:lnTo>
                  <a:pt x="82" y="236"/>
                </a:lnTo>
                <a:lnTo>
                  <a:pt x="331" y="236"/>
                </a:lnTo>
                <a:lnTo>
                  <a:pt x="331" y="229"/>
                </a:lnTo>
                <a:lnTo>
                  <a:pt x="331" y="216"/>
                </a:lnTo>
                <a:lnTo>
                  <a:pt x="331" y="209"/>
                </a:lnTo>
                <a:lnTo>
                  <a:pt x="82" y="209"/>
                </a:lnTo>
                <a:lnTo>
                  <a:pt x="82" y="216"/>
                </a:lnTo>
                <a:lnTo>
                  <a:pt x="82" y="229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ED7D31"/>
              </a:solidFill>
            </a:endParaRPr>
          </a:p>
        </p:txBody>
      </p:sp>
      <p:sp>
        <p:nvSpPr>
          <p:cNvPr id="44" name="文本框 5" descr="e7d195523061f1c0c8c9ef2b4c47b9232c7d3c1aa29fc33cC35E69D0959227FEE46513058567BC4DFCDEC239794EE7F7D54C53BFAAED1E91F0142CACD1DBF61753822421AB78C025DC4BB29C14829EC7958081C093AE18BE12860807EF136105AA5915B6E1FC903132893A29C0D20F58B8483A3290107E264C17A103AC8D0961565853DA444ACA86"/>
          <p:cNvSpPr/>
          <p:nvPr/>
        </p:nvSpPr>
        <p:spPr>
          <a:xfrm>
            <a:off x="5073795" y="3404526"/>
            <a:ext cx="2080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D7660-48FC-2EE4-9761-6ABF830F33EF}"/>
              </a:ext>
            </a:extLst>
          </p:cNvPr>
          <p:cNvSpPr txBox="1"/>
          <p:nvPr/>
        </p:nvSpPr>
        <p:spPr>
          <a:xfrm>
            <a:off x="601851" y="5206589"/>
            <a:ext cx="37943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2281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1" grpId="0"/>
      <p:bldP spid="42" grpId="0"/>
      <p:bldP spid="4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4958">
            <a:off x="2768741" y="164040"/>
            <a:ext cx="1492333" cy="16434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042" flipH="1">
            <a:off x="7923453" y="164040"/>
            <a:ext cx="1492333" cy="16434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55" y="136517"/>
            <a:ext cx="6715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khấu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1125982" y="3358339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15408"/>
              <a:gd name="connsiteX1" fmla="*/ 1409700 w 1765300"/>
              <a:gd name="connsiteY1" fmla="*/ 203200 h 1215408"/>
              <a:gd name="connsiteX2" fmla="*/ 1270000 w 1765300"/>
              <a:gd name="connsiteY2" fmla="*/ 0 h 1215408"/>
              <a:gd name="connsiteX3" fmla="*/ 1765300 w 1765300"/>
              <a:gd name="connsiteY3" fmla="*/ 0 h 1215408"/>
              <a:gd name="connsiteX4" fmla="*/ 1714500 w 1765300"/>
              <a:gd name="connsiteY4" fmla="*/ 508000 h 1215408"/>
              <a:gd name="connsiteX5" fmla="*/ 1574800 w 1765300"/>
              <a:gd name="connsiteY5" fmla="*/ 342900 h 1215408"/>
              <a:gd name="connsiteX6" fmla="*/ 0 w 1765300"/>
              <a:gd name="connsiteY6" fmla="*/ 1206500 h 1215408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174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 flipV="1">
            <a:off x="3730290" y="3358339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15408"/>
              <a:gd name="connsiteX1" fmla="*/ 1409700 w 1765300"/>
              <a:gd name="connsiteY1" fmla="*/ 203200 h 1215408"/>
              <a:gd name="connsiteX2" fmla="*/ 1270000 w 1765300"/>
              <a:gd name="connsiteY2" fmla="*/ 0 h 1215408"/>
              <a:gd name="connsiteX3" fmla="*/ 1765300 w 1765300"/>
              <a:gd name="connsiteY3" fmla="*/ 0 h 1215408"/>
              <a:gd name="connsiteX4" fmla="*/ 1714500 w 1765300"/>
              <a:gd name="connsiteY4" fmla="*/ 508000 h 1215408"/>
              <a:gd name="connsiteX5" fmla="*/ 1574800 w 1765300"/>
              <a:gd name="connsiteY5" fmla="*/ 342900 h 1215408"/>
              <a:gd name="connsiteX6" fmla="*/ 0 w 1765300"/>
              <a:gd name="connsiteY6" fmla="*/ 1206500 h 1215408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00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334596" y="3358339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15408"/>
              <a:gd name="connsiteX1" fmla="*/ 1409700 w 1765300"/>
              <a:gd name="connsiteY1" fmla="*/ 203200 h 1215408"/>
              <a:gd name="connsiteX2" fmla="*/ 1270000 w 1765300"/>
              <a:gd name="connsiteY2" fmla="*/ 0 h 1215408"/>
              <a:gd name="connsiteX3" fmla="*/ 1765300 w 1765300"/>
              <a:gd name="connsiteY3" fmla="*/ 0 h 1215408"/>
              <a:gd name="connsiteX4" fmla="*/ 1714500 w 1765300"/>
              <a:gd name="connsiteY4" fmla="*/ 508000 h 1215408"/>
              <a:gd name="connsiteX5" fmla="*/ 1574800 w 1765300"/>
              <a:gd name="connsiteY5" fmla="*/ 342900 h 1215408"/>
              <a:gd name="connsiteX6" fmla="*/ 0 w 1765300"/>
              <a:gd name="connsiteY6" fmla="*/ 1206500 h 1215408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2" name="任意多边形 11"/>
          <p:cNvSpPr/>
          <p:nvPr/>
        </p:nvSpPr>
        <p:spPr>
          <a:xfrm flipV="1">
            <a:off x="8938904" y="3358339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" fmla="*/ 0 w 1765300"/>
              <a:gd name="connsiteY0" fmla="*/ 1206500 h 1215408"/>
              <a:gd name="connsiteX1" fmla="*/ 1409700 w 1765300"/>
              <a:gd name="connsiteY1" fmla="*/ 203200 h 1215408"/>
              <a:gd name="connsiteX2" fmla="*/ 1270000 w 1765300"/>
              <a:gd name="connsiteY2" fmla="*/ 0 h 1215408"/>
              <a:gd name="connsiteX3" fmla="*/ 1765300 w 1765300"/>
              <a:gd name="connsiteY3" fmla="*/ 0 h 1215408"/>
              <a:gd name="connsiteX4" fmla="*/ 1714500 w 1765300"/>
              <a:gd name="connsiteY4" fmla="*/ 508000 h 1215408"/>
              <a:gd name="connsiteX5" fmla="*/ 1574800 w 1765300"/>
              <a:gd name="connsiteY5" fmla="*/ 342900 h 1215408"/>
              <a:gd name="connsiteX6" fmla="*/ 0 w 1765300"/>
              <a:gd name="connsiteY6" fmla="*/ 1206500 h 1215408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  <a:gd name="connsiteX0" fmla="*/ 0 w 1765300"/>
              <a:gd name="connsiteY0" fmla="*/ 1206500 h 1217025"/>
              <a:gd name="connsiteX1" fmla="*/ 1409700 w 1765300"/>
              <a:gd name="connsiteY1" fmla="*/ 203200 h 1217025"/>
              <a:gd name="connsiteX2" fmla="*/ 1270000 w 1765300"/>
              <a:gd name="connsiteY2" fmla="*/ 0 h 1217025"/>
              <a:gd name="connsiteX3" fmla="*/ 1765300 w 1765300"/>
              <a:gd name="connsiteY3" fmla="*/ 0 h 1217025"/>
              <a:gd name="connsiteX4" fmla="*/ 1714500 w 1765300"/>
              <a:gd name="connsiteY4" fmla="*/ 508000 h 1217025"/>
              <a:gd name="connsiteX5" fmla="*/ 1574800 w 1765300"/>
              <a:gd name="connsiteY5" fmla="*/ 342900 h 1217025"/>
              <a:gd name="connsiteX6" fmla="*/ 0 w 1765300"/>
              <a:gd name="connsiteY6" fmla="*/ 1206500 h 121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F72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443966" y="3247748"/>
            <a:ext cx="959944" cy="959944"/>
          </a:xfrm>
          <a:prstGeom prst="ellipse">
            <a:avLst/>
          </a:prstGeom>
          <a:solidFill>
            <a:srgbClr val="1A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181637" y="4167950"/>
            <a:ext cx="959944" cy="959944"/>
          </a:xfrm>
          <a:prstGeom prst="ellipse">
            <a:avLst/>
          </a:prstGeom>
          <a:solidFill>
            <a:srgbClr val="00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719515" y="3247748"/>
            <a:ext cx="959944" cy="959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9257278" y="4167950"/>
            <a:ext cx="959944" cy="959944"/>
          </a:xfrm>
          <a:prstGeom prst="ellipse">
            <a:avLst/>
          </a:prstGeom>
          <a:solidFill>
            <a:srgbClr val="F72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6337" y="1487162"/>
            <a:ext cx="284833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vi-VN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anose="05040102010807070707" pitchFamily="18" charset="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50777" y="5127894"/>
            <a:ext cx="28483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khấu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394111" y="2232085"/>
            <a:ext cx="31624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endParaRPr lang="vi-VN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anose="05040102010807070707" pitchFamily="18" charset="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77335" y="5127894"/>
            <a:ext cx="260446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Thông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33" name="矩形 27"/>
          <p:cNvSpPr/>
          <p:nvPr/>
        </p:nvSpPr>
        <p:spPr>
          <a:xfrm>
            <a:off x="9140964" y="4372259"/>
            <a:ext cx="119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rPr>
              <a:t>04</a:t>
            </a:r>
            <a:endParaRPr lang="zh-CN" altLang="en-US" sz="3600" b="1" dirty="0">
              <a:solidFill>
                <a:schemeClr val="bg1"/>
              </a:solidFill>
              <a:latin typeface="Kartika" panose="02020503030404060203" pitchFamily="18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34" name="矩形 14"/>
          <p:cNvSpPr/>
          <p:nvPr/>
        </p:nvSpPr>
        <p:spPr>
          <a:xfrm>
            <a:off x="1283704" y="3404554"/>
            <a:ext cx="119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DFDFD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rPr>
              <a:t>01</a:t>
            </a:r>
            <a:endParaRPr lang="zh-CN" altLang="en-US" sz="3600" b="1" dirty="0">
              <a:solidFill>
                <a:srgbClr val="FDFDFD"/>
              </a:solidFill>
              <a:latin typeface="Kartika" panose="02020503030404060203" pitchFamily="18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35" name="矩形 17"/>
          <p:cNvSpPr/>
          <p:nvPr/>
        </p:nvSpPr>
        <p:spPr>
          <a:xfrm>
            <a:off x="4050339" y="4372260"/>
            <a:ext cx="119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rPr>
              <a:t>02</a:t>
            </a:r>
            <a:endParaRPr lang="zh-CN" altLang="en-US" sz="3600" b="1" dirty="0">
              <a:solidFill>
                <a:schemeClr val="bg1"/>
              </a:solidFill>
              <a:latin typeface="Kartika" panose="02020503030404060203" pitchFamily="18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36" name="矩形 20"/>
          <p:cNvSpPr/>
          <p:nvPr/>
        </p:nvSpPr>
        <p:spPr>
          <a:xfrm>
            <a:off x="6603201" y="3483164"/>
            <a:ext cx="119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DFDFD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rPr>
              <a:t>03</a:t>
            </a:r>
            <a:endParaRPr lang="zh-CN" altLang="en-US" sz="3600" b="1" dirty="0">
              <a:solidFill>
                <a:srgbClr val="FDFDFD"/>
              </a:solidFill>
              <a:latin typeface="Kartika" panose="02020503030404060203" pitchFamily="18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7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AC2EDB-B75B-44D5-BFE7-59CEB67B4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7" t="-3869" r="-68" b="3869"/>
          <a:stretch/>
        </p:blipFill>
        <p:spPr>
          <a:xfrm>
            <a:off x="4305959" y="544893"/>
            <a:ext cx="7705065" cy="54450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762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3D8DE7-C680-4CB6-B685-973A1383242F}"/>
              </a:ext>
            </a:extLst>
          </p:cNvPr>
          <p:cNvSpPr/>
          <p:nvPr/>
        </p:nvSpPr>
        <p:spPr>
          <a:xfrm>
            <a:off x="3159889" y="6020821"/>
            <a:ext cx="4398379" cy="8295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821367-00FF-46B2-9665-9DADB31BD8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875" r="90000">
                        <a14:foregroundMark x1="14063" y1="36235" x2="14063" y2="36235"/>
                        <a14:foregroundMark x1="16641" y1="31647" x2="17969" y2="31647"/>
                        <a14:foregroundMark x1="22344" y1="24706" x2="22344" y2="24706"/>
                        <a14:foregroundMark x1="25781" y1="15412" x2="25781" y2="15412"/>
                        <a14:foregroundMark x1="25781" y1="15412" x2="25781" y2="15412"/>
                        <a14:foregroundMark x1="14922" y1="29294" x2="14922" y2="29294"/>
                        <a14:foregroundMark x1="7969" y1="46706" x2="7969" y2="46706"/>
                        <a14:foregroundMark x1="14922" y1="44353" x2="16250" y2="44353"/>
                        <a14:foregroundMark x1="17969" y1="44353" x2="19297" y2="44353"/>
                        <a14:foregroundMark x1="27109" y1="36235" x2="27109" y2="36235"/>
                        <a14:foregroundMark x1="23203" y1="45529" x2="21875" y2="49059"/>
                        <a14:foregroundMark x1="21484" y1="49059" x2="21484" y2="49059"/>
                        <a14:foregroundMark x1="21016" y1="49059" x2="21016" y2="49059"/>
                        <a14:foregroundMark x1="23203" y1="40941" x2="23203" y2="40941"/>
                        <a14:foregroundMark x1="23203" y1="28118" x2="23203" y2="28118"/>
                        <a14:foregroundMark x1="23203" y1="18824" x2="23203" y2="18824"/>
                        <a14:foregroundMark x1="23203" y1="18824" x2="23203" y2="18824"/>
                        <a14:foregroundMark x1="21016" y1="21176" x2="19688" y2="22353"/>
                        <a14:foregroundMark x1="18828" y1="22353" x2="16641" y2="25882"/>
                        <a14:foregroundMark x1="13203" y1="28118" x2="13203" y2="28118"/>
                        <a14:foregroundMark x1="9297" y1="37412" x2="9297" y2="37412"/>
                        <a14:foregroundMark x1="5781" y1="42118" x2="5781" y2="42118"/>
                        <a14:foregroundMark x1="5313" y1="42118" x2="5313" y2="42118"/>
                        <a14:foregroundMark x1="5313" y1="42118" x2="5313" y2="42118"/>
                        <a14:foregroundMark x1="17109" y1="26941" x2="18828" y2="25882"/>
                        <a14:foregroundMark x1="22344" y1="17765" x2="22344" y2="17765"/>
                        <a14:foregroundMark x1="22734" y1="17765" x2="22734" y2="17765"/>
                        <a14:foregroundMark x1="21016" y1="21176" x2="21016" y2="21176"/>
                        <a14:foregroundMark x1="21016" y1="22353" x2="21016" y2="22353"/>
                        <a14:foregroundMark x1="20625" y1="22353" x2="20625" y2="22353"/>
                        <a14:foregroundMark x1="20625" y1="22353" x2="20625" y2="22353"/>
                        <a14:foregroundMark x1="17109" y1="46706" x2="17969" y2="43176"/>
                        <a14:foregroundMark x1="23203" y1="14235" x2="23203" y2="14235"/>
                        <a14:foregroundMark x1="17969" y1="22353" x2="14531" y2="30471"/>
                        <a14:foregroundMark x1="11406" y1="32824" x2="11406" y2="32824"/>
                        <a14:foregroundMark x1="10156" y1="32824" x2="10156" y2="32824"/>
                        <a14:foregroundMark x1="8359" y1="34000" x2="8359" y2="34000"/>
                        <a14:foregroundMark x1="7969" y1="34000" x2="7969" y2="34000"/>
                        <a14:foregroundMark x1="7969" y1="37412" x2="7969" y2="37412"/>
                        <a14:foregroundMark x1="7969" y1="38588" x2="16250" y2="35059"/>
                        <a14:foregroundMark x1="21016" y1="24706" x2="22344" y2="24706"/>
                        <a14:foregroundMark x1="23672" y1="23529" x2="25781" y2="28118"/>
                        <a14:foregroundMark x1="22734" y1="39765" x2="22734" y2="39765"/>
                        <a14:foregroundMark x1="22734" y1="42118" x2="22734" y2="42118"/>
                        <a14:foregroundMark x1="7109" y1="42118" x2="7109" y2="42118"/>
                        <a14:foregroundMark x1="4922" y1="45529" x2="4922" y2="45529"/>
                        <a14:foregroundMark x1="3594" y1="45529" x2="3594" y2="45529"/>
                        <a14:foregroundMark x1="1875" y1="45529" x2="1875" y2="45529"/>
                        <a14:foregroundMark x1="58438" y1="68706" x2="61094" y2="68706"/>
                        <a14:foregroundMark x1="61094" y1="68706" x2="61094" y2="68706"/>
                        <a14:foregroundMark x1="61484" y1="68706" x2="61484" y2="68706"/>
                        <a14:foregroundMark x1="61953" y1="61765" x2="61953" y2="61765"/>
                        <a14:foregroundMark x1="61953" y1="60588" x2="61953" y2="60588"/>
                        <a14:foregroundMark x1="61953" y1="59412" x2="61953" y2="59412"/>
                        <a14:foregroundMark x1="61484" y1="58353" x2="61484" y2="58353"/>
                        <a14:foregroundMark x1="60234" y1="56000" x2="60234" y2="56000"/>
                        <a14:foregroundMark x1="60234" y1="56000" x2="60234" y2="56000"/>
                        <a14:foregroundMark x1="76328" y1="10706" x2="76328" y2="10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622">
            <a:off x="-203566" y="5677374"/>
            <a:ext cx="2658280" cy="9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Quẫn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1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Quẫn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 Trinh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Cửu-1950,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-1958, Quẫn-1960…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4958">
            <a:off x="2768741" y="164040"/>
            <a:ext cx="1492333" cy="16434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042" flipH="1">
            <a:off x="7923453" y="164040"/>
            <a:ext cx="1492333" cy="16434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24858" y="370578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Dặn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dò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725092" y="878410"/>
            <a:ext cx="565636" cy="1000933"/>
          </a:xfrm>
          <a:prstGeom prst="rect">
            <a:avLst/>
          </a:prstGeom>
          <a:solidFill>
            <a:srgbClr val="75C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-707376" y="1887869"/>
            <a:ext cx="565636" cy="1000933"/>
          </a:xfrm>
          <a:prstGeom prst="rect">
            <a:avLst/>
          </a:prstGeom>
          <a:solidFill>
            <a:srgbClr val="388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-725092" y="2903112"/>
            <a:ext cx="565636" cy="1000933"/>
          </a:xfrm>
          <a:prstGeom prst="rect">
            <a:avLst/>
          </a:prstGeom>
          <a:solidFill>
            <a:srgbClr val="FC9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-725092" y="3912571"/>
            <a:ext cx="565636" cy="1000933"/>
          </a:xfrm>
          <a:prstGeom prst="rect">
            <a:avLst/>
          </a:prstGeom>
          <a:solidFill>
            <a:srgbClr val="FA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470075" y="1938052"/>
            <a:ext cx="204845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75CF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en-US" altLang="zh-CN" sz="3200" b="1" dirty="0">
              <a:solidFill>
                <a:srgbClr val="75CF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4740657" y="1779221"/>
            <a:ext cx="26164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Chuẩn</a:t>
            </a:r>
            <a:r>
              <a:rPr lang="en-US" altLang="zh-CN" sz="2400" b="1" dirty="0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bị</a:t>
            </a:r>
            <a:r>
              <a:rPr lang="en-US" altLang="zh-CN" sz="2400" b="1" dirty="0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</a:t>
            </a:r>
            <a:r>
              <a:rPr lang="en-US" altLang="zh-CN" sz="2400" b="1" dirty="0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tiếp</a:t>
            </a:r>
            <a:r>
              <a:rPr lang="en-US" altLang="zh-CN" sz="2400" b="1" dirty="0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C9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theo</a:t>
            </a:r>
            <a:endParaRPr lang="en-US" altLang="zh-CN" sz="2400" b="1" dirty="0">
              <a:solidFill>
                <a:srgbClr val="FC9A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9380975" y="1793007"/>
            <a:ext cx="25961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Hoàn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thành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nhiệm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vụ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trước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khi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lên</a:t>
            </a:r>
            <a:r>
              <a:rPr lang="en-US" altLang="zh-CN" sz="2400" b="1" dirty="0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729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lớp</a:t>
            </a:r>
            <a:endParaRPr lang="en-US" altLang="zh-CN" sz="2400" b="1" dirty="0">
              <a:solidFill>
                <a:srgbClr val="F729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2791146" y="5309205"/>
            <a:ext cx="23502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3880F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Học</a:t>
            </a:r>
            <a:r>
              <a:rPr lang="en-US" altLang="zh-CN" sz="3200" b="1" dirty="0">
                <a:solidFill>
                  <a:srgbClr val="3880F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3880F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</a:t>
            </a:r>
            <a:endParaRPr lang="en-US" altLang="zh-CN" sz="3200" b="1" dirty="0">
              <a:solidFill>
                <a:srgbClr val="3880F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7731134" y="5289521"/>
            <a:ext cx="1993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Thực</a:t>
            </a:r>
            <a:r>
              <a:rPr lang="en-US" altLang="zh-CN" sz="2400" b="1" dirty="0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hiện</a:t>
            </a:r>
            <a:r>
              <a:rPr lang="en-US" altLang="zh-CN" sz="2400" b="1" dirty="0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nhiệm</a:t>
            </a:r>
            <a:r>
              <a:rPr lang="en-US" altLang="zh-CN" sz="2400" b="1" dirty="0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E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vụ</a:t>
            </a:r>
            <a:endParaRPr lang="en-US" altLang="zh-CN" sz="2400" b="1" dirty="0">
              <a:solidFill>
                <a:srgbClr val="FE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2707931" y="3633558"/>
            <a:ext cx="2319068" cy="1039840"/>
            <a:chOff x="2707931" y="3719285"/>
            <a:chExt cx="2319068" cy="1039840"/>
          </a:xfrm>
        </p:grpSpPr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2707931" y="3719285"/>
              <a:ext cx="2319068" cy="1039840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3880FA"/>
            </a:solidFill>
            <a:ln>
              <a:noFill/>
            </a:ln>
            <a:effectLst/>
          </p:spPr>
          <p:txBody>
            <a:bodyPr vert="horz" wrap="square" lIns="91439" tIns="45719" rIns="91439" bIns="45719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32"/>
            <p:cNvSpPr>
              <a:spLocks noEditPoints="1"/>
            </p:cNvSpPr>
            <p:nvPr/>
          </p:nvSpPr>
          <p:spPr bwMode="auto">
            <a:xfrm>
              <a:off x="3529694" y="3963017"/>
              <a:ext cx="675545" cy="552376"/>
            </a:xfrm>
            <a:custGeom>
              <a:avLst/>
              <a:gdLst/>
              <a:ahLst/>
              <a:cxnLst>
                <a:cxn ang="0">
                  <a:pos x="254" y="0"/>
                </a:cxn>
                <a:cxn ang="0">
                  <a:pos x="239" y="2"/>
                </a:cxn>
                <a:cxn ang="0">
                  <a:pos x="210" y="15"/>
                </a:cxn>
                <a:cxn ang="0">
                  <a:pos x="74" y="149"/>
                </a:cxn>
                <a:cxn ang="0">
                  <a:pos x="69" y="154"/>
                </a:cxn>
                <a:cxn ang="0">
                  <a:pos x="65" y="165"/>
                </a:cxn>
                <a:cxn ang="0">
                  <a:pos x="65" y="178"/>
                </a:cxn>
                <a:cxn ang="0">
                  <a:pos x="69" y="189"/>
                </a:cxn>
                <a:cxn ang="0">
                  <a:pos x="167" y="288"/>
                </a:cxn>
                <a:cxn ang="0">
                  <a:pos x="172" y="292"/>
                </a:cxn>
                <a:cxn ang="0">
                  <a:pos x="183" y="297"/>
                </a:cxn>
                <a:cxn ang="0">
                  <a:pos x="196" y="297"/>
                </a:cxn>
                <a:cxn ang="0">
                  <a:pos x="208" y="292"/>
                </a:cxn>
                <a:cxn ang="0">
                  <a:pos x="339" y="162"/>
                </a:cxn>
                <a:cxn ang="0">
                  <a:pos x="348" y="151"/>
                </a:cxn>
                <a:cxn ang="0">
                  <a:pos x="359" y="122"/>
                </a:cxn>
                <a:cxn ang="0">
                  <a:pos x="361" y="33"/>
                </a:cxn>
                <a:cxn ang="0">
                  <a:pos x="361" y="26"/>
                </a:cxn>
                <a:cxn ang="0">
                  <a:pos x="355" y="15"/>
                </a:cxn>
                <a:cxn ang="0">
                  <a:pos x="346" y="6"/>
                </a:cxn>
                <a:cxn ang="0">
                  <a:pos x="335" y="2"/>
                </a:cxn>
                <a:cxn ang="0">
                  <a:pos x="330" y="0"/>
                </a:cxn>
                <a:cxn ang="0">
                  <a:pos x="286" y="107"/>
                </a:cxn>
                <a:cxn ang="0">
                  <a:pos x="274" y="105"/>
                </a:cxn>
                <a:cxn ang="0">
                  <a:pos x="263" y="98"/>
                </a:cxn>
                <a:cxn ang="0">
                  <a:pos x="257" y="87"/>
                </a:cxn>
                <a:cxn ang="0">
                  <a:pos x="254" y="74"/>
                </a:cxn>
                <a:cxn ang="0">
                  <a:pos x="256" y="69"/>
                </a:cxn>
                <a:cxn ang="0">
                  <a:pos x="259" y="58"/>
                </a:cxn>
                <a:cxn ang="0">
                  <a:pos x="268" y="49"/>
                </a:cxn>
                <a:cxn ang="0">
                  <a:pos x="279" y="44"/>
                </a:cxn>
                <a:cxn ang="0">
                  <a:pos x="286" y="44"/>
                </a:cxn>
                <a:cxn ang="0">
                  <a:pos x="299" y="45"/>
                </a:cxn>
                <a:cxn ang="0">
                  <a:pos x="308" y="53"/>
                </a:cxn>
                <a:cxn ang="0">
                  <a:pos x="315" y="64"/>
                </a:cxn>
                <a:cxn ang="0">
                  <a:pos x="319" y="74"/>
                </a:cxn>
                <a:cxn ang="0">
                  <a:pos x="317" y="82"/>
                </a:cxn>
                <a:cxn ang="0">
                  <a:pos x="314" y="93"/>
                </a:cxn>
                <a:cxn ang="0">
                  <a:pos x="304" y="102"/>
                </a:cxn>
                <a:cxn ang="0">
                  <a:pos x="292" y="107"/>
                </a:cxn>
                <a:cxn ang="0">
                  <a:pos x="286" y="107"/>
                </a:cxn>
                <a:cxn ang="0">
                  <a:pos x="141" y="294"/>
                </a:cxn>
                <a:cxn ang="0">
                  <a:pos x="130" y="297"/>
                </a:cxn>
                <a:cxn ang="0">
                  <a:pos x="112" y="294"/>
                </a:cxn>
                <a:cxn ang="0">
                  <a:pos x="9" y="194"/>
                </a:cxn>
                <a:cxn ang="0">
                  <a:pos x="5" y="189"/>
                </a:cxn>
                <a:cxn ang="0">
                  <a:pos x="0" y="178"/>
                </a:cxn>
                <a:cxn ang="0">
                  <a:pos x="0" y="165"/>
                </a:cxn>
                <a:cxn ang="0">
                  <a:pos x="5" y="154"/>
                </a:cxn>
                <a:cxn ang="0">
                  <a:pos x="136" y="24"/>
                </a:cxn>
                <a:cxn ang="0">
                  <a:pos x="147" y="15"/>
                </a:cxn>
                <a:cxn ang="0">
                  <a:pos x="176" y="2"/>
                </a:cxn>
                <a:cxn ang="0">
                  <a:pos x="27" y="163"/>
                </a:cxn>
                <a:cxn ang="0">
                  <a:pos x="23" y="167"/>
                </a:cxn>
                <a:cxn ang="0">
                  <a:pos x="23" y="176"/>
                </a:cxn>
                <a:cxn ang="0">
                  <a:pos x="27" y="180"/>
                </a:cxn>
              </a:cxnLst>
              <a:rect l="0" t="0" r="r" b="b"/>
              <a:pathLst>
                <a:path w="361" h="297">
                  <a:moveTo>
                    <a:pt x="330" y="0"/>
                  </a:moveTo>
                  <a:lnTo>
                    <a:pt x="254" y="0"/>
                  </a:lnTo>
                  <a:lnTo>
                    <a:pt x="254" y="0"/>
                  </a:lnTo>
                  <a:lnTo>
                    <a:pt x="239" y="2"/>
                  </a:lnTo>
                  <a:lnTo>
                    <a:pt x="225" y="7"/>
                  </a:lnTo>
                  <a:lnTo>
                    <a:pt x="210" y="15"/>
                  </a:lnTo>
                  <a:lnTo>
                    <a:pt x="199" y="24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69" y="154"/>
                  </a:lnTo>
                  <a:lnTo>
                    <a:pt x="67" y="160"/>
                  </a:lnTo>
                  <a:lnTo>
                    <a:pt x="65" y="165"/>
                  </a:lnTo>
                  <a:lnTo>
                    <a:pt x="63" y="172"/>
                  </a:lnTo>
                  <a:lnTo>
                    <a:pt x="65" y="178"/>
                  </a:lnTo>
                  <a:lnTo>
                    <a:pt x="67" y="183"/>
                  </a:lnTo>
                  <a:lnTo>
                    <a:pt x="69" y="189"/>
                  </a:lnTo>
                  <a:lnTo>
                    <a:pt x="74" y="194"/>
                  </a:lnTo>
                  <a:lnTo>
                    <a:pt x="167" y="288"/>
                  </a:lnTo>
                  <a:lnTo>
                    <a:pt x="167" y="288"/>
                  </a:lnTo>
                  <a:lnTo>
                    <a:pt x="172" y="292"/>
                  </a:lnTo>
                  <a:lnTo>
                    <a:pt x="178" y="296"/>
                  </a:lnTo>
                  <a:lnTo>
                    <a:pt x="183" y="297"/>
                  </a:lnTo>
                  <a:lnTo>
                    <a:pt x="190" y="297"/>
                  </a:lnTo>
                  <a:lnTo>
                    <a:pt x="196" y="297"/>
                  </a:lnTo>
                  <a:lnTo>
                    <a:pt x="201" y="296"/>
                  </a:lnTo>
                  <a:lnTo>
                    <a:pt x="208" y="292"/>
                  </a:lnTo>
                  <a:lnTo>
                    <a:pt x="212" y="288"/>
                  </a:lnTo>
                  <a:lnTo>
                    <a:pt x="339" y="162"/>
                  </a:lnTo>
                  <a:lnTo>
                    <a:pt x="339" y="162"/>
                  </a:lnTo>
                  <a:lnTo>
                    <a:pt x="348" y="151"/>
                  </a:lnTo>
                  <a:lnTo>
                    <a:pt x="355" y="136"/>
                  </a:lnTo>
                  <a:lnTo>
                    <a:pt x="359" y="122"/>
                  </a:lnTo>
                  <a:lnTo>
                    <a:pt x="361" y="107"/>
                  </a:lnTo>
                  <a:lnTo>
                    <a:pt x="361" y="33"/>
                  </a:lnTo>
                  <a:lnTo>
                    <a:pt x="361" y="33"/>
                  </a:lnTo>
                  <a:lnTo>
                    <a:pt x="361" y="26"/>
                  </a:lnTo>
                  <a:lnTo>
                    <a:pt x="359" y="20"/>
                  </a:lnTo>
                  <a:lnTo>
                    <a:pt x="355" y="15"/>
                  </a:lnTo>
                  <a:lnTo>
                    <a:pt x="352" y="9"/>
                  </a:lnTo>
                  <a:lnTo>
                    <a:pt x="346" y="6"/>
                  </a:lnTo>
                  <a:lnTo>
                    <a:pt x="341" y="4"/>
                  </a:lnTo>
                  <a:lnTo>
                    <a:pt x="335" y="2"/>
                  </a:lnTo>
                  <a:lnTo>
                    <a:pt x="330" y="0"/>
                  </a:lnTo>
                  <a:lnTo>
                    <a:pt x="330" y="0"/>
                  </a:lnTo>
                  <a:close/>
                  <a:moveTo>
                    <a:pt x="286" y="107"/>
                  </a:moveTo>
                  <a:lnTo>
                    <a:pt x="286" y="107"/>
                  </a:lnTo>
                  <a:lnTo>
                    <a:pt x="279" y="107"/>
                  </a:lnTo>
                  <a:lnTo>
                    <a:pt x="274" y="105"/>
                  </a:lnTo>
                  <a:lnTo>
                    <a:pt x="268" y="102"/>
                  </a:lnTo>
                  <a:lnTo>
                    <a:pt x="263" y="98"/>
                  </a:lnTo>
                  <a:lnTo>
                    <a:pt x="259" y="93"/>
                  </a:lnTo>
                  <a:lnTo>
                    <a:pt x="257" y="87"/>
                  </a:lnTo>
                  <a:lnTo>
                    <a:pt x="256" y="82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6" y="69"/>
                  </a:lnTo>
                  <a:lnTo>
                    <a:pt x="257" y="64"/>
                  </a:lnTo>
                  <a:lnTo>
                    <a:pt x="259" y="58"/>
                  </a:lnTo>
                  <a:lnTo>
                    <a:pt x="263" y="53"/>
                  </a:lnTo>
                  <a:lnTo>
                    <a:pt x="268" y="49"/>
                  </a:lnTo>
                  <a:lnTo>
                    <a:pt x="274" y="45"/>
                  </a:lnTo>
                  <a:lnTo>
                    <a:pt x="279" y="44"/>
                  </a:lnTo>
                  <a:lnTo>
                    <a:pt x="286" y="44"/>
                  </a:lnTo>
                  <a:lnTo>
                    <a:pt x="286" y="44"/>
                  </a:lnTo>
                  <a:lnTo>
                    <a:pt x="292" y="44"/>
                  </a:lnTo>
                  <a:lnTo>
                    <a:pt x="299" y="45"/>
                  </a:lnTo>
                  <a:lnTo>
                    <a:pt x="304" y="49"/>
                  </a:lnTo>
                  <a:lnTo>
                    <a:pt x="308" y="53"/>
                  </a:lnTo>
                  <a:lnTo>
                    <a:pt x="314" y="58"/>
                  </a:lnTo>
                  <a:lnTo>
                    <a:pt x="315" y="64"/>
                  </a:lnTo>
                  <a:lnTo>
                    <a:pt x="317" y="69"/>
                  </a:lnTo>
                  <a:lnTo>
                    <a:pt x="319" y="74"/>
                  </a:lnTo>
                  <a:lnTo>
                    <a:pt x="319" y="74"/>
                  </a:lnTo>
                  <a:lnTo>
                    <a:pt x="317" y="82"/>
                  </a:lnTo>
                  <a:lnTo>
                    <a:pt x="315" y="87"/>
                  </a:lnTo>
                  <a:lnTo>
                    <a:pt x="314" y="93"/>
                  </a:lnTo>
                  <a:lnTo>
                    <a:pt x="308" y="98"/>
                  </a:lnTo>
                  <a:lnTo>
                    <a:pt x="304" y="102"/>
                  </a:lnTo>
                  <a:lnTo>
                    <a:pt x="299" y="105"/>
                  </a:lnTo>
                  <a:lnTo>
                    <a:pt x="292" y="107"/>
                  </a:lnTo>
                  <a:lnTo>
                    <a:pt x="286" y="107"/>
                  </a:lnTo>
                  <a:lnTo>
                    <a:pt x="286" y="107"/>
                  </a:lnTo>
                  <a:close/>
                  <a:moveTo>
                    <a:pt x="27" y="180"/>
                  </a:moveTo>
                  <a:lnTo>
                    <a:pt x="141" y="294"/>
                  </a:lnTo>
                  <a:lnTo>
                    <a:pt x="141" y="294"/>
                  </a:lnTo>
                  <a:lnTo>
                    <a:pt x="130" y="297"/>
                  </a:lnTo>
                  <a:lnTo>
                    <a:pt x="121" y="297"/>
                  </a:lnTo>
                  <a:lnTo>
                    <a:pt x="112" y="294"/>
                  </a:lnTo>
                  <a:lnTo>
                    <a:pt x="103" y="288"/>
                  </a:lnTo>
                  <a:lnTo>
                    <a:pt x="9" y="194"/>
                  </a:lnTo>
                  <a:lnTo>
                    <a:pt x="9" y="194"/>
                  </a:lnTo>
                  <a:lnTo>
                    <a:pt x="5" y="189"/>
                  </a:lnTo>
                  <a:lnTo>
                    <a:pt x="2" y="183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0" y="165"/>
                  </a:lnTo>
                  <a:lnTo>
                    <a:pt x="2" y="160"/>
                  </a:lnTo>
                  <a:lnTo>
                    <a:pt x="5" y="154"/>
                  </a:lnTo>
                  <a:lnTo>
                    <a:pt x="9" y="149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47" y="15"/>
                  </a:lnTo>
                  <a:lnTo>
                    <a:pt x="161" y="7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23" y="167"/>
                  </a:lnTo>
                  <a:lnTo>
                    <a:pt x="23" y="172"/>
                  </a:lnTo>
                  <a:lnTo>
                    <a:pt x="23" y="176"/>
                  </a:lnTo>
                  <a:lnTo>
                    <a:pt x="27" y="180"/>
                  </a:lnTo>
                  <a:lnTo>
                    <a:pt x="27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47" name="Freeform 7"/>
          <p:cNvSpPr>
            <a:spLocks/>
          </p:cNvSpPr>
          <p:nvPr/>
        </p:nvSpPr>
        <p:spPr bwMode="auto">
          <a:xfrm>
            <a:off x="5027001" y="3633558"/>
            <a:ext cx="2316969" cy="103984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FC9A0A"/>
          </a:soli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52" name="组合 51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5858910" y="3633558"/>
            <a:ext cx="3802029" cy="1039840"/>
            <a:chOff x="5858910" y="3719285"/>
            <a:chExt cx="3802029" cy="1039840"/>
          </a:xfrm>
        </p:grpSpPr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343970" y="3719285"/>
              <a:ext cx="2316969" cy="1039840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FE6204"/>
            </a:solidFill>
            <a:ln>
              <a:noFill/>
            </a:ln>
            <a:effectLst/>
          </p:spPr>
          <p:txBody>
            <a:bodyPr vert="horz" wrap="square" lIns="91439" tIns="45719" rIns="91439" bIns="45719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104"/>
            <p:cNvSpPr>
              <a:spLocks noEditPoints="1"/>
            </p:cNvSpPr>
            <p:nvPr/>
          </p:nvSpPr>
          <p:spPr bwMode="auto">
            <a:xfrm>
              <a:off x="5858910" y="3899562"/>
              <a:ext cx="578504" cy="563577"/>
            </a:xfrm>
            <a:custGeom>
              <a:avLst/>
              <a:gdLst/>
              <a:ahLst/>
              <a:cxnLst>
                <a:cxn ang="0">
                  <a:pos x="243" y="45"/>
                </a:cxn>
                <a:cxn ang="0">
                  <a:pos x="243" y="20"/>
                </a:cxn>
                <a:cxn ang="0">
                  <a:pos x="238" y="6"/>
                </a:cxn>
                <a:cxn ang="0">
                  <a:pos x="221" y="0"/>
                </a:cxn>
                <a:cxn ang="0">
                  <a:pos x="214" y="2"/>
                </a:cxn>
                <a:cxn ang="0">
                  <a:pos x="203" y="13"/>
                </a:cxn>
                <a:cxn ang="0">
                  <a:pos x="202" y="45"/>
                </a:cxn>
                <a:cxn ang="0">
                  <a:pos x="109" y="20"/>
                </a:cxn>
                <a:cxn ang="0">
                  <a:pos x="107" y="13"/>
                </a:cxn>
                <a:cxn ang="0">
                  <a:pos x="96" y="2"/>
                </a:cxn>
                <a:cxn ang="0">
                  <a:pos x="87" y="0"/>
                </a:cxn>
                <a:cxn ang="0">
                  <a:pos x="73" y="6"/>
                </a:cxn>
                <a:cxn ang="0">
                  <a:pos x="67" y="20"/>
                </a:cxn>
                <a:cxn ang="0">
                  <a:pos x="17" y="45"/>
                </a:cxn>
                <a:cxn ang="0">
                  <a:pos x="9" y="47"/>
                </a:cxn>
                <a:cxn ang="0">
                  <a:pos x="2" y="54"/>
                </a:cxn>
                <a:cxn ang="0">
                  <a:pos x="0" y="287"/>
                </a:cxn>
                <a:cxn ang="0">
                  <a:pos x="2" y="292"/>
                </a:cxn>
                <a:cxn ang="0">
                  <a:pos x="9" y="301"/>
                </a:cxn>
                <a:cxn ang="0">
                  <a:pos x="294" y="301"/>
                </a:cxn>
                <a:cxn ang="0">
                  <a:pos x="301" y="301"/>
                </a:cxn>
                <a:cxn ang="0">
                  <a:pos x="308" y="292"/>
                </a:cxn>
                <a:cxn ang="0">
                  <a:pos x="310" y="62"/>
                </a:cxn>
                <a:cxn ang="0">
                  <a:pos x="308" y="54"/>
                </a:cxn>
                <a:cxn ang="0">
                  <a:pos x="301" y="47"/>
                </a:cxn>
                <a:cxn ang="0">
                  <a:pos x="294" y="45"/>
                </a:cxn>
                <a:cxn ang="0">
                  <a:pos x="145" y="156"/>
                </a:cxn>
                <a:cxn ang="0">
                  <a:pos x="96" y="114"/>
                </a:cxn>
                <a:cxn ang="0">
                  <a:pos x="165" y="114"/>
                </a:cxn>
                <a:cxn ang="0">
                  <a:pos x="214" y="156"/>
                </a:cxn>
                <a:cxn ang="0">
                  <a:pos x="165" y="114"/>
                </a:cxn>
                <a:cxn ang="0">
                  <a:pos x="75" y="156"/>
                </a:cxn>
                <a:cxn ang="0">
                  <a:pos x="31" y="114"/>
                </a:cxn>
                <a:cxn ang="0">
                  <a:pos x="75" y="178"/>
                </a:cxn>
                <a:cxn ang="0">
                  <a:pos x="31" y="209"/>
                </a:cxn>
                <a:cxn ang="0">
                  <a:pos x="75" y="178"/>
                </a:cxn>
                <a:cxn ang="0">
                  <a:pos x="145" y="178"/>
                </a:cxn>
                <a:cxn ang="0">
                  <a:pos x="96" y="209"/>
                </a:cxn>
                <a:cxn ang="0">
                  <a:pos x="145" y="229"/>
                </a:cxn>
                <a:cxn ang="0">
                  <a:pos x="96" y="270"/>
                </a:cxn>
                <a:cxn ang="0">
                  <a:pos x="145" y="229"/>
                </a:cxn>
                <a:cxn ang="0">
                  <a:pos x="214" y="229"/>
                </a:cxn>
                <a:cxn ang="0">
                  <a:pos x="165" y="270"/>
                </a:cxn>
                <a:cxn ang="0">
                  <a:pos x="165" y="209"/>
                </a:cxn>
                <a:cxn ang="0">
                  <a:pos x="214" y="178"/>
                </a:cxn>
                <a:cxn ang="0">
                  <a:pos x="165" y="209"/>
                </a:cxn>
                <a:cxn ang="0">
                  <a:pos x="279" y="178"/>
                </a:cxn>
                <a:cxn ang="0">
                  <a:pos x="236" y="209"/>
                </a:cxn>
                <a:cxn ang="0">
                  <a:pos x="236" y="156"/>
                </a:cxn>
                <a:cxn ang="0">
                  <a:pos x="279" y="114"/>
                </a:cxn>
                <a:cxn ang="0">
                  <a:pos x="236" y="156"/>
                </a:cxn>
                <a:cxn ang="0">
                  <a:pos x="75" y="229"/>
                </a:cxn>
                <a:cxn ang="0">
                  <a:pos x="31" y="270"/>
                </a:cxn>
                <a:cxn ang="0">
                  <a:pos x="236" y="270"/>
                </a:cxn>
                <a:cxn ang="0">
                  <a:pos x="279" y="229"/>
                </a:cxn>
                <a:cxn ang="0">
                  <a:pos x="236" y="270"/>
                </a:cxn>
              </a:cxnLst>
              <a:rect l="0" t="0" r="r" b="b"/>
              <a:pathLst>
                <a:path w="310" h="301">
                  <a:moveTo>
                    <a:pt x="294" y="45"/>
                  </a:moveTo>
                  <a:lnTo>
                    <a:pt x="243" y="45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1" y="13"/>
                  </a:lnTo>
                  <a:lnTo>
                    <a:pt x="238" y="6"/>
                  </a:lnTo>
                  <a:lnTo>
                    <a:pt x="231" y="2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4" y="2"/>
                  </a:lnTo>
                  <a:lnTo>
                    <a:pt x="207" y="6"/>
                  </a:lnTo>
                  <a:lnTo>
                    <a:pt x="203" y="13"/>
                  </a:lnTo>
                  <a:lnTo>
                    <a:pt x="202" y="20"/>
                  </a:lnTo>
                  <a:lnTo>
                    <a:pt x="202" y="45"/>
                  </a:lnTo>
                  <a:lnTo>
                    <a:pt x="109" y="45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7" y="13"/>
                  </a:lnTo>
                  <a:lnTo>
                    <a:pt x="102" y="6"/>
                  </a:lnTo>
                  <a:lnTo>
                    <a:pt x="96" y="2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0" y="2"/>
                  </a:lnTo>
                  <a:lnTo>
                    <a:pt x="73" y="6"/>
                  </a:lnTo>
                  <a:lnTo>
                    <a:pt x="69" y="13"/>
                  </a:lnTo>
                  <a:lnTo>
                    <a:pt x="67" y="20"/>
                  </a:lnTo>
                  <a:lnTo>
                    <a:pt x="6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9" y="47"/>
                  </a:lnTo>
                  <a:lnTo>
                    <a:pt x="4" y="51"/>
                  </a:lnTo>
                  <a:lnTo>
                    <a:pt x="2" y="54"/>
                  </a:lnTo>
                  <a:lnTo>
                    <a:pt x="0" y="62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2" y="292"/>
                  </a:lnTo>
                  <a:lnTo>
                    <a:pt x="4" y="297"/>
                  </a:lnTo>
                  <a:lnTo>
                    <a:pt x="9" y="301"/>
                  </a:lnTo>
                  <a:lnTo>
                    <a:pt x="17" y="301"/>
                  </a:lnTo>
                  <a:lnTo>
                    <a:pt x="294" y="301"/>
                  </a:lnTo>
                  <a:lnTo>
                    <a:pt x="294" y="301"/>
                  </a:lnTo>
                  <a:lnTo>
                    <a:pt x="301" y="301"/>
                  </a:lnTo>
                  <a:lnTo>
                    <a:pt x="305" y="297"/>
                  </a:lnTo>
                  <a:lnTo>
                    <a:pt x="308" y="292"/>
                  </a:lnTo>
                  <a:lnTo>
                    <a:pt x="310" y="287"/>
                  </a:lnTo>
                  <a:lnTo>
                    <a:pt x="310" y="62"/>
                  </a:lnTo>
                  <a:lnTo>
                    <a:pt x="310" y="62"/>
                  </a:lnTo>
                  <a:lnTo>
                    <a:pt x="308" y="54"/>
                  </a:lnTo>
                  <a:lnTo>
                    <a:pt x="305" y="51"/>
                  </a:lnTo>
                  <a:lnTo>
                    <a:pt x="301" y="47"/>
                  </a:lnTo>
                  <a:lnTo>
                    <a:pt x="294" y="45"/>
                  </a:lnTo>
                  <a:lnTo>
                    <a:pt x="294" y="45"/>
                  </a:lnTo>
                  <a:close/>
                  <a:moveTo>
                    <a:pt x="145" y="114"/>
                  </a:moveTo>
                  <a:lnTo>
                    <a:pt x="145" y="156"/>
                  </a:lnTo>
                  <a:lnTo>
                    <a:pt x="96" y="156"/>
                  </a:lnTo>
                  <a:lnTo>
                    <a:pt x="96" y="114"/>
                  </a:lnTo>
                  <a:lnTo>
                    <a:pt x="145" y="114"/>
                  </a:lnTo>
                  <a:close/>
                  <a:moveTo>
                    <a:pt x="165" y="114"/>
                  </a:moveTo>
                  <a:lnTo>
                    <a:pt x="214" y="114"/>
                  </a:lnTo>
                  <a:lnTo>
                    <a:pt x="214" y="156"/>
                  </a:lnTo>
                  <a:lnTo>
                    <a:pt x="165" y="156"/>
                  </a:lnTo>
                  <a:lnTo>
                    <a:pt x="165" y="114"/>
                  </a:lnTo>
                  <a:close/>
                  <a:moveTo>
                    <a:pt x="75" y="114"/>
                  </a:moveTo>
                  <a:lnTo>
                    <a:pt x="75" y="156"/>
                  </a:lnTo>
                  <a:lnTo>
                    <a:pt x="31" y="156"/>
                  </a:lnTo>
                  <a:lnTo>
                    <a:pt x="31" y="114"/>
                  </a:lnTo>
                  <a:lnTo>
                    <a:pt x="75" y="114"/>
                  </a:lnTo>
                  <a:close/>
                  <a:moveTo>
                    <a:pt x="75" y="178"/>
                  </a:moveTo>
                  <a:lnTo>
                    <a:pt x="75" y="209"/>
                  </a:lnTo>
                  <a:lnTo>
                    <a:pt x="31" y="209"/>
                  </a:lnTo>
                  <a:lnTo>
                    <a:pt x="31" y="178"/>
                  </a:lnTo>
                  <a:lnTo>
                    <a:pt x="75" y="178"/>
                  </a:lnTo>
                  <a:close/>
                  <a:moveTo>
                    <a:pt x="96" y="178"/>
                  </a:moveTo>
                  <a:lnTo>
                    <a:pt x="145" y="178"/>
                  </a:lnTo>
                  <a:lnTo>
                    <a:pt x="145" y="209"/>
                  </a:lnTo>
                  <a:lnTo>
                    <a:pt x="96" y="209"/>
                  </a:lnTo>
                  <a:lnTo>
                    <a:pt x="96" y="178"/>
                  </a:lnTo>
                  <a:close/>
                  <a:moveTo>
                    <a:pt x="145" y="229"/>
                  </a:moveTo>
                  <a:lnTo>
                    <a:pt x="145" y="270"/>
                  </a:lnTo>
                  <a:lnTo>
                    <a:pt x="96" y="270"/>
                  </a:lnTo>
                  <a:lnTo>
                    <a:pt x="96" y="229"/>
                  </a:lnTo>
                  <a:lnTo>
                    <a:pt x="145" y="229"/>
                  </a:lnTo>
                  <a:close/>
                  <a:moveTo>
                    <a:pt x="165" y="229"/>
                  </a:moveTo>
                  <a:lnTo>
                    <a:pt x="214" y="229"/>
                  </a:lnTo>
                  <a:lnTo>
                    <a:pt x="214" y="270"/>
                  </a:lnTo>
                  <a:lnTo>
                    <a:pt x="165" y="270"/>
                  </a:lnTo>
                  <a:lnTo>
                    <a:pt x="165" y="229"/>
                  </a:lnTo>
                  <a:close/>
                  <a:moveTo>
                    <a:pt x="165" y="209"/>
                  </a:moveTo>
                  <a:lnTo>
                    <a:pt x="165" y="178"/>
                  </a:lnTo>
                  <a:lnTo>
                    <a:pt x="214" y="178"/>
                  </a:lnTo>
                  <a:lnTo>
                    <a:pt x="214" y="209"/>
                  </a:lnTo>
                  <a:lnTo>
                    <a:pt x="165" y="209"/>
                  </a:lnTo>
                  <a:close/>
                  <a:moveTo>
                    <a:pt x="236" y="178"/>
                  </a:moveTo>
                  <a:lnTo>
                    <a:pt x="279" y="178"/>
                  </a:lnTo>
                  <a:lnTo>
                    <a:pt x="279" y="209"/>
                  </a:lnTo>
                  <a:lnTo>
                    <a:pt x="236" y="209"/>
                  </a:lnTo>
                  <a:lnTo>
                    <a:pt x="236" y="178"/>
                  </a:lnTo>
                  <a:close/>
                  <a:moveTo>
                    <a:pt x="236" y="156"/>
                  </a:moveTo>
                  <a:lnTo>
                    <a:pt x="236" y="114"/>
                  </a:lnTo>
                  <a:lnTo>
                    <a:pt x="279" y="114"/>
                  </a:lnTo>
                  <a:lnTo>
                    <a:pt x="279" y="156"/>
                  </a:lnTo>
                  <a:lnTo>
                    <a:pt x="236" y="156"/>
                  </a:lnTo>
                  <a:close/>
                  <a:moveTo>
                    <a:pt x="31" y="229"/>
                  </a:moveTo>
                  <a:lnTo>
                    <a:pt x="75" y="229"/>
                  </a:lnTo>
                  <a:lnTo>
                    <a:pt x="75" y="270"/>
                  </a:lnTo>
                  <a:lnTo>
                    <a:pt x="31" y="270"/>
                  </a:lnTo>
                  <a:lnTo>
                    <a:pt x="31" y="229"/>
                  </a:lnTo>
                  <a:close/>
                  <a:moveTo>
                    <a:pt x="236" y="270"/>
                  </a:moveTo>
                  <a:lnTo>
                    <a:pt x="236" y="229"/>
                  </a:lnTo>
                  <a:lnTo>
                    <a:pt x="279" y="229"/>
                  </a:lnTo>
                  <a:lnTo>
                    <a:pt x="279" y="270"/>
                  </a:lnTo>
                  <a:lnTo>
                    <a:pt x="236" y="2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grpSp>
        <p:nvGrpSpPr>
          <p:cNvPr id="55" name="组合 54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GrpSpPr/>
          <p:nvPr/>
        </p:nvGrpSpPr>
        <p:grpSpPr>
          <a:xfrm>
            <a:off x="390963" y="3633558"/>
            <a:ext cx="2316969" cy="1039840"/>
            <a:chOff x="390963" y="3719285"/>
            <a:chExt cx="2316969" cy="1039840"/>
          </a:xfrm>
        </p:grpSpPr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390963" y="3719285"/>
              <a:ext cx="2316969" cy="1039840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75CF2C"/>
            </a:solidFill>
            <a:ln>
              <a:noFill/>
            </a:ln>
            <a:effectLst/>
          </p:spPr>
          <p:txBody>
            <a:bodyPr vert="horz" wrap="square" lIns="91439" tIns="45719" rIns="91439" bIns="4571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/>
            </a:p>
          </p:txBody>
        </p:sp>
        <p:grpSp>
          <p:nvGrpSpPr>
            <p:cNvPr id="57" name="Group 40"/>
            <p:cNvGrpSpPr/>
            <p:nvPr/>
          </p:nvGrpSpPr>
          <p:grpSpPr>
            <a:xfrm>
              <a:off x="1212724" y="3976077"/>
              <a:ext cx="684405" cy="539203"/>
              <a:chOff x="1058564" y="1781841"/>
              <a:chExt cx="649993" cy="512092"/>
            </a:xfrm>
            <a:solidFill>
              <a:schemeClr val="bg1"/>
            </a:solidFill>
          </p:grpSpPr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>
                <a:off x="1058564" y="1823776"/>
                <a:ext cx="457253" cy="470157"/>
              </a:xfrm>
              <a:custGeom>
                <a:avLst/>
                <a:gdLst>
                  <a:gd name="T0" fmla="*/ 191 w 240"/>
                  <a:gd name="T1" fmla="*/ 0 h 247"/>
                  <a:gd name="T2" fmla="*/ 49 w 240"/>
                  <a:gd name="T3" fmla="*/ 0 h 247"/>
                  <a:gd name="T4" fmla="*/ 0 w 240"/>
                  <a:gd name="T5" fmla="*/ 49 h 247"/>
                  <a:gd name="T6" fmla="*/ 0 w 240"/>
                  <a:gd name="T7" fmla="*/ 129 h 247"/>
                  <a:gd name="T8" fmla="*/ 49 w 240"/>
                  <a:gd name="T9" fmla="*/ 178 h 247"/>
                  <a:gd name="T10" fmla="*/ 57 w 240"/>
                  <a:gd name="T11" fmla="*/ 178 h 247"/>
                  <a:gd name="T12" fmla="*/ 32 w 240"/>
                  <a:gd name="T13" fmla="*/ 245 h 247"/>
                  <a:gd name="T14" fmla="*/ 121 w 240"/>
                  <a:gd name="T15" fmla="*/ 178 h 247"/>
                  <a:gd name="T16" fmla="*/ 191 w 240"/>
                  <a:gd name="T17" fmla="*/ 178 h 247"/>
                  <a:gd name="T18" fmla="*/ 240 w 240"/>
                  <a:gd name="T19" fmla="*/ 129 h 247"/>
                  <a:gd name="T20" fmla="*/ 240 w 240"/>
                  <a:gd name="T21" fmla="*/ 49 h 247"/>
                  <a:gd name="T22" fmla="*/ 191 w 240"/>
                  <a:gd name="T23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0" h="247">
                    <a:moveTo>
                      <a:pt x="19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8"/>
                      <a:pt x="49" y="178"/>
                    </a:cubicBezTo>
                    <a:cubicBezTo>
                      <a:pt x="57" y="178"/>
                      <a:pt x="57" y="178"/>
                      <a:pt x="57" y="178"/>
                    </a:cubicBezTo>
                    <a:cubicBezTo>
                      <a:pt x="49" y="198"/>
                      <a:pt x="31" y="247"/>
                      <a:pt x="32" y="245"/>
                    </a:cubicBezTo>
                    <a:cubicBezTo>
                      <a:pt x="32" y="244"/>
                      <a:pt x="97" y="196"/>
                      <a:pt x="121" y="178"/>
                    </a:cubicBezTo>
                    <a:cubicBezTo>
                      <a:pt x="191" y="178"/>
                      <a:pt x="191" y="178"/>
                      <a:pt x="191" y="178"/>
                    </a:cubicBezTo>
                    <a:cubicBezTo>
                      <a:pt x="218" y="178"/>
                      <a:pt x="240" y="156"/>
                      <a:pt x="240" y="129"/>
                    </a:cubicBezTo>
                    <a:cubicBezTo>
                      <a:pt x="240" y="49"/>
                      <a:pt x="240" y="49"/>
                      <a:pt x="240" y="49"/>
                    </a:cubicBezTo>
                    <a:cubicBezTo>
                      <a:pt x="240" y="22"/>
                      <a:pt x="218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62560" tIns="81280" rIns="162560" bIns="812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sp>
            <p:nvSpPr>
              <p:cNvPr id="59" name="Freeform 32"/>
              <p:cNvSpPr>
                <a:spLocks/>
              </p:cNvSpPr>
              <p:nvPr/>
            </p:nvSpPr>
            <p:spPr bwMode="auto">
              <a:xfrm>
                <a:off x="1378722" y="1781841"/>
                <a:ext cx="329835" cy="384674"/>
              </a:xfrm>
              <a:custGeom>
                <a:avLst/>
                <a:gdLst>
                  <a:gd name="T0" fmla="*/ 133 w 173"/>
                  <a:gd name="T1" fmla="*/ 0 h 202"/>
                  <a:gd name="T2" fmla="*/ 18 w 173"/>
                  <a:gd name="T3" fmla="*/ 0 h 202"/>
                  <a:gd name="T4" fmla="*/ 0 w 173"/>
                  <a:gd name="T5" fmla="*/ 5 h 202"/>
                  <a:gd name="T6" fmla="*/ 33 w 173"/>
                  <a:gd name="T7" fmla="*/ 5 h 202"/>
                  <a:gd name="T8" fmla="*/ 89 w 173"/>
                  <a:gd name="T9" fmla="*/ 61 h 202"/>
                  <a:gd name="T10" fmla="*/ 89 w 173"/>
                  <a:gd name="T11" fmla="*/ 151 h 202"/>
                  <a:gd name="T12" fmla="*/ 89 w 173"/>
                  <a:gd name="T13" fmla="*/ 156 h 202"/>
                  <a:gd name="T14" fmla="*/ 148 w 173"/>
                  <a:gd name="T15" fmla="*/ 201 h 202"/>
                  <a:gd name="T16" fmla="*/ 127 w 173"/>
                  <a:gd name="T17" fmla="*/ 145 h 202"/>
                  <a:gd name="T18" fmla="*/ 133 w 173"/>
                  <a:gd name="T19" fmla="*/ 145 h 202"/>
                  <a:gd name="T20" fmla="*/ 173 w 173"/>
                  <a:gd name="T21" fmla="*/ 105 h 202"/>
                  <a:gd name="T22" fmla="*/ 173 w 173"/>
                  <a:gd name="T23" fmla="*/ 41 h 202"/>
                  <a:gd name="T24" fmla="*/ 133 w 173"/>
                  <a:gd name="T25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3" h="202">
                    <a:moveTo>
                      <a:pt x="13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1" y="0"/>
                      <a:pt x="5" y="2"/>
                      <a:pt x="0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64" y="5"/>
                      <a:pt x="89" y="30"/>
                      <a:pt x="89" y="61"/>
                    </a:cubicBezTo>
                    <a:cubicBezTo>
                      <a:pt x="89" y="151"/>
                      <a:pt x="89" y="151"/>
                      <a:pt x="89" y="151"/>
                    </a:cubicBezTo>
                    <a:cubicBezTo>
                      <a:pt x="89" y="153"/>
                      <a:pt x="89" y="154"/>
                      <a:pt x="89" y="156"/>
                    </a:cubicBezTo>
                    <a:cubicBezTo>
                      <a:pt x="113" y="174"/>
                      <a:pt x="148" y="200"/>
                      <a:pt x="148" y="201"/>
                    </a:cubicBezTo>
                    <a:cubicBezTo>
                      <a:pt x="148" y="202"/>
                      <a:pt x="133" y="162"/>
                      <a:pt x="127" y="145"/>
                    </a:cubicBezTo>
                    <a:cubicBezTo>
                      <a:pt x="133" y="145"/>
                      <a:pt x="133" y="145"/>
                      <a:pt x="133" y="145"/>
                    </a:cubicBezTo>
                    <a:cubicBezTo>
                      <a:pt x="155" y="145"/>
                      <a:pt x="173" y="127"/>
                      <a:pt x="173" y="105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73" y="18"/>
                      <a:pt x="155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62560" tIns="81280" rIns="162560" bIns="812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61" name="Freeform 9"/>
          <p:cNvSpPr>
            <a:spLocks/>
          </p:cNvSpPr>
          <p:nvPr/>
        </p:nvSpPr>
        <p:spPr bwMode="auto">
          <a:xfrm>
            <a:off x="9660939" y="3633558"/>
            <a:ext cx="2316969" cy="103984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F72981"/>
          </a:soli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cxnSp>
        <p:nvCxnSpPr>
          <p:cNvPr id="63" name="Straight Connector 44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CxnSpPr/>
          <p:nvPr/>
        </p:nvCxnSpPr>
        <p:spPr>
          <a:xfrm flipV="1">
            <a:off x="1453452" y="3015270"/>
            <a:ext cx="0" cy="546848"/>
          </a:xfrm>
          <a:prstGeom prst="line">
            <a:avLst/>
          </a:prstGeom>
          <a:ln w="28575">
            <a:solidFill>
              <a:srgbClr val="75CF2C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7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CxnSpPr/>
          <p:nvPr/>
        </p:nvCxnSpPr>
        <p:spPr>
          <a:xfrm flipV="1">
            <a:off x="6092793" y="3015270"/>
            <a:ext cx="0" cy="546848"/>
          </a:xfrm>
          <a:prstGeom prst="line">
            <a:avLst/>
          </a:prstGeom>
          <a:ln w="28575">
            <a:solidFill>
              <a:srgbClr val="FC9A0A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8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CxnSpPr/>
          <p:nvPr/>
        </p:nvCxnSpPr>
        <p:spPr>
          <a:xfrm flipV="1">
            <a:off x="10732132" y="3015270"/>
            <a:ext cx="0" cy="546848"/>
          </a:xfrm>
          <a:prstGeom prst="line">
            <a:avLst/>
          </a:prstGeom>
          <a:ln w="28575">
            <a:solidFill>
              <a:srgbClr val="FA7FB3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9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CxnSpPr/>
          <p:nvPr/>
        </p:nvCxnSpPr>
        <p:spPr>
          <a:xfrm flipV="1">
            <a:off x="3972536" y="4742673"/>
            <a:ext cx="0" cy="546848"/>
          </a:xfrm>
          <a:prstGeom prst="line">
            <a:avLst/>
          </a:prstGeom>
          <a:ln w="28575">
            <a:solidFill>
              <a:srgbClr val="3880FA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0" descr="e7d195523061f1c0deeec63e560781cfd59afb0ea006f2a87ABB68BF51EA6619813959095094C18C62A12F549504892A4AAA8C1554C6663626E05CA27F281A14E6983772AFC3FB97135759321DEA3D70145073B7709DEAFA93D9543D2964B039C506A08C8BE0AF5D04AAA5F2B154E5030577D0DE964E588E7F2BFA07B4AB6ADC8003FE6F2E51FFE3"/>
          <p:cNvCxnSpPr/>
          <p:nvPr/>
        </p:nvCxnSpPr>
        <p:spPr>
          <a:xfrm flipV="1">
            <a:off x="8660504" y="4742673"/>
            <a:ext cx="0" cy="546848"/>
          </a:xfrm>
          <a:prstGeom prst="line">
            <a:avLst/>
          </a:prstGeom>
          <a:ln w="28575">
            <a:solidFill>
              <a:srgbClr val="FE6204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147"/>
          <p:cNvSpPr>
            <a:spLocks noEditPoints="1"/>
          </p:cNvSpPr>
          <p:nvPr/>
        </p:nvSpPr>
        <p:spPr bwMode="auto">
          <a:xfrm>
            <a:off x="8381063" y="3839962"/>
            <a:ext cx="373320" cy="589591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9" name="Freeform 96"/>
          <p:cNvSpPr>
            <a:spLocks/>
          </p:cNvSpPr>
          <p:nvPr/>
        </p:nvSpPr>
        <p:spPr bwMode="auto">
          <a:xfrm>
            <a:off x="10492850" y="4164478"/>
            <a:ext cx="653147" cy="216862"/>
          </a:xfrm>
          <a:custGeom>
            <a:avLst/>
            <a:gdLst/>
            <a:ahLst/>
            <a:cxnLst>
              <a:cxn ang="0">
                <a:pos x="211" y="31"/>
              </a:cxn>
              <a:cxn ang="0">
                <a:pos x="140" y="31"/>
              </a:cxn>
              <a:cxn ang="0">
                <a:pos x="140" y="0"/>
              </a:cxn>
              <a:cxn ang="0">
                <a:pos x="0" y="0"/>
              </a:cxn>
              <a:cxn ang="0">
                <a:pos x="0" y="96"/>
              </a:cxn>
              <a:cxn ang="0">
                <a:pos x="0" y="96"/>
              </a:cxn>
              <a:cxn ang="0">
                <a:pos x="2" y="102"/>
              </a:cxn>
              <a:cxn ang="0">
                <a:pos x="4" y="107"/>
              </a:cxn>
              <a:cxn ang="0">
                <a:pos x="9" y="111"/>
              </a:cxn>
              <a:cxn ang="0">
                <a:pos x="17" y="112"/>
              </a:cxn>
              <a:cxn ang="0">
                <a:pos x="334" y="112"/>
              </a:cxn>
              <a:cxn ang="0">
                <a:pos x="334" y="112"/>
              </a:cxn>
              <a:cxn ang="0">
                <a:pos x="341" y="111"/>
              </a:cxn>
              <a:cxn ang="0">
                <a:pos x="347" y="107"/>
              </a:cxn>
              <a:cxn ang="0">
                <a:pos x="350" y="102"/>
              </a:cxn>
              <a:cxn ang="0">
                <a:pos x="350" y="96"/>
              </a:cxn>
              <a:cxn ang="0">
                <a:pos x="350" y="0"/>
              </a:cxn>
              <a:cxn ang="0">
                <a:pos x="211" y="0"/>
              </a:cxn>
              <a:cxn ang="0">
                <a:pos x="211" y="31"/>
              </a:cxn>
            </a:cxnLst>
            <a:rect l="0" t="0" r="r" b="b"/>
            <a:pathLst>
              <a:path w="350" h="112">
                <a:moveTo>
                  <a:pt x="211" y="31"/>
                </a:moveTo>
                <a:lnTo>
                  <a:pt x="140" y="31"/>
                </a:lnTo>
                <a:lnTo>
                  <a:pt x="140" y="0"/>
                </a:lnTo>
                <a:lnTo>
                  <a:pt x="0" y="0"/>
                </a:lnTo>
                <a:lnTo>
                  <a:pt x="0" y="96"/>
                </a:lnTo>
                <a:lnTo>
                  <a:pt x="0" y="96"/>
                </a:lnTo>
                <a:lnTo>
                  <a:pt x="2" y="102"/>
                </a:lnTo>
                <a:lnTo>
                  <a:pt x="4" y="107"/>
                </a:lnTo>
                <a:lnTo>
                  <a:pt x="9" y="111"/>
                </a:lnTo>
                <a:lnTo>
                  <a:pt x="17" y="112"/>
                </a:lnTo>
                <a:lnTo>
                  <a:pt x="334" y="112"/>
                </a:lnTo>
                <a:lnTo>
                  <a:pt x="334" y="112"/>
                </a:lnTo>
                <a:lnTo>
                  <a:pt x="341" y="111"/>
                </a:lnTo>
                <a:lnTo>
                  <a:pt x="347" y="107"/>
                </a:lnTo>
                <a:lnTo>
                  <a:pt x="350" y="102"/>
                </a:lnTo>
                <a:lnTo>
                  <a:pt x="350" y="96"/>
                </a:lnTo>
                <a:lnTo>
                  <a:pt x="350" y="0"/>
                </a:lnTo>
                <a:lnTo>
                  <a:pt x="211" y="0"/>
                </a:lnTo>
                <a:lnTo>
                  <a:pt x="211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70" name="Freeform 97"/>
          <p:cNvSpPr>
            <a:spLocks noEditPoints="1"/>
          </p:cNvSpPr>
          <p:nvPr/>
        </p:nvSpPr>
        <p:spPr bwMode="auto">
          <a:xfrm>
            <a:off x="10492850" y="3872662"/>
            <a:ext cx="653147" cy="255586"/>
          </a:xfrm>
          <a:custGeom>
            <a:avLst/>
            <a:gdLst/>
            <a:ahLst/>
            <a:cxnLst>
              <a:cxn ang="0">
                <a:pos x="334" y="42"/>
              </a:cxn>
              <a:cxn ang="0">
                <a:pos x="225" y="42"/>
              </a:cxn>
              <a:cxn ang="0">
                <a:pos x="225" y="42"/>
              </a:cxn>
              <a:cxn ang="0">
                <a:pos x="225" y="5"/>
              </a:cxn>
              <a:cxn ang="0">
                <a:pos x="225" y="5"/>
              </a:cxn>
              <a:cxn ang="0">
                <a:pos x="225" y="2"/>
              </a:cxn>
              <a:cxn ang="0">
                <a:pos x="223" y="0"/>
              </a:cxn>
              <a:cxn ang="0">
                <a:pos x="222" y="0"/>
              </a:cxn>
              <a:cxn ang="0">
                <a:pos x="120" y="0"/>
              </a:cxn>
              <a:cxn ang="0">
                <a:pos x="120" y="0"/>
              </a:cxn>
              <a:cxn ang="0">
                <a:pos x="118" y="2"/>
              </a:cxn>
              <a:cxn ang="0">
                <a:pos x="116" y="4"/>
              </a:cxn>
              <a:cxn ang="0">
                <a:pos x="115" y="5"/>
              </a:cxn>
              <a:cxn ang="0">
                <a:pos x="115" y="5"/>
              </a:cxn>
              <a:cxn ang="0">
                <a:pos x="115" y="42"/>
              </a:cxn>
              <a:cxn ang="0">
                <a:pos x="17" y="42"/>
              </a:cxn>
              <a:cxn ang="0">
                <a:pos x="17" y="42"/>
              </a:cxn>
              <a:cxn ang="0">
                <a:pos x="9" y="42"/>
              </a:cxn>
              <a:cxn ang="0">
                <a:pos x="4" y="45"/>
              </a:cxn>
              <a:cxn ang="0">
                <a:pos x="2" y="51"/>
              </a:cxn>
              <a:cxn ang="0">
                <a:pos x="0" y="58"/>
              </a:cxn>
              <a:cxn ang="0">
                <a:pos x="0" y="130"/>
              </a:cxn>
              <a:cxn ang="0">
                <a:pos x="350" y="130"/>
              </a:cxn>
              <a:cxn ang="0">
                <a:pos x="350" y="58"/>
              </a:cxn>
              <a:cxn ang="0">
                <a:pos x="350" y="58"/>
              </a:cxn>
              <a:cxn ang="0">
                <a:pos x="350" y="51"/>
              </a:cxn>
              <a:cxn ang="0">
                <a:pos x="347" y="45"/>
              </a:cxn>
              <a:cxn ang="0">
                <a:pos x="341" y="42"/>
              </a:cxn>
              <a:cxn ang="0">
                <a:pos x="334" y="42"/>
              </a:cxn>
              <a:cxn ang="0">
                <a:pos x="334" y="42"/>
              </a:cxn>
              <a:cxn ang="0">
                <a:pos x="133" y="42"/>
              </a:cxn>
              <a:cxn ang="0">
                <a:pos x="133" y="13"/>
              </a:cxn>
              <a:cxn ang="0">
                <a:pos x="209" y="13"/>
              </a:cxn>
              <a:cxn ang="0">
                <a:pos x="209" y="42"/>
              </a:cxn>
              <a:cxn ang="0">
                <a:pos x="133" y="42"/>
              </a:cxn>
            </a:cxnLst>
            <a:rect l="0" t="0" r="r" b="b"/>
            <a:pathLst>
              <a:path w="350" h="130">
                <a:moveTo>
                  <a:pt x="334" y="42"/>
                </a:moveTo>
                <a:lnTo>
                  <a:pt x="225" y="42"/>
                </a:lnTo>
                <a:lnTo>
                  <a:pt x="225" y="42"/>
                </a:lnTo>
                <a:lnTo>
                  <a:pt x="225" y="5"/>
                </a:lnTo>
                <a:lnTo>
                  <a:pt x="225" y="5"/>
                </a:lnTo>
                <a:lnTo>
                  <a:pt x="225" y="2"/>
                </a:lnTo>
                <a:lnTo>
                  <a:pt x="223" y="0"/>
                </a:lnTo>
                <a:lnTo>
                  <a:pt x="222" y="0"/>
                </a:lnTo>
                <a:lnTo>
                  <a:pt x="120" y="0"/>
                </a:lnTo>
                <a:lnTo>
                  <a:pt x="120" y="0"/>
                </a:lnTo>
                <a:lnTo>
                  <a:pt x="118" y="2"/>
                </a:lnTo>
                <a:lnTo>
                  <a:pt x="116" y="4"/>
                </a:lnTo>
                <a:lnTo>
                  <a:pt x="115" y="5"/>
                </a:lnTo>
                <a:lnTo>
                  <a:pt x="115" y="5"/>
                </a:lnTo>
                <a:lnTo>
                  <a:pt x="115" y="42"/>
                </a:lnTo>
                <a:lnTo>
                  <a:pt x="17" y="42"/>
                </a:lnTo>
                <a:lnTo>
                  <a:pt x="17" y="42"/>
                </a:lnTo>
                <a:lnTo>
                  <a:pt x="9" y="42"/>
                </a:lnTo>
                <a:lnTo>
                  <a:pt x="4" y="45"/>
                </a:lnTo>
                <a:lnTo>
                  <a:pt x="2" y="51"/>
                </a:lnTo>
                <a:lnTo>
                  <a:pt x="0" y="58"/>
                </a:lnTo>
                <a:lnTo>
                  <a:pt x="0" y="130"/>
                </a:lnTo>
                <a:lnTo>
                  <a:pt x="350" y="130"/>
                </a:lnTo>
                <a:lnTo>
                  <a:pt x="350" y="58"/>
                </a:lnTo>
                <a:lnTo>
                  <a:pt x="350" y="58"/>
                </a:lnTo>
                <a:lnTo>
                  <a:pt x="350" y="51"/>
                </a:lnTo>
                <a:lnTo>
                  <a:pt x="347" y="45"/>
                </a:lnTo>
                <a:lnTo>
                  <a:pt x="341" y="42"/>
                </a:lnTo>
                <a:lnTo>
                  <a:pt x="334" y="42"/>
                </a:lnTo>
                <a:lnTo>
                  <a:pt x="334" y="42"/>
                </a:lnTo>
                <a:close/>
                <a:moveTo>
                  <a:pt x="133" y="42"/>
                </a:moveTo>
                <a:lnTo>
                  <a:pt x="133" y="13"/>
                </a:lnTo>
                <a:lnTo>
                  <a:pt x="209" y="13"/>
                </a:lnTo>
                <a:lnTo>
                  <a:pt x="209" y="42"/>
                </a:lnTo>
                <a:lnTo>
                  <a:pt x="133" y="4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5" name="Minus 4"/>
          <p:cNvSpPr/>
          <p:nvPr/>
        </p:nvSpPr>
        <p:spPr>
          <a:xfrm>
            <a:off x="10740809" y="4069885"/>
            <a:ext cx="159986" cy="197040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BB81FB8-9F3F-B971-245A-CC8AF46D153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0082" y="1414272"/>
            <a:ext cx="11318286" cy="12009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26795-75D0-41A8-14BE-B92B0C6C5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26AFB-BB3D-42C6-99D0-CE6EDBF44E6A}"/>
              </a:ext>
            </a:extLst>
          </p:cNvPr>
          <p:cNvSpPr txBox="1"/>
          <p:nvPr/>
        </p:nvSpPr>
        <p:spPr>
          <a:xfrm>
            <a:off x="481264" y="337054"/>
            <a:ext cx="101225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4BD289-D289-9C65-0803-8D5BB9A65EBA}"/>
              </a:ext>
            </a:extLst>
          </p:cNvPr>
          <p:cNvSpPr/>
          <p:nvPr/>
        </p:nvSpPr>
        <p:spPr>
          <a:xfrm>
            <a:off x="450082" y="2926570"/>
            <a:ext cx="1613133" cy="1613133"/>
          </a:xfrm>
          <a:prstGeom prst="roundRect">
            <a:avLst>
              <a:gd name="adj" fmla="val 16670"/>
            </a:avLst>
          </a:prstGeom>
          <a:blipFill rotWithShape="1">
            <a:blip r:embed="rId3"/>
            <a:srcRect/>
            <a:stretch>
              <a:fillRect t="-10000" b="-10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E56355-BC10-333C-0EF1-9AFA836CE5BE}"/>
              </a:ext>
            </a:extLst>
          </p:cNvPr>
          <p:cNvGrpSpPr/>
          <p:nvPr/>
        </p:nvGrpSpPr>
        <p:grpSpPr>
          <a:xfrm>
            <a:off x="2160003" y="2883257"/>
            <a:ext cx="9655944" cy="1613133"/>
            <a:chOff x="1709921" y="2034314"/>
            <a:chExt cx="9655944" cy="161313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F5F405-EC37-1BC7-7BA2-678ADF2BDD45}"/>
                </a:ext>
              </a:extLst>
            </p:cNvPr>
            <p:cNvSpPr/>
            <p:nvPr/>
          </p:nvSpPr>
          <p:spPr>
            <a:xfrm>
              <a:off x="1709921" y="2034314"/>
              <a:ext cx="9655944" cy="161313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2385EDB8-70EC-352F-EC0E-BAE8D5CFC16E}"/>
                </a:ext>
              </a:extLst>
            </p:cNvPr>
            <p:cNvSpPr txBox="1"/>
            <p:nvPr/>
          </p:nvSpPr>
          <p:spPr>
            <a:xfrm>
              <a:off x="1788682" y="2113075"/>
              <a:ext cx="9498422" cy="1455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khấu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kịch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60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C890F0-554B-4697-91F1-005D75155909}"/>
              </a:ext>
            </a:extLst>
          </p:cNvPr>
          <p:cNvSpPr/>
          <p:nvPr/>
        </p:nvSpPr>
        <p:spPr>
          <a:xfrm>
            <a:off x="481264" y="4784702"/>
            <a:ext cx="1613133" cy="1613133"/>
          </a:xfrm>
          <a:prstGeom prst="roundRect">
            <a:avLst>
              <a:gd name="adj" fmla="val 16670"/>
            </a:avLst>
          </a:prstGeom>
          <a:blipFill rotWithShape="1">
            <a:blip r:embed="rId4"/>
            <a:srcRect/>
            <a:stretch>
              <a:fillRect l="-39000" r="-39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D67D1E-4728-4BB4-049D-D648DBA29AEE}"/>
              </a:ext>
            </a:extLst>
          </p:cNvPr>
          <p:cNvGrpSpPr/>
          <p:nvPr/>
        </p:nvGrpSpPr>
        <p:grpSpPr>
          <a:xfrm>
            <a:off x="2191185" y="4784702"/>
            <a:ext cx="9655944" cy="1613133"/>
            <a:chOff x="1709921" y="3024294"/>
            <a:chExt cx="9655944" cy="161313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C986BA5-1B95-F1C8-2E20-DCB5C4F29175}"/>
                </a:ext>
              </a:extLst>
            </p:cNvPr>
            <p:cNvSpPr/>
            <p:nvPr/>
          </p:nvSpPr>
          <p:spPr>
            <a:xfrm>
              <a:off x="1709921" y="3024294"/>
              <a:ext cx="9655944" cy="161313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5">
              <a:extLst>
                <a:ext uri="{FF2B5EF4-FFF2-40B4-BE49-F238E27FC236}">
                  <a16:creationId xmlns:a16="http://schemas.microsoft.com/office/drawing/2014/main" id="{0CFDDBA1-B667-0BB2-CB3E-6C748C7A2D9B}"/>
                </a:ext>
              </a:extLst>
            </p:cNvPr>
            <p:cNvSpPr txBox="1"/>
            <p:nvPr/>
          </p:nvSpPr>
          <p:spPr>
            <a:xfrm>
              <a:off x="1788682" y="3103055"/>
              <a:ext cx="9498422" cy="1455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marL="0" lvl="0" indent="0" algn="just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0" i="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3600" b="0" i="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ược trao Huân chương lao động hạng ba và </a:t>
              </a:r>
              <a:r>
                <a:rPr lang="vi-VN" sz="3600" b="0" i="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tooltip="Giải thưởng Hồ Chí Minh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Giải thưởng Hồ Chí Minh</a:t>
              </a:r>
              <a:r>
                <a:rPr lang="vi-VN" sz="3600" b="0" i="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về văn học nghệ thuật</a:t>
              </a:r>
              <a:r>
                <a:rPr lang="en-US" sz="3600" b="0" i="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u="none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6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DAF4-CA67-FD9F-C467-148CE0D0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71623"/>
            <a:ext cx="10945619" cy="1645015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chung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nhà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D508BA-AC06-C066-3AD8-E3EEE309A1C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66324" y="2016637"/>
            <a:ext cx="10146220" cy="172580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D5671-FF11-69AB-106C-C4EFEED43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89C716-8321-16F3-BA36-425A2B0012D6}"/>
              </a:ext>
            </a:extLst>
          </p:cNvPr>
          <p:cNvSpPr/>
          <p:nvPr/>
        </p:nvSpPr>
        <p:spPr>
          <a:xfrm>
            <a:off x="417781" y="4445392"/>
            <a:ext cx="1515469" cy="1613133"/>
          </a:xfrm>
          <a:prstGeom prst="roundRect">
            <a:avLst>
              <a:gd name="adj" fmla="val 16670"/>
            </a:avLst>
          </a:prstGeom>
          <a:blipFill rotWithShape="1">
            <a:blip r:embed="rId3"/>
            <a:srcRect/>
            <a:stretch>
              <a:fillRect l="-39000" r="-39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56C936-D136-DD6D-0342-30AC8DB66A8A}"/>
              </a:ext>
            </a:extLst>
          </p:cNvPr>
          <p:cNvGrpSpPr/>
          <p:nvPr/>
        </p:nvGrpSpPr>
        <p:grpSpPr>
          <a:xfrm>
            <a:off x="2080567" y="4395450"/>
            <a:ext cx="9071342" cy="1613133"/>
            <a:chOff x="1709921" y="3242527"/>
            <a:chExt cx="9655944" cy="161313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4C166D6-86C5-5FCD-137A-E52504FE4FF7}"/>
                </a:ext>
              </a:extLst>
            </p:cNvPr>
            <p:cNvSpPr/>
            <p:nvPr/>
          </p:nvSpPr>
          <p:spPr>
            <a:xfrm>
              <a:off x="1709921" y="3242527"/>
              <a:ext cx="9655944" cy="161313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C17E1268-0688-5635-DD60-4D9A69944F77}"/>
                </a:ext>
              </a:extLst>
            </p:cNvPr>
            <p:cNvSpPr txBox="1"/>
            <p:nvPr/>
          </p:nvSpPr>
          <p:spPr>
            <a:xfrm>
              <a:off x="1788682" y="3321288"/>
              <a:ext cx="9498422" cy="1455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marL="0" lvl="0" indent="0" algn="just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u="none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u="none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u="none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u="none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3600" b="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lo </a:t>
              </a:r>
              <a:r>
                <a:rPr lang="en-US" sz="3600" b="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3600" b="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Cửu-1950, </a:t>
              </a:r>
              <a:r>
                <a:rPr lang="en-US" sz="3600" b="0" kern="1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0" kern="1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vợ-1958, Quẫn-1960</a:t>
              </a:r>
              <a:r>
                <a:rPr lang="vi-VN" sz="3600" b="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3600" u="none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5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951FD-B055-4EE8-B6D9-62EC0F3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51" y="507495"/>
            <a:ext cx="11029120" cy="1325563"/>
          </a:xfrm>
        </p:spPr>
        <p:txBody>
          <a:bodyPr anchor="ctr"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b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Lộng Chương – cây đại thụ của sân khấu nước nhà</a:t>
            </a:r>
            <a:b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Quẫn – tác phẩm kinh điển của hài kịch Việt Nam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AA5FA-45E7-D7F6-519A-84B3FB6E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5" r="11575" b="-2"/>
          <a:stretch/>
        </p:blipFill>
        <p:spPr>
          <a:xfrm>
            <a:off x="161365" y="1958155"/>
            <a:ext cx="5641328" cy="4528222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  <a:noFill/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BCCE96E-FB2A-A80D-6E91-C72E2F2B4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29B4CC-8DEB-7256-6838-8277E0D832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34894" y="2260861"/>
            <a:ext cx="4799012" cy="3790315"/>
          </a:xfrm>
        </p:spPr>
        <p:txBody>
          <a:bodyPr/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Sáng tác năm 1960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vi-VN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trích từ đoạn </a:t>
            </a:r>
            <a:r>
              <a:rPr lang="vi-VN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 vào trò </a:t>
            </a:r>
            <a:r>
              <a:rPr lang="vi-VN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vở hài kịch.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ông diễn vở hài kịch Quẫn kỷ niệm 100 năm ngày sinh nhà soạn kịch nổi tiếng Việt Nam - 4">
            <a:extLst>
              <a:ext uri="{FF2B5EF4-FFF2-40B4-BE49-F238E27FC236}">
                <a16:creationId xmlns:a16="http://schemas.microsoft.com/office/drawing/2014/main" id="{7695531B-A3C3-E3C7-1B1A-1C4CFCF5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r="-1" b="2693"/>
          <a:stretch/>
        </p:blipFill>
        <p:spPr bwMode="auto">
          <a:xfrm>
            <a:off x="513426" y="1282148"/>
            <a:ext cx="6006644" cy="46995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92A49-2158-DBA2-50F8-26AFBBB76CFB}"/>
              </a:ext>
            </a:extLst>
          </p:cNvPr>
          <p:cNvSpPr txBox="1"/>
          <p:nvPr/>
        </p:nvSpPr>
        <p:spPr>
          <a:xfrm>
            <a:off x="6705601" y="1282148"/>
            <a:ext cx="4972974" cy="4371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HS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Trailer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Quẫn</a:t>
            </a:r>
            <a:endParaRPr lang="en-US" sz="4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3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https://youtube.com/watch?v=Xf9BG-o0RBQ&amp;si=ynuVWe_3Bapmo2SX</a:t>
            </a:r>
            <a:endParaRPr lang="en-US" sz="3200" b="1" u="sng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VTV3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Quẫn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https://fb.watch/ttRcd_FaCq/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5" name="Slide Number Placeholder 4">
            <a:extLst>
              <a:ext uri="{FF2B5EF4-FFF2-40B4-BE49-F238E27FC236}">
                <a16:creationId xmlns:a16="http://schemas.microsoft.com/office/drawing/2014/main" id="{DE6185CD-A5D5-303A-AA32-E57642A6E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0EB77DF-793D-483D-1525-3BC1AF1625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1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ưởng niệm nhà viết kịch Lộng Chương - Tuổi Trẻ Online">
            <a:extLst>
              <a:ext uri="{FF2B5EF4-FFF2-40B4-BE49-F238E27FC236}">
                <a16:creationId xmlns:a16="http://schemas.microsoft.com/office/drawing/2014/main" id="{2F843A9B-8168-1945-4AF5-7AFA5E9BD11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0B5EA08-4F4C-BEC6-8EBF-B8C5E0D6DD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ở hài kịch ">
            <a:extLst>
              <a:ext uri="{FF2B5EF4-FFF2-40B4-BE49-F238E27FC236}">
                <a16:creationId xmlns:a16="http://schemas.microsoft.com/office/drawing/2014/main" id="{7B7AE816-4875-6ACE-1FF1-782D22B6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0"/>
          <a:stretch/>
        </p:blipFill>
        <p:spPr bwMode="auto">
          <a:xfrm>
            <a:off x="458788" y="457200"/>
            <a:ext cx="11274425" cy="5943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1" name="Title 2">
            <a:extLst>
              <a:ext uri="{FF2B5EF4-FFF2-40B4-BE49-F238E27FC236}">
                <a16:creationId xmlns:a16="http://schemas.microsoft.com/office/drawing/2014/main" id="{3796BDCF-AAFB-2DB8-888D-AA70F025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955" y="612475"/>
            <a:ext cx="4701904" cy="307902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5E174BE-73E3-4EA7-72A2-132BE8EE74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4DB8E-0677-D7F5-9422-3E58DE2D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78" y="308113"/>
            <a:ext cx="5595731" cy="5546036"/>
          </a:xfrm>
          <a:prstGeom prst="rect">
            <a:avLst/>
          </a:prstGeom>
        </p:spPr>
      </p:pic>
      <p:pic>
        <p:nvPicPr>
          <p:cNvPr id="4098" name="Picture 2" descr="Nhà viết kịch Lộng Chương - Người làm rạng rỡ sân khấu Việt Nam">
            <a:extLst>
              <a:ext uri="{FF2B5EF4-FFF2-40B4-BE49-F238E27FC236}">
                <a16:creationId xmlns:a16="http://schemas.microsoft.com/office/drawing/2014/main" id="{7DE41A59-5A1C-F03F-6280-A17E2A30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r="3693"/>
          <a:stretch/>
        </p:blipFill>
        <p:spPr bwMode="auto">
          <a:xfrm>
            <a:off x="228600" y="308113"/>
            <a:ext cx="5963478" cy="55460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0E54C-4676-4E46-B3B7-ED4991353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0EEC7-8806-80DF-0E99-CED63B256E4A}"/>
              </a:ext>
            </a:extLst>
          </p:cNvPr>
          <p:cNvSpPr txBox="1"/>
          <p:nvPr/>
        </p:nvSpPr>
        <p:spPr>
          <a:xfrm>
            <a:off x="1039906" y="5993295"/>
            <a:ext cx="10157012" cy="493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{24A942A3-CE0A-4C59-BFBE-C0E940695942}tf66722518_win32</Template>
  <TotalTime>520</TotalTime>
  <Words>1237</Words>
  <Application>Microsoft Office PowerPoint</Application>
  <PresentationFormat>Widescreen</PresentationFormat>
  <Paragraphs>150</Paragraphs>
  <Slides>29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微软雅黑</vt:lpstr>
      <vt:lpstr>Arial</vt:lpstr>
      <vt:lpstr>Bodoni MT</vt:lpstr>
      <vt:lpstr>Calibri</vt:lpstr>
      <vt:lpstr>Harrington</vt:lpstr>
      <vt:lpstr>Kartika</vt:lpstr>
      <vt:lpstr>Source Sans Pro Light</vt:lpstr>
      <vt:lpstr>Symbol</vt:lpstr>
      <vt:lpstr>Tahoma</vt:lpstr>
      <vt:lpstr>Times New Roman</vt:lpstr>
      <vt:lpstr>Varela Round</vt:lpstr>
      <vt:lpstr>Custom</vt:lpstr>
      <vt:lpstr>BÀI 5: TIẾNG CƯỜI CỦA HÀI KỊCH VĂN BẢN 2: GIẤU CỦA   (Lộng Chương)</vt:lpstr>
      <vt:lpstr> Mời các em xem clip sau: https://youtu.be/Dd2HpvhuxQ4?si=wvZEP7hmBxZCM </vt:lpstr>
      <vt:lpstr>PowerPoint Presentation</vt:lpstr>
      <vt:lpstr>I. Tìm hiểu chung 1. Lộng Chương – cây đại thụ của sân khấu nước nhà </vt:lpstr>
      <vt:lpstr>I. Tìm hiểu chung 1. Lộng Chương – cây đại thụ của sân khấu nước nhà 2. Quẫn – tác phẩm kinh điển của hài kịch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5: TIẾNG CƯỜI CỦA HÀI KỊCH VĂN BẢN 2: GIẤU CỦA   (Lộng Chương)</dc:title>
  <dc:creator>LTDno</dc:creator>
  <cp:lastModifiedBy>Admin</cp:lastModifiedBy>
  <cp:revision>48</cp:revision>
  <dcterms:created xsi:type="dcterms:W3CDTF">2024-07-22T02:35:12Z</dcterms:created>
  <dcterms:modified xsi:type="dcterms:W3CDTF">2024-08-06T14:21:35Z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